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sldIdLst>
    <p:sldId id="256" r:id="rId3"/>
    <p:sldId id="267" r:id="rId4"/>
    <p:sldId id="260" r:id="rId5"/>
    <p:sldId id="264" r:id="rId6"/>
    <p:sldId id="263" r:id="rId7"/>
    <p:sldId id="258" r:id="rId8"/>
    <p:sldId id="262" r:id="rId9"/>
    <p:sldId id="265" r:id="rId10"/>
    <p:sldId id="266" r:id="rId11"/>
    <p:sldId id="25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3A34B"/>
    <a:srgbClr val="F7C97D"/>
    <a:srgbClr val="F5B855"/>
    <a:srgbClr val="F9D395"/>
    <a:srgbClr val="FCE8C8"/>
    <a:srgbClr val="F6C686"/>
    <a:srgbClr val="EA8C11"/>
    <a:srgbClr val="FDBC1F"/>
    <a:srgbClr val="130047"/>
    <a:srgbClr val="D72B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5" d="100"/>
          <a:sy n="85" d="100"/>
        </p:scale>
        <p:origin x="120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/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>
              <a:alpha val="84000"/>
            </a:srgbClr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Picture 3" descr="C:\Users\Administrator\Downloads\d7ed78f092c650b149b97180dec1e7fd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1939121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Administrator\Downloads\d7ed78f092c650b149b97180dec1e7fd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2979209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ownloads\d7ed78f092c650b149b97180dec1e7fd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4005064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ownloads\d7ed78f092c650b149b97180dec1e7fd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912987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1556792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  <a:endParaRPr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2573305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  <a:endParaRPr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3589818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4606331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>
              <a:alpha val="84000"/>
            </a:srgbClr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3" descr="C:\Users\Administrator\Downloads\d7ed78f092c650b149b97180dec1e7fd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205" y="2110488"/>
            <a:ext cx="7288655" cy="258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2895724"/>
            <a:ext cx="4193066" cy="1014678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>
              <a:buNone/>
              <a:defRPr lang="zh-CN" altLang="en-US" sz="4800" spc="-30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lang="zh-CN" altLang="en-US" sz="1800" smtClean="0">
                <a:solidFill>
                  <a:schemeClr val="lt1"/>
                </a:solidFill>
              </a:defRPr>
            </a:lvl2pPr>
            <a:lvl3pPr>
              <a:defRPr lang="zh-CN" altLang="en-US" sz="1800" smtClean="0">
                <a:solidFill>
                  <a:schemeClr val="lt1"/>
                </a:solidFill>
              </a:defRPr>
            </a:lvl3pPr>
            <a:lvl4pPr>
              <a:defRPr lang="zh-CN" altLang="en-US" smtClean="0">
                <a:solidFill>
                  <a:schemeClr val="lt1"/>
                </a:solidFill>
              </a:defRPr>
            </a:lvl4pPr>
            <a:lvl5pPr>
              <a:defRPr lang="zh-CN" altLang="en-US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zh-CN" altLang="en-US" dirty="0"/>
              <a:t>单击此处编辑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443372" y="440668"/>
            <a:ext cx="11305256" cy="5976664"/>
          </a:xfrm>
          <a:prstGeom prst="roundRect">
            <a:avLst>
              <a:gd name="adj" fmla="val 0"/>
            </a:avLst>
          </a:prstGeom>
          <a:solidFill>
            <a:srgbClr val="FCE8C8">
              <a:alpha val="90000"/>
            </a:srgbClr>
          </a:solidFill>
          <a:ln w="762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占位符 1"/>
          <p:cNvSpPr>
            <a:spLocks noGrp="1"/>
          </p:cNvSpPr>
          <p:nvPr>
            <p:ph type="body" sz="quarter" idx="11" hasCustomPrompt="1"/>
          </p:nvPr>
        </p:nvSpPr>
        <p:spPr>
          <a:xfrm>
            <a:off x="10422348" y="1465005"/>
            <a:ext cx="756000" cy="2846856"/>
          </a:xfrm>
          <a:prstGeom prst="roundRect">
            <a:avLst>
              <a:gd name="adj" fmla="val 41375"/>
            </a:avLst>
          </a:prstGeom>
          <a:solidFill>
            <a:srgbClr val="FDBC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zh-CN" altLang="en-US" sz="3200" dirty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添加标题文字</a:t>
            </a:r>
            <a:endParaRPr lang="zh-CN" altLang="en-US" dirty="0"/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483153" y="4821191"/>
            <a:ext cx="11380247" cy="1572223"/>
            <a:chOff x="483153" y="4834435"/>
            <a:chExt cx="11380247" cy="1572223"/>
          </a:xfrm>
          <a:solidFill>
            <a:schemeClr val="accent1">
              <a:lumMod val="75000"/>
            </a:schemeClr>
          </a:solidFill>
        </p:grpSpPr>
        <p:sp>
          <p:nvSpPr>
            <p:cNvPr id="27" name="任意多边形: 形状 26"/>
            <p:cNvSpPr/>
            <p:nvPr/>
          </p:nvSpPr>
          <p:spPr bwMode="auto">
            <a:xfrm>
              <a:off x="483154" y="4908592"/>
              <a:ext cx="5932396" cy="1498066"/>
            </a:xfrm>
            <a:custGeom>
              <a:avLst/>
              <a:gdLst>
                <a:gd name="connsiteX0" fmla="*/ 2781161 w 5932396"/>
                <a:gd name="connsiteY0" fmla="*/ 692324 h 1498066"/>
                <a:gd name="connsiteX1" fmla="*/ 2658120 w 5932396"/>
                <a:gd name="connsiteY1" fmla="*/ 713590 h 1498066"/>
                <a:gd name="connsiteX2" fmla="*/ 2658120 w 5932396"/>
                <a:gd name="connsiteY2" fmla="*/ 793928 h 1498066"/>
                <a:gd name="connsiteX3" fmla="*/ 2781161 w 5932396"/>
                <a:gd name="connsiteY3" fmla="*/ 793928 h 1498066"/>
                <a:gd name="connsiteX4" fmla="*/ 2781161 w 5932396"/>
                <a:gd name="connsiteY4" fmla="*/ 692324 h 1498066"/>
                <a:gd name="connsiteX5" fmla="*/ 5276174 w 5932396"/>
                <a:gd name="connsiteY5" fmla="*/ 661607 h 1498066"/>
                <a:gd name="connsiteX6" fmla="*/ 5276174 w 5932396"/>
                <a:gd name="connsiteY6" fmla="*/ 793928 h 1498066"/>
                <a:gd name="connsiteX7" fmla="*/ 5344530 w 5932396"/>
                <a:gd name="connsiteY7" fmla="*/ 793928 h 1498066"/>
                <a:gd name="connsiteX8" fmla="*/ 5344530 w 5932396"/>
                <a:gd name="connsiteY8" fmla="*/ 661607 h 1498066"/>
                <a:gd name="connsiteX9" fmla="*/ 5276174 w 5932396"/>
                <a:gd name="connsiteY9" fmla="*/ 661607 h 1498066"/>
                <a:gd name="connsiteX10" fmla="*/ 2148864 w 5932396"/>
                <a:gd name="connsiteY10" fmla="*/ 649792 h 1498066"/>
                <a:gd name="connsiteX11" fmla="*/ 2022404 w 5932396"/>
                <a:gd name="connsiteY11" fmla="*/ 698231 h 1498066"/>
                <a:gd name="connsiteX12" fmla="*/ 2022404 w 5932396"/>
                <a:gd name="connsiteY12" fmla="*/ 793928 h 1498066"/>
                <a:gd name="connsiteX13" fmla="*/ 2336844 w 5932396"/>
                <a:gd name="connsiteY13" fmla="*/ 793928 h 1498066"/>
                <a:gd name="connsiteX14" fmla="*/ 2336844 w 5932396"/>
                <a:gd name="connsiteY14" fmla="*/ 713590 h 1498066"/>
                <a:gd name="connsiteX15" fmla="*/ 2148864 w 5932396"/>
                <a:gd name="connsiteY15" fmla="*/ 649792 h 1498066"/>
                <a:gd name="connsiteX16" fmla="*/ 5235160 w 5932396"/>
                <a:gd name="connsiteY16" fmla="*/ 590720 h 1498066"/>
                <a:gd name="connsiteX17" fmla="*/ 5235160 w 5932396"/>
                <a:gd name="connsiteY17" fmla="*/ 614349 h 1498066"/>
                <a:gd name="connsiteX18" fmla="*/ 5301808 w 5932396"/>
                <a:gd name="connsiteY18" fmla="*/ 614349 h 1498066"/>
                <a:gd name="connsiteX19" fmla="*/ 5344530 w 5932396"/>
                <a:gd name="connsiteY19" fmla="*/ 654518 h 1498066"/>
                <a:gd name="connsiteX20" fmla="*/ 5344530 w 5932396"/>
                <a:gd name="connsiteY20" fmla="*/ 603716 h 1498066"/>
                <a:gd name="connsiteX21" fmla="*/ 5245413 w 5932396"/>
                <a:gd name="connsiteY21" fmla="*/ 590720 h 1498066"/>
                <a:gd name="connsiteX22" fmla="*/ 5235160 w 5932396"/>
                <a:gd name="connsiteY22" fmla="*/ 590720 h 1498066"/>
                <a:gd name="connsiteX23" fmla="*/ 4283296 w 5932396"/>
                <a:gd name="connsiteY23" fmla="*/ 0 h 1498066"/>
                <a:gd name="connsiteX24" fmla="*/ 4430262 w 5932396"/>
                <a:gd name="connsiteY24" fmla="*/ 112237 h 1498066"/>
                <a:gd name="connsiteX25" fmla="*/ 4360197 w 5932396"/>
                <a:gd name="connsiteY25" fmla="*/ 132322 h 1498066"/>
                <a:gd name="connsiteX26" fmla="*/ 4360197 w 5932396"/>
                <a:gd name="connsiteY26" fmla="*/ 148862 h 1498066"/>
                <a:gd name="connsiteX27" fmla="*/ 4474694 w 5932396"/>
                <a:gd name="connsiteY27" fmla="*/ 159495 h 1498066"/>
                <a:gd name="connsiteX28" fmla="*/ 4373868 w 5932396"/>
                <a:gd name="connsiteY28" fmla="*/ 196119 h 1498066"/>
                <a:gd name="connsiteX29" fmla="*/ 4373868 w 5932396"/>
                <a:gd name="connsiteY29" fmla="*/ 264643 h 1498066"/>
                <a:gd name="connsiteX30" fmla="*/ 4401211 w 5932396"/>
                <a:gd name="connsiteY30" fmla="*/ 264643 h 1498066"/>
                <a:gd name="connsiteX31" fmla="*/ 4401211 w 5932396"/>
                <a:gd name="connsiteY31" fmla="*/ 302449 h 1498066"/>
                <a:gd name="connsiteX32" fmla="*/ 4570393 w 5932396"/>
                <a:gd name="connsiteY32" fmla="*/ 318989 h 1498066"/>
                <a:gd name="connsiteX33" fmla="*/ 4414882 w 5932396"/>
                <a:gd name="connsiteY33" fmla="*/ 374517 h 1498066"/>
                <a:gd name="connsiteX34" fmla="*/ 4414882 w 5932396"/>
                <a:gd name="connsiteY34" fmla="*/ 448947 h 1498066"/>
                <a:gd name="connsiteX35" fmla="*/ 4449060 w 5932396"/>
                <a:gd name="connsiteY35" fmla="*/ 448947 h 1498066"/>
                <a:gd name="connsiteX36" fmla="*/ 4449060 w 5932396"/>
                <a:gd name="connsiteY36" fmla="*/ 503294 h 1498066"/>
                <a:gd name="connsiteX37" fmla="*/ 4688308 w 5932396"/>
                <a:gd name="connsiteY37" fmla="*/ 525741 h 1498066"/>
                <a:gd name="connsiteX38" fmla="*/ 4469567 w 5932396"/>
                <a:gd name="connsiteY38" fmla="*/ 603716 h 1498066"/>
                <a:gd name="connsiteX39" fmla="*/ 4469567 w 5932396"/>
                <a:gd name="connsiteY39" fmla="*/ 793928 h 1498066"/>
                <a:gd name="connsiteX40" fmla="*/ 4729322 w 5932396"/>
                <a:gd name="connsiteY40" fmla="*/ 793928 h 1498066"/>
                <a:gd name="connsiteX41" fmla="*/ 4729322 w 5932396"/>
                <a:gd name="connsiteY41" fmla="*/ 661607 h 1498066"/>
                <a:gd name="connsiteX42" fmla="*/ 4626787 w 5932396"/>
                <a:gd name="connsiteY42" fmla="*/ 661607 h 1498066"/>
                <a:gd name="connsiteX43" fmla="*/ 4688308 w 5932396"/>
                <a:gd name="connsiteY43" fmla="*/ 614349 h 1498066"/>
                <a:gd name="connsiteX44" fmla="*/ 4749829 w 5932396"/>
                <a:gd name="connsiteY44" fmla="*/ 614349 h 1498066"/>
                <a:gd name="connsiteX45" fmla="*/ 4749829 w 5932396"/>
                <a:gd name="connsiteY45" fmla="*/ 590720 h 1498066"/>
                <a:gd name="connsiteX46" fmla="*/ 4712233 w 5932396"/>
                <a:gd name="connsiteY46" fmla="*/ 590720 h 1498066"/>
                <a:gd name="connsiteX47" fmla="*/ 4744702 w 5932396"/>
                <a:gd name="connsiteY47" fmla="*/ 538737 h 1498066"/>
                <a:gd name="connsiteX48" fmla="*/ 4811350 w 5932396"/>
                <a:gd name="connsiteY48" fmla="*/ 538737 h 1498066"/>
                <a:gd name="connsiteX49" fmla="*/ 4811350 w 5932396"/>
                <a:gd name="connsiteY49" fmla="*/ 519834 h 1498066"/>
                <a:gd name="connsiteX50" fmla="*/ 4778880 w 5932396"/>
                <a:gd name="connsiteY50" fmla="*/ 519834 h 1498066"/>
                <a:gd name="connsiteX51" fmla="*/ 4854072 w 5932396"/>
                <a:gd name="connsiteY51" fmla="*/ 448947 h 1498066"/>
                <a:gd name="connsiteX52" fmla="*/ 4872870 w 5932396"/>
                <a:gd name="connsiteY52" fmla="*/ 448947 h 1498066"/>
                <a:gd name="connsiteX53" fmla="*/ 4872870 w 5932396"/>
                <a:gd name="connsiteY53" fmla="*/ 367428 h 1498066"/>
                <a:gd name="connsiteX54" fmla="*/ 4746411 w 5932396"/>
                <a:gd name="connsiteY54" fmla="*/ 330803 h 1498066"/>
                <a:gd name="connsiteX55" fmla="*/ 4994203 w 5932396"/>
                <a:gd name="connsiteY55" fmla="*/ 141773 h 1498066"/>
                <a:gd name="connsiteX56" fmla="*/ 5241996 w 5932396"/>
                <a:gd name="connsiteY56" fmla="*/ 330803 h 1498066"/>
                <a:gd name="connsiteX57" fmla="*/ 5118954 w 5932396"/>
                <a:gd name="connsiteY57" fmla="*/ 366247 h 1498066"/>
                <a:gd name="connsiteX58" fmla="*/ 5118954 w 5932396"/>
                <a:gd name="connsiteY58" fmla="*/ 448947 h 1498066"/>
                <a:gd name="connsiteX59" fmla="*/ 5134334 w 5932396"/>
                <a:gd name="connsiteY59" fmla="*/ 448947 h 1498066"/>
                <a:gd name="connsiteX60" fmla="*/ 5209526 w 5932396"/>
                <a:gd name="connsiteY60" fmla="*/ 519834 h 1498066"/>
                <a:gd name="connsiteX61" fmla="*/ 5173639 w 5932396"/>
                <a:gd name="connsiteY61" fmla="*/ 519834 h 1498066"/>
                <a:gd name="connsiteX62" fmla="*/ 5173639 w 5932396"/>
                <a:gd name="connsiteY62" fmla="*/ 532830 h 1498066"/>
                <a:gd name="connsiteX63" fmla="*/ 5358202 w 5932396"/>
                <a:gd name="connsiteY63" fmla="*/ 503294 h 1498066"/>
                <a:gd name="connsiteX64" fmla="*/ 5358202 w 5932396"/>
                <a:gd name="connsiteY64" fmla="*/ 448947 h 1498066"/>
                <a:gd name="connsiteX65" fmla="*/ 5399216 w 5932396"/>
                <a:gd name="connsiteY65" fmla="*/ 448947 h 1498066"/>
                <a:gd name="connsiteX66" fmla="*/ 5399216 w 5932396"/>
                <a:gd name="connsiteY66" fmla="*/ 374517 h 1498066"/>
                <a:gd name="connsiteX67" fmla="*/ 5240287 w 5932396"/>
                <a:gd name="connsiteY67" fmla="*/ 318989 h 1498066"/>
                <a:gd name="connsiteX68" fmla="*/ 5406051 w 5932396"/>
                <a:gd name="connsiteY68" fmla="*/ 302449 h 1498066"/>
                <a:gd name="connsiteX69" fmla="*/ 5406051 w 5932396"/>
                <a:gd name="connsiteY69" fmla="*/ 264643 h 1498066"/>
                <a:gd name="connsiteX70" fmla="*/ 5440229 w 5932396"/>
                <a:gd name="connsiteY70" fmla="*/ 264643 h 1498066"/>
                <a:gd name="connsiteX71" fmla="*/ 5440229 w 5932396"/>
                <a:gd name="connsiteY71" fmla="*/ 196119 h 1498066"/>
                <a:gd name="connsiteX72" fmla="*/ 5335986 w 5932396"/>
                <a:gd name="connsiteY72" fmla="*/ 159495 h 1498066"/>
                <a:gd name="connsiteX73" fmla="*/ 5447065 w 5932396"/>
                <a:gd name="connsiteY73" fmla="*/ 148862 h 1498066"/>
                <a:gd name="connsiteX74" fmla="*/ 5447065 w 5932396"/>
                <a:gd name="connsiteY74" fmla="*/ 132322 h 1498066"/>
                <a:gd name="connsiteX75" fmla="*/ 5380418 w 5932396"/>
                <a:gd name="connsiteY75" fmla="*/ 112237 h 1498066"/>
                <a:gd name="connsiteX76" fmla="*/ 5527384 w 5932396"/>
                <a:gd name="connsiteY76" fmla="*/ 0 h 1498066"/>
                <a:gd name="connsiteX77" fmla="*/ 5674350 w 5932396"/>
                <a:gd name="connsiteY77" fmla="*/ 112237 h 1498066"/>
                <a:gd name="connsiteX78" fmla="*/ 5604285 w 5932396"/>
                <a:gd name="connsiteY78" fmla="*/ 132322 h 1498066"/>
                <a:gd name="connsiteX79" fmla="*/ 5604285 w 5932396"/>
                <a:gd name="connsiteY79" fmla="*/ 148862 h 1498066"/>
                <a:gd name="connsiteX80" fmla="*/ 5718782 w 5932396"/>
                <a:gd name="connsiteY80" fmla="*/ 159495 h 1498066"/>
                <a:gd name="connsiteX81" fmla="*/ 5617956 w 5932396"/>
                <a:gd name="connsiteY81" fmla="*/ 196119 h 1498066"/>
                <a:gd name="connsiteX82" fmla="*/ 5617956 w 5932396"/>
                <a:gd name="connsiteY82" fmla="*/ 264643 h 1498066"/>
                <a:gd name="connsiteX83" fmla="*/ 5645299 w 5932396"/>
                <a:gd name="connsiteY83" fmla="*/ 264643 h 1498066"/>
                <a:gd name="connsiteX84" fmla="*/ 5645299 w 5932396"/>
                <a:gd name="connsiteY84" fmla="*/ 302449 h 1498066"/>
                <a:gd name="connsiteX85" fmla="*/ 5814481 w 5932396"/>
                <a:gd name="connsiteY85" fmla="*/ 318989 h 1498066"/>
                <a:gd name="connsiteX86" fmla="*/ 5658970 w 5932396"/>
                <a:gd name="connsiteY86" fmla="*/ 374517 h 1498066"/>
                <a:gd name="connsiteX87" fmla="*/ 5658970 w 5932396"/>
                <a:gd name="connsiteY87" fmla="*/ 448947 h 1498066"/>
                <a:gd name="connsiteX88" fmla="*/ 5693148 w 5932396"/>
                <a:gd name="connsiteY88" fmla="*/ 448947 h 1498066"/>
                <a:gd name="connsiteX89" fmla="*/ 5693148 w 5932396"/>
                <a:gd name="connsiteY89" fmla="*/ 503294 h 1498066"/>
                <a:gd name="connsiteX90" fmla="*/ 5932396 w 5932396"/>
                <a:gd name="connsiteY90" fmla="*/ 525741 h 1498066"/>
                <a:gd name="connsiteX91" fmla="*/ 5713655 w 5932396"/>
                <a:gd name="connsiteY91" fmla="*/ 603716 h 1498066"/>
                <a:gd name="connsiteX92" fmla="*/ 5713655 w 5932396"/>
                <a:gd name="connsiteY92" fmla="*/ 793928 h 1498066"/>
                <a:gd name="connsiteX93" fmla="*/ 5788848 w 5932396"/>
                <a:gd name="connsiteY93" fmla="*/ 793928 h 1498066"/>
                <a:gd name="connsiteX94" fmla="*/ 5788848 w 5932396"/>
                <a:gd name="connsiteY94" fmla="*/ 1498066 h 1498066"/>
                <a:gd name="connsiteX95" fmla="*/ 320327 w 5932396"/>
                <a:gd name="connsiteY95" fmla="*/ 1498066 h 1498066"/>
                <a:gd name="connsiteX96" fmla="*/ 320327 w 5932396"/>
                <a:gd name="connsiteY96" fmla="*/ 874266 h 1498066"/>
                <a:gd name="connsiteX97" fmla="*/ 105098 w 5932396"/>
                <a:gd name="connsiteY97" fmla="*/ 874266 h 1498066"/>
                <a:gd name="connsiteX98" fmla="*/ 0 w 5932396"/>
                <a:gd name="connsiteY98" fmla="*/ 874266 h 1498066"/>
                <a:gd name="connsiteX99" fmla="*/ 0 w 5932396"/>
                <a:gd name="connsiteY99" fmla="*/ 680510 h 1498066"/>
                <a:gd name="connsiteX100" fmla="*/ 19559 w 5932396"/>
                <a:gd name="connsiteY100" fmla="*/ 680510 h 1498066"/>
                <a:gd name="connsiteX101" fmla="*/ 19559 w 5932396"/>
                <a:gd name="connsiteY101" fmla="*/ 656881 h 1498066"/>
                <a:gd name="connsiteX102" fmla="*/ 14859 w 5932396"/>
                <a:gd name="connsiteY102" fmla="*/ 656881 h 1498066"/>
                <a:gd name="connsiteX103" fmla="*/ 0 w 5932396"/>
                <a:gd name="connsiteY103" fmla="*/ 656881 h 1498066"/>
                <a:gd name="connsiteX104" fmla="*/ 0 w 5932396"/>
                <a:gd name="connsiteY104" fmla="*/ 630407 h 1498066"/>
                <a:gd name="connsiteX105" fmla="*/ 14432 w 5932396"/>
                <a:gd name="connsiteY105" fmla="*/ 604898 h 1498066"/>
                <a:gd name="connsiteX106" fmla="*/ 81080 w 5932396"/>
                <a:gd name="connsiteY106" fmla="*/ 604898 h 1498066"/>
                <a:gd name="connsiteX107" fmla="*/ 81080 w 5932396"/>
                <a:gd name="connsiteY107" fmla="*/ 585994 h 1498066"/>
                <a:gd name="connsiteX108" fmla="*/ 48610 w 5932396"/>
                <a:gd name="connsiteY108" fmla="*/ 585994 h 1498066"/>
                <a:gd name="connsiteX109" fmla="*/ 123802 w 5932396"/>
                <a:gd name="connsiteY109" fmla="*/ 515108 h 1498066"/>
                <a:gd name="connsiteX110" fmla="*/ 142601 w 5932396"/>
                <a:gd name="connsiteY110" fmla="*/ 515108 h 1498066"/>
                <a:gd name="connsiteX111" fmla="*/ 142601 w 5932396"/>
                <a:gd name="connsiteY111" fmla="*/ 433589 h 1498066"/>
                <a:gd name="connsiteX112" fmla="*/ 16141 w 5932396"/>
                <a:gd name="connsiteY112" fmla="*/ 396964 h 1498066"/>
                <a:gd name="connsiteX113" fmla="*/ 263933 w 5932396"/>
                <a:gd name="connsiteY113" fmla="*/ 207934 h 1498066"/>
                <a:gd name="connsiteX114" fmla="*/ 511726 w 5932396"/>
                <a:gd name="connsiteY114" fmla="*/ 396964 h 1498066"/>
                <a:gd name="connsiteX115" fmla="*/ 388684 w 5932396"/>
                <a:gd name="connsiteY115" fmla="*/ 432407 h 1498066"/>
                <a:gd name="connsiteX116" fmla="*/ 388684 w 5932396"/>
                <a:gd name="connsiteY116" fmla="*/ 515108 h 1498066"/>
                <a:gd name="connsiteX117" fmla="*/ 404064 w 5932396"/>
                <a:gd name="connsiteY117" fmla="*/ 515108 h 1498066"/>
                <a:gd name="connsiteX118" fmla="*/ 479256 w 5932396"/>
                <a:gd name="connsiteY118" fmla="*/ 585994 h 1498066"/>
                <a:gd name="connsiteX119" fmla="*/ 443369 w 5932396"/>
                <a:gd name="connsiteY119" fmla="*/ 585994 h 1498066"/>
                <a:gd name="connsiteX120" fmla="*/ 443369 w 5932396"/>
                <a:gd name="connsiteY120" fmla="*/ 604898 h 1498066"/>
                <a:gd name="connsiteX121" fmla="*/ 513435 w 5932396"/>
                <a:gd name="connsiteY121" fmla="*/ 604898 h 1498066"/>
                <a:gd name="connsiteX122" fmla="*/ 545904 w 5932396"/>
                <a:gd name="connsiteY122" fmla="*/ 656881 h 1498066"/>
                <a:gd name="connsiteX123" fmla="*/ 504890 w 5932396"/>
                <a:gd name="connsiteY123" fmla="*/ 656881 h 1498066"/>
                <a:gd name="connsiteX124" fmla="*/ 504890 w 5932396"/>
                <a:gd name="connsiteY124" fmla="*/ 680510 h 1498066"/>
                <a:gd name="connsiteX125" fmla="*/ 571538 w 5932396"/>
                <a:gd name="connsiteY125" fmla="*/ 680510 h 1498066"/>
                <a:gd name="connsiteX126" fmla="*/ 631349 w 5932396"/>
                <a:gd name="connsiteY126" fmla="*/ 727767 h 1498066"/>
                <a:gd name="connsiteX127" fmla="*/ 545904 w 5932396"/>
                <a:gd name="connsiteY127" fmla="*/ 727767 h 1498066"/>
                <a:gd name="connsiteX128" fmla="*/ 545904 w 5932396"/>
                <a:gd name="connsiteY128" fmla="*/ 793928 h 1498066"/>
                <a:gd name="connsiteX129" fmla="*/ 689453 w 5932396"/>
                <a:gd name="connsiteY129" fmla="*/ 793928 h 1498066"/>
                <a:gd name="connsiteX130" fmla="*/ 689453 w 5932396"/>
                <a:gd name="connsiteY130" fmla="*/ 571817 h 1498066"/>
                <a:gd name="connsiteX131" fmla="*/ 566411 w 5932396"/>
                <a:gd name="connsiteY131" fmla="*/ 571817 h 1498066"/>
                <a:gd name="connsiteX132" fmla="*/ 638185 w 5932396"/>
                <a:gd name="connsiteY132" fmla="*/ 515108 h 1498066"/>
                <a:gd name="connsiteX133" fmla="*/ 716795 w 5932396"/>
                <a:gd name="connsiteY133" fmla="*/ 515108 h 1498066"/>
                <a:gd name="connsiteX134" fmla="*/ 716795 w 5932396"/>
                <a:gd name="connsiteY134" fmla="*/ 486754 h 1498066"/>
                <a:gd name="connsiteX135" fmla="*/ 667237 w 5932396"/>
                <a:gd name="connsiteY135" fmla="*/ 486754 h 1498066"/>
                <a:gd name="connsiteX136" fmla="*/ 708251 w 5932396"/>
                <a:gd name="connsiteY136" fmla="*/ 425319 h 1498066"/>
                <a:gd name="connsiteX137" fmla="*/ 785152 w 5932396"/>
                <a:gd name="connsiteY137" fmla="*/ 425319 h 1498066"/>
                <a:gd name="connsiteX138" fmla="*/ 785152 w 5932396"/>
                <a:gd name="connsiteY138" fmla="*/ 401690 h 1498066"/>
                <a:gd name="connsiteX139" fmla="*/ 747556 w 5932396"/>
                <a:gd name="connsiteY139" fmla="*/ 401690 h 1498066"/>
                <a:gd name="connsiteX140" fmla="*/ 838128 w 5932396"/>
                <a:gd name="connsiteY140" fmla="*/ 316626 h 1498066"/>
                <a:gd name="connsiteX141" fmla="*/ 1005601 w 5932396"/>
                <a:gd name="connsiteY141" fmla="*/ 316626 h 1498066"/>
                <a:gd name="connsiteX142" fmla="*/ 1173075 w 5932396"/>
                <a:gd name="connsiteY142" fmla="*/ 316626 h 1498066"/>
                <a:gd name="connsiteX143" fmla="*/ 1263647 w 5932396"/>
                <a:gd name="connsiteY143" fmla="*/ 401690 h 1498066"/>
                <a:gd name="connsiteX144" fmla="*/ 1222633 w 5932396"/>
                <a:gd name="connsiteY144" fmla="*/ 401690 h 1498066"/>
                <a:gd name="connsiteX145" fmla="*/ 1222633 w 5932396"/>
                <a:gd name="connsiteY145" fmla="*/ 425319 h 1498066"/>
                <a:gd name="connsiteX146" fmla="*/ 1302952 w 5932396"/>
                <a:gd name="connsiteY146" fmla="*/ 425319 h 1498066"/>
                <a:gd name="connsiteX147" fmla="*/ 1343966 w 5932396"/>
                <a:gd name="connsiteY147" fmla="*/ 486754 h 1498066"/>
                <a:gd name="connsiteX148" fmla="*/ 1290990 w 5932396"/>
                <a:gd name="connsiteY148" fmla="*/ 486754 h 1498066"/>
                <a:gd name="connsiteX149" fmla="*/ 1290990 w 5932396"/>
                <a:gd name="connsiteY149" fmla="*/ 515108 h 1498066"/>
                <a:gd name="connsiteX150" fmla="*/ 1373018 w 5932396"/>
                <a:gd name="connsiteY150" fmla="*/ 515108 h 1498066"/>
                <a:gd name="connsiteX151" fmla="*/ 1444792 w 5932396"/>
                <a:gd name="connsiteY151" fmla="*/ 571817 h 1498066"/>
                <a:gd name="connsiteX152" fmla="*/ 1338839 w 5932396"/>
                <a:gd name="connsiteY152" fmla="*/ 571817 h 1498066"/>
                <a:gd name="connsiteX153" fmla="*/ 1338839 w 5932396"/>
                <a:gd name="connsiteY153" fmla="*/ 793928 h 1498066"/>
                <a:gd name="connsiteX154" fmla="*/ 1516566 w 5932396"/>
                <a:gd name="connsiteY154" fmla="*/ 793928 h 1498066"/>
                <a:gd name="connsiteX155" fmla="*/ 1516566 w 5932396"/>
                <a:gd name="connsiteY155" fmla="*/ 698231 h 1498066"/>
                <a:gd name="connsiteX156" fmla="*/ 1374727 w 5932396"/>
                <a:gd name="connsiteY156" fmla="*/ 633252 h 1498066"/>
                <a:gd name="connsiteX157" fmla="*/ 1571251 w 5932396"/>
                <a:gd name="connsiteY157" fmla="*/ 635615 h 1498066"/>
                <a:gd name="connsiteX158" fmla="*/ 1571251 w 5932396"/>
                <a:gd name="connsiteY158" fmla="*/ 590720 h 1498066"/>
                <a:gd name="connsiteX159" fmla="*/ 1444792 w 5932396"/>
                <a:gd name="connsiteY159" fmla="*/ 574180 h 1498066"/>
                <a:gd name="connsiteX160" fmla="*/ 1598594 w 5932396"/>
                <a:gd name="connsiteY160" fmla="*/ 519834 h 1498066"/>
                <a:gd name="connsiteX161" fmla="*/ 1689166 w 5932396"/>
                <a:gd name="connsiteY161" fmla="*/ 519834 h 1498066"/>
                <a:gd name="connsiteX162" fmla="*/ 1771194 w 5932396"/>
                <a:gd name="connsiteY162" fmla="*/ 444222 h 1498066"/>
                <a:gd name="connsiteX163" fmla="*/ 1851513 w 5932396"/>
                <a:gd name="connsiteY163" fmla="*/ 519834 h 1498066"/>
                <a:gd name="connsiteX164" fmla="*/ 1942085 w 5932396"/>
                <a:gd name="connsiteY164" fmla="*/ 519834 h 1498066"/>
                <a:gd name="connsiteX165" fmla="*/ 2094179 w 5932396"/>
                <a:gd name="connsiteY165" fmla="*/ 574180 h 1498066"/>
                <a:gd name="connsiteX166" fmla="*/ 1967719 w 5932396"/>
                <a:gd name="connsiteY166" fmla="*/ 590720 h 1498066"/>
                <a:gd name="connsiteX167" fmla="*/ 1967719 w 5932396"/>
                <a:gd name="connsiteY167" fmla="*/ 635615 h 1498066"/>
                <a:gd name="connsiteX168" fmla="*/ 2164244 w 5932396"/>
                <a:gd name="connsiteY168" fmla="*/ 633252 h 1498066"/>
                <a:gd name="connsiteX169" fmla="*/ 2152282 w 5932396"/>
                <a:gd name="connsiteY169" fmla="*/ 647429 h 1498066"/>
                <a:gd name="connsiteX170" fmla="*/ 2350515 w 5932396"/>
                <a:gd name="connsiteY170" fmla="*/ 627345 h 1498066"/>
                <a:gd name="connsiteX171" fmla="*/ 2350515 w 5932396"/>
                <a:gd name="connsiteY171" fmla="*/ 581269 h 1498066"/>
                <a:gd name="connsiteX172" fmla="*/ 2495773 w 5932396"/>
                <a:gd name="connsiteY172" fmla="*/ 581269 h 1498066"/>
                <a:gd name="connsiteX173" fmla="*/ 2637613 w 5932396"/>
                <a:gd name="connsiteY173" fmla="*/ 581269 h 1498066"/>
                <a:gd name="connsiteX174" fmla="*/ 2637613 w 5932396"/>
                <a:gd name="connsiteY174" fmla="*/ 627345 h 1498066"/>
                <a:gd name="connsiteX175" fmla="*/ 2781161 w 5932396"/>
                <a:gd name="connsiteY175" fmla="*/ 654518 h 1498066"/>
                <a:gd name="connsiteX176" fmla="*/ 2781161 w 5932396"/>
                <a:gd name="connsiteY176" fmla="*/ 500931 h 1498066"/>
                <a:gd name="connsiteX177" fmla="*/ 3232314 w 5932396"/>
                <a:gd name="connsiteY177" fmla="*/ 500931 h 1498066"/>
                <a:gd name="connsiteX178" fmla="*/ 3232314 w 5932396"/>
                <a:gd name="connsiteY178" fmla="*/ 793928 h 1498066"/>
                <a:gd name="connsiteX179" fmla="*/ 4100442 w 5932396"/>
                <a:gd name="connsiteY179" fmla="*/ 793928 h 1498066"/>
                <a:gd name="connsiteX180" fmla="*/ 4100442 w 5932396"/>
                <a:gd name="connsiteY180" fmla="*/ 603716 h 1498066"/>
                <a:gd name="connsiteX181" fmla="*/ 3878283 w 5932396"/>
                <a:gd name="connsiteY181" fmla="*/ 525741 h 1498066"/>
                <a:gd name="connsiteX182" fmla="*/ 4114113 w 5932396"/>
                <a:gd name="connsiteY182" fmla="*/ 503294 h 1498066"/>
                <a:gd name="connsiteX183" fmla="*/ 4114113 w 5932396"/>
                <a:gd name="connsiteY183" fmla="*/ 448947 h 1498066"/>
                <a:gd name="connsiteX184" fmla="*/ 4155127 w 5932396"/>
                <a:gd name="connsiteY184" fmla="*/ 448947 h 1498066"/>
                <a:gd name="connsiteX185" fmla="*/ 4155127 w 5932396"/>
                <a:gd name="connsiteY185" fmla="*/ 374517 h 1498066"/>
                <a:gd name="connsiteX186" fmla="*/ 3996198 w 5932396"/>
                <a:gd name="connsiteY186" fmla="*/ 318989 h 1498066"/>
                <a:gd name="connsiteX187" fmla="*/ 4161963 w 5932396"/>
                <a:gd name="connsiteY187" fmla="*/ 302449 h 1498066"/>
                <a:gd name="connsiteX188" fmla="*/ 4161963 w 5932396"/>
                <a:gd name="connsiteY188" fmla="*/ 264643 h 1498066"/>
                <a:gd name="connsiteX189" fmla="*/ 4196141 w 5932396"/>
                <a:gd name="connsiteY189" fmla="*/ 264643 h 1498066"/>
                <a:gd name="connsiteX190" fmla="*/ 4196141 w 5932396"/>
                <a:gd name="connsiteY190" fmla="*/ 196119 h 1498066"/>
                <a:gd name="connsiteX191" fmla="*/ 4091897 w 5932396"/>
                <a:gd name="connsiteY191" fmla="*/ 159495 h 1498066"/>
                <a:gd name="connsiteX192" fmla="*/ 4202977 w 5932396"/>
                <a:gd name="connsiteY192" fmla="*/ 148862 h 1498066"/>
                <a:gd name="connsiteX193" fmla="*/ 4202977 w 5932396"/>
                <a:gd name="connsiteY193" fmla="*/ 132322 h 1498066"/>
                <a:gd name="connsiteX194" fmla="*/ 4136329 w 5932396"/>
                <a:gd name="connsiteY194" fmla="*/ 112237 h 1498066"/>
                <a:gd name="connsiteX195" fmla="*/ 4283296 w 5932396"/>
                <a:gd name="connsiteY195" fmla="*/ 0 h 149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5932396" h="1498066">
                  <a:moveTo>
                    <a:pt x="2781161" y="692324"/>
                  </a:moveTo>
                  <a:cubicBezTo>
                    <a:pt x="2726476" y="711227"/>
                    <a:pt x="2658120" y="713590"/>
                    <a:pt x="2658120" y="713590"/>
                  </a:cubicBezTo>
                  <a:cubicBezTo>
                    <a:pt x="2658120" y="713590"/>
                    <a:pt x="2658120" y="713590"/>
                    <a:pt x="2658120" y="793928"/>
                  </a:cubicBezTo>
                  <a:cubicBezTo>
                    <a:pt x="2658120" y="793928"/>
                    <a:pt x="2658120" y="793928"/>
                    <a:pt x="2781161" y="793928"/>
                  </a:cubicBezTo>
                  <a:cubicBezTo>
                    <a:pt x="2781161" y="793928"/>
                    <a:pt x="2781161" y="793928"/>
                    <a:pt x="2781161" y="692324"/>
                  </a:cubicBezTo>
                  <a:close/>
                  <a:moveTo>
                    <a:pt x="5276174" y="661607"/>
                  </a:moveTo>
                  <a:cubicBezTo>
                    <a:pt x="5276174" y="661607"/>
                    <a:pt x="5276174" y="661607"/>
                    <a:pt x="5276174" y="793928"/>
                  </a:cubicBezTo>
                  <a:cubicBezTo>
                    <a:pt x="5276174" y="793928"/>
                    <a:pt x="5276174" y="793928"/>
                    <a:pt x="5344530" y="793928"/>
                  </a:cubicBezTo>
                  <a:cubicBezTo>
                    <a:pt x="5344530" y="793928"/>
                    <a:pt x="5344530" y="793928"/>
                    <a:pt x="5344530" y="661607"/>
                  </a:cubicBezTo>
                  <a:cubicBezTo>
                    <a:pt x="5344530" y="661607"/>
                    <a:pt x="5344530" y="661607"/>
                    <a:pt x="5276174" y="661607"/>
                  </a:cubicBezTo>
                  <a:close/>
                  <a:moveTo>
                    <a:pt x="2148864" y="649792"/>
                  </a:moveTo>
                  <a:cubicBezTo>
                    <a:pt x="2107850" y="687598"/>
                    <a:pt x="2022404" y="698231"/>
                    <a:pt x="2022404" y="698231"/>
                  </a:cubicBezTo>
                  <a:cubicBezTo>
                    <a:pt x="2022404" y="698231"/>
                    <a:pt x="2022404" y="698231"/>
                    <a:pt x="2022404" y="793928"/>
                  </a:cubicBezTo>
                  <a:cubicBezTo>
                    <a:pt x="2022404" y="793928"/>
                    <a:pt x="2022404" y="793928"/>
                    <a:pt x="2336844" y="793928"/>
                  </a:cubicBezTo>
                  <a:cubicBezTo>
                    <a:pt x="2336844" y="793928"/>
                    <a:pt x="2336844" y="793928"/>
                    <a:pt x="2336844" y="713590"/>
                  </a:cubicBezTo>
                  <a:cubicBezTo>
                    <a:pt x="2336844" y="713590"/>
                    <a:pt x="2177916" y="707683"/>
                    <a:pt x="2148864" y="649792"/>
                  </a:cubicBezTo>
                  <a:close/>
                  <a:moveTo>
                    <a:pt x="5235160" y="590720"/>
                  </a:moveTo>
                  <a:cubicBezTo>
                    <a:pt x="5235160" y="590720"/>
                    <a:pt x="5235160" y="590720"/>
                    <a:pt x="5235160" y="614349"/>
                  </a:cubicBezTo>
                  <a:cubicBezTo>
                    <a:pt x="5235160" y="614349"/>
                    <a:pt x="5235160" y="614349"/>
                    <a:pt x="5301808" y="614349"/>
                  </a:cubicBezTo>
                  <a:cubicBezTo>
                    <a:pt x="5312061" y="633252"/>
                    <a:pt x="5330859" y="646248"/>
                    <a:pt x="5344530" y="654518"/>
                  </a:cubicBezTo>
                  <a:cubicBezTo>
                    <a:pt x="5344530" y="654518"/>
                    <a:pt x="5344530" y="654518"/>
                    <a:pt x="5344530" y="603716"/>
                  </a:cubicBezTo>
                  <a:cubicBezTo>
                    <a:pt x="5344530" y="603716"/>
                    <a:pt x="5296681" y="601353"/>
                    <a:pt x="5245413" y="590720"/>
                  </a:cubicBezTo>
                  <a:cubicBezTo>
                    <a:pt x="5245413" y="590720"/>
                    <a:pt x="5245413" y="590720"/>
                    <a:pt x="5235160" y="590720"/>
                  </a:cubicBezTo>
                  <a:close/>
                  <a:moveTo>
                    <a:pt x="4283296" y="0"/>
                  </a:moveTo>
                  <a:cubicBezTo>
                    <a:pt x="4283296" y="0"/>
                    <a:pt x="4296967" y="112237"/>
                    <a:pt x="4430262" y="112237"/>
                  </a:cubicBezTo>
                  <a:cubicBezTo>
                    <a:pt x="4430262" y="112237"/>
                    <a:pt x="4416591" y="125233"/>
                    <a:pt x="4360197" y="132322"/>
                  </a:cubicBezTo>
                  <a:cubicBezTo>
                    <a:pt x="4360197" y="132322"/>
                    <a:pt x="4360197" y="132322"/>
                    <a:pt x="4360197" y="148862"/>
                  </a:cubicBezTo>
                  <a:cubicBezTo>
                    <a:pt x="4387539" y="177216"/>
                    <a:pt x="4474694" y="159495"/>
                    <a:pt x="4474694" y="159495"/>
                  </a:cubicBezTo>
                  <a:cubicBezTo>
                    <a:pt x="4462731" y="192575"/>
                    <a:pt x="4373868" y="196119"/>
                    <a:pt x="4373868" y="196119"/>
                  </a:cubicBezTo>
                  <a:cubicBezTo>
                    <a:pt x="4373868" y="196119"/>
                    <a:pt x="4373868" y="196119"/>
                    <a:pt x="4373868" y="264643"/>
                  </a:cubicBezTo>
                  <a:cubicBezTo>
                    <a:pt x="4373868" y="264643"/>
                    <a:pt x="4373868" y="264643"/>
                    <a:pt x="4401211" y="264643"/>
                  </a:cubicBezTo>
                  <a:cubicBezTo>
                    <a:pt x="4401211" y="264643"/>
                    <a:pt x="4401211" y="264643"/>
                    <a:pt x="4401211" y="302449"/>
                  </a:cubicBezTo>
                  <a:cubicBezTo>
                    <a:pt x="4435389" y="346162"/>
                    <a:pt x="4570393" y="318989"/>
                    <a:pt x="4570393" y="318989"/>
                  </a:cubicBezTo>
                  <a:cubicBezTo>
                    <a:pt x="4551595" y="368610"/>
                    <a:pt x="4414882" y="374517"/>
                    <a:pt x="4414882" y="374517"/>
                  </a:cubicBezTo>
                  <a:cubicBezTo>
                    <a:pt x="4414882" y="374517"/>
                    <a:pt x="4414882" y="374517"/>
                    <a:pt x="4414882" y="448947"/>
                  </a:cubicBezTo>
                  <a:cubicBezTo>
                    <a:pt x="4414882" y="448947"/>
                    <a:pt x="4414882" y="448947"/>
                    <a:pt x="4449060" y="448947"/>
                  </a:cubicBezTo>
                  <a:cubicBezTo>
                    <a:pt x="4449060" y="448947"/>
                    <a:pt x="4449060" y="448947"/>
                    <a:pt x="4449060" y="503294"/>
                  </a:cubicBezTo>
                  <a:cubicBezTo>
                    <a:pt x="4496910" y="563547"/>
                    <a:pt x="4688308" y="525741"/>
                    <a:pt x="4688308" y="525741"/>
                  </a:cubicBezTo>
                  <a:cubicBezTo>
                    <a:pt x="4660965" y="595446"/>
                    <a:pt x="4469567" y="603716"/>
                    <a:pt x="4469567" y="603716"/>
                  </a:cubicBezTo>
                  <a:cubicBezTo>
                    <a:pt x="4469567" y="603716"/>
                    <a:pt x="4469567" y="603716"/>
                    <a:pt x="4469567" y="793928"/>
                  </a:cubicBezTo>
                  <a:cubicBezTo>
                    <a:pt x="4469567" y="793928"/>
                    <a:pt x="4469567" y="793928"/>
                    <a:pt x="4729322" y="793928"/>
                  </a:cubicBezTo>
                  <a:cubicBezTo>
                    <a:pt x="4729322" y="793928"/>
                    <a:pt x="4729322" y="793928"/>
                    <a:pt x="4729322" y="661607"/>
                  </a:cubicBezTo>
                  <a:cubicBezTo>
                    <a:pt x="4729322" y="661607"/>
                    <a:pt x="4729322" y="661607"/>
                    <a:pt x="4626787" y="661607"/>
                  </a:cubicBezTo>
                  <a:cubicBezTo>
                    <a:pt x="4626787" y="661607"/>
                    <a:pt x="4669510" y="647429"/>
                    <a:pt x="4688308" y="614349"/>
                  </a:cubicBezTo>
                  <a:cubicBezTo>
                    <a:pt x="4688308" y="614349"/>
                    <a:pt x="4688308" y="614349"/>
                    <a:pt x="4749829" y="614349"/>
                  </a:cubicBezTo>
                  <a:cubicBezTo>
                    <a:pt x="4749829" y="614349"/>
                    <a:pt x="4749829" y="614349"/>
                    <a:pt x="4749829" y="590720"/>
                  </a:cubicBezTo>
                  <a:cubicBezTo>
                    <a:pt x="4749829" y="590720"/>
                    <a:pt x="4749829" y="590720"/>
                    <a:pt x="4712233" y="590720"/>
                  </a:cubicBezTo>
                  <a:cubicBezTo>
                    <a:pt x="4712233" y="590720"/>
                    <a:pt x="4732740" y="567091"/>
                    <a:pt x="4744702" y="538737"/>
                  </a:cubicBezTo>
                  <a:cubicBezTo>
                    <a:pt x="4744702" y="538737"/>
                    <a:pt x="4744702" y="538737"/>
                    <a:pt x="4811350" y="538737"/>
                  </a:cubicBezTo>
                  <a:cubicBezTo>
                    <a:pt x="4811350" y="538737"/>
                    <a:pt x="4811350" y="538737"/>
                    <a:pt x="4811350" y="519834"/>
                  </a:cubicBezTo>
                  <a:cubicBezTo>
                    <a:pt x="4811350" y="519834"/>
                    <a:pt x="4811350" y="519834"/>
                    <a:pt x="4778880" y="519834"/>
                  </a:cubicBezTo>
                  <a:cubicBezTo>
                    <a:pt x="4778880" y="519834"/>
                    <a:pt x="4838692" y="482028"/>
                    <a:pt x="4854072" y="448947"/>
                  </a:cubicBezTo>
                  <a:cubicBezTo>
                    <a:pt x="4854072" y="448947"/>
                    <a:pt x="4854072" y="448947"/>
                    <a:pt x="4872870" y="448947"/>
                  </a:cubicBezTo>
                  <a:cubicBezTo>
                    <a:pt x="4872870" y="448947"/>
                    <a:pt x="4872870" y="448947"/>
                    <a:pt x="4872870" y="367428"/>
                  </a:cubicBezTo>
                  <a:cubicBezTo>
                    <a:pt x="4772045" y="355614"/>
                    <a:pt x="4746411" y="330803"/>
                    <a:pt x="4746411" y="330803"/>
                  </a:cubicBezTo>
                  <a:cubicBezTo>
                    <a:pt x="4971987" y="330803"/>
                    <a:pt x="4994203" y="141773"/>
                    <a:pt x="4994203" y="141773"/>
                  </a:cubicBezTo>
                  <a:cubicBezTo>
                    <a:pt x="4994203" y="141773"/>
                    <a:pt x="5016419" y="330803"/>
                    <a:pt x="5241996" y="330803"/>
                  </a:cubicBezTo>
                  <a:cubicBezTo>
                    <a:pt x="5241996" y="330803"/>
                    <a:pt x="5218071" y="354432"/>
                    <a:pt x="5118954" y="366247"/>
                  </a:cubicBezTo>
                  <a:cubicBezTo>
                    <a:pt x="5118954" y="366247"/>
                    <a:pt x="5118954" y="366247"/>
                    <a:pt x="5118954" y="448947"/>
                  </a:cubicBezTo>
                  <a:cubicBezTo>
                    <a:pt x="5118954" y="448947"/>
                    <a:pt x="5118954" y="448947"/>
                    <a:pt x="5134334" y="448947"/>
                  </a:cubicBezTo>
                  <a:cubicBezTo>
                    <a:pt x="5149714" y="482028"/>
                    <a:pt x="5209526" y="519834"/>
                    <a:pt x="5209526" y="519834"/>
                  </a:cubicBezTo>
                  <a:cubicBezTo>
                    <a:pt x="5209526" y="519834"/>
                    <a:pt x="5209526" y="519834"/>
                    <a:pt x="5173639" y="519834"/>
                  </a:cubicBezTo>
                  <a:cubicBezTo>
                    <a:pt x="5173639" y="519834"/>
                    <a:pt x="5173639" y="519834"/>
                    <a:pt x="5173639" y="532830"/>
                  </a:cubicBezTo>
                  <a:cubicBezTo>
                    <a:pt x="5231742" y="539918"/>
                    <a:pt x="5322314" y="542281"/>
                    <a:pt x="5358202" y="503294"/>
                  </a:cubicBezTo>
                  <a:cubicBezTo>
                    <a:pt x="5358202" y="503294"/>
                    <a:pt x="5358202" y="503294"/>
                    <a:pt x="5358202" y="448947"/>
                  </a:cubicBezTo>
                  <a:cubicBezTo>
                    <a:pt x="5358202" y="448947"/>
                    <a:pt x="5358202" y="448947"/>
                    <a:pt x="5399216" y="448947"/>
                  </a:cubicBezTo>
                  <a:cubicBezTo>
                    <a:pt x="5399216" y="448947"/>
                    <a:pt x="5399216" y="448947"/>
                    <a:pt x="5399216" y="374517"/>
                  </a:cubicBezTo>
                  <a:cubicBezTo>
                    <a:pt x="5399216" y="374517"/>
                    <a:pt x="5259085" y="368610"/>
                    <a:pt x="5240287" y="318989"/>
                  </a:cubicBezTo>
                  <a:cubicBezTo>
                    <a:pt x="5240287" y="318989"/>
                    <a:pt x="5365037" y="346162"/>
                    <a:pt x="5406051" y="302449"/>
                  </a:cubicBezTo>
                  <a:cubicBezTo>
                    <a:pt x="5406051" y="302449"/>
                    <a:pt x="5406051" y="302449"/>
                    <a:pt x="5406051" y="264643"/>
                  </a:cubicBezTo>
                  <a:cubicBezTo>
                    <a:pt x="5406051" y="264643"/>
                    <a:pt x="5406051" y="264643"/>
                    <a:pt x="5440229" y="264643"/>
                  </a:cubicBezTo>
                  <a:cubicBezTo>
                    <a:pt x="5440229" y="264643"/>
                    <a:pt x="5440229" y="264643"/>
                    <a:pt x="5440229" y="196119"/>
                  </a:cubicBezTo>
                  <a:cubicBezTo>
                    <a:pt x="5440229" y="196119"/>
                    <a:pt x="5347948" y="192575"/>
                    <a:pt x="5335986" y="159495"/>
                  </a:cubicBezTo>
                  <a:cubicBezTo>
                    <a:pt x="5335986" y="159495"/>
                    <a:pt x="5419722" y="177216"/>
                    <a:pt x="5447065" y="148862"/>
                  </a:cubicBezTo>
                  <a:cubicBezTo>
                    <a:pt x="5447065" y="148862"/>
                    <a:pt x="5447065" y="148862"/>
                    <a:pt x="5447065" y="132322"/>
                  </a:cubicBezTo>
                  <a:cubicBezTo>
                    <a:pt x="5394089" y="125233"/>
                    <a:pt x="5380418" y="112237"/>
                    <a:pt x="5380418" y="112237"/>
                  </a:cubicBezTo>
                  <a:cubicBezTo>
                    <a:pt x="5513713" y="112237"/>
                    <a:pt x="5527384" y="0"/>
                    <a:pt x="5527384" y="0"/>
                  </a:cubicBezTo>
                  <a:cubicBezTo>
                    <a:pt x="5527384" y="0"/>
                    <a:pt x="5541055" y="112237"/>
                    <a:pt x="5674350" y="112237"/>
                  </a:cubicBezTo>
                  <a:cubicBezTo>
                    <a:pt x="5674350" y="112237"/>
                    <a:pt x="5660679" y="125233"/>
                    <a:pt x="5604285" y="132322"/>
                  </a:cubicBezTo>
                  <a:cubicBezTo>
                    <a:pt x="5604285" y="132322"/>
                    <a:pt x="5604285" y="132322"/>
                    <a:pt x="5604285" y="148862"/>
                  </a:cubicBezTo>
                  <a:cubicBezTo>
                    <a:pt x="5631628" y="177216"/>
                    <a:pt x="5718782" y="159495"/>
                    <a:pt x="5718782" y="159495"/>
                  </a:cubicBezTo>
                  <a:cubicBezTo>
                    <a:pt x="5706820" y="192575"/>
                    <a:pt x="5617956" y="196119"/>
                    <a:pt x="5617956" y="196119"/>
                  </a:cubicBezTo>
                  <a:cubicBezTo>
                    <a:pt x="5617956" y="196119"/>
                    <a:pt x="5617956" y="196119"/>
                    <a:pt x="5617956" y="264643"/>
                  </a:cubicBezTo>
                  <a:cubicBezTo>
                    <a:pt x="5617956" y="264643"/>
                    <a:pt x="5617956" y="264643"/>
                    <a:pt x="5645299" y="264643"/>
                  </a:cubicBezTo>
                  <a:cubicBezTo>
                    <a:pt x="5645299" y="264643"/>
                    <a:pt x="5645299" y="264643"/>
                    <a:pt x="5645299" y="302449"/>
                  </a:cubicBezTo>
                  <a:cubicBezTo>
                    <a:pt x="5679477" y="346162"/>
                    <a:pt x="5814481" y="318989"/>
                    <a:pt x="5814481" y="318989"/>
                  </a:cubicBezTo>
                  <a:cubicBezTo>
                    <a:pt x="5795683" y="368610"/>
                    <a:pt x="5658970" y="374517"/>
                    <a:pt x="5658970" y="374517"/>
                  </a:cubicBezTo>
                  <a:cubicBezTo>
                    <a:pt x="5658970" y="374517"/>
                    <a:pt x="5658970" y="374517"/>
                    <a:pt x="5658970" y="448947"/>
                  </a:cubicBezTo>
                  <a:cubicBezTo>
                    <a:pt x="5658970" y="448947"/>
                    <a:pt x="5658970" y="448947"/>
                    <a:pt x="5693148" y="448947"/>
                  </a:cubicBezTo>
                  <a:cubicBezTo>
                    <a:pt x="5693148" y="448947"/>
                    <a:pt x="5693148" y="448947"/>
                    <a:pt x="5693148" y="503294"/>
                  </a:cubicBezTo>
                  <a:cubicBezTo>
                    <a:pt x="5740998" y="563547"/>
                    <a:pt x="5932396" y="525741"/>
                    <a:pt x="5932396" y="525741"/>
                  </a:cubicBezTo>
                  <a:cubicBezTo>
                    <a:pt x="5905054" y="595446"/>
                    <a:pt x="5713655" y="603716"/>
                    <a:pt x="5713655" y="603716"/>
                  </a:cubicBezTo>
                  <a:cubicBezTo>
                    <a:pt x="5713655" y="603716"/>
                    <a:pt x="5713655" y="603716"/>
                    <a:pt x="5713655" y="793928"/>
                  </a:cubicBezTo>
                  <a:cubicBezTo>
                    <a:pt x="5713655" y="793928"/>
                    <a:pt x="5713655" y="793928"/>
                    <a:pt x="5788848" y="793928"/>
                  </a:cubicBezTo>
                  <a:cubicBezTo>
                    <a:pt x="5788848" y="793928"/>
                    <a:pt x="5788848" y="793928"/>
                    <a:pt x="5788848" y="1498066"/>
                  </a:cubicBezTo>
                  <a:cubicBezTo>
                    <a:pt x="5788848" y="1498066"/>
                    <a:pt x="5788848" y="1498066"/>
                    <a:pt x="320327" y="1498066"/>
                  </a:cubicBezTo>
                  <a:cubicBezTo>
                    <a:pt x="320327" y="1498066"/>
                    <a:pt x="320327" y="1498066"/>
                    <a:pt x="320327" y="874266"/>
                  </a:cubicBezTo>
                  <a:cubicBezTo>
                    <a:pt x="320327" y="874266"/>
                    <a:pt x="320327" y="874266"/>
                    <a:pt x="105098" y="874266"/>
                  </a:cubicBezTo>
                  <a:lnTo>
                    <a:pt x="0" y="874266"/>
                  </a:lnTo>
                  <a:lnTo>
                    <a:pt x="0" y="680510"/>
                  </a:lnTo>
                  <a:lnTo>
                    <a:pt x="19559" y="680510"/>
                  </a:lnTo>
                  <a:cubicBezTo>
                    <a:pt x="19559" y="680510"/>
                    <a:pt x="19559" y="680510"/>
                    <a:pt x="19559" y="656881"/>
                  </a:cubicBezTo>
                  <a:cubicBezTo>
                    <a:pt x="19559" y="656881"/>
                    <a:pt x="19559" y="656881"/>
                    <a:pt x="14859" y="656881"/>
                  </a:cubicBezTo>
                  <a:lnTo>
                    <a:pt x="0" y="656881"/>
                  </a:lnTo>
                  <a:lnTo>
                    <a:pt x="0" y="630407"/>
                  </a:lnTo>
                  <a:lnTo>
                    <a:pt x="14432" y="604898"/>
                  </a:lnTo>
                  <a:cubicBezTo>
                    <a:pt x="14432" y="604898"/>
                    <a:pt x="14432" y="604898"/>
                    <a:pt x="81080" y="604898"/>
                  </a:cubicBezTo>
                  <a:cubicBezTo>
                    <a:pt x="81080" y="604898"/>
                    <a:pt x="81080" y="604898"/>
                    <a:pt x="81080" y="585994"/>
                  </a:cubicBezTo>
                  <a:cubicBezTo>
                    <a:pt x="81080" y="585994"/>
                    <a:pt x="81080" y="585994"/>
                    <a:pt x="48610" y="585994"/>
                  </a:cubicBezTo>
                  <a:cubicBezTo>
                    <a:pt x="48610" y="585994"/>
                    <a:pt x="108422" y="548188"/>
                    <a:pt x="123802" y="515108"/>
                  </a:cubicBezTo>
                  <a:cubicBezTo>
                    <a:pt x="123802" y="515108"/>
                    <a:pt x="123802" y="515108"/>
                    <a:pt x="142601" y="515108"/>
                  </a:cubicBezTo>
                  <a:cubicBezTo>
                    <a:pt x="142601" y="515108"/>
                    <a:pt x="142601" y="515108"/>
                    <a:pt x="142601" y="433589"/>
                  </a:cubicBezTo>
                  <a:cubicBezTo>
                    <a:pt x="41775" y="421774"/>
                    <a:pt x="16141" y="396964"/>
                    <a:pt x="16141" y="396964"/>
                  </a:cubicBezTo>
                  <a:cubicBezTo>
                    <a:pt x="241717" y="396964"/>
                    <a:pt x="263933" y="207934"/>
                    <a:pt x="263933" y="207934"/>
                  </a:cubicBezTo>
                  <a:cubicBezTo>
                    <a:pt x="263933" y="207934"/>
                    <a:pt x="286149" y="396964"/>
                    <a:pt x="511726" y="396964"/>
                  </a:cubicBezTo>
                  <a:cubicBezTo>
                    <a:pt x="511726" y="396964"/>
                    <a:pt x="487801" y="420593"/>
                    <a:pt x="388684" y="432407"/>
                  </a:cubicBezTo>
                  <a:cubicBezTo>
                    <a:pt x="388684" y="432407"/>
                    <a:pt x="388684" y="432407"/>
                    <a:pt x="388684" y="515108"/>
                  </a:cubicBezTo>
                  <a:cubicBezTo>
                    <a:pt x="388684" y="515108"/>
                    <a:pt x="388684" y="515108"/>
                    <a:pt x="404064" y="515108"/>
                  </a:cubicBezTo>
                  <a:cubicBezTo>
                    <a:pt x="419444" y="548188"/>
                    <a:pt x="479256" y="585994"/>
                    <a:pt x="479256" y="585994"/>
                  </a:cubicBezTo>
                  <a:cubicBezTo>
                    <a:pt x="479256" y="585994"/>
                    <a:pt x="479256" y="585994"/>
                    <a:pt x="443369" y="585994"/>
                  </a:cubicBezTo>
                  <a:cubicBezTo>
                    <a:pt x="443369" y="585994"/>
                    <a:pt x="443369" y="585994"/>
                    <a:pt x="443369" y="604898"/>
                  </a:cubicBezTo>
                  <a:cubicBezTo>
                    <a:pt x="443369" y="604898"/>
                    <a:pt x="443369" y="604898"/>
                    <a:pt x="513435" y="604898"/>
                  </a:cubicBezTo>
                  <a:cubicBezTo>
                    <a:pt x="525397" y="633252"/>
                    <a:pt x="545904" y="656881"/>
                    <a:pt x="545904" y="656881"/>
                  </a:cubicBezTo>
                  <a:cubicBezTo>
                    <a:pt x="545904" y="656881"/>
                    <a:pt x="545904" y="656881"/>
                    <a:pt x="504890" y="656881"/>
                  </a:cubicBezTo>
                  <a:cubicBezTo>
                    <a:pt x="504890" y="656881"/>
                    <a:pt x="504890" y="656881"/>
                    <a:pt x="504890" y="680510"/>
                  </a:cubicBezTo>
                  <a:cubicBezTo>
                    <a:pt x="504890" y="680510"/>
                    <a:pt x="504890" y="680510"/>
                    <a:pt x="571538" y="680510"/>
                  </a:cubicBezTo>
                  <a:cubicBezTo>
                    <a:pt x="588627" y="713590"/>
                    <a:pt x="631349" y="727767"/>
                    <a:pt x="631349" y="727767"/>
                  </a:cubicBezTo>
                  <a:cubicBezTo>
                    <a:pt x="631349" y="727767"/>
                    <a:pt x="631349" y="727767"/>
                    <a:pt x="545904" y="727767"/>
                  </a:cubicBezTo>
                  <a:cubicBezTo>
                    <a:pt x="545904" y="727767"/>
                    <a:pt x="545904" y="727767"/>
                    <a:pt x="545904" y="793928"/>
                  </a:cubicBezTo>
                  <a:cubicBezTo>
                    <a:pt x="545904" y="793928"/>
                    <a:pt x="545904" y="793928"/>
                    <a:pt x="689453" y="793928"/>
                  </a:cubicBezTo>
                  <a:cubicBezTo>
                    <a:pt x="689453" y="793928"/>
                    <a:pt x="689453" y="793928"/>
                    <a:pt x="689453" y="571817"/>
                  </a:cubicBezTo>
                  <a:cubicBezTo>
                    <a:pt x="689453" y="571817"/>
                    <a:pt x="689453" y="571817"/>
                    <a:pt x="566411" y="571817"/>
                  </a:cubicBezTo>
                  <a:cubicBezTo>
                    <a:pt x="566411" y="571817"/>
                    <a:pt x="617678" y="552914"/>
                    <a:pt x="638185" y="515108"/>
                  </a:cubicBezTo>
                  <a:cubicBezTo>
                    <a:pt x="638185" y="515108"/>
                    <a:pt x="638185" y="515108"/>
                    <a:pt x="716795" y="515108"/>
                  </a:cubicBezTo>
                  <a:cubicBezTo>
                    <a:pt x="716795" y="515108"/>
                    <a:pt x="716795" y="515108"/>
                    <a:pt x="716795" y="486754"/>
                  </a:cubicBezTo>
                  <a:cubicBezTo>
                    <a:pt x="716795" y="486754"/>
                    <a:pt x="716795" y="486754"/>
                    <a:pt x="667237" y="486754"/>
                  </a:cubicBezTo>
                  <a:cubicBezTo>
                    <a:pt x="667237" y="486754"/>
                    <a:pt x="692870" y="458399"/>
                    <a:pt x="708251" y="425319"/>
                  </a:cubicBezTo>
                  <a:cubicBezTo>
                    <a:pt x="708251" y="425319"/>
                    <a:pt x="708251" y="425319"/>
                    <a:pt x="785152" y="425319"/>
                  </a:cubicBezTo>
                  <a:cubicBezTo>
                    <a:pt x="785152" y="425319"/>
                    <a:pt x="785152" y="425319"/>
                    <a:pt x="785152" y="401690"/>
                  </a:cubicBezTo>
                  <a:cubicBezTo>
                    <a:pt x="785152" y="401690"/>
                    <a:pt x="785152" y="401690"/>
                    <a:pt x="747556" y="401690"/>
                  </a:cubicBezTo>
                  <a:cubicBezTo>
                    <a:pt x="747556" y="401690"/>
                    <a:pt x="821039" y="354432"/>
                    <a:pt x="838128" y="316626"/>
                  </a:cubicBezTo>
                  <a:cubicBezTo>
                    <a:pt x="838128" y="316626"/>
                    <a:pt x="838128" y="316626"/>
                    <a:pt x="1005601" y="316626"/>
                  </a:cubicBezTo>
                  <a:cubicBezTo>
                    <a:pt x="1005601" y="316626"/>
                    <a:pt x="1005601" y="316626"/>
                    <a:pt x="1173075" y="316626"/>
                  </a:cubicBezTo>
                  <a:cubicBezTo>
                    <a:pt x="1190164" y="354432"/>
                    <a:pt x="1263647" y="401690"/>
                    <a:pt x="1263647" y="401690"/>
                  </a:cubicBezTo>
                  <a:cubicBezTo>
                    <a:pt x="1263647" y="401690"/>
                    <a:pt x="1263647" y="401690"/>
                    <a:pt x="1222633" y="401690"/>
                  </a:cubicBezTo>
                  <a:cubicBezTo>
                    <a:pt x="1222633" y="401690"/>
                    <a:pt x="1222633" y="401690"/>
                    <a:pt x="1222633" y="425319"/>
                  </a:cubicBezTo>
                  <a:cubicBezTo>
                    <a:pt x="1222633" y="425319"/>
                    <a:pt x="1222633" y="425319"/>
                    <a:pt x="1302952" y="425319"/>
                  </a:cubicBezTo>
                  <a:cubicBezTo>
                    <a:pt x="1318332" y="458399"/>
                    <a:pt x="1343966" y="486754"/>
                    <a:pt x="1343966" y="486754"/>
                  </a:cubicBezTo>
                  <a:cubicBezTo>
                    <a:pt x="1343966" y="486754"/>
                    <a:pt x="1343966" y="486754"/>
                    <a:pt x="1290990" y="486754"/>
                  </a:cubicBezTo>
                  <a:cubicBezTo>
                    <a:pt x="1290990" y="486754"/>
                    <a:pt x="1290990" y="486754"/>
                    <a:pt x="1290990" y="515108"/>
                  </a:cubicBezTo>
                  <a:cubicBezTo>
                    <a:pt x="1290990" y="515108"/>
                    <a:pt x="1290990" y="515108"/>
                    <a:pt x="1373018" y="515108"/>
                  </a:cubicBezTo>
                  <a:cubicBezTo>
                    <a:pt x="1393524" y="552914"/>
                    <a:pt x="1444792" y="571817"/>
                    <a:pt x="1444792" y="571817"/>
                  </a:cubicBezTo>
                  <a:cubicBezTo>
                    <a:pt x="1444792" y="571817"/>
                    <a:pt x="1444792" y="571817"/>
                    <a:pt x="1338839" y="571817"/>
                  </a:cubicBezTo>
                  <a:cubicBezTo>
                    <a:pt x="1338839" y="571817"/>
                    <a:pt x="1338839" y="571817"/>
                    <a:pt x="1338839" y="793928"/>
                  </a:cubicBezTo>
                  <a:cubicBezTo>
                    <a:pt x="1338839" y="793928"/>
                    <a:pt x="1338839" y="793928"/>
                    <a:pt x="1516566" y="793928"/>
                  </a:cubicBezTo>
                  <a:cubicBezTo>
                    <a:pt x="1516566" y="793928"/>
                    <a:pt x="1516566" y="793928"/>
                    <a:pt x="1516566" y="698231"/>
                  </a:cubicBezTo>
                  <a:cubicBezTo>
                    <a:pt x="1516566" y="698231"/>
                    <a:pt x="1407196" y="685235"/>
                    <a:pt x="1374727" y="633252"/>
                  </a:cubicBezTo>
                  <a:cubicBezTo>
                    <a:pt x="1374727" y="633252"/>
                    <a:pt x="1530238" y="666332"/>
                    <a:pt x="1571251" y="635615"/>
                  </a:cubicBezTo>
                  <a:cubicBezTo>
                    <a:pt x="1571251" y="635615"/>
                    <a:pt x="1571251" y="635615"/>
                    <a:pt x="1571251" y="590720"/>
                  </a:cubicBezTo>
                  <a:cubicBezTo>
                    <a:pt x="1571251" y="590720"/>
                    <a:pt x="1478970" y="604898"/>
                    <a:pt x="1444792" y="574180"/>
                  </a:cubicBezTo>
                  <a:cubicBezTo>
                    <a:pt x="1444792" y="574180"/>
                    <a:pt x="1596885" y="562366"/>
                    <a:pt x="1598594" y="519834"/>
                  </a:cubicBezTo>
                  <a:cubicBezTo>
                    <a:pt x="1598594" y="519834"/>
                    <a:pt x="1598594" y="519834"/>
                    <a:pt x="1689166" y="519834"/>
                  </a:cubicBezTo>
                  <a:cubicBezTo>
                    <a:pt x="1689166" y="519834"/>
                    <a:pt x="1689166" y="519834"/>
                    <a:pt x="1771194" y="444222"/>
                  </a:cubicBezTo>
                  <a:cubicBezTo>
                    <a:pt x="1771194" y="444222"/>
                    <a:pt x="1771194" y="444222"/>
                    <a:pt x="1851513" y="519834"/>
                  </a:cubicBezTo>
                  <a:cubicBezTo>
                    <a:pt x="1851513" y="519834"/>
                    <a:pt x="1851513" y="519834"/>
                    <a:pt x="1942085" y="519834"/>
                  </a:cubicBezTo>
                  <a:cubicBezTo>
                    <a:pt x="1945503" y="562366"/>
                    <a:pt x="2094179" y="574180"/>
                    <a:pt x="2094179" y="574180"/>
                  </a:cubicBezTo>
                  <a:cubicBezTo>
                    <a:pt x="2060000" y="604898"/>
                    <a:pt x="1967719" y="590720"/>
                    <a:pt x="1967719" y="590720"/>
                  </a:cubicBezTo>
                  <a:cubicBezTo>
                    <a:pt x="1967719" y="590720"/>
                    <a:pt x="1967719" y="590720"/>
                    <a:pt x="1967719" y="635615"/>
                  </a:cubicBezTo>
                  <a:cubicBezTo>
                    <a:pt x="2008733" y="666332"/>
                    <a:pt x="2164244" y="633252"/>
                    <a:pt x="2164244" y="633252"/>
                  </a:cubicBezTo>
                  <a:cubicBezTo>
                    <a:pt x="2160826" y="639159"/>
                    <a:pt x="2157409" y="643885"/>
                    <a:pt x="2152282" y="647429"/>
                  </a:cubicBezTo>
                  <a:cubicBezTo>
                    <a:pt x="2177916" y="652155"/>
                    <a:pt x="2307793" y="673421"/>
                    <a:pt x="2350515" y="627345"/>
                  </a:cubicBezTo>
                  <a:cubicBezTo>
                    <a:pt x="2350515" y="627345"/>
                    <a:pt x="2350515" y="627345"/>
                    <a:pt x="2350515" y="581269"/>
                  </a:cubicBezTo>
                  <a:cubicBezTo>
                    <a:pt x="2350515" y="581269"/>
                    <a:pt x="2350515" y="581269"/>
                    <a:pt x="2495773" y="581269"/>
                  </a:cubicBezTo>
                  <a:cubicBezTo>
                    <a:pt x="2495773" y="581269"/>
                    <a:pt x="2495773" y="581269"/>
                    <a:pt x="2637613" y="581269"/>
                  </a:cubicBezTo>
                  <a:cubicBezTo>
                    <a:pt x="2637613" y="581269"/>
                    <a:pt x="2637613" y="581269"/>
                    <a:pt x="2637613" y="627345"/>
                  </a:cubicBezTo>
                  <a:cubicBezTo>
                    <a:pt x="2661538" y="658062"/>
                    <a:pt x="2729894" y="659244"/>
                    <a:pt x="2781161" y="654518"/>
                  </a:cubicBezTo>
                  <a:cubicBezTo>
                    <a:pt x="2781161" y="654518"/>
                    <a:pt x="2781161" y="654518"/>
                    <a:pt x="2781161" y="500931"/>
                  </a:cubicBezTo>
                  <a:cubicBezTo>
                    <a:pt x="2781161" y="500931"/>
                    <a:pt x="2781161" y="500931"/>
                    <a:pt x="3232314" y="500931"/>
                  </a:cubicBezTo>
                  <a:cubicBezTo>
                    <a:pt x="3232314" y="500931"/>
                    <a:pt x="3232314" y="500931"/>
                    <a:pt x="3232314" y="793928"/>
                  </a:cubicBezTo>
                  <a:cubicBezTo>
                    <a:pt x="3232314" y="793928"/>
                    <a:pt x="3232314" y="793928"/>
                    <a:pt x="4100442" y="793928"/>
                  </a:cubicBezTo>
                  <a:cubicBezTo>
                    <a:pt x="4100442" y="793928"/>
                    <a:pt x="4100442" y="793928"/>
                    <a:pt x="4100442" y="603716"/>
                  </a:cubicBezTo>
                  <a:cubicBezTo>
                    <a:pt x="4100442" y="603716"/>
                    <a:pt x="3905626" y="595446"/>
                    <a:pt x="3878283" y="525741"/>
                  </a:cubicBezTo>
                  <a:cubicBezTo>
                    <a:pt x="3878283" y="525741"/>
                    <a:pt x="4059428" y="563547"/>
                    <a:pt x="4114113" y="503294"/>
                  </a:cubicBezTo>
                  <a:cubicBezTo>
                    <a:pt x="4114113" y="503294"/>
                    <a:pt x="4114113" y="503294"/>
                    <a:pt x="4114113" y="448947"/>
                  </a:cubicBezTo>
                  <a:cubicBezTo>
                    <a:pt x="4114113" y="448947"/>
                    <a:pt x="4114113" y="448947"/>
                    <a:pt x="4155127" y="448947"/>
                  </a:cubicBezTo>
                  <a:cubicBezTo>
                    <a:pt x="4155127" y="448947"/>
                    <a:pt x="4155127" y="448947"/>
                    <a:pt x="4155127" y="374517"/>
                  </a:cubicBezTo>
                  <a:cubicBezTo>
                    <a:pt x="4155127" y="374517"/>
                    <a:pt x="4014996" y="368610"/>
                    <a:pt x="3996198" y="318989"/>
                  </a:cubicBezTo>
                  <a:cubicBezTo>
                    <a:pt x="3996198" y="318989"/>
                    <a:pt x="4120949" y="346162"/>
                    <a:pt x="4161963" y="302449"/>
                  </a:cubicBezTo>
                  <a:cubicBezTo>
                    <a:pt x="4161963" y="302449"/>
                    <a:pt x="4161963" y="302449"/>
                    <a:pt x="4161963" y="264643"/>
                  </a:cubicBezTo>
                  <a:cubicBezTo>
                    <a:pt x="4161963" y="264643"/>
                    <a:pt x="4161963" y="264643"/>
                    <a:pt x="4196141" y="264643"/>
                  </a:cubicBezTo>
                  <a:cubicBezTo>
                    <a:pt x="4196141" y="264643"/>
                    <a:pt x="4196141" y="264643"/>
                    <a:pt x="4196141" y="196119"/>
                  </a:cubicBezTo>
                  <a:cubicBezTo>
                    <a:pt x="4196141" y="196119"/>
                    <a:pt x="4103860" y="192575"/>
                    <a:pt x="4091897" y="159495"/>
                  </a:cubicBezTo>
                  <a:cubicBezTo>
                    <a:pt x="4091897" y="159495"/>
                    <a:pt x="4175634" y="177216"/>
                    <a:pt x="4202977" y="148862"/>
                  </a:cubicBezTo>
                  <a:cubicBezTo>
                    <a:pt x="4202977" y="148862"/>
                    <a:pt x="4202977" y="148862"/>
                    <a:pt x="4202977" y="132322"/>
                  </a:cubicBezTo>
                  <a:cubicBezTo>
                    <a:pt x="4150000" y="125233"/>
                    <a:pt x="4136329" y="112237"/>
                    <a:pt x="4136329" y="112237"/>
                  </a:cubicBezTo>
                  <a:cubicBezTo>
                    <a:pt x="4269624" y="112237"/>
                    <a:pt x="4283296" y="0"/>
                    <a:pt x="42832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7" name="íŝlïḍé"/>
            <p:cNvSpPr/>
            <p:nvPr/>
          </p:nvSpPr>
          <p:spPr bwMode="auto">
            <a:xfrm>
              <a:off x="5827521" y="4834916"/>
              <a:ext cx="6035879" cy="1571742"/>
            </a:xfrm>
            <a:custGeom>
              <a:avLst/>
              <a:gdLst>
                <a:gd name="T0" fmla="*/ 3372 w 3532"/>
                <a:gd name="T1" fmla="*/ 380 h 1268"/>
                <a:gd name="T2" fmla="*/ 3364 w 3532"/>
                <a:gd name="T3" fmla="*/ 224 h 1268"/>
                <a:gd name="T4" fmla="*/ 3340 w 3532"/>
                <a:gd name="T5" fmla="*/ 126 h 1268"/>
                <a:gd name="T6" fmla="*/ 3209 w 3532"/>
                <a:gd name="T7" fmla="*/ 95 h 1268"/>
                <a:gd name="T8" fmla="*/ 3244 w 3532"/>
                <a:gd name="T9" fmla="*/ 166 h 1268"/>
                <a:gd name="T10" fmla="*/ 3127 w 3532"/>
                <a:gd name="T11" fmla="*/ 270 h 1268"/>
                <a:gd name="T12" fmla="*/ 3196 w 3532"/>
                <a:gd name="T13" fmla="*/ 426 h 1268"/>
                <a:gd name="T14" fmla="*/ 3065 w 3532"/>
                <a:gd name="T15" fmla="*/ 380 h 1268"/>
                <a:gd name="T16" fmla="*/ 2983 w 3532"/>
                <a:gd name="T17" fmla="*/ 120 h 1268"/>
                <a:gd name="T18" fmla="*/ 2901 w 3532"/>
                <a:gd name="T19" fmla="*/ 380 h 1268"/>
                <a:gd name="T20" fmla="*/ 2837 w 3532"/>
                <a:gd name="T21" fmla="*/ 456 h 1268"/>
                <a:gd name="T22" fmla="*/ 2804 w 3532"/>
                <a:gd name="T23" fmla="*/ 520 h 1268"/>
                <a:gd name="T24" fmla="*/ 2676 w 3532"/>
                <a:gd name="T25" fmla="*/ 672 h 1268"/>
                <a:gd name="T26" fmla="*/ 2664 w 3532"/>
                <a:gd name="T27" fmla="*/ 380 h 1268"/>
                <a:gd name="T28" fmla="*/ 2636 w 3532"/>
                <a:gd name="T29" fmla="*/ 256 h 1268"/>
                <a:gd name="T30" fmla="*/ 2679 w 3532"/>
                <a:gd name="T31" fmla="*/ 135 h 1268"/>
                <a:gd name="T32" fmla="*/ 2567 w 3532"/>
                <a:gd name="T33" fmla="*/ 0 h 1268"/>
                <a:gd name="T34" fmla="*/ 2455 w 3532"/>
                <a:gd name="T35" fmla="*/ 135 h 1268"/>
                <a:gd name="T36" fmla="*/ 2496 w 3532"/>
                <a:gd name="T37" fmla="*/ 256 h 1268"/>
                <a:gd name="T38" fmla="*/ 2468 w 3532"/>
                <a:gd name="T39" fmla="*/ 380 h 1268"/>
                <a:gd name="T40" fmla="*/ 2460 w 3532"/>
                <a:gd name="T41" fmla="*/ 672 h 1268"/>
                <a:gd name="T42" fmla="*/ 1688 w 3532"/>
                <a:gd name="T43" fmla="*/ 554 h 1268"/>
                <a:gd name="T44" fmla="*/ 1436 w 3532"/>
                <a:gd name="T45" fmla="*/ 492 h 1268"/>
                <a:gd name="T46" fmla="*/ 1212 w 3532"/>
                <a:gd name="T47" fmla="*/ 538 h 1268"/>
                <a:gd name="T48" fmla="*/ 1144 w 3532"/>
                <a:gd name="T49" fmla="*/ 440 h 1268"/>
                <a:gd name="T50" fmla="*/ 906 w 3532"/>
                <a:gd name="T51" fmla="*/ 486 h 1268"/>
                <a:gd name="T52" fmla="*/ 948 w 3532"/>
                <a:gd name="T53" fmla="*/ 591 h 1268"/>
                <a:gd name="T54" fmla="*/ 906 w 3532"/>
                <a:gd name="T55" fmla="*/ 484 h 1268"/>
                <a:gd name="T56" fmla="*/ 847 w 3532"/>
                <a:gd name="T57" fmla="*/ 412 h 1268"/>
                <a:gd name="T58" fmla="*/ 800 w 3532"/>
                <a:gd name="T59" fmla="*/ 340 h 1268"/>
                <a:gd name="T60" fmla="*/ 498 w 3532"/>
                <a:gd name="T61" fmla="*/ 340 h 1268"/>
                <a:gd name="T62" fmla="*/ 451 w 3532"/>
                <a:gd name="T63" fmla="*/ 412 h 1268"/>
                <a:gd name="T64" fmla="*/ 392 w 3532"/>
                <a:gd name="T65" fmla="*/ 484 h 1268"/>
                <a:gd name="T66" fmla="*/ 380 w 3532"/>
                <a:gd name="T67" fmla="*/ 616 h 1268"/>
                <a:gd name="T68" fmla="*/ 356 w 3532"/>
                <a:gd name="T69" fmla="*/ 556 h 1268"/>
                <a:gd name="T70" fmla="*/ 320 w 3532"/>
                <a:gd name="T71" fmla="*/ 496 h 1268"/>
                <a:gd name="T72" fmla="*/ 288 w 3532"/>
                <a:gd name="T73" fmla="*/ 366 h 1268"/>
                <a:gd name="T74" fmla="*/ 144 w 3532"/>
                <a:gd name="T75" fmla="*/ 367 h 1268"/>
                <a:gd name="T76" fmla="*/ 108 w 3532"/>
                <a:gd name="T77" fmla="*/ 496 h 1268"/>
                <a:gd name="T78" fmla="*/ 72 w 3532"/>
                <a:gd name="T79" fmla="*/ 556 h 1268"/>
                <a:gd name="T80" fmla="*/ 60 w 3532"/>
                <a:gd name="T81" fmla="*/ 616 h 1268"/>
                <a:gd name="T82" fmla="*/ 3448 w 3532"/>
                <a:gd name="T83" fmla="*/ 1268 h 1268"/>
                <a:gd name="T84" fmla="*/ 3532 w 3532"/>
                <a:gd name="T85" fmla="*/ 445 h 1268"/>
                <a:gd name="T86" fmla="*/ 3124 w 3532"/>
                <a:gd name="T87" fmla="*/ 500 h 1268"/>
                <a:gd name="T88" fmla="*/ 1688 w 3532"/>
                <a:gd name="T89" fmla="*/ 586 h 1268"/>
                <a:gd name="T90" fmla="*/ 1688 w 3532"/>
                <a:gd name="T91" fmla="*/ 586 h 1268"/>
                <a:gd name="T92" fmla="*/ 1428 w 3532"/>
                <a:gd name="T93" fmla="*/ 672 h 1268"/>
                <a:gd name="T94" fmla="*/ 3148 w 3532"/>
                <a:gd name="T95" fmla="*/ 56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32" h="1268">
                  <a:moveTo>
                    <a:pt x="3532" y="445"/>
                  </a:moveTo>
                  <a:cubicBezTo>
                    <a:pt x="3532" y="445"/>
                    <a:pt x="3420" y="477"/>
                    <a:pt x="3392" y="426"/>
                  </a:cubicBezTo>
                  <a:cubicBezTo>
                    <a:pt x="3392" y="380"/>
                    <a:pt x="3392" y="380"/>
                    <a:pt x="3392" y="380"/>
                  </a:cubicBezTo>
                  <a:cubicBezTo>
                    <a:pt x="3372" y="380"/>
                    <a:pt x="3372" y="380"/>
                    <a:pt x="3372" y="380"/>
                  </a:cubicBezTo>
                  <a:cubicBezTo>
                    <a:pt x="3372" y="317"/>
                    <a:pt x="3372" y="317"/>
                    <a:pt x="3372" y="317"/>
                  </a:cubicBezTo>
                  <a:cubicBezTo>
                    <a:pt x="3372" y="317"/>
                    <a:pt x="3452" y="312"/>
                    <a:pt x="3463" y="270"/>
                  </a:cubicBezTo>
                  <a:cubicBezTo>
                    <a:pt x="3463" y="270"/>
                    <a:pt x="3384" y="293"/>
                    <a:pt x="3364" y="256"/>
                  </a:cubicBezTo>
                  <a:cubicBezTo>
                    <a:pt x="3364" y="224"/>
                    <a:pt x="3364" y="224"/>
                    <a:pt x="3364" y="224"/>
                  </a:cubicBezTo>
                  <a:cubicBezTo>
                    <a:pt x="3348" y="224"/>
                    <a:pt x="3348" y="224"/>
                    <a:pt x="3348" y="224"/>
                  </a:cubicBezTo>
                  <a:cubicBezTo>
                    <a:pt x="3348" y="166"/>
                    <a:pt x="3348" y="166"/>
                    <a:pt x="3348" y="166"/>
                  </a:cubicBezTo>
                  <a:cubicBezTo>
                    <a:pt x="3348" y="166"/>
                    <a:pt x="3400" y="163"/>
                    <a:pt x="3407" y="135"/>
                  </a:cubicBezTo>
                  <a:cubicBezTo>
                    <a:pt x="3407" y="135"/>
                    <a:pt x="3356" y="150"/>
                    <a:pt x="3340" y="126"/>
                  </a:cubicBezTo>
                  <a:cubicBezTo>
                    <a:pt x="3340" y="112"/>
                    <a:pt x="3340" y="112"/>
                    <a:pt x="3340" y="112"/>
                  </a:cubicBezTo>
                  <a:cubicBezTo>
                    <a:pt x="3373" y="106"/>
                    <a:pt x="3381" y="95"/>
                    <a:pt x="3381" y="95"/>
                  </a:cubicBezTo>
                  <a:cubicBezTo>
                    <a:pt x="3303" y="95"/>
                    <a:pt x="3295" y="0"/>
                    <a:pt x="3295" y="0"/>
                  </a:cubicBezTo>
                  <a:cubicBezTo>
                    <a:pt x="3295" y="0"/>
                    <a:pt x="3287" y="95"/>
                    <a:pt x="3209" y="95"/>
                  </a:cubicBezTo>
                  <a:cubicBezTo>
                    <a:pt x="3209" y="95"/>
                    <a:pt x="3217" y="106"/>
                    <a:pt x="3248" y="112"/>
                  </a:cubicBezTo>
                  <a:cubicBezTo>
                    <a:pt x="3248" y="126"/>
                    <a:pt x="3248" y="126"/>
                    <a:pt x="3248" y="126"/>
                  </a:cubicBezTo>
                  <a:cubicBezTo>
                    <a:pt x="3232" y="150"/>
                    <a:pt x="3183" y="135"/>
                    <a:pt x="3183" y="135"/>
                  </a:cubicBezTo>
                  <a:cubicBezTo>
                    <a:pt x="3190" y="163"/>
                    <a:pt x="3244" y="166"/>
                    <a:pt x="3244" y="166"/>
                  </a:cubicBezTo>
                  <a:cubicBezTo>
                    <a:pt x="3244" y="224"/>
                    <a:pt x="3244" y="224"/>
                    <a:pt x="3244" y="224"/>
                  </a:cubicBezTo>
                  <a:cubicBezTo>
                    <a:pt x="3224" y="224"/>
                    <a:pt x="3224" y="224"/>
                    <a:pt x="3224" y="224"/>
                  </a:cubicBezTo>
                  <a:cubicBezTo>
                    <a:pt x="3224" y="256"/>
                    <a:pt x="3224" y="256"/>
                    <a:pt x="3224" y="256"/>
                  </a:cubicBezTo>
                  <a:cubicBezTo>
                    <a:pt x="3200" y="293"/>
                    <a:pt x="3127" y="270"/>
                    <a:pt x="3127" y="270"/>
                  </a:cubicBezTo>
                  <a:cubicBezTo>
                    <a:pt x="3138" y="312"/>
                    <a:pt x="3220" y="317"/>
                    <a:pt x="3220" y="317"/>
                  </a:cubicBezTo>
                  <a:cubicBezTo>
                    <a:pt x="3220" y="380"/>
                    <a:pt x="3220" y="380"/>
                    <a:pt x="3220" y="380"/>
                  </a:cubicBezTo>
                  <a:cubicBezTo>
                    <a:pt x="3196" y="380"/>
                    <a:pt x="3196" y="380"/>
                    <a:pt x="3196" y="380"/>
                  </a:cubicBezTo>
                  <a:cubicBezTo>
                    <a:pt x="3196" y="426"/>
                    <a:pt x="3196" y="426"/>
                    <a:pt x="3196" y="426"/>
                  </a:cubicBezTo>
                  <a:cubicBezTo>
                    <a:pt x="3175" y="459"/>
                    <a:pt x="3122" y="457"/>
                    <a:pt x="3088" y="451"/>
                  </a:cubicBezTo>
                  <a:cubicBezTo>
                    <a:pt x="3088" y="440"/>
                    <a:pt x="3088" y="440"/>
                    <a:pt x="3088" y="440"/>
                  </a:cubicBezTo>
                  <a:cubicBezTo>
                    <a:pt x="3109" y="440"/>
                    <a:pt x="3109" y="440"/>
                    <a:pt x="3109" y="440"/>
                  </a:cubicBezTo>
                  <a:cubicBezTo>
                    <a:pt x="3109" y="440"/>
                    <a:pt x="3074" y="408"/>
                    <a:pt x="3065" y="380"/>
                  </a:cubicBezTo>
                  <a:cubicBezTo>
                    <a:pt x="3056" y="380"/>
                    <a:pt x="3056" y="380"/>
                    <a:pt x="3056" y="380"/>
                  </a:cubicBezTo>
                  <a:cubicBezTo>
                    <a:pt x="3056" y="310"/>
                    <a:pt x="3056" y="310"/>
                    <a:pt x="3056" y="310"/>
                  </a:cubicBezTo>
                  <a:cubicBezTo>
                    <a:pt x="3114" y="300"/>
                    <a:pt x="3128" y="280"/>
                    <a:pt x="3128" y="280"/>
                  </a:cubicBezTo>
                  <a:cubicBezTo>
                    <a:pt x="2996" y="280"/>
                    <a:pt x="2983" y="120"/>
                    <a:pt x="2983" y="120"/>
                  </a:cubicBezTo>
                  <a:cubicBezTo>
                    <a:pt x="2983" y="120"/>
                    <a:pt x="2970" y="280"/>
                    <a:pt x="2838" y="280"/>
                  </a:cubicBezTo>
                  <a:cubicBezTo>
                    <a:pt x="2838" y="280"/>
                    <a:pt x="2853" y="301"/>
                    <a:pt x="2912" y="311"/>
                  </a:cubicBezTo>
                  <a:cubicBezTo>
                    <a:pt x="2912" y="380"/>
                    <a:pt x="2912" y="380"/>
                    <a:pt x="2912" y="380"/>
                  </a:cubicBezTo>
                  <a:cubicBezTo>
                    <a:pt x="2901" y="380"/>
                    <a:pt x="2901" y="380"/>
                    <a:pt x="2901" y="380"/>
                  </a:cubicBezTo>
                  <a:cubicBezTo>
                    <a:pt x="2892" y="408"/>
                    <a:pt x="2857" y="440"/>
                    <a:pt x="2857" y="440"/>
                  </a:cubicBezTo>
                  <a:cubicBezTo>
                    <a:pt x="2876" y="440"/>
                    <a:pt x="2876" y="440"/>
                    <a:pt x="2876" y="440"/>
                  </a:cubicBezTo>
                  <a:cubicBezTo>
                    <a:pt x="2876" y="456"/>
                    <a:pt x="2876" y="456"/>
                    <a:pt x="2876" y="456"/>
                  </a:cubicBezTo>
                  <a:cubicBezTo>
                    <a:pt x="2837" y="456"/>
                    <a:pt x="2837" y="456"/>
                    <a:pt x="2837" y="456"/>
                  </a:cubicBezTo>
                  <a:cubicBezTo>
                    <a:pt x="2830" y="480"/>
                    <a:pt x="2818" y="500"/>
                    <a:pt x="2818" y="500"/>
                  </a:cubicBezTo>
                  <a:cubicBezTo>
                    <a:pt x="2840" y="500"/>
                    <a:pt x="2840" y="500"/>
                    <a:pt x="2840" y="500"/>
                  </a:cubicBezTo>
                  <a:cubicBezTo>
                    <a:pt x="2840" y="520"/>
                    <a:pt x="2840" y="520"/>
                    <a:pt x="2840" y="520"/>
                  </a:cubicBezTo>
                  <a:cubicBezTo>
                    <a:pt x="2804" y="520"/>
                    <a:pt x="2804" y="520"/>
                    <a:pt x="2804" y="520"/>
                  </a:cubicBezTo>
                  <a:cubicBezTo>
                    <a:pt x="2793" y="548"/>
                    <a:pt x="2768" y="560"/>
                    <a:pt x="2768" y="560"/>
                  </a:cubicBezTo>
                  <a:cubicBezTo>
                    <a:pt x="2828" y="560"/>
                    <a:pt x="2828" y="560"/>
                    <a:pt x="2828" y="560"/>
                  </a:cubicBezTo>
                  <a:cubicBezTo>
                    <a:pt x="2828" y="672"/>
                    <a:pt x="2828" y="672"/>
                    <a:pt x="2828" y="672"/>
                  </a:cubicBezTo>
                  <a:cubicBezTo>
                    <a:pt x="2676" y="672"/>
                    <a:pt x="2676" y="672"/>
                    <a:pt x="2676" y="672"/>
                  </a:cubicBezTo>
                  <a:cubicBezTo>
                    <a:pt x="2676" y="511"/>
                    <a:pt x="2676" y="511"/>
                    <a:pt x="2676" y="511"/>
                  </a:cubicBezTo>
                  <a:cubicBezTo>
                    <a:pt x="2676" y="511"/>
                    <a:pt x="2788" y="504"/>
                    <a:pt x="2804" y="445"/>
                  </a:cubicBezTo>
                  <a:cubicBezTo>
                    <a:pt x="2804" y="445"/>
                    <a:pt x="2692" y="477"/>
                    <a:pt x="2664" y="426"/>
                  </a:cubicBezTo>
                  <a:cubicBezTo>
                    <a:pt x="2664" y="380"/>
                    <a:pt x="2664" y="380"/>
                    <a:pt x="2664" y="380"/>
                  </a:cubicBezTo>
                  <a:cubicBezTo>
                    <a:pt x="2644" y="380"/>
                    <a:pt x="2644" y="380"/>
                    <a:pt x="2644" y="380"/>
                  </a:cubicBezTo>
                  <a:cubicBezTo>
                    <a:pt x="2644" y="317"/>
                    <a:pt x="2644" y="317"/>
                    <a:pt x="2644" y="317"/>
                  </a:cubicBezTo>
                  <a:cubicBezTo>
                    <a:pt x="2644" y="317"/>
                    <a:pt x="2724" y="312"/>
                    <a:pt x="2735" y="270"/>
                  </a:cubicBezTo>
                  <a:cubicBezTo>
                    <a:pt x="2735" y="270"/>
                    <a:pt x="2656" y="293"/>
                    <a:pt x="2636" y="256"/>
                  </a:cubicBezTo>
                  <a:cubicBezTo>
                    <a:pt x="2636" y="224"/>
                    <a:pt x="2636" y="224"/>
                    <a:pt x="2636" y="224"/>
                  </a:cubicBezTo>
                  <a:cubicBezTo>
                    <a:pt x="2620" y="224"/>
                    <a:pt x="2620" y="224"/>
                    <a:pt x="2620" y="224"/>
                  </a:cubicBezTo>
                  <a:cubicBezTo>
                    <a:pt x="2620" y="166"/>
                    <a:pt x="2620" y="166"/>
                    <a:pt x="2620" y="166"/>
                  </a:cubicBezTo>
                  <a:cubicBezTo>
                    <a:pt x="2620" y="166"/>
                    <a:pt x="2672" y="163"/>
                    <a:pt x="2679" y="135"/>
                  </a:cubicBezTo>
                  <a:cubicBezTo>
                    <a:pt x="2679" y="135"/>
                    <a:pt x="2628" y="150"/>
                    <a:pt x="2612" y="126"/>
                  </a:cubicBezTo>
                  <a:cubicBezTo>
                    <a:pt x="2612" y="112"/>
                    <a:pt x="2612" y="112"/>
                    <a:pt x="2612" y="112"/>
                  </a:cubicBezTo>
                  <a:cubicBezTo>
                    <a:pt x="2645" y="106"/>
                    <a:pt x="2653" y="95"/>
                    <a:pt x="2653" y="95"/>
                  </a:cubicBezTo>
                  <a:cubicBezTo>
                    <a:pt x="2575" y="95"/>
                    <a:pt x="2567" y="0"/>
                    <a:pt x="2567" y="0"/>
                  </a:cubicBezTo>
                  <a:cubicBezTo>
                    <a:pt x="2567" y="0"/>
                    <a:pt x="2559" y="95"/>
                    <a:pt x="2481" y="95"/>
                  </a:cubicBezTo>
                  <a:cubicBezTo>
                    <a:pt x="2481" y="95"/>
                    <a:pt x="2489" y="106"/>
                    <a:pt x="2520" y="112"/>
                  </a:cubicBezTo>
                  <a:cubicBezTo>
                    <a:pt x="2520" y="126"/>
                    <a:pt x="2520" y="126"/>
                    <a:pt x="2520" y="126"/>
                  </a:cubicBezTo>
                  <a:cubicBezTo>
                    <a:pt x="2504" y="150"/>
                    <a:pt x="2455" y="135"/>
                    <a:pt x="2455" y="135"/>
                  </a:cubicBezTo>
                  <a:cubicBezTo>
                    <a:pt x="2462" y="163"/>
                    <a:pt x="2516" y="166"/>
                    <a:pt x="2516" y="166"/>
                  </a:cubicBezTo>
                  <a:cubicBezTo>
                    <a:pt x="2516" y="224"/>
                    <a:pt x="2516" y="224"/>
                    <a:pt x="2516" y="224"/>
                  </a:cubicBezTo>
                  <a:cubicBezTo>
                    <a:pt x="2496" y="224"/>
                    <a:pt x="2496" y="224"/>
                    <a:pt x="2496" y="224"/>
                  </a:cubicBezTo>
                  <a:cubicBezTo>
                    <a:pt x="2496" y="256"/>
                    <a:pt x="2496" y="256"/>
                    <a:pt x="2496" y="256"/>
                  </a:cubicBezTo>
                  <a:cubicBezTo>
                    <a:pt x="2472" y="293"/>
                    <a:pt x="2399" y="270"/>
                    <a:pt x="2399" y="270"/>
                  </a:cubicBezTo>
                  <a:cubicBezTo>
                    <a:pt x="2410" y="312"/>
                    <a:pt x="2492" y="317"/>
                    <a:pt x="2492" y="317"/>
                  </a:cubicBezTo>
                  <a:cubicBezTo>
                    <a:pt x="2492" y="380"/>
                    <a:pt x="2492" y="380"/>
                    <a:pt x="2492" y="380"/>
                  </a:cubicBezTo>
                  <a:cubicBezTo>
                    <a:pt x="2468" y="380"/>
                    <a:pt x="2468" y="380"/>
                    <a:pt x="2468" y="380"/>
                  </a:cubicBezTo>
                  <a:cubicBezTo>
                    <a:pt x="2468" y="426"/>
                    <a:pt x="2468" y="426"/>
                    <a:pt x="2468" y="426"/>
                  </a:cubicBezTo>
                  <a:cubicBezTo>
                    <a:pt x="2436" y="477"/>
                    <a:pt x="2330" y="445"/>
                    <a:pt x="2330" y="445"/>
                  </a:cubicBezTo>
                  <a:cubicBezTo>
                    <a:pt x="2346" y="504"/>
                    <a:pt x="2460" y="511"/>
                    <a:pt x="2460" y="511"/>
                  </a:cubicBezTo>
                  <a:cubicBezTo>
                    <a:pt x="2460" y="672"/>
                    <a:pt x="2460" y="672"/>
                    <a:pt x="2460" y="672"/>
                  </a:cubicBezTo>
                  <a:cubicBezTo>
                    <a:pt x="1952" y="672"/>
                    <a:pt x="1952" y="672"/>
                    <a:pt x="1952" y="672"/>
                  </a:cubicBezTo>
                  <a:cubicBezTo>
                    <a:pt x="1952" y="424"/>
                    <a:pt x="1952" y="424"/>
                    <a:pt x="1952" y="424"/>
                  </a:cubicBezTo>
                  <a:cubicBezTo>
                    <a:pt x="1688" y="424"/>
                    <a:pt x="1688" y="424"/>
                    <a:pt x="1688" y="424"/>
                  </a:cubicBezTo>
                  <a:cubicBezTo>
                    <a:pt x="1688" y="554"/>
                    <a:pt x="1688" y="554"/>
                    <a:pt x="1688" y="554"/>
                  </a:cubicBezTo>
                  <a:cubicBezTo>
                    <a:pt x="1658" y="558"/>
                    <a:pt x="1618" y="557"/>
                    <a:pt x="1604" y="531"/>
                  </a:cubicBezTo>
                  <a:cubicBezTo>
                    <a:pt x="1604" y="492"/>
                    <a:pt x="1604" y="492"/>
                    <a:pt x="1604" y="492"/>
                  </a:cubicBezTo>
                  <a:cubicBezTo>
                    <a:pt x="1521" y="492"/>
                    <a:pt x="1521" y="492"/>
                    <a:pt x="1521" y="492"/>
                  </a:cubicBezTo>
                  <a:cubicBezTo>
                    <a:pt x="1436" y="492"/>
                    <a:pt x="1436" y="492"/>
                    <a:pt x="1436" y="492"/>
                  </a:cubicBezTo>
                  <a:cubicBezTo>
                    <a:pt x="1436" y="531"/>
                    <a:pt x="1436" y="531"/>
                    <a:pt x="1436" y="531"/>
                  </a:cubicBezTo>
                  <a:cubicBezTo>
                    <a:pt x="1411" y="570"/>
                    <a:pt x="1335" y="552"/>
                    <a:pt x="1320" y="548"/>
                  </a:cubicBezTo>
                  <a:cubicBezTo>
                    <a:pt x="1323" y="545"/>
                    <a:pt x="1325" y="541"/>
                    <a:pt x="1327" y="536"/>
                  </a:cubicBezTo>
                  <a:cubicBezTo>
                    <a:pt x="1327" y="536"/>
                    <a:pt x="1236" y="564"/>
                    <a:pt x="1212" y="538"/>
                  </a:cubicBezTo>
                  <a:cubicBezTo>
                    <a:pt x="1212" y="500"/>
                    <a:pt x="1212" y="500"/>
                    <a:pt x="1212" y="500"/>
                  </a:cubicBezTo>
                  <a:cubicBezTo>
                    <a:pt x="1212" y="500"/>
                    <a:pt x="1266" y="512"/>
                    <a:pt x="1286" y="486"/>
                  </a:cubicBezTo>
                  <a:cubicBezTo>
                    <a:pt x="1286" y="486"/>
                    <a:pt x="1199" y="476"/>
                    <a:pt x="1197" y="440"/>
                  </a:cubicBezTo>
                  <a:cubicBezTo>
                    <a:pt x="1144" y="440"/>
                    <a:pt x="1144" y="440"/>
                    <a:pt x="1144" y="440"/>
                  </a:cubicBezTo>
                  <a:cubicBezTo>
                    <a:pt x="1097" y="376"/>
                    <a:pt x="1097" y="376"/>
                    <a:pt x="1097" y="376"/>
                  </a:cubicBezTo>
                  <a:cubicBezTo>
                    <a:pt x="1049" y="440"/>
                    <a:pt x="1049" y="440"/>
                    <a:pt x="1049" y="440"/>
                  </a:cubicBezTo>
                  <a:cubicBezTo>
                    <a:pt x="996" y="440"/>
                    <a:pt x="996" y="440"/>
                    <a:pt x="996" y="440"/>
                  </a:cubicBezTo>
                  <a:cubicBezTo>
                    <a:pt x="995" y="476"/>
                    <a:pt x="906" y="486"/>
                    <a:pt x="906" y="486"/>
                  </a:cubicBezTo>
                  <a:cubicBezTo>
                    <a:pt x="926" y="512"/>
                    <a:pt x="980" y="500"/>
                    <a:pt x="980" y="500"/>
                  </a:cubicBezTo>
                  <a:cubicBezTo>
                    <a:pt x="980" y="538"/>
                    <a:pt x="980" y="538"/>
                    <a:pt x="980" y="538"/>
                  </a:cubicBezTo>
                  <a:cubicBezTo>
                    <a:pt x="956" y="564"/>
                    <a:pt x="865" y="536"/>
                    <a:pt x="865" y="536"/>
                  </a:cubicBezTo>
                  <a:cubicBezTo>
                    <a:pt x="884" y="580"/>
                    <a:pt x="948" y="591"/>
                    <a:pt x="948" y="591"/>
                  </a:cubicBezTo>
                  <a:cubicBezTo>
                    <a:pt x="948" y="672"/>
                    <a:pt x="948" y="672"/>
                    <a:pt x="948" y="672"/>
                  </a:cubicBezTo>
                  <a:cubicBezTo>
                    <a:pt x="844" y="672"/>
                    <a:pt x="844" y="672"/>
                    <a:pt x="844" y="672"/>
                  </a:cubicBezTo>
                  <a:cubicBezTo>
                    <a:pt x="844" y="484"/>
                    <a:pt x="844" y="484"/>
                    <a:pt x="844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6" y="484"/>
                    <a:pt x="876" y="468"/>
                    <a:pt x="864" y="436"/>
                  </a:cubicBezTo>
                  <a:cubicBezTo>
                    <a:pt x="816" y="436"/>
                    <a:pt x="816" y="436"/>
                    <a:pt x="816" y="436"/>
                  </a:cubicBezTo>
                  <a:cubicBezTo>
                    <a:pt x="816" y="412"/>
                    <a:pt x="816" y="412"/>
                    <a:pt x="816" y="412"/>
                  </a:cubicBezTo>
                  <a:cubicBezTo>
                    <a:pt x="847" y="412"/>
                    <a:pt x="847" y="412"/>
                    <a:pt x="847" y="412"/>
                  </a:cubicBezTo>
                  <a:cubicBezTo>
                    <a:pt x="847" y="412"/>
                    <a:pt x="832" y="388"/>
                    <a:pt x="823" y="360"/>
                  </a:cubicBezTo>
                  <a:cubicBezTo>
                    <a:pt x="776" y="360"/>
                    <a:pt x="776" y="360"/>
                    <a:pt x="776" y="360"/>
                  </a:cubicBezTo>
                  <a:cubicBezTo>
                    <a:pt x="776" y="340"/>
                    <a:pt x="776" y="340"/>
                    <a:pt x="776" y="340"/>
                  </a:cubicBezTo>
                  <a:cubicBezTo>
                    <a:pt x="800" y="340"/>
                    <a:pt x="800" y="340"/>
                    <a:pt x="800" y="340"/>
                  </a:cubicBezTo>
                  <a:cubicBezTo>
                    <a:pt x="800" y="340"/>
                    <a:pt x="757" y="300"/>
                    <a:pt x="747" y="268"/>
                  </a:cubicBezTo>
                  <a:cubicBezTo>
                    <a:pt x="649" y="268"/>
                    <a:pt x="649" y="268"/>
                    <a:pt x="649" y="268"/>
                  </a:cubicBezTo>
                  <a:cubicBezTo>
                    <a:pt x="551" y="268"/>
                    <a:pt x="551" y="268"/>
                    <a:pt x="551" y="268"/>
                  </a:cubicBezTo>
                  <a:cubicBezTo>
                    <a:pt x="541" y="300"/>
                    <a:pt x="498" y="340"/>
                    <a:pt x="498" y="340"/>
                  </a:cubicBezTo>
                  <a:cubicBezTo>
                    <a:pt x="520" y="340"/>
                    <a:pt x="520" y="340"/>
                    <a:pt x="520" y="340"/>
                  </a:cubicBezTo>
                  <a:cubicBezTo>
                    <a:pt x="520" y="360"/>
                    <a:pt x="520" y="360"/>
                    <a:pt x="520" y="360"/>
                  </a:cubicBezTo>
                  <a:cubicBezTo>
                    <a:pt x="475" y="360"/>
                    <a:pt x="475" y="360"/>
                    <a:pt x="475" y="360"/>
                  </a:cubicBezTo>
                  <a:cubicBezTo>
                    <a:pt x="466" y="388"/>
                    <a:pt x="451" y="412"/>
                    <a:pt x="451" y="412"/>
                  </a:cubicBezTo>
                  <a:cubicBezTo>
                    <a:pt x="480" y="412"/>
                    <a:pt x="480" y="412"/>
                    <a:pt x="480" y="412"/>
                  </a:cubicBezTo>
                  <a:cubicBezTo>
                    <a:pt x="480" y="436"/>
                    <a:pt x="480" y="436"/>
                    <a:pt x="480" y="436"/>
                  </a:cubicBezTo>
                  <a:cubicBezTo>
                    <a:pt x="434" y="436"/>
                    <a:pt x="434" y="436"/>
                    <a:pt x="434" y="436"/>
                  </a:cubicBezTo>
                  <a:cubicBezTo>
                    <a:pt x="422" y="468"/>
                    <a:pt x="392" y="484"/>
                    <a:pt x="392" y="484"/>
                  </a:cubicBezTo>
                  <a:cubicBezTo>
                    <a:pt x="464" y="484"/>
                    <a:pt x="464" y="484"/>
                    <a:pt x="464" y="484"/>
                  </a:cubicBezTo>
                  <a:cubicBezTo>
                    <a:pt x="464" y="672"/>
                    <a:pt x="464" y="672"/>
                    <a:pt x="464" y="672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0" y="616"/>
                    <a:pt x="380" y="616"/>
                    <a:pt x="380" y="616"/>
                  </a:cubicBezTo>
                  <a:cubicBezTo>
                    <a:pt x="430" y="616"/>
                    <a:pt x="430" y="616"/>
                    <a:pt x="430" y="616"/>
                  </a:cubicBezTo>
                  <a:cubicBezTo>
                    <a:pt x="430" y="616"/>
                    <a:pt x="405" y="604"/>
                    <a:pt x="395" y="576"/>
                  </a:cubicBezTo>
                  <a:cubicBezTo>
                    <a:pt x="356" y="576"/>
                    <a:pt x="356" y="576"/>
                    <a:pt x="356" y="576"/>
                  </a:cubicBezTo>
                  <a:cubicBezTo>
                    <a:pt x="356" y="556"/>
                    <a:pt x="356" y="556"/>
                    <a:pt x="356" y="556"/>
                  </a:cubicBezTo>
                  <a:cubicBezTo>
                    <a:pt x="380" y="556"/>
                    <a:pt x="380" y="556"/>
                    <a:pt x="380" y="556"/>
                  </a:cubicBezTo>
                  <a:cubicBezTo>
                    <a:pt x="380" y="556"/>
                    <a:pt x="368" y="536"/>
                    <a:pt x="361" y="512"/>
                  </a:cubicBezTo>
                  <a:cubicBezTo>
                    <a:pt x="320" y="512"/>
                    <a:pt x="320" y="512"/>
                    <a:pt x="320" y="512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41" y="496"/>
                    <a:pt x="341" y="496"/>
                    <a:pt x="341" y="496"/>
                  </a:cubicBezTo>
                  <a:cubicBezTo>
                    <a:pt x="341" y="496"/>
                    <a:pt x="306" y="464"/>
                    <a:pt x="297" y="436"/>
                  </a:cubicBezTo>
                  <a:cubicBezTo>
                    <a:pt x="288" y="436"/>
                    <a:pt x="288" y="436"/>
                    <a:pt x="288" y="436"/>
                  </a:cubicBezTo>
                  <a:cubicBezTo>
                    <a:pt x="288" y="366"/>
                    <a:pt x="288" y="366"/>
                    <a:pt x="288" y="366"/>
                  </a:cubicBezTo>
                  <a:cubicBezTo>
                    <a:pt x="346" y="356"/>
                    <a:pt x="360" y="336"/>
                    <a:pt x="360" y="336"/>
                  </a:cubicBezTo>
                  <a:cubicBezTo>
                    <a:pt x="228" y="336"/>
                    <a:pt x="215" y="176"/>
                    <a:pt x="215" y="176"/>
                  </a:cubicBezTo>
                  <a:cubicBezTo>
                    <a:pt x="215" y="176"/>
                    <a:pt x="202" y="336"/>
                    <a:pt x="70" y="336"/>
                  </a:cubicBezTo>
                  <a:cubicBezTo>
                    <a:pt x="70" y="336"/>
                    <a:pt x="85" y="357"/>
                    <a:pt x="144" y="367"/>
                  </a:cubicBezTo>
                  <a:cubicBezTo>
                    <a:pt x="144" y="436"/>
                    <a:pt x="144" y="436"/>
                    <a:pt x="144" y="436"/>
                  </a:cubicBezTo>
                  <a:cubicBezTo>
                    <a:pt x="133" y="436"/>
                    <a:pt x="133" y="436"/>
                    <a:pt x="133" y="436"/>
                  </a:cubicBezTo>
                  <a:cubicBezTo>
                    <a:pt x="124" y="464"/>
                    <a:pt x="89" y="496"/>
                    <a:pt x="89" y="496"/>
                  </a:cubicBezTo>
                  <a:cubicBezTo>
                    <a:pt x="108" y="496"/>
                    <a:pt x="108" y="496"/>
                    <a:pt x="108" y="496"/>
                  </a:cubicBezTo>
                  <a:cubicBezTo>
                    <a:pt x="108" y="512"/>
                    <a:pt x="108" y="512"/>
                    <a:pt x="108" y="512"/>
                  </a:cubicBezTo>
                  <a:cubicBezTo>
                    <a:pt x="69" y="512"/>
                    <a:pt x="69" y="512"/>
                    <a:pt x="69" y="512"/>
                  </a:cubicBezTo>
                  <a:cubicBezTo>
                    <a:pt x="62" y="536"/>
                    <a:pt x="50" y="556"/>
                    <a:pt x="50" y="556"/>
                  </a:cubicBezTo>
                  <a:cubicBezTo>
                    <a:pt x="72" y="556"/>
                    <a:pt x="72" y="556"/>
                    <a:pt x="72" y="556"/>
                  </a:cubicBezTo>
                  <a:cubicBezTo>
                    <a:pt x="72" y="576"/>
                    <a:pt x="72" y="576"/>
                    <a:pt x="72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25" y="604"/>
                    <a:pt x="0" y="616"/>
                    <a:pt x="0" y="616"/>
                  </a:cubicBezTo>
                  <a:cubicBezTo>
                    <a:pt x="60" y="616"/>
                    <a:pt x="60" y="616"/>
                    <a:pt x="60" y="616"/>
                  </a:cubicBezTo>
                  <a:cubicBezTo>
                    <a:pt x="60" y="740"/>
                    <a:pt x="60" y="740"/>
                    <a:pt x="60" y="740"/>
                  </a:cubicBezTo>
                  <a:cubicBezTo>
                    <a:pt x="248" y="740"/>
                    <a:pt x="248" y="740"/>
                    <a:pt x="248" y="740"/>
                  </a:cubicBezTo>
                  <a:cubicBezTo>
                    <a:pt x="248" y="1268"/>
                    <a:pt x="248" y="1268"/>
                    <a:pt x="248" y="1268"/>
                  </a:cubicBezTo>
                  <a:cubicBezTo>
                    <a:pt x="3448" y="1268"/>
                    <a:pt x="3448" y="1268"/>
                    <a:pt x="3448" y="1268"/>
                  </a:cubicBezTo>
                  <a:cubicBezTo>
                    <a:pt x="3448" y="672"/>
                    <a:pt x="3448" y="672"/>
                    <a:pt x="3448" y="672"/>
                  </a:cubicBezTo>
                  <a:cubicBezTo>
                    <a:pt x="3404" y="672"/>
                    <a:pt x="3404" y="672"/>
                    <a:pt x="3404" y="672"/>
                  </a:cubicBezTo>
                  <a:cubicBezTo>
                    <a:pt x="3404" y="511"/>
                    <a:pt x="3404" y="511"/>
                    <a:pt x="3404" y="511"/>
                  </a:cubicBezTo>
                  <a:cubicBezTo>
                    <a:pt x="3404" y="511"/>
                    <a:pt x="3516" y="504"/>
                    <a:pt x="3532" y="445"/>
                  </a:cubicBezTo>
                  <a:moveTo>
                    <a:pt x="3188" y="554"/>
                  </a:moveTo>
                  <a:cubicBezTo>
                    <a:pt x="3180" y="547"/>
                    <a:pt x="3169" y="536"/>
                    <a:pt x="3163" y="520"/>
                  </a:cubicBezTo>
                  <a:cubicBezTo>
                    <a:pt x="3124" y="520"/>
                    <a:pt x="3124" y="520"/>
                    <a:pt x="3124" y="520"/>
                  </a:cubicBezTo>
                  <a:cubicBezTo>
                    <a:pt x="3124" y="500"/>
                    <a:pt x="3124" y="500"/>
                    <a:pt x="3124" y="500"/>
                  </a:cubicBezTo>
                  <a:cubicBezTo>
                    <a:pt x="3130" y="500"/>
                    <a:pt x="3130" y="500"/>
                    <a:pt x="3130" y="500"/>
                  </a:cubicBezTo>
                  <a:cubicBezTo>
                    <a:pt x="3160" y="509"/>
                    <a:pt x="3188" y="511"/>
                    <a:pt x="3188" y="511"/>
                  </a:cubicBezTo>
                  <a:cubicBezTo>
                    <a:pt x="3188" y="554"/>
                    <a:pt x="3188" y="554"/>
                    <a:pt x="3188" y="554"/>
                  </a:cubicBezTo>
                  <a:moveTo>
                    <a:pt x="1688" y="586"/>
                  </a:moveTo>
                  <a:cubicBezTo>
                    <a:pt x="1688" y="672"/>
                    <a:pt x="1688" y="672"/>
                    <a:pt x="1688" y="672"/>
                  </a:cubicBezTo>
                  <a:cubicBezTo>
                    <a:pt x="1616" y="672"/>
                    <a:pt x="1616" y="672"/>
                    <a:pt x="1616" y="672"/>
                  </a:cubicBezTo>
                  <a:cubicBezTo>
                    <a:pt x="1616" y="604"/>
                    <a:pt x="1616" y="604"/>
                    <a:pt x="1616" y="604"/>
                  </a:cubicBezTo>
                  <a:cubicBezTo>
                    <a:pt x="1616" y="604"/>
                    <a:pt x="1656" y="602"/>
                    <a:pt x="1688" y="586"/>
                  </a:cubicBezTo>
                  <a:moveTo>
                    <a:pt x="1244" y="591"/>
                  </a:moveTo>
                  <a:cubicBezTo>
                    <a:pt x="1244" y="591"/>
                    <a:pt x="1294" y="582"/>
                    <a:pt x="1318" y="550"/>
                  </a:cubicBezTo>
                  <a:cubicBezTo>
                    <a:pt x="1335" y="599"/>
                    <a:pt x="1428" y="604"/>
                    <a:pt x="1428" y="604"/>
                  </a:cubicBezTo>
                  <a:cubicBezTo>
                    <a:pt x="1428" y="672"/>
                    <a:pt x="1428" y="672"/>
                    <a:pt x="1428" y="672"/>
                  </a:cubicBezTo>
                  <a:cubicBezTo>
                    <a:pt x="1244" y="672"/>
                    <a:pt x="1244" y="672"/>
                    <a:pt x="1244" y="672"/>
                  </a:cubicBezTo>
                  <a:cubicBezTo>
                    <a:pt x="1244" y="591"/>
                    <a:pt x="1244" y="591"/>
                    <a:pt x="1244" y="591"/>
                  </a:cubicBezTo>
                  <a:moveTo>
                    <a:pt x="3148" y="672"/>
                  </a:moveTo>
                  <a:cubicBezTo>
                    <a:pt x="3148" y="560"/>
                    <a:pt x="3148" y="560"/>
                    <a:pt x="3148" y="560"/>
                  </a:cubicBezTo>
                  <a:cubicBezTo>
                    <a:pt x="3188" y="560"/>
                    <a:pt x="3188" y="560"/>
                    <a:pt x="3188" y="560"/>
                  </a:cubicBezTo>
                  <a:cubicBezTo>
                    <a:pt x="3188" y="672"/>
                    <a:pt x="3188" y="672"/>
                    <a:pt x="3188" y="672"/>
                  </a:cubicBezTo>
                  <a:cubicBezTo>
                    <a:pt x="3148" y="672"/>
                    <a:pt x="3148" y="672"/>
                    <a:pt x="3148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483153" y="5773261"/>
              <a:ext cx="782033" cy="6333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 userDrawn="1"/>
          </p:nvSpPr>
          <p:spPr bwMode="auto">
            <a:xfrm>
              <a:off x="2994215" y="4919266"/>
              <a:ext cx="2157862" cy="1195038"/>
            </a:xfrm>
            <a:custGeom>
              <a:avLst/>
              <a:gdLst>
                <a:gd name="connsiteX0" fmla="*/ 1515820 w 2172042"/>
                <a:gd name="connsiteY0" fmla="*/ 661607 h 1195038"/>
                <a:gd name="connsiteX1" fmla="*/ 1515820 w 2172042"/>
                <a:gd name="connsiteY1" fmla="*/ 793928 h 1195038"/>
                <a:gd name="connsiteX2" fmla="*/ 1584176 w 2172042"/>
                <a:gd name="connsiteY2" fmla="*/ 793928 h 1195038"/>
                <a:gd name="connsiteX3" fmla="*/ 1584176 w 2172042"/>
                <a:gd name="connsiteY3" fmla="*/ 661607 h 1195038"/>
                <a:gd name="connsiteX4" fmla="*/ 1515820 w 2172042"/>
                <a:gd name="connsiteY4" fmla="*/ 661607 h 1195038"/>
                <a:gd name="connsiteX5" fmla="*/ 1474806 w 2172042"/>
                <a:gd name="connsiteY5" fmla="*/ 590720 h 1195038"/>
                <a:gd name="connsiteX6" fmla="*/ 1474806 w 2172042"/>
                <a:gd name="connsiteY6" fmla="*/ 614349 h 1195038"/>
                <a:gd name="connsiteX7" fmla="*/ 1541454 w 2172042"/>
                <a:gd name="connsiteY7" fmla="*/ 614349 h 1195038"/>
                <a:gd name="connsiteX8" fmla="*/ 1584176 w 2172042"/>
                <a:gd name="connsiteY8" fmla="*/ 654518 h 1195038"/>
                <a:gd name="connsiteX9" fmla="*/ 1584176 w 2172042"/>
                <a:gd name="connsiteY9" fmla="*/ 603716 h 1195038"/>
                <a:gd name="connsiteX10" fmla="*/ 1485059 w 2172042"/>
                <a:gd name="connsiteY10" fmla="*/ 590720 h 1195038"/>
                <a:gd name="connsiteX11" fmla="*/ 1474806 w 2172042"/>
                <a:gd name="connsiteY11" fmla="*/ 590720 h 1195038"/>
                <a:gd name="connsiteX12" fmla="*/ 522942 w 2172042"/>
                <a:gd name="connsiteY12" fmla="*/ 0 h 1195038"/>
                <a:gd name="connsiteX13" fmla="*/ 669908 w 2172042"/>
                <a:gd name="connsiteY13" fmla="*/ 112237 h 1195038"/>
                <a:gd name="connsiteX14" fmla="*/ 599843 w 2172042"/>
                <a:gd name="connsiteY14" fmla="*/ 132321 h 1195038"/>
                <a:gd name="connsiteX15" fmla="*/ 599843 w 2172042"/>
                <a:gd name="connsiteY15" fmla="*/ 148862 h 1195038"/>
                <a:gd name="connsiteX16" fmla="*/ 714340 w 2172042"/>
                <a:gd name="connsiteY16" fmla="*/ 159495 h 1195038"/>
                <a:gd name="connsiteX17" fmla="*/ 613514 w 2172042"/>
                <a:gd name="connsiteY17" fmla="*/ 196119 h 1195038"/>
                <a:gd name="connsiteX18" fmla="*/ 613514 w 2172042"/>
                <a:gd name="connsiteY18" fmla="*/ 264643 h 1195038"/>
                <a:gd name="connsiteX19" fmla="*/ 640857 w 2172042"/>
                <a:gd name="connsiteY19" fmla="*/ 264643 h 1195038"/>
                <a:gd name="connsiteX20" fmla="*/ 640857 w 2172042"/>
                <a:gd name="connsiteY20" fmla="*/ 302449 h 1195038"/>
                <a:gd name="connsiteX21" fmla="*/ 810039 w 2172042"/>
                <a:gd name="connsiteY21" fmla="*/ 318989 h 1195038"/>
                <a:gd name="connsiteX22" fmla="*/ 654528 w 2172042"/>
                <a:gd name="connsiteY22" fmla="*/ 374517 h 1195038"/>
                <a:gd name="connsiteX23" fmla="*/ 654528 w 2172042"/>
                <a:gd name="connsiteY23" fmla="*/ 448947 h 1195038"/>
                <a:gd name="connsiteX24" fmla="*/ 688706 w 2172042"/>
                <a:gd name="connsiteY24" fmla="*/ 448947 h 1195038"/>
                <a:gd name="connsiteX25" fmla="*/ 688706 w 2172042"/>
                <a:gd name="connsiteY25" fmla="*/ 503294 h 1195038"/>
                <a:gd name="connsiteX26" fmla="*/ 927954 w 2172042"/>
                <a:gd name="connsiteY26" fmla="*/ 525741 h 1195038"/>
                <a:gd name="connsiteX27" fmla="*/ 709213 w 2172042"/>
                <a:gd name="connsiteY27" fmla="*/ 603716 h 1195038"/>
                <a:gd name="connsiteX28" fmla="*/ 709213 w 2172042"/>
                <a:gd name="connsiteY28" fmla="*/ 793928 h 1195038"/>
                <a:gd name="connsiteX29" fmla="*/ 968968 w 2172042"/>
                <a:gd name="connsiteY29" fmla="*/ 793928 h 1195038"/>
                <a:gd name="connsiteX30" fmla="*/ 968968 w 2172042"/>
                <a:gd name="connsiteY30" fmla="*/ 661607 h 1195038"/>
                <a:gd name="connsiteX31" fmla="*/ 866433 w 2172042"/>
                <a:gd name="connsiteY31" fmla="*/ 661607 h 1195038"/>
                <a:gd name="connsiteX32" fmla="*/ 927954 w 2172042"/>
                <a:gd name="connsiteY32" fmla="*/ 614349 h 1195038"/>
                <a:gd name="connsiteX33" fmla="*/ 989475 w 2172042"/>
                <a:gd name="connsiteY33" fmla="*/ 614349 h 1195038"/>
                <a:gd name="connsiteX34" fmla="*/ 989475 w 2172042"/>
                <a:gd name="connsiteY34" fmla="*/ 590720 h 1195038"/>
                <a:gd name="connsiteX35" fmla="*/ 951879 w 2172042"/>
                <a:gd name="connsiteY35" fmla="*/ 590720 h 1195038"/>
                <a:gd name="connsiteX36" fmla="*/ 984348 w 2172042"/>
                <a:gd name="connsiteY36" fmla="*/ 538737 h 1195038"/>
                <a:gd name="connsiteX37" fmla="*/ 1050996 w 2172042"/>
                <a:gd name="connsiteY37" fmla="*/ 538737 h 1195038"/>
                <a:gd name="connsiteX38" fmla="*/ 1050996 w 2172042"/>
                <a:gd name="connsiteY38" fmla="*/ 519834 h 1195038"/>
                <a:gd name="connsiteX39" fmla="*/ 1018526 w 2172042"/>
                <a:gd name="connsiteY39" fmla="*/ 519834 h 1195038"/>
                <a:gd name="connsiteX40" fmla="*/ 1093718 w 2172042"/>
                <a:gd name="connsiteY40" fmla="*/ 448947 h 1195038"/>
                <a:gd name="connsiteX41" fmla="*/ 1112516 w 2172042"/>
                <a:gd name="connsiteY41" fmla="*/ 448947 h 1195038"/>
                <a:gd name="connsiteX42" fmla="*/ 1112516 w 2172042"/>
                <a:gd name="connsiteY42" fmla="*/ 367428 h 1195038"/>
                <a:gd name="connsiteX43" fmla="*/ 986057 w 2172042"/>
                <a:gd name="connsiteY43" fmla="*/ 330803 h 1195038"/>
                <a:gd name="connsiteX44" fmla="*/ 1233849 w 2172042"/>
                <a:gd name="connsiteY44" fmla="*/ 141773 h 1195038"/>
                <a:gd name="connsiteX45" fmla="*/ 1481642 w 2172042"/>
                <a:gd name="connsiteY45" fmla="*/ 330803 h 1195038"/>
                <a:gd name="connsiteX46" fmla="*/ 1358600 w 2172042"/>
                <a:gd name="connsiteY46" fmla="*/ 366247 h 1195038"/>
                <a:gd name="connsiteX47" fmla="*/ 1358600 w 2172042"/>
                <a:gd name="connsiteY47" fmla="*/ 448947 h 1195038"/>
                <a:gd name="connsiteX48" fmla="*/ 1373980 w 2172042"/>
                <a:gd name="connsiteY48" fmla="*/ 448947 h 1195038"/>
                <a:gd name="connsiteX49" fmla="*/ 1449172 w 2172042"/>
                <a:gd name="connsiteY49" fmla="*/ 519834 h 1195038"/>
                <a:gd name="connsiteX50" fmla="*/ 1413285 w 2172042"/>
                <a:gd name="connsiteY50" fmla="*/ 519834 h 1195038"/>
                <a:gd name="connsiteX51" fmla="*/ 1413285 w 2172042"/>
                <a:gd name="connsiteY51" fmla="*/ 532830 h 1195038"/>
                <a:gd name="connsiteX52" fmla="*/ 1597848 w 2172042"/>
                <a:gd name="connsiteY52" fmla="*/ 503294 h 1195038"/>
                <a:gd name="connsiteX53" fmla="*/ 1597848 w 2172042"/>
                <a:gd name="connsiteY53" fmla="*/ 448947 h 1195038"/>
                <a:gd name="connsiteX54" fmla="*/ 1638862 w 2172042"/>
                <a:gd name="connsiteY54" fmla="*/ 448947 h 1195038"/>
                <a:gd name="connsiteX55" fmla="*/ 1638862 w 2172042"/>
                <a:gd name="connsiteY55" fmla="*/ 374517 h 1195038"/>
                <a:gd name="connsiteX56" fmla="*/ 1479933 w 2172042"/>
                <a:gd name="connsiteY56" fmla="*/ 318989 h 1195038"/>
                <a:gd name="connsiteX57" fmla="*/ 1645697 w 2172042"/>
                <a:gd name="connsiteY57" fmla="*/ 302449 h 1195038"/>
                <a:gd name="connsiteX58" fmla="*/ 1645697 w 2172042"/>
                <a:gd name="connsiteY58" fmla="*/ 264643 h 1195038"/>
                <a:gd name="connsiteX59" fmla="*/ 1679875 w 2172042"/>
                <a:gd name="connsiteY59" fmla="*/ 264643 h 1195038"/>
                <a:gd name="connsiteX60" fmla="*/ 1679875 w 2172042"/>
                <a:gd name="connsiteY60" fmla="*/ 196119 h 1195038"/>
                <a:gd name="connsiteX61" fmla="*/ 1575632 w 2172042"/>
                <a:gd name="connsiteY61" fmla="*/ 159495 h 1195038"/>
                <a:gd name="connsiteX62" fmla="*/ 1686711 w 2172042"/>
                <a:gd name="connsiteY62" fmla="*/ 148862 h 1195038"/>
                <a:gd name="connsiteX63" fmla="*/ 1686711 w 2172042"/>
                <a:gd name="connsiteY63" fmla="*/ 132321 h 1195038"/>
                <a:gd name="connsiteX64" fmla="*/ 1620064 w 2172042"/>
                <a:gd name="connsiteY64" fmla="*/ 112237 h 1195038"/>
                <a:gd name="connsiteX65" fmla="*/ 1767030 w 2172042"/>
                <a:gd name="connsiteY65" fmla="*/ 0 h 1195038"/>
                <a:gd name="connsiteX66" fmla="*/ 1913996 w 2172042"/>
                <a:gd name="connsiteY66" fmla="*/ 112237 h 1195038"/>
                <a:gd name="connsiteX67" fmla="*/ 1843931 w 2172042"/>
                <a:gd name="connsiteY67" fmla="*/ 132321 h 1195038"/>
                <a:gd name="connsiteX68" fmla="*/ 1843931 w 2172042"/>
                <a:gd name="connsiteY68" fmla="*/ 148862 h 1195038"/>
                <a:gd name="connsiteX69" fmla="*/ 1958428 w 2172042"/>
                <a:gd name="connsiteY69" fmla="*/ 159495 h 1195038"/>
                <a:gd name="connsiteX70" fmla="*/ 1857602 w 2172042"/>
                <a:gd name="connsiteY70" fmla="*/ 196119 h 1195038"/>
                <a:gd name="connsiteX71" fmla="*/ 1857602 w 2172042"/>
                <a:gd name="connsiteY71" fmla="*/ 264643 h 1195038"/>
                <a:gd name="connsiteX72" fmla="*/ 1884945 w 2172042"/>
                <a:gd name="connsiteY72" fmla="*/ 264643 h 1195038"/>
                <a:gd name="connsiteX73" fmla="*/ 1884945 w 2172042"/>
                <a:gd name="connsiteY73" fmla="*/ 302449 h 1195038"/>
                <a:gd name="connsiteX74" fmla="*/ 2054127 w 2172042"/>
                <a:gd name="connsiteY74" fmla="*/ 318989 h 1195038"/>
                <a:gd name="connsiteX75" fmla="*/ 1898616 w 2172042"/>
                <a:gd name="connsiteY75" fmla="*/ 374517 h 1195038"/>
                <a:gd name="connsiteX76" fmla="*/ 1898616 w 2172042"/>
                <a:gd name="connsiteY76" fmla="*/ 448947 h 1195038"/>
                <a:gd name="connsiteX77" fmla="*/ 1932794 w 2172042"/>
                <a:gd name="connsiteY77" fmla="*/ 448947 h 1195038"/>
                <a:gd name="connsiteX78" fmla="*/ 1932794 w 2172042"/>
                <a:gd name="connsiteY78" fmla="*/ 503294 h 1195038"/>
                <a:gd name="connsiteX79" fmla="*/ 2172042 w 2172042"/>
                <a:gd name="connsiteY79" fmla="*/ 525741 h 1195038"/>
                <a:gd name="connsiteX80" fmla="*/ 1953301 w 2172042"/>
                <a:gd name="connsiteY80" fmla="*/ 603716 h 1195038"/>
                <a:gd name="connsiteX81" fmla="*/ 1953301 w 2172042"/>
                <a:gd name="connsiteY81" fmla="*/ 793928 h 1195038"/>
                <a:gd name="connsiteX82" fmla="*/ 2028494 w 2172042"/>
                <a:gd name="connsiteY82" fmla="*/ 793928 h 1195038"/>
                <a:gd name="connsiteX83" fmla="*/ 2028494 w 2172042"/>
                <a:gd name="connsiteY83" fmla="*/ 1171612 h 1195038"/>
                <a:gd name="connsiteX84" fmla="*/ 2028494 w 2172042"/>
                <a:gd name="connsiteY84" fmla="*/ 1195038 h 1195038"/>
                <a:gd name="connsiteX85" fmla="*/ 0 w 2172042"/>
                <a:gd name="connsiteY85" fmla="*/ 1195038 h 1195038"/>
                <a:gd name="connsiteX86" fmla="*/ 0 w 2172042"/>
                <a:gd name="connsiteY86" fmla="*/ 793928 h 1195038"/>
                <a:gd name="connsiteX87" fmla="*/ 53538 w 2172042"/>
                <a:gd name="connsiteY87" fmla="*/ 793928 h 1195038"/>
                <a:gd name="connsiteX88" fmla="*/ 340088 w 2172042"/>
                <a:gd name="connsiteY88" fmla="*/ 793928 h 1195038"/>
                <a:gd name="connsiteX89" fmla="*/ 340088 w 2172042"/>
                <a:gd name="connsiteY89" fmla="*/ 603716 h 1195038"/>
                <a:gd name="connsiteX90" fmla="*/ 117929 w 2172042"/>
                <a:gd name="connsiteY90" fmla="*/ 525741 h 1195038"/>
                <a:gd name="connsiteX91" fmla="*/ 353759 w 2172042"/>
                <a:gd name="connsiteY91" fmla="*/ 503294 h 1195038"/>
                <a:gd name="connsiteX92" fmla="*/ 353759 w 2172042"/>
                <a:gd name="connsiteY92" fmla="*/ 448947 h 1195038"/>
                <a:gd name="connsiteX93" fmla="*/ 394773 w 2172042"/>
                <a:gd name="connsiteY93" fmla="*/ 448947 h 1195038"/>
                <a:gd name="connsiteX94" fmla="*/ 394773 w 2172042"/>
                <a:gd name="connsiteY94" fmla="*/ 374517 h 1195038"/>
                <a:gd name="connsiteX95" fmla="*/ 235844 w 2172042"/>
                <a:gd name="connsiteY95" fmla="*/ 318989 h 1195038"/>
                <a:gd name="connsiteX96" fmla="*/ 401609 w 2172042"/>
                <a:gd name="connsiteY96" fmla="*/ 302449 h 1195038"/>
                <a:gd name="connsiteX97" fmla="*/ 401609 w 2172042"/>
                <a:gd name="connsiteY97" fmla="*/ 264643 h 1195038"/>
                <a:gd name="connsiteX98" fmla="*/ 435787 w 2172042"/>
                <a:gd name="connsiteY98" fmla="*/ 264643 h 1195038"/>
                <a:gd name="connsiteX99" fmla="*/ 435787 w 2172042"/>
                <a:gd name="connsiteY99" fmla="*/ 196119 h 1195038"/>
                <a:gd name="connsiteX100" fmla="*/ 331543 w 2172042"/>
                <a:gd name="connsiteY100" fmla="*/ 159495 h 1195038"/>
                <a:gd name="connsiteX101" fmla="*/ 442623 w 2172042"/>
                <a:gd name="connsiteY101" fmla="*/ 148862 h 1195038"/>
                <a:gd name="connsiteX102" fmla="*/ 442623 w 2172042"/>
                <a:gd name="connsiteY102" fmla="*/ 132321 h 1195038"/>
                <a:gd name="connsiteX103" fmla="*/ 375975 w 2172042"/>
                <a:gd name="connsiteY103" fmla="*/ 112237 h 1195038"/>
                <a:gd name="connsiteX104" fmla="*/ 522942 w 2172042"/>
                <a:gd name="connsiteY104" fmla="*/ 0 h 119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172042" h="1195038">
                  <a:moveTo>
                    <a:pt x="1515820" y="661607"/>
                  </a:moveTo>
                  <a:cubicBezTo>
                    <a:pt x="1515820" y="661607"/>
                    <a:pt x="1515820" y="661607"/>
                    <a:pt x="1515820" y="793928"/>
                  </a:cubicBezTo>
                  <a:cubicBezTo>
                    <a:pt x="1515820" y="793928"/>
                    <a:pt x="1515820" y="793928"/>
                    <a:pt x="1584176" y="793928"/>
                  </a:cubicBezTo>
                  <a:cubicBezTo>
                    <a:pt x="1584176" y="793928"/>
                    <a:pt x="1584176" y="793928"/>
                    <a:pt x="1584176" y="661607"/>
                  </a:cubicBezTo>
                  <a:cubicBezTo>
                    <a:pt x="1584176" y="661607"/>
                    <a:pt x="1584176" y="661607"/>
                    <a:pt x="1515820" y="661607"/>
                  </a:cubicBezTo>
                  <a:close/>
                  <a:moveTo>
                    <a:pt x="1474806" y="590720"/>
                  </a:moveTo>
                  <a:cubicBezTo>
                    <a:pt x="1474806" y="590720"/>
                    <a:pt x="1474806" y="590720"/>
                    <a:pt x="1474806" y="614349"/>
                  </a:cubicBezTo>
                  <a:cubicBezTo>
                    <a:pt x="1474806" y="614349"/>
                    <a:pt x="1474806" y="614349"/>
                    <a:pt x="1541454" y="614349"/>
                  </a:cubicBezTo>
                  <a:cubicBezTo>
                    <a:pt x="1551707" y="633252"/>
                    <a:pt x="1570505" y="646248"/>
                    <a:pt x="1584176" y="654518"/>
                  </a:cubicBezTo>
                  <a:cubicBezTo>
                    <a:pt x="1584176" y="654518"/>
                    <a:pt x="1584176" y="654518"/>
                    <a:pt x="1584176" y="603716"/>
                  </a:cubicBezTo>
                  <a:cubicBezTo>
                    <a:pt x="1584176" y="603716"/>
                    <a:pt x="1536327" y="601353"/>
                    <a:pt x="1485059" y="590720"/>
                  </a:cubicBezTo>
                  <a:cubicBezTo>
                    <a:pt x="1485059" y="590720"/>
                    <a:pt x="1485059" y="590720"/>
                    <a:pt x="1474806" y="590720"/>
                  </a:cubicBezTo>
                  <a:close/>
                  <a:moveTo>
                    <a:pt x="522942" y="0"/>
                  </a:moveTo>
                  <a:cubicBezTo>
                    <a:pt x="522942" y="0"/>
                    <a:pt x="536613" y="112237"/>
                    <a:pt x="669908" y="112237"/>
                  </a:cubicBezTo>
                  <a:cubicBezTo>
                    <a:pt x="669908" y="112237"/>
                    <a:pt x="656237" y="125233"/>
                    <a:pt x="599843" y="132321"/>
                  </a:cubicBezTo>
                  <a:cubicBezTo>
                    <a:pt x="599843" y="132321"/>
                    <a:pt x="599843" y="132321"/>
                    <a:pt x="599843" y="148862"/>
                  </a:cubicBezTo>
                  <a:cubicBezTo>
                    <a:pt x="627185" y="177216"/>
                    <a:pt x="714340" y="159495"/>
                    <a:pt x="714340" y="159495"/>
                  </a:cubicBezTo>
                  <a:cubicBezTo>
                    <a:pt x="702377" y="192575"/>
                    <a:pt x="613514" y="196119"/>
                    <a:pt x="613514" y="196119"/>
                  </a:cubicBezTo>
                  <a:cubicBezTo>
                    <a:pt x="613514" y="196119"/>
                    <a:pt x="613514" y="196119"/>
                    <a:pt x="613514" y="264643"/>
                  </a:cubicBezTo>
                  <a:cubicBezTo>
                    <a:pt x="613514" y="264643"/>
                    <a:pt x="613514" y="264643"/>
                    <a:pt x="640857" y="264643"/>
                  </a:cubicBezTo>
                  <a:cubicBezTo>
                    <a:pt x="640857" y="264643"/>
                    <a:pt x="640857" y="264643"/>
                    <a:pt x="640857" y="302449"/>
                  </a:cubicBezTo>
                  <a:cubicBezTo>
                    <a:pt x="675035" y="346162"/>
                    <a:pt x="810039" y="318989"/>
                    <a:pt x="810039" y="318989"/>
                  </a:cubicBezTo>
                  <a:cubicBezTo>
                    <a:pt x="791241" y="368609"/>
                    <a:pt x="654528" y="374517"/>
                    <a:pt x="654528" y="374517"/>
                  </a:cubicBezTo>
                  <a:cubicBezTo>
                    <a:pt x="654528" y="374517"/>
                    <a:pt x="654528" y="374517"/>
                    <a:pt x="654528" y="448947"/>
                  </a:cubicBezTo>
                  <a:cubicBezTo>
                    <a:pt x="654528" y="448947"/>
                    <a:pt x="654528" y="448947"/>
                    <a:pt x="688706" y="448947"/>
                  </a:cubicBezTo>
                  <a:cubicBezTo>
                    <a:pt x="688706" y="448947"/>
                    <a:pt x="688706" y="448947"/>
                    <a:pt x="688706" y="503294"/>
                  </a:cubicBezTo>
                  <a:cubicBezTo>
                    <a:pt x="736556" y="563547"/>
                    <a:pt x="927954" y="525741"/>
                    <a:pt x="927954" y="525741"/>
                  </a:cubicBezTo>
                  <a:cubicBezTo>
                    <a:pt x="900611" y="595446"/>
                    <a:pt x="709213" y="603716"/>
                    <a:pt x="709213" y="603716"/>
                  </a:cubicBezTo>
                  <a:cubicBezTo>
                    <a:pt x="709213" y="603716"/>
                    <a:pt x="709213" y="603716"/>
                    <a:pt x="709213" y="793928"/>
                  </a:cubicBezTo>
                  <a:cubicBezTo>
                    <a:pt x="709213" y="793928"/>
                    <a:pt x="709213" y="793928"/>
                    <a:pt x="968968" y="793928"/>
                  </a:cubicBezTo>
                  <a:cubicBezTo>
                    <a:pt x="968968" y="793928"/>
                    <a:pt x="968968" y="793928"/>
                    <a:pt x="968968" y="661607"/>
                  </a:cubicBezTo>
                  <a:cubicBezTo>
                    <a:pt x="968968" y="661607"/>
                    <a:pt x="968968" y="661607"/>
                    <a:pt x="866433" y="661607"/>
                  </a:cubicBezTo>
                  <a:cubicBezTo>
                    <a:pt x="866433" y="661607"/>
                    <a:pt x="909156" y="647429"/>
                    <a:pt x="927954" y="614349"/>
                  </a:cubicBezTo>
                  <a:cubicBezTo>
                    <a:pt x="927954" y="614349"/>
                    <a:pt x="927954" y="614349"/>
                    <a:pt x="989475" y="614349"/>
                  </a:cubicBezTo>
                  <a:cubicBezTo>
                    <a:pt x="989475" y="614349"/>
                    <a:pt x="989475" y="614349"/>
                    <a:pt x="989475" y="590720"/>
                  </a:cubicBezTo>
                  <a:cubicBezTo>
                    <a:pt x="989475" y="590720"/>
                    <a:pt x="989475" y="590720"/>
                    <a:pt x="951879" y="590720"/>
                  </a:cubicBezTo>
                  <a:cubicBezTo>
                    <a:pt x="951879" y="590720"/>
                    <a:pt x="972386" y="567091"/>
                    <a:pt x="984348" y="538737"/>
                  </a:cubicBezTo>
                  <a:cubicBezTo>
                    <a:pt x="984348" y="538737"/>
                    <a:pt x="984348" y="538737"/>
                    <a:pt x="1050996" y="538737"/>
                  </a:cubicBezTo>
                  <a:cubicBezTo>
                    <a:pt x="1050996" y="538737"/>
                    <a:pt x="1050996" y="538737"/>
                    <a:pt x="1050996" y="519834"/>
                  </a:cubicBezTo>
                  <a:cubicBezTo>
                    <a:pt x="1050996" y="519834"/>
                    <a:pt x="1050996" y="519834"/>
                    <a:pt x="1018526" y="519834"/>
                  </a:cubicBezTo>
                  <a:cubicBezTo>
                    <a:pt x="1018526" y="519834"/>
                    <a:pt x="1078338" y="482028"/>
                    <a:pt x="1093718" y="448947"/>
                  </a:cubicBezTo>
                  <a:cubicBezTo>
                    <a:pt x="1093718" y="448947"/>
                    <a:pt x="1093718" y="448947"/>
                    <a:pt x="1112516" y="448947"/>
                  </a:cubicBezTo>
                  <a:cubicBezTo>
                    <a:pt x="1112516" y="448947"/>
                    <a:pt x="1112516" y="448947"/>
                    <a:pt x="1112516" y="367428"/>
                  </a:cubicBezTo>
                  <a:cubicBezTo>
                    <a:pt x="1011691" y="355614"/>
                    <a:pt x="986057" y="330803"/>
                    <a:pt x="986057" y="330803"/>
                  </a:cubicBezTo>
                  <a:cubicBezTo>
                    <a:pt x="1211633" y="330803"/>
                    <a:pt x="1233849" y="141773"/>
                    <a:pt x="1233849" y="141773"/>
                  </a:cubicBezTo>
                  <a:cubicBezTo>
                    <a:pt x="1233849" y="141773"/>
                    <a:pt x="1256065" y="330803"/>
                    <a:pt x="1481642" y="330803"/>
                  </a:cubicBezTo>
                  <a:cubicBezTo>
                    <a:pt x="1481642" y="330803"/>
                    <a:pt x="1457717" y="354432"/>
                    <a:pt x="1358600" y="366247"/>
                  </a:cubicBezTo>
                  <a:cubicBezTo>
                    <a:pt x="1358600" y="366247"/>
                    <a:pt x="1358600" y="366247"/>
                    <a:pt x="1358600" y="448947"/>
                  </a:cubicBezTo>
                  <a:cubicBezTo>
                    <a:pt x="1358600" y="448947"/>
                    <a:pt x="1358600" y="448947"/>
                    <a:pt x="1373980" y="448947"/>
                  </a:cubicBezTo>
                  <a:cubicBezTo>
                    <a:pt x="1389360" y="482028"/>
                    <a:pt x="1449172" y="519834"/>
                    <a:pt x="1449172" y="519834"/>
                  </a:cubicBezTo>
                  <a:cubicBezTo>
                    <a:pt x="1449172" y="519834"/>
                    <a:pt x="1449172" y="519834"/>
                    <a:pt x="1413285" y="519834"/>
                  </a:cubicBezTo>
                  <a:cubicBezTo>
                    <a:pt x="1413285" y="519834"/>
                    <a:pt x="1413285" y="519834"/>
                    <a:pt x="1413285" y="532830"/>
                  </a:cubicBezTo>
                  <a:cubicBezTo>
                    <a:pt x="1471388" y="539918"/>
                    <a:pt x="1561960" y="542281"/>
                    <a:pt x="1597848" y="503294"/>
                  </a:cubicBezTo>
                  <a:cubicBezTo>
                    <a:pt x="1597848" y="503294"/>
                    <a:pt x="1597848" y="503294"/>
                    <a:pt x="1597848" y="448947"/>
                  </a:cubicBezTo>
                  <a:cubicBezTo>
                    <a:pt x="1597848" y="448947"/>
                    <a:pt x="1597848" y="448947"/>
                    <a:pt x="1638862" y="448947"/>
                  </a:cubicBezTo>
                  <a:cubicBezTo>
                    <a:pt x="1638862" y="448947"/>
                    <a:pt x="1638862" y="448947"/>
                    <a:pt x="1638862" y="374517"/>
                  </a:cubicBezTo>
                  <a:cubicBezTo>
                    <a:pt x="1638862" y="374517"/>
                    <a:pt x="1498731" y="368609"/>
                    <a:pt x="1479933" y="318989"/>
                  </a:cubicBezTo>
                  <a:cubicBezTo>
                    <a:pt x="1479933" y="318989"/>
                    <a:pt x="1604683" y="346162"/>
                    <a:pt x="1645697" y="302449"/>
                  </a:cubicBezTo>
                  <a:cubicBezTo>
                    <a:pt x="1645697" y="302449"/>
                    <a:pt x="1645697" y="302449"/>
                    <a:pt x="1645697" y="264643"/>
                  </a:cubicBezTo>
                  <a:cubicBezTo>
                    <a:pt x="1645697" y="264643"/>
                    <a:pt x="1645697" y="264643"/>
                    <a:pt x="1679875" y="264643"/>
                  </a:cubicBezTo>
                  <a:cubicBezTo>
                    <a:pt x="1679875" y="264643"/>
                    <a:pt x="1679875" y="264643"/>
                    <a:pt x="1679875" y="196119"/>
                  </a:cubicBezTo>
                  <a:cubicBezTo>
                    <a:pt x="1679875" y="196119"/>
                    <a:pt x="1587594" y="192575"/>
                    <a:pt x="1575632" y="159495"/>
                  </a:cubicBezTo>
                  <a:cubicBezTo>
                    <a:pt x="1575632" y="159495"/>
                    <a:pt x="1659368" y="177216"/>
                    <a:pt x="1686711" y="148862"/>
                  </a:cubicBezTo>
                  <a:cubicBezTo>
                    <a:pt x="1686711" y="148862"/>
                    <a:pt x="1686711" y="148862"/>
                    <a:pt x="1686711" y="132321"/>
                  </a:cubicBezTo>
                  <a:cubicBezTo>
                    <a:pt x="1633735" y="125233"/>
                    <a:pt x="1620064" y="112237"/>
                    <a:pt x="1620064" y="112237"/>
                  </a:cubicBezTo>
                  <a:cubicBezTo>
                    <a:pt x="1753359" y="112237"/>
                    <a:pt x="1767030" y="0"/>
                    <a:pt x="1767030" y="0"/>
                  </a:cubicBezTo>
                  <a:cubicBezTo>
                    <a:pt x="1767030" y="0"/>
                    <a:pt x="1780701" y="112237"/>
                    <a:pt x="1913996" y="112237"/>
                  </a:cubicBezTo>
                  <a:cubicBezTo>
                    <a:pt x="1913996" y="112237"/>
                    <a:pt x="1900325" y="125233"/>
                    <a:pt x="1843931" y="132321"/>
                  </a:cubicBezTo>
                  <a:cubicBezTo>
                    <a:pt x="1843931" y="132321"/>
                    <a:pt x="1843931" y="132321"/>
                    <a:pt x="1843931" y="148862"/>
                  </a:cubicBezTo>
                  <a:cubicBezTo>
                    <a:pt x="1871274" y="177216"/>
                    <a:pt x="1958428" y="159495"/>
                    <a:pt x="1958428" y="159495"/>
                  </a:cubicBezTo>
                  <a:cubicBezTo>
                    <a:pt x="1946466" y="192575"/>
                    <a:pt x="1857602" y="196119"/>
                    <a:pt x="1857602" y="196119"/>
                  </a:cubicBezTo>
                  <a:cubicBezTo>
                    <a:pt x="1857602" y="196119"/>
                    <a:pt x="1857602" y="196119"/>
                    <a:pt x="1857602" y="264643"/>
                  </a:cubicBezTo>
                  <a:cubicBezTo>
                    <a:pt x="1857602" y="264643"/>
                    <a:pt x="1857602" y="264643"/>
                    <a:pt x="1884945" y="264643"/>
                  </a:cubicBezTo>
                  <a:cubicBezTo>
                    <a:pt x="1884945" y="264643"/>
                    <a:pt x="1884945" y="264643"/>
                    <a:pt x="1884945" y="302449"/>
                  </a:cubicBezTo>
                  <a:cubicBezTo>
                    <a:pt x="1919123" y="346162"/>
                    <a:pt x="2054127" y="318989"/>
                    <a:pt x="2054127" y="318989"/>
                  </a:cubicBezTo>
                  <a:cubicBezTo>
                    <a:pt x="2035329" y="368609"/>
                    <a:pt x="1898616" y="374517"/>
                    <a:pt x="1898616" y="374517"/>
                  </a:cubicBezTo>
                  <a:cubicBezTo>
                    <a:pt x="1898616" y="374517"/>
                    <a:pt x="1898616" y="374517"/>
                    <a:pt x="1898616" y="448947"/>
                  </a:cubicBezTo>
                  <a:cubicBezTo>
                    <a:pt x="1898616" y="448947"/>
                    <a:pt x="1898616" y="448947"/>
                    <a:pt x="1932794" y="448947"/>
                  </a:cubicBezTo>
                  <a:cubicBezTo>
                    <a:pt x="1932794" y="448947"/>
                    <a:pt x="1932794" y="448947"/>
                    <a:pt x="1932794" y="503294"/>
                  </a:cubicBezTo>
                  <a:cubicBezTo>
                    <a:pt x="1980644" y="563547"/>
                    <a:pt x="2172042" y="525741"/>
                    <a:pt x="2172042" y="525741"/>
                  </a:cubicBezTo>
                  <a:cubicBezTo>
                    <a:pt x="2144700" y="595446"/>
                    <a:pt x="1953301" y="603716"/>
                    <a:pt x="1953301" y="603716"/>
                  </a:cubicBezTo>
                  <a:cubicBezTo>
                    <a:pt x="1953301" y="603716"/>
                    <a:pt x="1953301" y="603716"/>
                    <a:pt x="1953301" y="793928"/>
                  </a:cubicBezTo>
                  <a:cubicBezTo>
                    <a:pt x="1953301" y="793928"/>
                    <a:pt x="1953301" y="793928"/>
                    <a:pt x="2028494" y="793928"/>
                  </a:cubicBezTo>
                  <a:cubicBezTo>
                    <a:pt x="2028494" y="793928"/>
                    <a:pt x="2028494" y="793928"/>
                    <a:pt x="2028494" y="1171612"/>
                  </a:cubicBezTo>
                  <a:lnTo>
                    <a:pt x="2028494" y="1195038"/>
                  </a:lnTo>
                  <a:lnTo>
                    <a:pt x="0" y="1195038"/>
                  </a:lnTo>
                  <a:lnTo>
                    <a:pt x="0" y="793928"/>
                  </a:lnTo>
                  <a:lnTo>
                    <a:pt x="53538" y="793928"/>
                  </a:lnTo>
                  <a:cubicBezTo>
                    <a:pt x="136621" y="793928"/>
                    <a:pt x="231572" y="793928"/>
                    <a:pt x="340088" y="793928"/>
                  </a:cubicBezTo>
                  <a:cubicBezTo>
                    <a:pt x="340088" y="793928"/>
                    <a:pt x="340088" y="793928"/>
                    <a:pt x="340088" y="603716"/>
                  </a:cubicBezTo>
                  <a:cubicBezTo>
                    <a:pt x="340088" y="603716"/>
                    <a:pt x="145272" y="595446"/>
                    <a:pt x="117929" y="525741"/>
                  </a:cubicBezTo>
                  <a:cubicBezTo>
                    <a:pt x="117929" y="525741"/>
                    <a:pt x="299074" y="563547"/>
                    <a:pt x="353759" y="503294"/>
                  </a:cubicBezTo>
                  <a:cubicBezTo>
                    <a:pt x="353759" y="503294"/>
                    <a:pt x="353759" y="503294"/>
                    <a:pt x="353759" y="448947"/>
                  </a:cubicBezTo>
                  <a:cubicBezTo>
                    <a:pt x="353759" y="448947"/>
                    <a:pt x="353759" y="448947"/>
                    <a:pt x="394773" y="448947"/>
                  </a:cubicBezTo>
                  <a:cubicBezTo>
                    <a:pt x="394773" y="448947"/>
                    <a:pt x="394773" y="448947"/>
                    <a:pt x="394773" y="374517"/>
                  </a:cubicBezTo>
                  <a:cubicBezTo>
                    <a:pt x="394773" y="374517"/>
                    <a:pt x="254642" y="368609"/>
                    <a:pt x="235844" y="318989"/>
                  </a:cubicBezTo>
                  <a:cubicBezTo>
                    <a:pt x="235844" y="318989"/>
                    <a:pt x="360595" y="346162"/>
                    <a:pt x="401609" y="302449"/>
                  </a:cubicBezTo>
                  <a:cubicBezTo>
                    <a:pt x="401609" y="302449"/>
                    <a:pt x="401609" y="302449"/>
                    <a:pt x="401609" y="264643"/>
                  </a:cubicBezTo>
                  <a:cubicBezTo>
                    <a:pt x="401609" y="264643"/>
                    <a:pt x="401609" y="264643"/>
                    <a:pt x="435787" y="264643"/>
                  </a:cubicBezTo>
                  <a:cubicBezTo>
                    <a:pt x="435787" y="264643"/>
                    <a:pt x="435787" y="264643"/>
                    <a:pt x="435787" y="196119"/>
                  </a:cubicBezTo>
                  <a:cubicBezTo>
                    <a:pt x="435787" y="196119"/>
                    <a:pt x="343506" y="192575"/>
                    <a:pt x="331543" y="159495"/>
                  </a:cubicBezTo>
                  <a:cubicBezTo>
                    <a:pt x="331543" y="159495"/>
                    <a:pt x="415280" y="177216"/>
                    <a:pt x="442623" y="148862"/>
                  </a:cubicBezTo>
                  <a:cubicBezTo>
                    <a:pt x="442623" y="148862"/>
                    <a:pt x="442623" y="148862"/>
                    <a:pt x="442623" y="132321"/>
                  </a:cubicBezTo>
                  <a:cubicBezTo>
                    <a:pt x="389646" y="125233"/>
                    <a:pt x="375975" y="112237"/>
                    <a:pt x="375975" y="112237"/>
                  </a:cubicBezTo>
                  <a:cubicBezTo>
                    <a:pt x="509270" y="112237"/>
                    <a:pt x="522942" y="0"/>
                    <a:pt x="5229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24" name="任意多边形: 形状 23"/>
            <p:cNvSpPr/>
            <p:nvPr userDrawn="1"/>
          </p:nvSpPr>
          <p:spPr bwMode="auto">
            <a:xfrm flipH="1">
              <a:off x="8552264" y="4834435"/>
              <a:ext cx="2172042" cy="1195038"/>
            </a:xfrm>
            <a:custGeom>
              <a:avLst/>
              <a:gdLst>
                <a:gd name="connsiteX0" fmla="*/ 1515820 w 2172042"/>
                <a:gd name="connsiteY0" fmla="*/ 661607 h 1195038"/>
                <a:gd name="connsiteX1" fmla="*/ 1515820 w 2172042"/>
                <a:gd name="connsiteY1" fmla="*/ 793928 h 1195038"/>
                <a:gd name="connsiteX2" fmla="*/ 1584176 w 2172042"/>
                <a:gd name="connsiteY2" fmla="*/ 793928 h 1195038"/>
                <a:gd name="connsiteX3" fmla="*/ 1584176 w 2172042"/>
                <a:gd name="connsiteY3" fmla="*/ 661607 h 1195038"/>
                <a:gd name="connsiteX4" fmla="*/ 1515820 w 2172042"/>
                <a:gd name="connsiteY4" fmla="*/ 661607 h 1195038"/>
                <a:gd name="connsiteX5" fmla="*/ 1474806 w 2172042"/>
                <a:gd name="connsiteY5" fmla="*/ 590720 h 1195038"/>
                <a:gd name="connsiteX6" fmla="*/ 1474806 w 2172042"/>
                <a:gd name="connsiteY6" fmla="*/ 614349 h 1195038"/>
                <a:gd name="connsiteX7" fmla="*/ 1541454 w 2172042"/>
                <a:gd name="connsiteY7" fmla="*/ 614349 h 1195038"/>
                <a:gd name="connsiteX8" fmla="*/ 1584176 w 2172042"/>
                <a:gd name="connsiteY8" fmla="*/ 654518 h 1195038"/>
                <a:gd name="connsiteX9" fmla="*/ 1584176 w 2172042"/>
                <a:gd name="connsiteY9" fmla="*/ 603716 h 1195038"/>
                <a:gd name="connsiteX10" fmla="*/ 1485059 w 2172042"/>
                <a:gd name="connsiteY10" fmla="*/ 590720 h 1195038"/>
                <a:gd name="connsiteX11" fmla="*/ 1474806 w 2172042"/>
                <a:gd name="connsiteY11" fmla="*/ 590720 h 1195038"/>
                <a:gd name="connsiteX12" fmla="*/ 522942 w 2172042"/>
                <a:gd name="connsiteY12" fmla="*/ 0 h 1195038"/>
                <a:gd name="connsiteX13" fmla="*/ 669908 w 2172042"/>
                <a:gd name="connsiteY13" fmla="*/ 112237 h 1195038"/>
                <a:gd name="connsiteX14" fmla="*/ 599843 w 2172042"/>
                <a:gd name="connsiteY14" fmla="*/ 132321 h 1195038"/>
                <a:gd name="connsiteX15" fmla="*/ 599843 w 2172042"/>
                <a:gd name="connsiteY15" fmla="*/ 148862 h 1195038"/>
                <a:gd name="connsiteX16" fmla="*/ 714340 w 2172042"/>
                <a:gd name="connsiteY16" fmla="*/ 159495 h 1195038"/>
                <a:gd name="connsiteX17" fmla="*/ 613514 w 2172042"/>
                <a:gd name="connsiteY17" fmla="*/ 196119 h 1195038"/>
                <a:gd name="connsiteX18" fmla="*/ 613514 w 2172042"/>
                <a:gd name="connsiteY18" fmla="*/ 264643 h 1195038"/>
                <a:gd name="connsiteX19" fmla="*/ 640857 w 2172042"/>
                <a:gd name="connsiteY19" fmla="*/ 264643 h 1195038"/>
                <a:gd name="connsiteX20" fmla="*/ 640857 w 2172042"/>
                <a:gd name="connsiteY20" fmla="*/ 302449 h 1195038"/>
                <a:gd name="connsiteX21" fmla="*/ 810039 w 2172042"/>
                <a:gd name="connsiteY21" fmla="*/ 318989 h 1195038"/>
                <a:gd name="connsiteX22" fmla="*/ 654528 w 2172042"/>
                <a:gd name="connsiteY22" fmla="*/ 374517 h 1195038"/>
                <a:gd name="connsiteX23" fmla="*/ 654528 w 2172042"/>
                <a:gd name="connsiteY23" fmla="*/ 448947 h 1195038"/>
                <a:gd name="connsiteX24" fmla="*/ 688706 w 2172042"/>
                <a:gd name="connsiteY24" fmla="*/ 448947 h 1195038"/>
                <a:gd name="connsiteX25" fmla="*/ 688706 w 2172042"/>
                <a:gd name="connsiteY25" fmla="*/ 503294 h 1195038"/>
                <a:gd name="connsiteX26" fmla="*/ 927954 w 2172042"/>
                <a:gd name="connsiteY26" fmla="*/ 525741 h 1195038"/>
                <a:gd name="connsiteX27" fmla="*/ 709213 w 2172042"/>
                <a:gd name="connsiteY27" fmla="*/ 603716 h 1195038"/>
                <a:gd name="connsiteX28" fmla="*/ 709213 w 2172042"/>
                <a:gd name="connsiteY28" fmla="*/ 793928 h 1195038"/>
                <a:gd name="connsiteX29" fmla="*/ 968968 w 2172042"/>
                <a:gd name="connsiteY29" fmla="*/ 793928 h 1195038"/>
                <a:gd name="connsiteX30" fmla="*/ 968968 w 2172042"/>
                <a:gd name="connsiteY30" fmla="*/ 661607 h 1195038"/>
                <a:gd name="connsiteX31" fmla="*/ 866433 w 2172042"/>
                <a:gd name="connsiteY31" fmla="*/ 661607 h 1195038"/>
                <a:gd name="connsiteX32" fmla="*/ 927954 w 2172042"/>
                <a:gd name="connsiteY32" fmla="*/ 614349 h 1195038"/>
                <a:gd name="connsiteX33" fmla="*/ 989475 w 2172042"/>
                <a:gd name="connsiteY33" fmla="*/ 614349 h 1195038"/>
                <a:gd name="connsiteX34" fmla="*/ 989475 w 2172042"/>
                <a:gd name="connsiteY34" fmla="*/ 590720 h 1195038"/>
                <a:gd name="connsiteX35" fmla="*/ 951879 w 2172042"/>
                <a:gd name="connsiteY35" fmla="*/ 590720 h 1195038"/>
                <a:gd name="connsiteX36" fmla="*/ 984348 w 2172042"/>
                <a:gd name="connsiteY36" fmla="*/ 538737 h 1195038"/>
                <a:gd name="connsiteX37" fmla="*/ 1050996 w 2172042"/>
                <a:gd name="connsiteY37" fmla="*/ 538737 h 1195038"/>
                <a:gd name="connsiteX38" fmla="*/ 1050996 w 2172042"/>
                <a:gd name="connsiteY38" fmla="*/ 519834 h 1195038"/>
                <a:gd name="connsiteX39" fmla="*/ 1018526 w 2172042"/>
                <a:gd name="connsiteY39" fmla="*/ 519834 h 1195038"/>
                <a:gd name="connsiteX40" fmla="*/ 1093718 w 2172042"/>
                <a:gd name="connsiteY40" fmla="*/ 448947 h 1195038"/>
                <a:gd name="connsiteX41" fmla="*/ 1112516 w 2172042"/>
                <a:gd name="connsiteY41" fmla="*/ 448947 h 1195038"/>
                <a:gd name="connsiteX42" fmla="*/ 1112516 w 2172042"/>
                <a:gd name="connsiteY42" fmla="*/ 367428 h 1195038"/>
                <a:gd name="connsiteX43" fmla="*/ 986057 w 2172042"/>
                <a:gd name="connsiteY43" fmla="*/ 330803 h 1195038"/>
                <a:gd name="connsiteX44" fmla="*/ 1233849 w 2172042"/>
                <a:gd name="connsiteY44" fmla="*/ 141773 h 1195038"/>
                <a:gd name="connsiteX45" fmla="*/ 1481642 w 2172042"/>
                <a:gd name="connsiteY45" fmla="*/ 330803 h 1195038"/>
                <a:gd name="connsiteX46" fmla="*/ 1358600 w 2172042"/>
                <a:gd name="connsiteY46" fmla="*/ 366247 h 1195038"/>
                <a:gd name="connsiteX47" fmla="*/ 1358600 w 2172042"/>
                <a:gd name="connsiteY47" fmla="*/ 448947 h 1195038"/>
                <a:gd name="connsiteX48" fmla="*/ 1373980 w 2172042"/>
                <a:gd name="connsiteY48" fmla="*/ 448947 h 1195038"/>
                <a:gd name="connsiteX49" fmla="*/ 1449172 w 2172042"/>
                <a:gd name="connsiteY49" fmla="*/ 519834 h 1195038"/>
                <a:gd name="connsiteX50" fmla="*/ 1413285 w 2172042"/>
                <a:gd name="connsiteY50" fmla="*/ 519834 h 1195038"/>
                <a:gd name="connsiteX51" fmla="*/ 1413285 w 2172042"/>
                <a:gd name="connsiteY51" fmla="*/ 532830 h 1195038"/>
                <a:gd name="connsiteX52" fmla="*/ 1597848 w 2172042"/>
                <a:gd name="connsiteY52" fmla="*/ 503294 h 1195038"/>
                <a:gd name="connsiteX53" fmla="*/ 1597848 w 2172042"/>
                <a:gd name="connsiteY53" fmla="*/ 448947 h 1195038"/>
                <a:gd name="connsiteX54" fmla="*/ 1638862 w 2172042"/>
                <a:gd name="connsiteY54" fmla="*/ 448947 h 1195038"/>
                <a:gd name="connsiteX55" fmla="*/ 1638862 w 2172042"/>
                <a:gd name="connsiteY55" fmla="*/ 374517 h 1195038"/>
                <a:gd name="connsiteX56" fmla="*/ 1479933 w 2172042"/>
                <a:gd name="connsiteY56" fmla="*/ 318989 h 1195038"/>
                <a:gd name="connsiteX57" fmla="*/ 1645697 w 2172042"/>
                <a:gd name="connsiteY57" fmla="*/ 302449 h 1195038"/>
                <a:gd name="connsiteX58" fmla="*/ 1645697 w 2172042"/>
                <a:gd name="connsiteY58" fmla="*/ 264643 h 1195038"/>
                <a:gd name="connsiteX59" fmla="*/ 1679875 w 2172042"/>
                <a:gd name="connsiteY59" fmla="*/ 264643 h 1195038"/>
                <a:gd name="connsiteX60" fmla="*/ 1679875 w 2172042"/>
                <a:gd name="connsiteY60" fmla="*/ 196119 h 1195038"/>
                <a:gd name="connsiteX61" fmla="*/ 1575632 w 2172042"/>
                <a:gd name="connsiteY61" fmla="*/ 159495 h 1195038"/>
                <a:gd name="connsiteX62" fmla="*/ 1686711 w 2172042"/>
                <a:gd name="connsiteY62" fmla="*/ 148862 h 1195038"/>
                <a:gd name="connsiteX63" fmla="*/ 1686711 w 2172042"/>
                <a:gd name="connsiteY63" fmla="*/ 132321 h 1195038"/>
                <a:gd name="connsiteX64" fmla="*/ 1620064 w 2172042"/>
                <a:gd name="connsiteY64" fmla="*/ 112237 h 1195038"/>
                <a:gd name="connsiteX65" fmla="*/ 1767030 w 2172042"/>
                <a:gd name="connsiteY65" fmla="*/ 0 h 1195038"/>
                <a:gd name="connsiteX66" fmla="*/ 1913996 w 2172042"/>
                <a:gd name="connsiteY66" fmla="*/ 112237 h 1195038"/>
                <a:gd name="connsiteX67" fmla="*/ 1843931 w 2172042"/>
                <a:gd name="connsiteY67" fmla="*/ 132321 h 1195038"/>
                <a:gd name="connsiteX68" fmla="*/ 1843931 w 2172042"/>
                <a:gd name="connsiteY68" fmla="*/ 148862 h 1195038"/>
                <a:gd name="connsiteX69" fmla="*/ 1958428 w 2172042"/>
                <a:gd name="connsiteY69" fmla="*/ 159495 h 1195038"/>
                <a:gd name="connsiteX70" fmla="*/ 1857602 w 2172042"/>
                <a:gd name="connsiteY70" fmla="*/ 196119 h 1195038"/>
                <a:gd name="connsiteX71" fmla="*/ 1857602 w 2172042"/>
                <a:gd name="connsiteY71" fmla="*/ 264643 h 1195038"/>
                <a:gd name="connsiteX72" fmla="*/ 1884945 w 2172042"/>
                <a:gd name="connsiteY72" fmla="*/ 264643 h 1195038"/>
                <a:gd name="connsiteX73" fmla="*/ 1884945 w 2172042"/>
                <a:gd name="connsiteY73" fmla="*/ 302449 h 1195038"/>
                <a:gd name="connsiteX74" fmla="*/ 2054127 w 2172042"/>
                <a:gd name="connsiteY74" fmla="*/ 318989 h 1195038"/>
                <a:gd name="connsiteX75" fmla="*/ 1898616 w 2172042"/>
                <a:gd name="connsiteY75" fmla="*/ 374517 h 1195038"/>
                <a:gd name="connsiteX76" fmla="*/ 1898616 w 2172042"/>
                <a:gd name="connsiteY76" fmla="*/ 448947 h 1195038"/>
                <a:gd name="connsiteX77" fmla="*/ 1932794 w 2172042"/>
                <a:gd name="connsiteY77" fmla="*/ 448947 h 1195038"/>
                <a:gd name="connsiteX78" fmla="*/ 1932794 w 2172042"/>
                <a:gd name="connsiteY78" fmla="*/ 503294 h 1195038"/>
                <a:gd name="connsiteX79" fmla="*/ 2172042 w 2172042"/>
                <a:gd name="connsiteY79" fmla="*/ 525741 h 1195038"/>
                <a:gd name="connsiteX80" fmla="*/ 1953301 w 2172042"/>
                <a:gd name="connsiteY80" fmla="*/ 603716 h 1195038"/>
                <a:gd name="connsiteX81" fmla="*/ 1953301 w 2172042"/>
                <a:gd name="connsiteY81" fmla="*/ 793928 h 1195038"/>
                <a:gd name="connsiteX82" fmla="*/ 2028494 w 2172042"/>
                <a:gd name="connsiteY82" fmla="*/ 793928 h 1195038"/>
                <a:gd name="connsiteX83" fmla="*/ 2028494 w 2172042"/>
                <a:gd name="connsiteY83" fmla="*/ 1171612 h 1195038"/>
                <a:gd name="connsiteX84" fmla="*/ 2028494 w 2172042"/>
                <a:gd name="connsiteY84" fmla="*/ 1195038 h 1195038"/>
                <a:gd name="connsiteX85" fmla="*/ 0 w 2172042"/>
                <a:gd name="connsiteY85" fmla="*/ 1195038 h 1195038"/>
                <a:gd name="connsiteX86" fmla="*/ 0 w 2172042"/>
                <a:gd name="connsiteY86" fmla="*/ 793928 h 1195038"/>
                <a:gd name="connsiteX87" fmla="*/ 53538 w 2172042"/>
                <a:gd name="connsiteY87" fmla="*/ 793928 h 1195038"/>
                <a:gd name="connsiteX88" fmla="*/ 340088 w 2172042"/>
                <a:gd name="connsiteY88" fmla="*/ 793928 h 1195038"/>
                <a:gd name="connsiteX89" fmla="*/ 340088 w 2172042"/>
                <a:gd name="connsiteY89" fmla="*/ 603716 h 1195038"/>
                <a:gd name="connsiteX90" fmla="*/ 117929 w 2172042"/>
                <a:gd name="connsiteY90" fmla="*/ 525741 h 1195038"/>
                <a:gd name="connsiteX91" fmla="*/ 353759 w 2172042"/>
                <a:gd name="connsiteY91" fmla="*/ 503294 h 1195038"/>
                <a:gd name="connsiteX92" fmla="*/ 353759 w 2172042"/>
                <a:gd name="connsiteY92" fmla="*/ 448947 h 1195038"/>
                <a:gd name="connsiteX93" fmla="*/ 394773 w 2172042"/>
                <a:gd name="connsiteY93" fmla="*/ 448947 h 1195038"/>
                <a:gd name="connsiteX94" fmla="*/ 394773 w 2172042"/>
                <a:gd name="connsiteY94" fmla="*/ 374517 h 1195038"/>
                <a:gd name="connsiteX95" fmla="*/ 235844 w 2172042"/>
                <a:gd name="connsiteY95" fmla="*/ 318989 h 1195038"/>
                <a:gd name="connsiteX96" fmla="*/ 401609 w 2172042"/>
                <a:gd name="connsiteY96" fmla="*/ 302449 h 1195038"/>
                <a:gd name="connsiteX97" fmla="*/ 401609 w 2172042"/>
                <a:gd name="connsiteY97" fmla="*/ 264643 h 1195038"/>
                <a:gd name="connsiteX98" fmla="*/ 435787 w 2172042"/>
                <a:gd name="connsiteY98" fmla="*/ 264643 h 1195038"/>
                <a:gd name="connsiteX99" fmla="*/ 435787 w 2172042"/>
                <a:gd name="connsiteY99" fmla="*/ 196119 h 1195038"/>
                <a:gd name="connsiteX100" fmla="*/ 331543 w 2172042"/>
                <a:gd name="connsiteY100" fmla="*/ 159495 h 1195038"/>
                <a:gd name="connsiteX101" fmla="*/ 442623 w 2172042"/>
                <a:gd name="connsiteY101" fmla="*/ 148862 h 1195038"/>
                <a:gd name="connsiteX102" fmla="*/ 442623 w 2172042"/>
                <a:gd name="connsiteY102" fmla="*/ 132321 h 1195038"/>
                <a:gd name="connsiteX103" fmla="*/ 375975 w 2172042"/>
                <a:gd name="connsiteY103" fmla="*/ 112237 h 1195038"/>
                <a:gd name="connsiteX104" fmla="*/ 522942 w 2172042"/>
                <a:gd name="connsiteY104" fmla="*/ 0 h 119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172042" h="1195038">
                  <a:moveTo>
                    <a:pt x="1515820" y="661607"/>
                  </a:moveTo>
                  <a:cubicBezTo>
                    <a:pt x="1515820" y="661607"/>
                    <a:pt x="1515820" y="661607"/>
                    <a:pt x="1515820" y="793928"/>
                  </a:cubicBezTo>
                  <a:cubicBezTo>
                    <a:pt x="1515820" y="793928"/>
                    <a:pt x="1515820" y="793928"/>
                    <a:pt x="1584176" y="793928"/>
                  </a:cubicBezTo>
                  <a:cubicBezTo>
                    <a:pt x="1584176" y="793928"/>
                    <a:pt x="1584176" y="793928"/>
                    <a:pt x="1584176" y="661607"/>
                  </a:cubicBezTo>
                  <a:cubicBezTo>
                    <a:pt x="1584176" y="661607"/>
                    <a:pt x="1584176" y="661607"/>
                    <a:pt x="1515820" y="661607"/>
                  </a:cubicBezTo>
                  <a:close/>
                  <a:moveTo>
                    <a:pt x="1474806" y="590720"/>
                  </a:moveTo>
                  <a:cubicBezTo>
                    <a:pt x="1474806" y="590720"/>
                    <a:pt x="1474806" y="590720"/>
                    <a:pt x="1474806" y="614349"/>
                  </a:cubicBezTo>
                  <a:cubicBezTo>
                    <a:pt x="1474806" y="614349"/>
                    <a:pt x="1474806" y="614349"/>
                    <a:pt x="1541454" y="614349"/>
                  </a:cubicBezTo>
                  <a:cubicBezTo>
                    <a:pt x="1551707" y="633252"/>
                    <a:pt x="1570505" y="646248"/>
                    <a:pt x="1584176" y="654518"/>
                  </a:cubicBezTo>
                  <a:cubicBezTo>
                    <a:pt x="1584176" y="654518"/>
                    <a:pt x="1584176" y="654518"/>
                    <a:pt x="1584176" y="603716"/>
                  </a:cubicBezTo>
                  <a:cubicBezTo>
                    <a:pt x="1584176" y="603716"/>
                    <a:pt x="1536327" y="601353"/>
                    <a:pt x="1485059" y="590720"/>
                  </a:cubicBezTo>
                  <a:cubicBezTo>
                    <a:pt x="1485059" y="590720"/>
                    <a:pt x="1485059" y="590720"/>
                    <a:pt x="1474806" y="590720"/>
                  </a:cubicBezTo>
                  <a:close/>
                  <a:moveTo>
                    <a:pt x="522942" y="0"/>
                  </a:moveTo>
                  <a:cubicBezTo>
                    <a:pt x="522942" y="0"/>
                    <a:pt x="536613" y="112237"/>
                    <a:pt x="669908" y="112237"/>
                  </a:cubicBezTo>
                  <a:cubicBezTo>
                    <a:pt x="669908" y="112237"/>
                    <a:pt x="656237" y="125233"/>
                    <a:pt x="599843" y="132321"/>
                  </a:cubicBezTo>
                  <a:cubicBezTo>
                    <a:pt x="599843" y="132321"/>
                    <a:pt x="599843" y="132321"/>
                    <a:pt x="599843" y="148862"/>
                  </a:cubicBezTo>
                  <a:cubicBezTo>
                    <a:pt x="627185" y="177216"/>
                    <a:pt x="714340" y="159495"/>
                    <a:pt x="714340" y="159495"/>
                  </a:cubicBezTo>
                  <a:cubicBezTo>
                    <a:pt x="702377" y="192575"/>
                    <a:pt x="613514" y="196119"/>
                    <a:pt x="613514" y="196119"/>
                  </a:cubicBezTo>
                  <a:cubicBezTo>
                    <a:pt x="613514" y="196119"/>
                    <a:pt x="613514" y="196119"/>
                    <a:pt x="613514" y="264643"/>
                  </a:cubicBezTo>
                  <a:cubicBezTo>
                    <a:pt x="613514" y="264643"/>
                    <a:pt x="613514" y="264643"/>
                    <a:pt x="640857" y="264643"/>
                  </a:cubicBezTo>
                  <a:cubicBezTo>
                    <a:pt x="640857" y="264643"/>
                    <a:pt x="640857" y="264643"/>
                    <a:pt x="640857" y="302449"/>
                  </a:cubicBezTo>
                  <a:cubicBezTo>
                    <a:pt x="675035" y="346162"/>
                    <a:pt x="810039" y="318989"/>
                    <a:pt x="810039" y="318989"/>
                  </a:cubicBezTo>
                  <a:cubicBezTo>
                    <a:pt x="791241" y="368609"/>
                    <a:pt x="654528" y="374517"/>
                    <a:pt x="654528" y="374517"/>
                  </a:cubicBezTo>
                  <a:cubicBezTo>
                    <a:pt x="654528" y="374517"/>
                    <a:pt x="654528" y="374517"/>
                    <a:pt x="654528" y="448947"/>
                  </a:cubicBezTo>
                  <a:cubicBezTo>
                    <a:pt x="654528" y="448947"/>
                    <a:pt x="654528" y="448947"/>
                    <a:pt x="688706" y="448947"/>
                  </a:cubicBezTo>
                  <a:cubicBezTo>
                    <a:pt x="688706" y="448947"/>
                    <a:pt x="688706" y="448947"/>
                    <a:pt x="688706" y="503294"/>
                  </a:cubicBezTo>
                  <a:cubicBezTo>
                    <a:pt x="736556" y="563547"/>
                    <a:pt x="927954" y="525741"/>
                    <a:pt x="927954" y="525741"/>
                  </a:cubicBezTo>
                  <a:cubicBezTo>
                    <a:pt x="900611" y="595446"/>
                    <a:pt x="709213" y="603716"/>
                    <a:pt x="709213" y="603716"/>
                  </a:cubicBezTo>
                  <a:cubicBezTo>
                    <a:pt x="709213" y="603716"/>
                    <a:pt x="709213" y="603716"/>
                    <a:pt x="709213" y="793928"/>
                  </a:cubicBezTo>
                  <a:cubicBezTo>
                    <a:pt x="709213" y="793928"/>
                    <a:pt x="709213" y="793928"/>
                    <a:pt x="968968" y="793928"/>
                  </a:cubicBezTo>
                  <a:cubicBezTo>
                    <a:pt x="968968" y="793928"/>
                    <a:pt x="968968" y="793928"/>
                    <a:pt x="968968" y="661607"/>
                  </a:cubicBezTo>
                  <a:cubicBezTo>
                    <a:pt x="968968" y="661607"/>
                    <a:pt x="968968" y="661607"/>
                    <a:pt x="866433" y="661607"/>
                  </a:cubicBezTo>
                  <a:cubicBezTo>
                    <a:pt x="866433" y="661607"/>
                    <a:pt x="909156" y="647429"/>
                    <a:pt x="927954" y="614349"/>
                  </a:cubicBezTo>
                  <a:cubicBezTo>
                    <a:pt x="927954" y="614349"/>
                    <a:pt x="927954" y="614349"/>
                    <a:pt x="989475" y="614349"/>
                  </a:cubicBezTo>
                  <a:cubicBezTo>
                    <a:pt x="989475" y="614349"/>
                    <a:pt x="989475" y="614349"/>
                    <a:pt x="989475" y="590720"/>
                  </a:cubicBezTo>
                  <a:cubicBezTo>
                    <a:pt x="989475" y="590720"/>
                    <a:pt x="989475" y="590720"/>
                    <a:pt x="951879" y="590720"/>
                  </a:cubicBezTo>
                  <a:cubicBezTo>
                    <a:pt x="951879" y="590720"/>
                    <a:pt x="972386" y="567091"/>
                    <a:pt x="984348" y="538737"/>
                  </a:cubicBezTo>
                  <a:cubicBezTo>
                    <a:pt x="984348" y="538737"/>
                    <a:pt x="984348" y="538737"/>
                    <a:pt x="1050996" y="538737"/>
                  </a:cubicBezTo>
                  <a:cubicBezTo>
                    <a:pt x="1050996" y="538737"/>
                    <a:pt x="1050996" y="538737"/>
                    <a:pt x="1050996" y="519834"/>
                  </a:cubicBezTo>
                  <a:cubicBezTo>
                    <a:pt x="1050996" y="519834"/>
                    <a:pt x="1050996" y="519834"/>
                    <a:pt x="1018526" y="519834"/>
                  </a:cubicBezTo>
                  <a:cubicBezTo>
                    <a:pt x="1018526" y="519834"/>
                    <a:pt x="1078338" y="482028"/>
                    <a:pt x="1093718" y="448947"/>
                  </a:cubicBezTo>
                  <a:cubicBezTo>
                    <a:pt x="1093718" y="448947"/>
                    <a:pt x="1093718" y="448947"/>
                    <a:pt x="1112516" y="448947"/>
                  </a:cubicBezTo>
                  <a:cubicBezTo>
                    <a:pt x="1112516" y="448947"/>
                    <a:pt x="1112516" y="448947"/>
                    <a:pt x="1112516" y="367428"/>
                  </a:cubicBezTo>
                  <a:cubicBezTo>
                    <a:pt x="1011691" y="355614"/>
                    <a:pt x="986057" y="330803"/>
                    <a:pt x="986057" y="330803"/>
                  </a:cubicBezTo>
                  <a:cubicBezTo>
                    <a:pt x="1211633" y="330803"/>
                    <a:pt x="1233849" y="141773"/>
                    <a:pt x="1233849" y="141773"/>
                  </a:cubicBezTo>
                  <a:cubicBezTo>
                    <a:pt x="1233849" y="141773"/>
                    <a:pt x="1256065" y="330803"/>
                    <a:pt x="1481642" y="330803"/>
                  </a:cubicBezTo>
                  <a:cubicBezTo>
                    <a:pt x="1481642" y="330803"/>
                    <a:pt x="1457717" y="354432"/>
                    <a:pt x="1358600" y="366247"/>
                  </a:cubicBezTo>
                  <a:cubicBezTo>
                    <a:pt x="1358600" y="366247"/>
                    <a:pt x="1358600" y="366247"/>
                    <a:pt x="1358600" y="448947"/>
                  </a:cubicBezTo>
                  <a:cubicBezTo>
                    <a:pt x="1358600" y="448947"/>
                    <a:pt x="1358600" y="448947"/>
                    <a:pt x="1373980" y="448947"/>
                  </a:cubicBezTo>
                  <a:cubicBezTo>
                    <a:pt x="1389360" y="482028"/>
                    <a:pt x="1449172" y="519834"/>
                    <a:pt x="1449172" y="519834"/>
                  </a:cubicBezTo>
                  <a:cubicBezTo>
                    <a:pt x="1449172" y="519834"/>
                    <a:pt x="1449172" y="519834"/>
                    <a:pt x="1413285" y="519834"/>
                  </a:cubicBezTo>
                  <a:cubicBezTo>
                    <a:pt x="1413285" y="519834"/>
                    <a:pt x="1413285" y="519834"/>
                    <a:pt x="1413285" y="532830"/>
                  </a:cubicBezTo>
                  <a:cubicBezTo>
                    <a:pt x="1471388" y="539918"/>
                    <a:pt x="1561960" y="542281"/>
                    <a:pt x="1597848" y="503294"/>
                  </a:cubicBezTo>
                  <a:cubicBezTo>
                    <a:pt x="1597848" y="503294"/>
                    <a:pt x="1597848" y="503294"/>
                    <a:pt x="1597848" y="448947"/>
                  </a:cubicBezTo>
                  <a:cubicBezTo>
                    <a:pt x="1597848" y="448947"/>
                    <a:pt x="1597848" y="448947"/>
                    <a:pt x="1638862" y="448947"/>
                  </a:cubicBezTo>
                  <a:cubicBezTo>
                    <a:pt x="1638862" y="448947"/>
                    <a:pt x="1638862" y="448947"/>
                    <a:pt x="1638862" y="374517"/>
                  </a:cubicBezTo>
                  <a:cubicBezTo>
                    <a:pt x="1638862" y="374517"/>
                    <a:pt x="1498731" y="368609"/>
                    <a:pt x="1479933" y="318989"/>
                  </a:cubicBezTo>
                  <a:cubicBezTo>
                    <a:pt x="1479933" y="318989"/>
                    <a:pt x="1604683" y="346162"/>
                    <a:pt x="1645697" y="302449"/>
                  </a:cubicBezTo>
                  <a:cubicBezTo>
                    <a:pt x="1645697" y="302449"/>
                    <a:pt x="1645697" y="302449"/>
                    <a:pt x="1645697" y="264643"/>
                  </a:cubicBezTo>
                  <a:cubicBezTo>
                    <a:pt x="1645697" y="264643"/>
                    <a:pt x="1645697" y="264643"/>
                    <a:pt x="1679875" y="264643"/>
                  </a:cubicBezTo>
                  <a:cubicBezTo>
                    <a:pt x="1679875" y="264643"/>
                    <a:pt x="1679875" y="264643"/>
                    <a:pt x="1679875" y="196119"/>
                  </a:cubicBezTo>
                  <a:cubicBezTo>
                    <a:pt x="1679875" y="196119"/>
                    <a:pt x="1587594" y="192575"/>
                    <a:pt x="1575632" y="159495"/>
                  </a:cubicBezTo>
                  <a:cubicBezTo>
                    <a:pt x="1575632" y="159495"/>
                    <a:pt x="1659368" y="177216"/>
                    <a:pt x="1686711" y="148862"/>
                  </a:cubicBezTo>
                  <a:cubicBezTo>
                    <a:pt x="1686711" y="148862"/>
                    <a:pt x="1686711" y="148862"/>
                    <a:pt x="1686711" y="132321"/>
                  </a:cubicBezTo>
                  <a:cubicBezTo>
                    <a:pt x="1633735" y="125233"/>
                    <a:pt x="1620064" y="112237"/>
                    <a:pt x="1620064" y="112237"/>
                  </a:cubicBezTo>
                  <a:cubicBezTo>
                    <a:pt x="1753359" y="112237"/>
                    <a:pt x="1767030" y="0"/>
                    <a:pt x="1767030" y="0"/>
                  </a:cubicBezTo>
                  <a:cubicBezTo>
                    <a:pt x="1767030" y="0"/>
                    <a:pt x="1780701" y="112237"/>
                    <a:pt x="1913996" y="112237"/>
                  </a:cubicBezTo>
                  <a:cubicBezTo>
                    <a:pt x="1913996" y="112237"/>
                    <a:pt x="1900325" y="125233"/>
                    <a:pt x="1843931" y="132321"/>
                  </a:cubicBezTo>
                  <a:cubicBezTo>
                    <a:pt x="1843931" y="132321"/>
                    <a:pt x="1843931" y="132321"/>
                    <a:pt x="1843931" y="148862"/>
                  </a:cubicBezTo>
                  <a:cubicBezTo>
                    <a:pt x="1871274" y="177216"/>
                    <a:pt x="1958428" y="159495"/>
                    <a:pt x="1958428" y="159495"/>
                  </a:cubicBezTo>
                  <a:cubicBezTo>
                    <a:pt x="1946466" y="192575"/>
                    <a:pt x="1857602" y="196119"/>
                    <a:pt x="1857602" y="196119"/>
                  </a:cubicBezTo>
                  <a:cubicBezTo>
                    <a:pt x="1857602" y="196119"/>
                    <a:pt x="1857602" y="196119"/>
                    <a:pt x="1857602" y="264643"/>
                  </a:cubicBezTo>
                  <a:cubicBezTo>
                    <a:pt x="1857602" y="264643"/>
                    <a:pt x="1857602" y="264643"/>
                    <a:pt x="1884945" y="264643"/>
                  </a:cubicBezTo>
                  <a:cubicBezTo>
                    <a:pt x="1884945" y="264643"/>
                    <a:pt x="1884945" y="264643"/>
                    <a:pt x="1884945" y="302449"/>
                  </a:cubicBezTo>
                  <a:cubicBezTo>
                    <a:pt x="1919123" y="346162"/>
                    <a:pt x="2054127" y="318989"/>
                    <a:pt x="2054127" y="318989"/>
                  </a:cubicBezTo>
                  <a:cubicBezTo>
                    <a:pt x="2035329" y="368609"/>
                    <a:pt x="1898616" y="374517"/>
                    <a:pt x="1898616" y="374517"/>
                  </a:cubicBezTo>
                  <a:cubicBezTo>
                    <a:pt x="1898616" y="374517"/>
                    <a:pt x="1898616" y="374517"/>
                    <a:pt x="1898616" y="448947"/>
                  </a:cubicBezTo>
                  <a:cubicBezTo>
                    <a:pt x="1898616" y="448947"/>
                    <a:pt x="1898616" y="448947"/>
                    <a:pt x="1932794" y="448947"/>
                  </a:cubicBezTo>
                  <a:cubicBezTo>
                    <a:pt x="1932794" y="448947"/>
                    <a:pt x="1932794" y="448947"/>
                    <a:pt x="1932794" y="503294"/>
                  </a:cubicBezTo>
                  <a:cubicBezTo>
                    <a:pt x="1980644" y="563547"/>
                    <a:pt x="2172042" y="525741"/>
                    <a:pt x="2172042" y="525741"/>
                  </a:cubicBezTo>
                  <a:cubicBezTo>
                    <a:pt x="2144700" y="595446"/>
                    <a:pt x="1953301" y="603716"/>
                    <a:pt x="1953301" y="603716"/>
                  </a:cubicBezTo>
                  <a:cubicBezTo>
                    <a:pt x="1953301" y="603716"/>
                    <a:pt x="1953301" y="603716"/>
                    <a:pt x="1953301" y="793928"/>
                  </a:cubicBezTo>
                  <a:cubicBezTo>
                    <a:pt x="1953301" y="793928"/>
                    <a:pt x="1953301" y="793928"/>
                    <a:pt x="2028494" y="793928"/>
                  </a:cubicBezTo>
                  <a:cubicBezTo>
                    <a:pt x="2028494" y="793928"/>
                    <a:pt x="2028494" y="793928"/>
                    <a:pt x="2028494" y="1171612"/>
                  </a:cubicBezTo>
                  <a:lnTo>
                    <a:pt x="2028494" y="1195038"/>
                  </a:lnTo>
                  <a:lnTo>
                    <a:pt x="0" y="1195038"/>
                  </a:lnTo>
                  <a:lnTo>
                    <a:pt x="0" y="793928"/>
                  </a:lnTo>
                  <a:lnTo>
                    <a:pt x="53538" y="793928"/>
                  </a:lnTo>
                  <a:cubicBezTo>
                    <a:pt x="136621" y="793928"/>
                    <a:pt x="231572" y="793928"/>
                    <a:pt x="340088" y="793928"/>
                  </a:cubicBezTo>
                  <a:cubicBezTo>
                    <a:pt x="340088" y="793928"/>
                    <a:pt x="340088" y="793928"/>
                    <a:pt x="340088" y="603716"/>
                  </a:cubicBezTo>
                  <a:cubicBezTo>
                    <a:pt x="340088" y="603716"/>
                    <a:pt x="145272" y="595446"/>
                    <a:pt x="117929" y="525741"/>
                  </a:cubicBezTo>
                  <a:cubicBezTo>
                    <a:pt x="117929" y="525741"/>
                    <a:pt x="299074" y="563547"/>
                    <a:pt x="353759" y="503294"/>
                  </a:cubicBezTo>
                  <a:cubicBezTo>
                    <a:pt x="353759" y="503294"/>
                    <a:pt x="353759" y="503294"/>
                    <a:pt x="353759" y="448947"/>
                  </a:cubicBezTo>
                  <a:cubicBezTo>
                    <a:pt x="353759" y="448947"/>
                    <a:pt x="353759" y="448947"/>
                    <a:pt x="394773" y="448947"/>
                  </a:cubicBezTo>
                  <a:cubicBezTo>
                    <a:pt x="394773" y="448947"/>
                    <a:pt x="394773" y="448947"/>
                    <a:pt x="394773" y="374517"/>
                  </a:cubicBezTo>
                  <a:cubicBezTo>
                    <a:pt x="394773" y="374517"/>
                    <a:pt x="254642" y="368609"/>
                    <a:pt x="235844" y="318989"/>
                  </a:cubicBezTo>
                  <a:cubicBezTo>
                    <a:pt x="235844" y="318989"/>
                    <a:pt x="360595" y="346162"/>
                    <a:pt x="401609" y="302449"/>
                  </a:cubicBezTo>
                  <a:cubicBezTo>
                    <a:pt x="401609" y="302449"/>
                    <a:pt x="401609" y="302449"/>
                    <a:pt x="401609" y="264643"/>
                  </a:cubicBezTo>
                  <a:cubicBezTo>
                    <a:pt x="401609" y="264643"/>
                    <a:pt x="401609" y="264643"/>
                    <a:pt x="435787" y="264643"/>
                  </a:cubicBezTo>
                  <a:cubicBezTo>
                    <a:pt x="435787" y="264643"/>
                    <a:pt x="435787" y="264643"/>
                    <a:pt x="435787" y="196119"/>
                  </a:cubicBezTo>
                  <a:cubicBezTo>
                    <a:pt x="435787" y="196119"/>
                    <a:pt x="343506" y="192575"/>
                    <a:pt x="331543" y="159495"/>
                  </a:cubicBezTo>
                  <a:cubicBezTo>
                    <a:pt x="331543" y="159495"/>
                    <a:pt x="415280" y="177216"/>
                    <a:pt x="442623" y="148862"/>
                  </a:cubicBezTo>
                  <a:cubicBezTo>
                    <a:pt x="442623" y="148862"/>
                    <a:pt x="442623" y="148862"/>
                    <a:pt x="442623" y="132321"/>
                  </a:cubicBezTo>
                  <a:cubicBezTo>
                    <a:pt x="389646" y="125233"/>
                    <a:pt x="375975" y="112237"/>
                    <a:pt x="375975" y="112237"/>
                  </a:cubicBezTo>
                  <a:cubicBezTo>
                    <a:pt x="509270" y="112237"/>
                    <a:pt x="522942" y="0"/>
                    <a:pt x="5229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9671342" y="473728"/>
            <a:ext cx="2169332" cy="5291910"/>
            <a:chOff x="-1671609" y="8757592"/>
            <a:chExt cx="2460046" cy="5529247"/>
          </a:xfrm>
          <a:solidFill>
            <a:schemeClr val="accent1">
              <a:lumMod val="75000"/>
            </a:schemeClr>
          </a:solidFill>
        </p:grpSpPr>
        <p:sp>
          <p:nvSpPr>
            <p:cNvPr id="10" name="íṩļïďè"/>
            <p:cNvSpPr/>
            <p:nvPr/>
          </p:nvSpPr>
          <p:spPr bwMode="auto">
            <a:xfrm>
              <a:off x="-998862" y="8757592"/>
              <a:ext cx="1243412" cy="2900178"/>
            </a:xfrm>
            <a:custGeom>
              <a:avLst/>
              <a:gdLst>
                <a:gd name="T0" fmla="*/ 176 w 357"/>
                <a:gd name="T1" fmla="*/ 0 h 835"/>
                <a:gd name="T2" fmla="*/ 189 w 357"/>
                <a:gd name="T3" fmla="*/ 0 h 835"/>
                <a:gd name="T4" fmla="*/ 189 w 357"/>
                <a:gd name="T5" fmla="*/ 240 h 835"/>
                <a:gd name="T6" fmla="*/ 247 w 357"/>
                <a:gd name="T7" fmla="*/ 244 h 835"/>
                <a:gd name="T8" fmla="*/ 260 w 357"/>
                <a:gd name="T9" fmla="*/ 271 h 835"/>
                <a:gd name="T10" fmla="*/ 349 w 357"/>
                <a:gd name="T11" fmla="*/ 405 h 835"/>
                <a:gd name="T12" fmla="*/ 340 w 357"/>
                <a:gd name="T13" fmla="*/ 440 h 835"/>
                <a:gd name="T14" fmla="*/ 327 w 357"/>
                <a:gd name="T15" fmla="*/ 405 h 835"/>
                <a:gd name="T16" fmla="*/ 274 w 357"/>
                <a:gd name="T17" fmla="*/ 293 h 835"/>
                <a:gd name="T18" fmla="*/ 105 w 357"/>
                <a:gd name="T19" fmla="*/ 289 h 835"/>
                <a:gd name="T20" fmla="*/ 38 w 357"/>
                <a:gd name="T21" fmla="*/ 356 h 835"/>
                <a:gd name="T22" fmla="*/ 34 w 357"/>
                <a:gd name="T23" fmla="*/ 832 h 835"/>
                <a:gd name="T24" fmla="*/ 16 w 357"/>
                <a:gd name="T25" fmla="*/ 787 h 835"/>
                <a:gd name="T26" fmla="*/ 16 w 357"/>
                <a:gd name="T27" fmla="*/ 605 h 835"/>
                <a:gd name="T28" fmla="*/ 38 w 357"/>
                <a:gd name="T29" fmla="*/ 307 h 835"/>
                <a:gd name="T30" fmla="*/ 114 w 357"/>
                <a:gd name="T31" fmla="*/ 244 h 835"/>
                <a:gd name="T32" fmla="*/ 176 w 357"/>
                <a:gd name="T33" fmla="*/ 244 h 835"/>
                <a:gd name="T34" fmla="*/ 176 w 357"/>
                <a:gd name="T3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7" h="835">
                  <a:moveTo>
                    <a:pt x="176" y="0"/>
                  </a:moveTo>
                  <a:cubicBezTo>
                    <a:pt x="180" y="0"/>
                    <a:pt x="185" y="0"/>
                    <a:pt x="189" y="0"/>
                  </a:cubicBezTo>
                  <a:cubicBezTo>
                    <a:pt x="189" y="80"/>
                    <a:pt x="189" y="160"/>
                    <a:pt x="189" y="240"/>
                  </a:cubicBezTo>
                  <a:cubicBezTo>
                    <a:pt x="200" y="250"/>
                    <a:pt x="229" y="242"/>
                    <a:pt x="247" y="244"/>
                  </a:cubicBezTo>
                  <a:cubicBezTo>
                    <a:pt x="264" y="240"/>
                    <a:pt x="250" y="268"/>
                    <a:pt x="260" y="271"/>
                  </a:cubicBezTo>
                  <a:cubicBezTo>
                    <a:pt x="318" y="279"/>
                    <a:pt x="352" y="326"/>
                    <a:pt x="349" y="405"/>
                  </a:cubicBezTo>
                  <a:cubicBezTo>
                    <a:pt x="349" y="416"/>
                    <a:pt x="357" y="438"/>
                    <a:pt x="340" y="440"/>
                  </a:cubicBezTo>
                  <a:cubicBezTo>
                    <a:pt x="318" y="443"/>
                    <a:pt x="328" y="412"/>
                    <a:pt x="327" y="405"/>
                  </a:cubicBezTo>
                  <a:cubicBezTo>
                    <a:pt x="324" y="351"/>
                    <a:pt x="320" y="310"/>
                    <a:pt x="274" y="293"/>
                  </a:cubicBezTo>
                  <a:cubicBezTo>
                    <a:pt x="238" y="281"/>
                    <a:pt x="149" y="279"/>
                    <a:pt x="105" y="289"/>
                  </a:cubicBezTo>
                  <a:cubicBezTo>
                    <a:pt x="80" y="294"/>
                    <a:pt x="42" y="326"/>
                    <a:pt x="38" y="356"/>
                  </a:cubicBezTo>
                  <a:cubicBezTo>
                    <a:pt x="19" y="488"/>
                    <a:pt x="56" y="702"/>
                    <a:pt x="34" y="832"/>
                  </a:cubicBezTo>
                  <a:cubicBezTo>
                    <a:pt x="6" y="835"/>
                    <a:pt x="17" y="801"/>
                    <a:pt x="16" y="787"/>
                  </a:cubicBezTo>
                  <a:cubicBezTo>
                    <a:pt x="12" y="731"/>
                    <a:pt x="16" y="669"/>
                    <a:pt x="16" y="605"/>
                  </a:cubicBezTo>
                  <a:cubicBezTo>
                    <a:pt x="16" y="496"/>
                    <a:pt x="0" y="357"/>
                    <a:pt x="38" y="307"/>
                  </a:cubicBezTo>
                  <a:cubicBezTo>
                    <a:pt x="64" y="273"/>
                    <a:pt x="103" y="287"/>
                    <a:pt x="114" y="244"/>
                  </a:cubicBezTo>
                  <a:cubicBezTo>
                    <a:pt x="134" y="244"/>
                    <a:pt x="155" y="244"/>
                    <a:pt x="176" y="244"/>
                  </a:cubicBezTo>
                  <a:cubicBezTo>
                    <a:pt x="176" y="163"/>
                    <a:pt x="176" y="81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ŝ1íḍè"/>
            <p:cNvSpPr/>
            <p:nvPr/>
          </p:nvSpPr>
          <p:spPr bwMode="auto">
            <a:xfrm>
              <a:off x="-968739" y="10966613"/>
              <a:ext cx="1285249" cy="2788053"/>
            </a:xfrm>
            <a:custGeom>
              <a:avLst/>
              <a:gdLst>
                <a:gd name="T0" fmla="*/ 318 w 369"/>
                <a:gd name="T1" fmla="*/ 0 h 803"/>
                <a:gd name="T2" fmla="*/ 331 w 369"/>
                <a:gd name="T3" fmla="*/ 0 h 803"/>
                <a:gd name="T4" fmla="*/ 340 w 369"/>
                <a:gd name="T5" fmla="*/ 53 h 803"/>
                <a:gd name="T6" fmla="*/ 340 w 369"/>
                <a:gd name="T7" fmla="*/ 227 h 803"/>
                <a:gd name="T8" fmla="*/ 247 w 369"/>
                <a:gd name="T9" fmla="*/ 547 h 803"/>
                <a:gd name="T10" fmla="*/ 247 w 369"/>
                <a:gd name="T11" fmla="*/ 578 h 803"/>
                <a:gd name="T12" fmla="*/ 185 w 369"/>
                <a:gd name="T13" fmla="*/ 578 h 803"/>
                <a:gd name="T14" fmla="*/ 180 w 369"/>
                <a:gd name="T15" fmla="*/ 654 h 803"/>
                <a:gd name="T16" fmla="*/ 207 w 369"/>
                <a:gd name="T17" fmla="*/ 689 h 803"/>
                <a:gd name="T18" fmla="*/ 180 w 369"/>
                <a:gd name="T19" fmla="*/ 752 h 803"/>
                <a:gd name="T20" fmla="*/ 216 w 369"/>
                <a:gd name="T21" fmla="*/ 783 h 803"/>
                <a:gd name="T22" fmla="*/ 140 w 369"/>
                <a:gd name="T23" fmla="*/ 783 h 803"/>
                <a:gd name="T24" fmla="*/ 167 w 369"/>
                <a:gd name="T25" fmla="*/ 756 h 803"/>
                <a:gd name="T26" fmla="*/ 140 w 369"/>
                <a:gd name="T27" fmla="*/ 698 h 803"/>
                <a:gd name="T28" fmla="*/ 167 w 369"/>
                <a:gd name="T29" fmla="*/ 658 h 803"/>
                <a:gd name="T30" fmla="*/ 167 w 369"/>
                <a:gd name="T31" fmla="*/ 578 h 803"/>
                <a:gd name="T32" fmla="*/ 100 w 369"/>
                <a:gd name="T33" fmla="*/ 578 h 803"/>
                <a:gd name="T34" fmla="*/ 100 w 369"/>
                <a:gd name="T35" fmla="*/ 547 h 803"/>
                <a:gd name="T36" fmla="*/ 7 w 369"/>
                <a:gd name="T37" fmla="*/ 400 h 803"/>
                <a:gd name="T38" fmla="*/ 20 w 369"/>
                <a:gd name="T39" fmla="*/ 365 h 803"/>
                <a:gd name="T40" fmla="*/ 29 w 369"/>
                <a:gd name="T41" fmla="*/ 409 h 803"/>
                <a:gd name="T42" fmla="*/ 96 w 369"/>
                <a:gd name="T43" fmla="*/ 529 h 803"/>
                <a:gd name="T44" fmla="*/ 260 w 369"/>
                <a:gd name="T45" fmla="*/ 525 h 803"/>
                <a:gd name="T46" fmla="*/ 318 w 369"/>
                <a:gd name="T47" fmla="*/ 236 h 803"/>
                <a:gd name="T48" fmla="*/ 318 w 369"/>
                <a:gd name="T49" fmla="*/ 13 h 803"/>
                <a:gd name="T50" fmla="*/ 318 w 369"/>
                <a:gd name="T51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9" h="803">
                  <a:moveTo>
                    <a:pt x="318" y="0"/>
                  </a:moveTo>
                  <a:cubicBezTo>
                    <a:pt x="323" y="0"/>
                    <a:pt x="327" y="0"/>
                    <a:pt x="331" y="0"/>
                  </a:cubicBezTo>
                  <a:cubicBezTo>
                    <a:pt x="348" y="9"/>
                    <a:pt x="340" y="35"/>
                    <a:pt x="340" y="53"/>
                  </a:cubicBezTo>
                  <a:cubicBezTo>
                    <a:pt x="341" y="105"/>
                    <a:pt x="340" y="166"/>
                    <a:pt x="340" y="227"/>
                  </a:cubicBezTo>
                  <a:cubicBezTo>
                    <a:pt x="340" y="381"/>
                    <a:pt x="369" y="529"/>
                    <a:pt x="247" y="547"/>
                  </a:cubicBezTo>
                  <a:cubicBezTo>
                    <a:pt x="247" y="557"/>
                    <a:pt x="247" y="568"/>
                    <a:pt x="247" y="578"/>
                  </a:cubicBezTo>
                  <a:cubicBezTo>
                    <a:pt x="226" y="578"/>
                    <a:pt x="205" y="578"/>
                    <a:pt x="185" y="578"/>
                  </a:cubicBezTo>
                  <a:cubicBezTo>
                    <a:pt x="174" y="595"/>
                    <a:pt x="183" y="630"/>
                    <a:pt x="180" y="654"/>
                  </a:cubicBezTo>
                  <a:cubicBezTo>
                    <a:pt x="194" y="674"/>
                    <a:pt x="205" y="668"/>
                    <a:pt x="207" y="689"/>
                  </a:cubicBezTo>
                  <a:cubicBezTo>
                    <a:pt x="210" y="718"/>
                    <a:pt x="178" y="721"/>
                    <a:pt x="180" y="752"/>
                  </a:cubicBezTo>
                  <a:cubicBezTo>
                    <a:pt x="185" y="769"/>
                    <a:pt x="222" y="754"/>
                    <a:pt x="216" y="783"/>
                  </a:cubicBezTo>
                  <a:cubicBezTo>
                    <a:pt x="208" y="802"/>
                    <a:pt x="148" y="803"/>
                    <a:pt x="140" y="783"/>
                  </a:cubicBezTo>
                  <a:cubicBezTo>
                    <a:pt x="134" y="759"/>
                    <a:pt x="156" y="763"/>
                    <a:pt x="167" y="756"/>
                  </a:cubicBezTo>
                  <a:cubicBezTo>
                    <a:pt x="177" y="728"/>
                    <a:pt x="141" y="720"/>
                    <a:pt x="140" y="698"/>
                  </a:cubicBezTo>
                  <a:cubicBezTo>
                    <a:pt x="140" y="681"/>
                    <a:pt x="148" y="672"/>
                    <a:pt x="167" y="658"/>
                  </a:cubicBezTo>
                  <a:cubicBezTo>
                    <a:pt x="167" y="632"/>
                    <a:pt x="167" y="605"/>
                    <a:pt x="167" y="578"/>
                  </a:cubicBezTo>
                  <a:cubicBezTo>
                    <a:pt x="145" y="578"/>
                    <a:pt x="122" y="578"/>
                    <a:pt x="100" y="578"/>
                  </a:cubicBezTo>
                  <a:cubicBezTo>
                    <a:pt x="100" y="568"/>
                    <a:pt x="100" y="557"/>
                    <a:pt x="100" y="547"/>
                  </a:cubicBezTo>
                  <a:cubicBezTo>
                    <a:pt x="40" y="536"/>
                    <a:pt x="0" y="488"/>
                    <a:pt x="7" y="400"/>
                  </a:cubicBezTo>
                  <a:cubicBezTo>
                    <a:pt x="8" y="389"/>
                    <a:pt x="0" y="364"/>
                    <a:pt x="20" y="365"/>
                  </a:cubicBezTo>
                  <a:cubicBezTo>
                    <a:pt x="37" y="375"/>
                    <a:pt x="29" y="399"/>
                    <a:pt x="29" y="409"/>
                  </a:cubicBezTo>
                  <a:cubicBezTo>
                    <a:pt x="30" y="467"/>
                    <a:pt x="40" y="517"/>
                    <a:pt x="96" y="529"/>
                  </a:cubicBezTo>
                  <a:cubicBezTo>
                    <a:pt x="136" y="538"/>
                    <a:pt x="221" y="537"/>
                    <a:pt x="260" y="525"/>
                  </a:cubicBezTo>
                  <a:cubicBezTo>
                    <a:pt x="341" y="499"/>
                    <a:pt x="318" y="356"/>
                    <a:pt x="318" y="236"/>
                  </a:cubicBezTo>
                  <a:cubicBezTo>
                    <a:pt x="318" y="156"/>
                    <a:pt x="318" y="82"/>
                    <a:pt x="318" y="13"/>
                  </a:cubicBezTo>
                  <a:cubicBezTo>
                    <a:pt x="318" y="9"/>
                    <a:pt x="318" y="4"/>
                    <a:pt x="3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$ļïḋê"/>
            <p:cNvSpPr/>
            <p:nvPr/>
          </p:nvSpPr>
          <p:spPr bwMode="auto">
            <a:xfrm>
              <a:off x="-1671609" y="11609238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şlïḍe"/>
            <p:cNvSpPr/>
            <p:nvPr/>
          </p:nvSpPr>
          <p:spPr bwMode="auto">
            <a:xfrm>
              <a:off x="-634038" y="13747972"/>
              <a:ext cx="379885" cy="538867"/>
            </a:xfrm>
            <a:custGeom>
              <a:avLst/>
              <a:gdLst>
                <a:gd name="T0" fmla="*/ 62 w 109"/>
                <a:gd name="T1" fmla="*/ 0 h 155"/>
                <a:gd name="T2" fmla="*/ 98 w 109"/>
                <a:gd name="T3" fmla="*/ 0 h 155"/>
                <a:gd name="T4" fmla="*/ 40 w 109"/>
                <a:gd name="T5" fmla="*/ 155 h 155"/>
                <a:gd name="T6" fmla="*/ 0 w 109"/>
                <a:gd name="T7" fmla="*/ 120 h 155"/>
                <a:gd name="T8" fmla="*/ 62 w 10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55">
                  <a:moveTo>
                    <a:pt x="62" y="0"/>
                  </a:moveTo>
                  <a:cubicBezTo>
                    <a:pt x="74" y="0"/>
                    <a:pt x="86" y="0"/>
                    <a:pt x="98" y="0"/>
                  </a:cubicBezTo>
                  <a:cubicBezTo>
                    <a:pt x="109" y="66"/>
                    <a:pt x="99" y="145"/>
                    <a:pt x="40" y="155"/>
                  </a:cubicBezTo>
                  <a:cubicBezTo>
                    <a:pt x="21" y="149"/>
                    <a:pt x="32" y="113"/>
                    <a:pt x="0" y="120"/>
                  </a:cubicBezTo>
                  <a:cubicBezTo>
                    <a:pt x="32" y="92"/>
                    <a:pt x="68" y="66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$ļïḋê"/>
            <p:cNvSpPr/>
            <p:nvPr/>
          </p:nvSpPr>
          <p:spPr bwMode="auto">
            <a:xfrm>
              <a:off x="-155417" y="10223101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>
              <a:alpha val="84000"/>
            </a:srgbClr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2975" y="-360607"/>
            <a:ext cx="4438391" cy="5913319"/>
            <a:chOff x="4712989" y="-850117"/>
            <a:chExt cx="4438391" cy="5913319"/>
          </a:xfrm>
        </p:grpSpPr>
        <p:sp>
          <p:nvSpPr>
            <p:cNvPr id="5" name="文本框 4"/>
            <p:cNvSpPr txBox="1"/>
            <p:nvPr/>
          </p:nvSpPr>
          <p:spPr>
            <a:xfrm>
              <a:off x="4712989" y="-850117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新</a:t>
              </a:r>
              <a:endParaRPr lang="zh-CN" altLang="en-US" sz="22000" dirty="0">
                <a:solidFill>
                  <a:schemeClr val="bg1"/>
                </a:solidFill>
                <a:effectLst>
                  <a:outerShdw dist="50800" algn="ctr" rotWithShape="0">
                    <a:srgbClr val="130047"/>
                  </a:outerShdw>
                </a:effectLst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302753" y="1585327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节</a:t>
              </a:r>
              <a:endParaRPr lang="zh-CN" altLang="en-US" sz="22000" dirty="0">
                <a:solidFill>
                  <a:schemeClr val="bg1"/>
                </a:solidFill>
                <a:effectLst>
                  <a:outerShdw dist="50800" algn="ctr" rotWithShape="0">
                    <a:srgbClr val="130047"/>
                  </a:outerShdw>
                </a:effectLst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17496" y="1310123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佳</a:t>
              </a:r>
              <a:endParaRPr lang="zh-CN" altLang="en-US" sz="22000" dirty="0">
                <a:solidFill>
                  <a:schemeClr val="bg1"/>
                </a:solidFill>
                <a:effectLst>
                  <a:outerShdw dist="50800" algn="ctr" rotWithShape="0">
                    <a:srgbClr val="130047"/>
                  </a:outerShdw>
                </a:effectLst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46793" y="-514738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春</a:t>
              </a:r>
              <a:endParaRPr lang="zh-CN" altLang="en-US" sz="22000" dirty="0">
                <a:solidFill>
                  <a:schemeClr val="bg1"/>
                </a:solidFill>
                <a:effectLst>
                  <a:outerShdw dist="50800" algn="ctr" rotWithShape="0">
                    <a:srgbClr val="130047"/>
                  </a:outerShdw>
                </a:effectLst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</p:grpSp>
      <p:sp>
        <p:nvSpPr>
          <p:cNvPr id="160" name="椭圆 159"/>
          <p:cNvSpPr/>
          <p:nvPr/>
        </p:nvSpPr>
        <p:spPr>
          <a:xfrm>
            <a:off x="1277511" y="712194"/>
            <a:ext cx="5437231" cy="5437231"/>
          </a:xfrm>
          <a:prstGeom prst="ellipse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îṧľidè"/>
          <p:cNvSpPr/>
          <p:nvPr/>
        </p:nvSpPr>
        <p:spPr bwMode="auto">
          <a:xfrm rot="612019">
            <a:off x="1601854" y="961369"/>
            <a:ext cx="745670" cy="1692660"/>
          </a:xfrm>
          <a:custGeom>
            <a:avLst/>
            <a:gdLst>
              <a:gd name="T0" fmla="*/ 63 w 319"/>
              <a:gd name="T1" fmla="*/ 612 h 725"/>
              <a:gd name="T2" fmla="*/ 144 w 319"/>
              <a:gd name="T3" fmla="*/ 706 h 725"/>
              <a:gd name="T4" fmla="*/ 273 w 319"/>
              <a:gd name="T5" fmla="*/ 676 h 725"/>
              <a:gd name="T6" fmla="*/ 303 w 319"/>
              <a:gd name="T7" fmla="*/ 475 h 725"/>
              <a:gd name="T8" fmla="*/ 275 w 319"/>
              <a:gd name="T9" fmla="*/ 276 h 725"/>
              <a:gd name="T10" fmla="*/ 59 w 319"/>
              <a:gd name="T11" fmla="*/ 87 h 725"/>
              <a:gd name="T12" fmla="*/ 3 w 319"/>
              <a:gd name="T13" fmla="*/ 254 h 725"/>
              <a:gd name="T14" fmla="*/ 63 w 319"/>
              <a:gd name="T15" fmla="*/ 61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725">
                <a:moveTo>
                  <a:pt x="63" y="612"/>
                </a:moveTo>
                <a:cubicBezTo>
                  <a:pt x="81" y="651"/>
                  <a:pt x="105" y="689"/>
                  <a:pt x="144" y="706"/>
                </a:cubicBezTo>
                <a:cubicBezTo>
                  <a:pt x="187" y="725"/>
                  <a:pt x="242" y="711"/>
                  <a:pt x="273" y="676"/>
                </a:cubicBezTo>
                <a:cubicBezTo>
                  <a:pt x="319" y="623"/>
                  <a:pt x="312" y="544"/>
                  <a:pt x="303" y="475"/>
                </a:cubicBezTo>
                <a:cubicBezTo>
                  <a:pt x="293" y="409"/>
                  <a:pt x="284" y="342"/>
                  <a:pt x="275" y="276"/>
                </a:cubicBezTo>
                <a:cubicBezTo>
                  <a:pt x="260" y="170"/>
                  <a:pt x="198" y="0"/>
                  <a:pt x="59" y="87"/>
                </a:cubicBezTo>
                <a:cubicBezTo>
                  <a:pt x="3" y="122"/>
                  <a:pt x="0" y="196"/>
                  <a:pt x="3" y="254"/>
                </a:cubicBezTo>
                <a:cubicBezTo>
                  <a:pt x="8" y="376"/>
                  <a:pt x="14" y="501"/>
                  <a:pt x="63" y="612"/>
                </a:cubicBezTo>
                <a:close/>
              </a:path>
            </a:pathLst>
          </a:custGeom>
          <a:solidFill>
            <a:srgbClr val="BE1E24"/>
          </a:solidFill>
          <a:ln>
            <a:noFill/>
          </a:ln>
        </p:spPr>
        <p:txBody>
          <a:bodyPr anchor="ctr"/>
          <a:lstStyle/>
          <a:p>
            <a:pPr algn="ctr"/>
            <a:endParaRPr sz="3200" dirty="0"/>
          </a:p>
        </p:txBody>
      </p:sp>
      <p:grpSp>
        <p:nvGrpSpPr>
          <p:cNvPr id="10" name="组合 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375593" y="870857"/>
            <a:ext cx="5489224" cy="5974495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11" name="îṥļídê"/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$ľiďé"/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îsḷiḑe"/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šļîḑè"/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ṥlíďê"/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ślíďè"/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$ḷîde"/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ṡḷiḍê"/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íṣlïḋê"/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Sḻiďé"/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ṣlîdé"/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ṡlídè"/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ŝḻíďè"/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ṣlídè"/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îsḻîḍê"/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şľidè"/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şliḓê"/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Sļïḍé"/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ṩ1îḑe"/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ísļïďê"/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ṣḻíďe"/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iśļíḍe"/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iṡḻiḓe"/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ṧḷíḑe"/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šľiďê"/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ş1íḑe"/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ślîḓe"/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iṩ1iḑe"/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Sľíḋe"/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ṡ1ïḑê"/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şľîḑè"/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iṣḷîḋè"/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ï$1îḋe"/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ṧliḓê"/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ṩḷïḋe"/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sḷíḓé"/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ṡḷîďê"/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íŝḻiḑe"/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iṥ1ïďê"/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îṥ1îde"/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$lîḑe"/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ṣľíďê"/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íṩḷíḓe"/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ïṩḻîḓé"/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iṡlïḑe"/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îslîďê"/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ṧlîḍê"/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ŝḷiḍè"/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ïśḷiḑé"/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Sľîḍe"/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ïṧ1iḓé"/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ŝļïḑê"/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ï$1ide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ïSḻïďè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ṥľíḍê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Sľiďé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ïṩḻiḍé"/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ïşļïdè"/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îs1íḑè"/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iSḻîḓe"/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iślïḑé"/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šľíḋé"/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işļíďê"/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ïṣļiḓè"/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Sľïďê"/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ï$ļïḓe"/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şľide"/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ṡḻíḋé"/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îṧ1ïďe"/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î$ļidé"/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ŝ1îḑe"/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ïṡlîďe"/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íŝľíďè"/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íśḻïḋe"/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šlídé"/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îśḻïḓè"/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iṥḷïḑê"/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í$ḷiḍe"/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śliḓê"/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îṡļïďê"/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îṣlîdé"/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iṥḻiḋè"/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îṩḷïḋe"/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iṣľiḑê"/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ṡļiḋè"/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ï$ḷïdê"/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îšliďê"/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iṧ1ïḑè"/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iŝ1íḓe"/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íṥ1íḋé"/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islîde"/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îṣlïḋè"/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ïsḷîďê"/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îṡḻiďé"/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íṩľîḑé"/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ï$ļîďé"/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îŝḷiḋê"/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iṡľîḑé"/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šļíḓê"/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ïSlîḋé"/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îS1îďe"/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ïśliďe"/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ṥ1ïḋé"/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iŝḷïdé"/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ïṣľïḓê"/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šļiḑe"/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ïśľiḓè"/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ṡḻíḋè"/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ïṧḻîḍè"/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ïṣḻíḓè"/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Sľíḑe"/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îşḻïdê"/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iSḻíḓê"/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ïṥľiďe"/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ïŝľiḋê"/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íṥļiḍé"/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ïṧḷïḓe"/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íşḷïḑè"/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îśḻiḑe"/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ïŝ1íḑê"/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îṣḷiḑé"/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íşļiḑê"/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işḷiḓe"/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íş1ïḑê"/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ïS1íḋé"/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îṡlïde"/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î$ľiḓé"/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ïśļidé"/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íṣḻidé"/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ïṧ1ïdè"/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îšļiḑè"/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îśḻîḓé"/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î$líde"/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íşḻíďé"/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îṣlîďè"/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iṧ1ïḑê"/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iṧḷíḋê"/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îŝḻíḍê"/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íṩḷïḍe"/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îsḻïḋê"/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işľîḑê"/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íṣļíḋè"/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şļiḓè"/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îṡ1íḍè"/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îślïḍè"/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1631504" y="966211"/>
            <a:ext cx="71043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春</a:t>
            </a:r>
            <a:endParaRPr lang="zh-CN" altLang="en-US" sz="48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  <a:p>
            <a:pPr algn="ctr"/>
            <a:r>
              <a:rPr lang="zh-CN" altLang="en-US" sz="4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节</a:t>
            </a:r>
            <a:endParaRPr lang="zh-CN" altLang="en-US" sz="48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435883" y="5373215"/>
            <a:ext cx="2662766" cy="408623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传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统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节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民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俗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文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化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58" name="直接连接符 157"/>
          <p:cNvCxnSpPr/>
          <p:nvPr/>
        </p:nvCxnSpPr>
        <p:spPr>
          <a:xfrm flipH="1">
            <a:off x="6744152" y="5577527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H="1">
            <a:off x="9995721" y="5577526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/>
          <p:cNvGrpSpPr/>
          <p:nvPr/>
        </p:nvGrpSpPr>
        <p:grpSpPr>
          <a:xfrm>
            <a:off x="11825673" y="12073732"/>
            <a:ext cx="404489" cy="56879"/>
            <a:chOff x="7196078" y="5370465"/>
            <a:chExt cx="404489" cy="56879"/>
          </a:xfrm>
          <a:solidFill>
            <a:srgbClr val="C98C3A"/>
          </a:solidFill>
        </p:grpSpPr>
        <p:sp>
          <p:nvSpPr>
            <p:cNvPr id="191" name="任意多边形 153"/>
            <p:cNvSpPr/>
            <p:nvPr/>
          </p:nvSpPr>
          <p:spPr>
            <a:xfrm rot="2700000">
              <a:off x="7204403" y="5378792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 154"/>
            <p:cNvSpPr/>
            <p:nvPr/>
          </p:nvSpPr>
          <p:spPr>
            <a:xfrm rot="2700000">
              <a:off x="7320402" y="5378825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 155"/>
            <p:cNvSpPr/>
            <p:nvPr/>
          </p:nvSpPr>
          <p:spPr>
            <a:xfrm rot="2700000">
              <a:off x="7436239" y="5378790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 156"/>
            <p:cNvSpPr/>
            <p:nvPr/>
          </p:nvSpPr>
          <p:spPr>
            <a:xfrm rot="2700000">
              <a:off x="7552048" y="5378813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2" name="矩形: 圆角 741"/>
          <p:cNvSpPr/>
          <p:nvPr/>
        </p:nvSpPr>
        <p:spPr>
          <a:xfrm>
            <a:off x="2135560" y="2060847"/>
            <a:ext cx="8275151" cy="3483491"/>
          </a:xfrm>
          <a:prstGeom prst="roundRect">
            <a:avLst>
              <a:gd name="adj" fmla="val 19156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ArchUp">
              <a:avLst>
                <a:gd name="adj" fmla="val 10537015"/>
              </a:avLst>
            </a:prstTxWarp>
            <a:noAutofit/>
          </a:bodyPr>
          <a:lstStyle/>
          <a:p>
            <a:pPr algn="ctr"/>
            <a:r>
              <a:rPr lang="zh-CN" altLang="en-US" sz="10800" spc="600" dirty="0">
                <a:solidFill>
                  <a:schemeClr val="bg1"/>
                </a:solidFill>
                <a:latin typeface="+mj-ea"/>
                <a:ea typeface="+mj-ea"/>
              </a:rPr>
              <a:t>感谢观看</a:t>
            </a:r>
            <a:endParaRPr lang="zh-CN" altLang="en-US" sz="10800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43" name="组合 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561203" y="2668887"/>
            <a:ext cx="7200000" cy="4429753"/>
            <a:chOff x="4328160" y="1504509"/>
            <a:chExt cx="3535680" cy="2175304"/>
          </a:xfrm>
        </p:grpSpPr>
        <p:sp>
          <p:nvSpPr>
            <p:cNvPr id="744" name="ïs1iḍê"/>
            <p:cNvSpPr/>
            <p:nvPr/>
          </p:nvSpPr>
          <p:spPr bwMode="auto">
            <a:xfrm>
              <a:off x="5600875" y="2972027"/>
              <a:ext cx="496748" cy="297075"/>
            </a:xfrm>
            <a:custGeom>
              <a:avLst/>
              <a:gdLst>
                <a:gd name="T0" fmla="*/ 147 w 147"/>
                <a:gd name="T1" fmla="*/ 88 h 88"/>
                <a:gd name="T2" fmla="*/ 15 w 147"/>
                <a:gd name="T3" fmla="*/ 0 h 88"/>
                <a:gd name="T4" fmla="*/ 0 w 147"/>
                <a:gd name="T5" fmla="*/ 27 h 88"/>
                <a:gd name="T6" fmla="*/ 147 w 147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88">
                  <a:moveTo>
                    <a:pt x="147" y="8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9"/>
                    <a:pt x="4" y="18"/>
                    <a:pt x="0" y="27"/>
                  </a:cubicBezTo>
                  <a:cubicBezTo>
                    <a:pt x="147" y="88"/>
                    <a:pt x="147" y="88"/>
                    <a:pt x="147" y="8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5" name="íSḻiďê"/>
            <p:cNvSpPr/>
            <p:nvPr/>
          </p:nvSpPr>
          <p:spPr bwMode="auto">
            <a:xfrm>
              <a:off x="5719380" y="2824302"/>
              <a:ext cx="378243" cy="444801"/>
            </a:xfrm>
            <a:custGeom>
              <a:avLst/>
              <a:gdLst>
                <a:gd name="T0" fmla="*/ 24 w 112"/>
                <a:gd name="T1" fmla="*/ 0 h 132"/>
                <a:gd name="T2" fmla="*/ 0 w 112"/>
                <a:gd name="T3" fmla="*/ 20 h 132"/>
                <a:gd name="T4" fmla="*/ 112 w 112"/>
                <a:gd name="T5" fmla="*/ 132 h 132"/>
                <a:gd name="T6" fmla="*/ 24 w 11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24" y="0"/>
                  </a:moveTo>
                  <a:cubicBezTo>
                    <a:pt x="15" y="6"/>
                    <a:pt x="7" y="13"/>
                    <a:pt x="0" y="20"/>
                  </a:cubicBezTo>
                  <a:cubicBezTo>
                    <a:pt x="112" y="132"/>
                    <a:pt x="112" y="132"/>
                    <a:pt x="112" y="13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6" name="îṩlíḍé"/>
            <p:cNvSpPr/>
            <p:nvPr/>
          </p:nvSpPr>
          <p:spPr bwMode="auto">
            <a:xfrm>
              <a:off x="6097623" y="2892483"/>
              <a:ext cx="443177" cy="376620"/>
            </a:xfrm>
            <a:custGeom>
              <a:avLst/>
              <a:gdLst>
                <a:gd name="T0" fmla="*/ 131 w 131"/>
                <a:gd name="T1" fmla="*/ 24 h 112"/>
                <a:gd name="T2" fmla="*/ 112 w 131"/>
                <a:gd name="T3" fmla="*/ 0 h 112"/>
                <a:gd name="T4" fmla="*/ 0 w 131"/>
                <a:gd name="T5" fmla="*/ 112 h 112"/>
                <a:gd name="T6" fmla="*/ 131 w 131"/>
                <a:gd name="T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12">
                  <a:moveTo>
                    <a:pt x="131" y="24"/>
                  </a:moveTo>
                  <a:cubicBezTo>
                    <a:pt x="126" y="15"/>
                    <a:pt x="119" y="7"/>
                    <a:pt x="112" y="0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131" y="24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7" name="íŝḻiḋè"/>
            <p:cNvSpPr/>
            <p:nvPr/>
          </p:nvSpPr>
          <p:spPr bwMode="auto">
            <a:xfrm>
              <a:off x="6097623" y="2777224"/>
              <a:ext cx="297075" cy="491879"/>
            </a:xfrm>
            <a:custGeom>
              <a:avLst/>
              <a:gdLst>
                <a:gd name="T0" fmla="*/ 0 w 88"/>
                <a:gd name="T1" fmla="*/ 146 h 146"/>
                <a:gd name="T2" fmla="*/ 0 w 88"/>
                <a:gd name="T3" fmla="*/ 146 h 146"/>
                <a:gd name="T4" fmla="*/ 88 w 88"/>
                <a:gd name="T5" fmla="*/ 14 h 146"/>
                <a:gd name="T6" fmla="*/ 60 w 88"/>
                <a:gd name="T7" fmla="*/ 0 h 146"/>
                <a:gd name="T8" fmla="*/ 0 w 88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46"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79" y="9"/>
                    <a:pt x="70" y="4"/>
                    <a:pt x="60" y="0"/>
                  </a:cubicBezTo>
                  <a:cubicBezTo>
                    <a:pt x="0" y="146"/>
                    <a:pt x="0" y="146"/>
                    <a:pt x="0" y="146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8" name="íṩļîďe"/>
            <p:cNvSpPr/>
            <p:nvPr/>
          </p:nvSpPr>
          <p:spPr bwMode="auto">
            <a:xfrm>
              <a:off x="5891457" y="2746380"/>
              <a:ext cx="206167" cy="522722"/>
            </a:xfrm>
            <a:custGeom>
              <a:avLst/>
              <a:gdLst>
                <a:gd name="T0" fmla="*/ 61 w 61"/>
                <a:gd name="T1" fmla="*/ 155 h 155"/>
                <a:gd name="T2" fmla="*/ 61 w 61"/>
                <a:gd name="T3" fmla="*/ 155 h 155"/>
                <a:gd name="T4" fmla="*/ 30 w 61"/>
                <a:gd name="T5" fmla="*/ 0 h 155"/>
                <a:gd name="T6" fmla="*/ 0 w 61"/>
                <a:gd name="T7" fmla="*/ 9 h 155"/>
                <a:gd name="T8" fmla="*/ 61 w 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55">
                  <a:moveTo>
                    <a:pt x="61" y="155"/>
                  </a:moveTo>
                  <a:cubicBezTo>
                    <a:pt x="61" y="155"/>
                    <a:pt x="61" y="155"/>
                    <a:pt x="61" y="15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2"/>
                    <a:pt x="10" y="5"/>
                    <a:pt x="0" y="9"/>
                  </a:cubicBezTo>
                  <a:cubicBezTo>
                    <a:pt x="61" y="155"/>
                    <a:pt x="61" y="155"/>
                    <a:pt x="61" y="155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9" name="ïṡ1îdé"/>
            <p:cNvSpPr/>
            <p:nvPr/>
          </p:nvSpPr>
          <p:spPr bwMode="auto">
            <a:xfrm>
              <a:off x="6097623" y="2736640"/>
              <a:ext cx="105519" cy="532462"/>
            </a:xfrm>
            <a:custGeom>
              <a:avLst/>
              <a:gdLst>
                <a:gd name="T0" fmla="*/ 0 w 31"/>
                <a:gd name="T1" fmla="*/ 158 h 158"/>
                <a:gd name="T2" fmla="*/ 0 w 31"/>
                <a:gd name="T3" fmla="*/ 158 h 158"/>
                <a:gd name="T4" fmla="*/ 31 w 31"/>
                <a:gd name="T5" fmla="*/ 3 h 158"/>
                <a:gd name="T6" fmla="*/ 0 w 31"/>
                <a:gd name="T7" fmla="*/ 0 h 158"/>
                <a:gd name="T8" fmla="*/ 0 w 31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8"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1" y="1"/>
                    <a:pt x="1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0" name="íślïďé"/>
            <p:cNvSpPr/>
            <p:nvPr/>
          </p:nvSpPr>
          <p:spPr bwMode="auto">
            <a:xfrm>
              <a:off x="5560292" y="3165207"/>
              <a:ext cx="537332" cy="103895"/>
            </a:xfrm>
            <a:custGeom>
              <a:avLst/>
              <a:gdLst>
                <a:gd name="T0" fmla="*/ 159 w 159"/>
                <a:gd name="T1" fmla="*/ 31 h 31"/>
                <a:gd name="T2" fmla="*/ 159 w 159"/>
                <a:gd name="T3" fmla="*/ 31 h 31"/>
                <a:gd name="T4" fmla="*/ 3 w 159"/>
                <a:gd name="T5" fmla="*/ 0 h 31"/>
                <a:gd name="T6" fmla="*/ 0 w 159"/>
                <a:gd name="T7" fmla="*/ 31 h 31"/>
                <a:gd name="T8" fmla="*/ 159 w 159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"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0"/>
                    <a:pt x="0" y="21"/>
                    <a:pt x="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1" name="ïsļiḑe"/>
            <p:cNvSpPr/>
            <p:nvPr/>
          </p:nvSpPr>
          <p:spPr bwMode="auto">
            <a:xfrm>
              <a:off x="6097623" y="3062935"/>
              <a:ext cx="524346" cy="206167"/>
            </a:xfrm>
            <a:custGeom>
              <a:avLst/>
              <a:gdLst>
                <a:gd name="T0" fmla="*/ 155 w 155"/>
                <a:gd name="T1" fmla="*/ 30 h 61"/>
                <a:gd name="T2" fmla="*/ 146 w 155"/>
                <a:gd name="T3" fmla="*/ 0 h 61"/>
                <a:gd name="T4" fmla="*/ 0 w 155"/>
                <a:gd name="T5" fmla="*/ 61 h 61"/>
                <a:gd name="T6" fmla="*/ 155 w 155"/>
                <a:gd name="T7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61">
                  <a:moveTo>
                    <a:pt x="155" y="30"/>
                  </a:moveTo>
                  <a:cubicBezTo>
                    <a:pt x="153" y="20"/>
                    <a:pt x="150" y="10"/>
                    <a:pt x="146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55" y="3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2" name="îS1îḍê"/>
            <p:cNvSpPr/>
            <p:nvPr/>
          </p:nvSpPr>
          <p:spPr bwMode="auto">
            <a:xfrm>
              <a:off x="5651199" y="2892483"/>
              <a:ext cx="446425" cy="376620"/>
            </a:xfrm>
            <a:custGeom>
              <a:avLst/>
              <a:gdLst>
                <a:gd name="T0" fmla="*/ 132 w 132"/>
                <a:gd name="T1" fmla="*/ 112 h 112"/>
                <a:gd name="T2" fmla="*/ 132 w 132"/>
                <a:gd name="T3" fmla="*/ 112 h 112"/>
                <a:gd name="T4" fmla="*/ 132 w 132"/>
                <a:gd name="T5" fmla="*/ 112 h 112"/>
                <a:gd name="T6" fmla="*/ 20 w 132"/>
                <a:gd name="T7" fmla="*/ 0 h 112"/>
                <a:gd name="T8" fmla="*/ 0 w 132"/>
                <a:gd name="T9" fmla="*/ 24 h 112"/>
                <a:gd name="T10" fmla="*/ 132 w 132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2">
                  <a:moveTo>
                    <a:pt x="132" y="112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7"/>
                    <a:pt x="6" y="15"/>
                    <a:pt x="0" y="24"/>
                  </a:cubicBezTo>
                  <a:cubicBezTo>
                    <a:pt x="132" y="112"/>
                    <a:pt x="132" y="112"/>
                    <a:pt x="132" y="112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3" name="íṧḷïḑê"/>
            <p:cNvSpPr/>
            <p:nvPr/>
          </p:nvSpPr>
          <p:spPr bwMode="auto">
            <a:xfrm>
              <a:off x="5571654" y="3062935"/>
              <a:ext cx="525969" cy="206167"/>
            </a:xfrm>
            <a:custGeom>
              <a:avLst/>
              <a:gdLst>
                <a:gd name="T0" fmla="*/ 9 w 156"/>
                <a:gd name="T1" fmla="*/ 0 h 61"/>
                <a:gd name="T2" fmla="*/ 0 w 156"/>
                <a:gd name="T3" fmla="*/ 30 h 61"/>
                <a:gd name="T4" fmla="*/ 156 w 156"/>
                <a:gd name="T5" fmla="*/ 61 h 61"/>
                <a:gd name="T6" fmla="*/ 9 w 1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61">
                  <a:moveTo>
                    <a:pt x="9" y="0"/>
                  </a:moveTo>
                  <a:cubicBezTo>
                    <a:pt x="5" y="10"/>
                    <a:pt x="2" y="20"/>
                    <a:pt x="0" y="30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4" name="íş1ïdé"/>
            <p:cNvSpPr/>
            <p:nvPr/>
          </p:nvSpPr>
          <p:spPr bwMode="auto">
            <a:xfrm>
              <a:off x="5800548" y="2777224"/>
              <a:ext cx="297075" cy="491879"/>
            </a:xfrm>
            <a:custGeom>
              <a:avLst/>
              <a:gdLst>
                <a:gd name="T0" fmla="*/ 88 w 88"/>
                <a:gd name="T1" fmla="*/ 146 h 146"/>
                <a:gd name="T2" fmla="*/ 27 w 88"/>
                <a:gd name="T3" fmla="*/ 0 h 146"/>
                <a:gd name="T4" fmla="*/ 0 w 88"/>
                <a:gd name="T5" fmla="*/ 14 h 146"/>
                <a:gd name="T6" fmla="*/ 88 w 88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46">
                  <a:moveTo>
                    <a:pt x="88" y="14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4"/>
                    <a:pt x="8" y="9"/>
                    <a:pt x="0" y="14"/>
                  </a:cubicBezTo>
                  <a:cubicBezTo>
                    <a:pt x="88" y="146"/>
                    <a:pt x="88" y="146"/>
                    <a:pt x="88" y="146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5" name="îşľîďe"/>
            <p:cNvSpPr/>
            <p:nvPr/>
          </p:nvSpPr>
          <p:spPr bwMode="auto">
            <a:xfrm>
              <a:off x="6097623" y="2746380"/>
              <a:ext cx="202920" cy="522722"/>
            </a:xfrm>
            <a:custGeom>
              <a:avLst/>
              <a:gdLst>
                <a:gd name="T0" fmla="*/ 60 w 60"/>
                <a:gd name="T1" fmla="*/ 9 h 155"/>
                <a:gd name="T2" fmla="*/ 31 w 60"/>
                <a:gd name="T3" fmla="*/ 0 h 155"/>
                <a:gd name="T4" fmla="*/ 0 w 60"/>
                <a:gd name="T5" fmla="*/ 155 h 155"/>
                <a:gd name="T6" fmla="*/ 60 w 60"/>
                <a:gd name="T7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55">
                  <a:moveTo>
                    <a:pt x="60" y="9"/>
                  </a:moveTo>
                  <a:cubicBezTo>
                    <a:pt x="51" y="5"/>
                    <a:pt x="41" y="2"/>
                    <a:pt x="31" y="0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60" y="9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6" name="íṥḷiḋe"/>
            <p:cNvSpPr/>
            <p:nvPr/>
          </p:nvSpPr>
          <p:spPr bwMode="auto">
            <a:xfrm>
              <a:off x="6097623" y="2824302"/>
              <a:ext cx="378243" cy="444801"/>
            </a:xfrm>
            <a:custGeom>
              <a:avLst/>
              <a:gdLst>
                <a:gd name="T0" fmla="*/ 112 w 112"/>
                <a:gd name="T1" fmla="*/ 20 h 132"/>
                <a:gd name="T2" fmla="*/ 88 w 112"/>
                <a:gd name="T3" fmla="*/ 0 h 132"/>
                <a:gd name="T4" fmla="*/ 0 w 112"/>
                <a:gd name="T5" fmla="*/ 132 h 132"/>
                <a:gd name="T6" fmla="*/ 112 w 112"/>
                <a:gd name="T7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112" y="20"/>
                  </a:moveTo>
                  <a:cubicBezTo>
                    <a:pt x="104" y="13"/>
                    <a:pt x="96" y="6"/>
                    <a:pt x="88" y="0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112" y="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7" name="îśḻíďê"/>
            <p:cNvSpPr/>
            <p:nvPr/>
          </p:nvSpPr>
          <p:spPr bwMode="auto">
            <a:xfrm>
              <a:off x="5993728" y="2736640"/>
              <a:ext cx="103895" cy="532462"/>
            </a:xfrm>
            <a:custGeom>
              <a:avLst/>
              <a:gdLst>
                <a:gd name="T0" fmla="*/ 31 w 31"/>
                <a:gd name="T1" fmla="*/ 0 h 158"/>
                <a:gd name="T2" fmla="*/ 0 w 31"/>
                <a:gd name="T3" fmla="*/ 3 h 158"/>
                <a:gd name="T4" fmla="*/ 31 w 31"/>
                <a:gd name="T5" fmla="*/ 158 h 158"/>
                <a:gd name="T6" fmla="*/ 31 w 31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8">
                  <a:moveTo>
                    <a:pt x="31" y="0"/>
                  </a:moveTo>
                  <a:cubicBezTo>
                    <a:pt x="20" y="0"/>
                    <a:pt x="10" y="1"/>
                    <a:pt x="0" y="3"/>
                  </a:cubicBezTo>
                  <a:cubicBezTo>
                    <a:pt x="31" y="158"/>
                    <a:pt x="31" y="158"/>
                    <a:pt x="31" y="15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8" name="iś1iḋè"/>
            <p:cNvSpPr/>
            <p:nvPr/>
          </p:nvSpPr>
          <p:spPr bwMode="auto">
            <a:xfrm>
              <a:off x="6097623" y="2972027"/>
              <a:ext cx="493501" cy="297075"/>
            </a:xfrm>
            <a:custGeom>
              <a:avLst/>
              <a:gdLst>
                <a:gd name="T0" fmla="*/ 0 w 146"/>
                <a:gd name="T1" fmla="*/ 88 h 88"/>
                <a:gd name="T2" fmla="*/ 0 w 146"/>
                <a:gd name="T3" fmla="*/ 88 h 88"/>
                <a:gd name="T4" fmla="*/ 146 w 146"/>
                <a:gd name="T5" fmla="*/ 27 h 88"/>
                <a:gd name="T6" fmla="*/ 131 w 146"/>
                <a:gd name="T7" fmla="*/ 0 h 88"/>
                <a:gd name="T8" fmla="*/ 0 w 14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8">
                  <a:moveTo>
                    <a:pt x="0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2" y="18"/>
                    <a:pt x="137" y="9"/>
                    <a:pt x="131" y="0"/>
                  </a:cubicBezTo>
                  <a:cubicBezTo>
                    <a:pt x="0" y="88"/>
                    <a:pt x="0" y="88"/>
                    <a:pt x="0" y="88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9" name="îṣḷiḑe"/>
            <p:cNvSpPr/>
            <p:nvPr/>
          </p:nvSpPr>
          <p:spPr bwMode="auto">
            <a:xfrm>
              <a:off x="6097623" y="3165207"/>
              <a:ext cx="534086" cy="103895"/>
            </a:xfrm>
            <a:custGeom>
              <a:avLst/>
              <a:gdLst>
                <a:gd name="T0" fmla="*/ 0 w 158"/>
                <a:gd name="T1" fmla="*/ 31 h 31"/>
                <a:gd name="T2" fmla="*/ 0 w 158"/>
                <a:gd name="T3" fmla="*/ 31 h 31"/>
                <a:gd name="T4" fmla="*/ 158 w 158"/>
                <a:gd name="T5" fmla="*/ 31 h 31"/>
                <a:gd name="T6" fmla="*/ 155 w 158"/>
                <a:gd name="T7" fmla="*/ 0 h 31"/>
                <a:gd name="T8" fmla="*/ 0 w 15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1"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21"/>
                    <a:pt x="157" y="10"/>
                    <a:pt x="155" y="0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0" name="îSḻiḑé"/>
            <p:cNvSpPr/>
            <p:nvPr/>
          </p:nvSpPr>
          <p:spPr bwMode="auto">
            <a:xfrm>
              <a:off x="5600875" y="2972027"/>
              <a:ext cx="496748" cy="297075"/>
            </a:xfrm>
            <a:custGeom>
              <a:avLst/>
              <a:gdLst>
                <a:gd name="T0" fmla="*/ 147 w 147"/>
                <a:gd name="T1" fmla="*/ 88 h 88"/>
                <a:gd name="T2" fmla="*/ 15 w 147"/>
                <a:gd name="T3" fmla="*/ 0 h 88"/>
                <a:gd name="T4" fmla="*/ 0 w 147"/>
                <a:gd name="T5" fmla="*/ 27 h 88"/>
                <a:gd name="T6" fmla="*/ 147 w 147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88">
                  <a:moveTo>
                    <a:pt x="147" y="8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9"/>
                    <a:pt x="4" y="18"/>
                    <a:pt x="0" y="27"/>
                  </a:cubicBezTo>
                  <a:cubicBezTo>
                    <a:pt x="147" y="88"/>
                    <a:pt x="147" y="88"/>
                    <a:pt x="147" y="8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1" name="ïS1ïḋê"/>
            <p:cNvSpPr/>
            <p:nvPr/>
          </p:nvSpPr>
          <p:spPr bwMode="auto">
            <a:xfrm>
              <a:off x="5719380" y="2824302"/>
              <a:ext cx="378243" cy="444801"/>
            </a:xfrm>
            <a:custGeom>
              <a:avLst/>
              <a:gdLst>
                <a:gd name="T0" fmla="*/ 24 w 112"/>
                <a:gd name="T1" fmla="*/ 0 h 132"/>
                <a:gd name="T2" fmla="*/ 0 w 112"/>
                <a:gd name="T3" fmla="*/ 20 h 132"/>
                <a:gd name="T4" fmla="*/ 112 w 112"/>
                <a:gd name="T5" fmla="*/ 132 h 132"/>
                <a:gd name="T6" fmla="*/ 24 w 11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24" y="0"/>
                  </a:moveTo>
                  <a:cubicBezTo>
                    <a:pt x="15" y="6"/>
                    <a:pt x="7" y="13"/>
                    <a:pt x="0" y="20"/>
                  </a:cubicBezTo>
                  <a:cubicBezTo>
                    <a:pt x="112" y="132"/>
                    <a:pt x="112" y="132"/>
                    <a:pt x="112" y="13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2" name="i$ļîḋè"/>
            <p:cNvSpPr/>
            <p:nvPr/>
          </p:nvSpPr>
          <p:spPr bwMode="auto">
            <a:xfrm>
              <a:off x="6097623" y="2892483"/>
              <a:ext cx="443177" cy="376620"/>
            </a:xfrm>
            <a:custGeom>
              <a:avLst/>
              <a:gdLst>
                <a:gd name="T0" fmla="*/ 131 w 131"/>
                <a:gd name="T1" fmla="*/ 24 h 112"/>
                <a:gd name="T2" fmla="*/ 112 w 131"/>
                <a:gd name="T3" fmla="*/ 0 h 112"/>
                <a:gd name="T4" fmla="*/ 0 w 131"/>
                <a:gd name="T5" fmla="*/ 112 h 112"/>
                <a:gd name="T6" fmla="*/ 131 w 131"/>
                <a:gd name="T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12">
                  <a:moveTo>
                    <a:pt x="131" y="24"/>
                  </a:moveTo>
                  <a:cubicBezTo>
                    <a:pt x="126" y="15"/>
                    <a:pt x="119" y="7"/>
                    <a:pt x="112" y="0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131" y="24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3" name="iş1íḑê"/>
            <p:cNvSpPr/>
            <p:nvPr/>
          </p:nvSpPr>
          <p:spPr bwMode="auto">
            <a:xfrm>
              <a:off x="6097623" y="2777224"/>
              <a:ext cx="297075" cy="491879"/>
            </a:xfrm>
            <a:custGeom>
              <a:avLst/>
              <a:gdLst>
                <a:gd name="T0" fmla="*/ 0 w 88"/>
                <a:gd name="T1" fmla="*/ 146 h 146"/>
                <a:gd name="T2" fmla="*/ 0 w 88"/>
                <a:gd name="T3" fmla="*/ 146 h 146"/>
                <a:gd name="T4" fmla="*/ 88 w 88"/>
                <a:gd name="T5" fmla="*/ 14 h 146"/>
                <a:gd name="T6" fmla="*/ 60 w 88"/>
                <a:gd name="T7" fmla="*/ 0 h 146"/>
                <a:gd name="T8" fmla="*/ 0 w 88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46"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79" y="9"/>
                    <a:pt x="70" y="4"/>
                    <a:pt x="60" y="0"/>
                  </a:cubicBezTo>
                  <a:cubicBezTo>
                    <a:pt x="0" y="146"/>
                    <a:pt x="0" y="146"/>
                    <a:pt x="0" y="146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4" name="íṥļidè"/>
            <p:cNvSpPr/>
            <p:nvPr/>
          </p:nvSpPr>
          <p:spPr bwMode="auto">
            <a:xfrm>
              <a:off x="5891457" y="2746380"/>
              <a:ext cx="206167" cy="522722"/>
            </a:xfrm>
            <a:custGeom>
              <a:avLst/>
              <a:gdLst>
                <a:gd name="T0" fmla="*/ 61 w 61"/>
                <a:gd name="T1" fmla="*/ 155 h 155"/>
                <a:gd name="T2" fmla="*/ 61 w 61"/>
                <a:gd name="T3" fmla="*/ 155 h 155"/>
                <a:gd name="T4" fmla="*/ 30 w 61"/>
                <a:gd name="T5" fmla="*/ 0 h 155"/>
                <a:gd name="T6" fmla="*/ 0 w 61"/>
                <a:gd name="T7" fmla="*/ 9 h 155"/>
                <a:gd name="T8" fmla="*/ 61 w 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55">
                  <a:moveTo>
                    <a:pt x="61" y="155"/>
                  </a:moveTo>
                  <a:cubicBezTo>
                    <a:pt x="61" y="155"/>
                    <a:pt x="61" y="155"/>
                    <a:pt x="61" y="15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2"/>
                    <a:pt x="10" y="5"/>
                    <a:pt x="0" y="9"/>
                  </a:cubicBezTo>
                  <a:cubicBezTo>
                    <a:pt x="61" y="155"/>
                    <a:pt x="61" y="155"/>
                    <a:pt x="61" y="155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5" name="í$ḻîḑe"/>
            <p:cNvSpPr/>
            <p:nvPr/>
          </p:nvSpPr>
          <p:spPr bwMode="auto">
            <a:xfrm>
              <a:off x="6097623" y="2736640"/>
              <a:ext cx="105519" cy="532462"/>
            </a:xfrm>
            <a:custGeom>
              <a:avLst/>
              <a:gdLst>
                <a:gd name="T0" fmla="*/ 0 w 31"/>
                <a:gd name="T1" fmla="*/ 158 h 158"/>
                <a:gd name="T2" fmla="*/ 0 w 31"/>
                <a:gd name="T3" fmla="*/ 158 h 158"/>
                <a:gd name="T4" fmla="*/ 31 w 31"/>
                <a:gd name="T5" fmla="*/ 3 h 158"/>
                <a:gd name="T6" fmla="*/ 0 w 31"/>
                <a:gd name="T7" fmla="*/ 0 h 158"/>
                <a:gd name="T8" fmla="*/ 0 w 31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8"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1" y="1"/>
                    <a:pt x="1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6" name="iṣḷiḍê"/>
            <p:cNvSpPr/>
            <p:nvPr/>
          </p:nvSpPr>
          <p:spPr bwMode="auto">
            <a:xfrm>
              <a:off x="5560292" y="3165207"/>
              <a:ext cx="537332" cy="103895"/>
            </a:xfrm>
            <a:custGeom>
              <a:avLst/>
              <a:gdLst>
                <a:gd name="T0" fmla="*/ 159 w 159"/>
                <a:gd name="T1" fmla="*/ 31 h 31"/>
                <a:gd name="T2" fmla="*/ 159 w 159"/>
                <a:gd name="T3" fmla="*/ 31 h 31"/>
                <a:gd name="T4" fmla="*/ 3 w 159"/>
                <a:gd name="T5" fmla="*/ 0 h 31"/>
                <a:gd name="T6" fmla="*/ 0 w 159"/>
                <a:gd name="T7" fmla="*/ 31 h 31"/>
                <a:gd name="T8" fmla="*/ 159 w 159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"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0"/>
                    <a:pt x="0" y="21"/>
                    <a:pt x="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7" name="îś1iďe"/>
            <p:cNvSpPr/>
            <p:nvPr/>
          </p:nvSpPr>
          <p:spPr bwMode="auto">
            <a:xfrm>
              <a:off x="6097623" y="3062935"/>
              <a:ext cx="524346" cy="206167"/>
            </a:xfrm>
            <a:custGeom>
              <a:avLst/>
              <a:gdLst>
                <a:gd name="T0" fmla="*/ 155 w 155"/>
                <a:gd name="T1" fmla="*/ 30 h 61"/>
                <a:gd name="T2" fmla="*/ 146 w 155"/>
                <a:gd name="T3" fmla="*/ 0 h 61"/>
                <a:gd name="T4" fmla="*/ 0 w 155"/>
                <a:gd name="T5" fmla="*/ 61 h 61"/>
                <a:gd name="T6" fmla="*/ 155 w 155"/>
                <a:gd name="T7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61">
                  <a:moveTo>
                    <a:pt x="155" y="30"/>
                  </a:moveTo>
                  <a:cubicBezTo>
                    <a:pt x="153" y="20"/>
                    <a:pt x="150" y="10"/>
                    <a:pt x="146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55" y="3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8" name="îSľídé"/>
            <p:cNvSpPr/>
            <p:nvPr/>
          </p:nvSpPr>
          <p:spPr bwMode="auto">
            <a:xfrm>
              <a:off x="5651199" y="2892483"/>
              <a:ext cx="446425" cy="376620"/>
            </a:xfrm>
            <a:custGeom>
              <a:avLst/>
              <a:gdLst>
                <a:gd name="T0" fmla="*/ 132 w 132"/>
                <a:gd name="T1" fmla="*/ 112 h 112"/>
                <a:gd name="T2" fmla="*/ 132 w 132"/>
                <a:gd name="T3" fmla="*/ 112 h 112"/>
                <a:gd name="T4" fmla="*/ 132 w 132"/>
                <a:gd name="T5" fmla="*/ 112 h 112"/>
                <a:gd name="T6" fmla="*/ 20 w 132"/>
                <a:gd name="T7" fmla="*/ 0 h 112"/>
                <a:gd name="T8" fmla="*/ 0 w 132"/>
                <a:gd name="T9" fmla="*/ 24 h 112"/>
                <a:gd name="T10" fmla="*/ 132 w 132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2">
                  <a:moveTo>
                    <a:pt x="132" y="112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7"/>
                    <a:pt x="6" y="15"/>
                    <a:pt x="0" y="24"/>
                  </a:cubicBezTo>
                  <a:cubicBezTo>
                    <a:pt x="132" y="112"/>
                    <a:pt x="132" y="112"/>
                    <a:pt x="132" y="112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9" name="i$ľiḑê"/>
            <p:cNvSpPr/>
            <p:nvPr/>
          </p:nvSpPr>
          <p:spPr bwMode="auto">
            <a:xfrm>
              <a:off x="5571654" y="3062935"/>
              <a:ext cx="525969" cy="206167"/>
            </a:xfrm>
            <a:custGeom>
              <a:avLst/>
              <a:gdLst>
                <a:gd name="T0" fmla="*/ 9 w 156"/>
                <a:gd name="T1" fmla="*/ 0 h 61"/>
                <a:gd name="T2" fmla="*/ 0 w 156"/>
                <a:gd name="T3" fmla="*/ 30 h 61"/>
                <a:gd name="T4" fmla="*/ 156 w 156"/>
                <a:gd name="T5" fmla="*/ 61 h 61"/>
                <a:gd name="T6" fmla="*/ 9 w 1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61">
                  <a:moveTo>
                    <a:pt x="9" y="0"/>
                  </a:moveTo>
                  <a:cubicBezTo>
                    <a:pt x="5" y="10"/>
                    <a:pt x="2" y="20"/>
                    <a:pt x="0" y="30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0" name="iṧḻîḍe"/>
            <p:cNvSpPr/>
            <p:nvPr/>
          </p:nvSpPr>
          <p:spPr bwMode="auto">
            <a:xfrm>
              <a:off x="5800548" y="2777224"/>
              <a:ext cx="297075" cy="491879"/>
            </a:xfrm>
            <a:custGeom>
              <a:avLst/>
              <a:gdLst>
                <a:gd name="T0" fmla="*/ 88 w 88"/>
                <a:gd name="T1" fmla="*/ 146 h 146"/>
                <a:gd name="T2" fmla="*/ 27 w 88"/>
                <a:gd name="T3" fmla="*/ 0 h 146"/>
                <a:gd name="T4" fmla="*/ 0 w 88"/>
                <a:gd name="T5" fmla="*/ 14 h 146"/>
                <a:gd name="T6" fmla="*/ 88 w 88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46">
                  <a:moveTo>
                    <a:pt x="88" y="14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4"/>
                    <a:pt x="8" y="9"/>
                    <a:pt x="0" y="14"/>
                  </a:cubicBezTo>
                  <a:cubicBezTo>
                    <a:pt x="88" y="146"/>
                    <a:pt x="88" y="146"/>
                    <a:pt x="88" y="146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1" name="ïṥļíḍé"/>
            <p:cNvSpPr/>
            <p:nvPr/>
          </p:nvSpPr>
          <p:spPr bwMode="auto">
            <a:xfrm>
              <a:off x="6097623" y="2746380"/>
              <a:ext cx="202920" cy="522722"/>
            </a:xfrm>
            <a:custGeom>
              <a:avLst/>
              <a:gdLst>
                <a:gd name="T0" fmla="*/ 60 w 60"/>
                <a:gd name="T1" fmla="*/ 9 h 155"/>
                <a:gd name="T2" fmla="*/ 31 w 60"/>
                <a:gd name="T3" fmla="*/ 0 h 155"/>
                <a:gd name="T4" fmla="*/ 0 w 60"/>
                <a:gd name="T5" fmla="*/ 155 h 155"/>
                <a:gd name="T6" fmla="*/ 60 w 60"/>
                <a:gd name="T7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55">
                  <a:moveTo>
                    <a:pt x="60" y="9"/>
                  </a:moveTo>
                  <a:cubicBezTo>
                    <a:pt x="51" y="5"/>
                    <a:pt x="41" y="2"/>
                    <a:pt x="31" y="0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60" y="9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2" name="îşļiḑè"/>
            <p:cNvSpPr/>
            <p:nvPr/>
          </p:nvSpPr>
          <p:spPr bwMode="auto">
            <a:xfrm>
              <a:off x="6097623" y="2824302"/>
              <a:ext cx="378243" cy="444801"/>
            </a:xfrm>
            <a:custGeom>
              <a:avLst/>
              <a:gdLst>
                <a:gd name="T0" fmla="*/ 112 w 112"/>
                <a:gd name="T1" fmla="*/ 20 h 132"/>
                <a:gd name="T2" fmla="*/ 88 w 112"/>
                <a:gd name="T3" fmla="*/ 0 h 132"/>
                <a:gd name="T4" fmla="*/ 0 w 112"/>
                <a:gd name="T5" fmla="*/ 132 h 132"/>
                <a:gd name="T6" fmla="*/ 112 w 112"/>
                <a:gd name="T7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112" y="20"/>
                  </a:moveTo>
                  <a:cubicBezTo>
                    <a:pt x="104" y="13"/>
                    <a:pt x="96" y="6"/>
                    <a:pt x="88" y="0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112" y="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3" name="ïśļíḍê"/>
            <p:cNvSpPr/>
            <p:nvPr/>
          </p:nvSpPr>
          <p:spPr bwMode="auto">
            <a:xfrm>
              <a:off x="5993728" y="2736640"/>
              <a:ext cx="103895" cy="532462"/>
            </a:xfrm>
            <a:custGeom>
              <a:avLst/>
              <a:gdLst>
                <a:gd name="T0" fmla="*/ 31 w 31"/>
                <a:gd name="T1" fmla="*/ 0 h 158"/>
                <a:gd name="T2" fmla="*/ 0 w 31"/>
                <a:gd name="T3" fmla="*/ 3 h 158"/>
                <a:gd name="T4" fmla="*/ 31 w 31"/>
                <a:gd name="T5" fmla="*/ 158 h 158"/>
                <a:gd name="T6" fmla="*/ 31 w 31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8">
                  <a:moveTo>
                    <a:pt x="31" y="0"/>
                  </a:moveTo>
                  <a:cubicBezTo>
                    <a:pt x="20" y="0"/>
                    <a:pt x="10" y="1"/>
                    <a:pt x="0" y="3"/>
                  </a:cubicBezTo>
                  <a:cubicBezTo>
                    <a:pt x="31" y="158"/>
                    <a:pt x="31" y="158"/>
                    <a:pt x="31" y="15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4" name="ïş1iḑè"/>
            <p:cNvSpPr/>
            <p:nvPr/>
          </p:nvSpPr>
          <p:spPr bwMode="auto">
            <a:xfrm>
              <a:off x="6097623" y="2972027"/>
              <a:ext cx="493501" cy="297075"/>
            </a:xfrm>
            <a:custGeom>
              <a:avLst/>
              <a:gdLst>
                <a:gd name="T0" fmla="*/ 0 w 146"/>
                <a:gd name="T1" fmla="*/ 88 h 88"/>
                <a:gd name="T2" fmla="*/ 0 w 146"/>
                <a:gd name="T3" fmla="*/ 88 h 88"/>
                <a:gd name="T4" fmla="*/ 146 w 146"/>
                <a:gd name="T5" fmla="*/ 27 h 88"/>
                <a:gd name="T6" fmla="*/ 131 w 146"/>
                <a:gd name="T7" fmla="*/ 0 h 88"/>
                <a:gd name="T8" fmla="*/ 0 w 14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8">
                  <a:moveTo>
                    <a:pt x="0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2" y="18"/>
                    <a:pt x="137" y="9"/>
                    <a:pt x="131" y="0"/>
                  </a:cubicBezTo>
                  <a:cubicBezTo>
                    <a:pt x="0" y="88"/>
                    <a:pt x="0" y="88"/>
                    <a:pt x="0" y="88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5" name="ïS1ïdé"/>
            <p:cNvSpPr/>
            <p:nvPr/>
          </p:nvSpPr>
          <p:spPr bwMode="auto">
            <a:xfrm>
              <a:off x="6097623" y="3165207"/>
              <a:ext cx="534086" cy="103895"/>
            </a:xfrm>
            <a:custGeom>
              <a:avLst/>
              <a:gdLst>
                <a:gd name="T0" fmla="*/ 0 w 158"/>
                <a:gd name="T1" fmla="*/ 31 h 31"/>
                <a:gd name="T2" fmla="*/ 0 w 158"/>
                <a:gd name="T3" fmla="*/ 31 h 31"/>
                <a:gd name="T4" fmla="*/ 158 w 158"/>
                <a:gd name="T5" fmla="*/ 31 h 31"/>
                <a:gd name="T6" fmla="*/ 155 w 158"/>
                <a:gd name="T7" fmla="*/ 0 h 31"/>
                <a:gd name="T8" fmla="*/ 0 w 15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1"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21"/>
                    <a:pt x="157" y="10"/>
                    <a:pt x="155" y="0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6" name="ïSḷïḋè"/>
            <p:cNvSpPr/>
            <p:nvPr/>
          </p:nvSpPr>
          <p:spPr bwMode="auto">
            <a:xfrm>
              <a:off x="5807042" y="3269102"/>
              <a:ext cx="290582" cy="340906"/>
            </a:xfrm>
            <a:custGeom>
              <a:avLst/>
              <a:gdLst>
                <a:gd name="T0" fmla="*/ 86 w 86"/>
                <a:gd name="T1" fmla="*/ 0 h 101"/>
                <a:gd name="T2" fmla="*/ 0 w 86"/>
                <a:gd name="T3" fmla="*/ 86 h 101"/>
                <a:gd name="T4" fmla="*/ 18 w 86"/>
                <a:gd name="T5" fmla="*/ 101 h 101"/>
                <a:gd name="T6" fmla="*/ 86 w 8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01">
                  <a:moveTo>
                    <a:pt x="86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5" y="92"/>
                    <a:pt x="11" y="97"/>
                    <a:pt x="18" y="101"/>
                  </a:cubicBezTo>
                  <a:cubicBezTo>
                    <a:pt x="86" y="0"/>
                    <a:pt x="86" y="0"/>
                    <a:pt x="86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7" name="îṡḷïďe"/>
            <p:cNvSpPr/>
            <p:nvPr/>
          </p:nvSpPr>
          <p:spPr bwMode="auto">
            <a:xfrm>
              <a:off x="6097623" y="3269102"/>
              <a:ext cx="290582" cy="340906"/>
            </a:xfrm>
            <a:custGeom>
              <a:avLst/>
              <a:gdLst>
                <a:gd name="T0" fmla="*/ 0 w 86"/>
                <a:gd name="T1" fmla="*/ 0 h 101"/>
                <a:gd name="T2" fmla="*/ 0 w 86"/>
                <a:gd name="T3" fmla="*/ 0 h 101"/>
                <a:gd name="T4" fmla="*/ 0 w 86"/>
                <a:gd name="T5" fmla="*/ 0 h 101"/>
                <a:gd name="T6" fmla="*/ 67 w 86"/>
                <a:gd name="T7" fmla="*/ 101 h 101"/>
                <a:gd name="T8" fmla="*/ 86 w 86"/>
                <a:gd name="T9" fmla="*/ 86 h 101"/>
                <a:gd name="T10" fmla="*/ 0 w 8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74" y="97"/>
                    <a:pt x="80" y="92"/>
                    <a:pt x="86" y="86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8" name="iṧļiḍè"/>
            <p:cNvSpPr/>
            <p:nvPr/>
          </p:nvSpPr>
          <p:spPr bwMode="auto">
            <a:xfrm>
              <a:off x="6097623" y="3269102"/>
              <a:ext cx="225648" cy="379867"/>
            </a:xfrm>
            <a:custGeom>
              <a:avLst/>
              <a:gdLst>
                <a:gd name="T0" fmla="*/ 0 w 67"/>
                <a:gd name="T1" fmla="*/ 0 h 113"/>
                <a:gd name="T2" fmla="*/ 46 w 67"/>
                <a:gd name="T3" fmla="*/ 113 h 113"/>
                <a:gd name="T4" fmla="*/ 67 w 67"/>
                <a:gd name="T5" fmla="*/ 101 h 113"/>
                <a:gd name="T6" fmla="*/ 0 w 67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13">
                  <a:moveTo>
                    <a:pt x="0" y="0"/>
                  </a:moveTo>
                  <a:cubicBezTo>
                    <a:pt x="46" y="113"/>
                    <a:pt x="46" y="113"/>
                    <a:pt x="46" y="113"/>
                  </a:cubicBezTo>
                  <a:cubicBezTo>
                    <a:pt x="54" y="110"/>
                    <a:pt x="61" y="106"/>
                    <a:pt x="67" y="10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9" name="íṣľiḓé"/>
            <p:cNvSpPr/>
            <p:nvPr/>
          </p:nvSpPr>
          <p:spPr bwMode="auto">
            <a:xfrm>
              <a:off x="6097623" y="3269102"/>
              <a:ext cx="155843" cy="404217"/>
            </a:xfrm>
            <a:custGeom>
              <a:avLst/>
              <a:gdLst>
                <a:gd name="T0" fmla="*/ 23 w 46"/>
                <a:gd name="T1" fmla="*/ 120 h 120"/>
                <a:gd name="T2" fmla="*/ 46 w 46"/>
                <a:gd name="T3" fmla="*/ 113 h 120"/>
                <a:gd name="T4" fmla="*/ 0 w 46"/>
                <a:gd name="T5" fmla="*/ 0 h 120"/>
                <a:gd name="T6" fmla="*/ 23 w 46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20">
                  <a:moveTo>
                    <a:pt x="23" y="120"/>
                  </a:moveTo>
                  <a:cubicBezTo>
                    <a:pt x="31" y="118"/>
                    <a:pt x="39" y="116"/>
                    <a:pt x="46" y="1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" y="1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0" name="ïŝḻiḑè"/>
            <p:cNvSpPr/>
            <p:nvPr/>
          </p:nvSpPr>
          <p:spPr bwMode="auto">
            <a:xfrm>
              <a:off x="6097623" y="3269102"/>
              <a:ext cx="340905" cy="288958"/>
            </a:xfrm>
            <a:custGeom>
              <a:avLst/>
              <a:gdLst>
                <a:gd name="T0" fmla="*/ 86 w 101"/>
                <a:gd name="T1" fmla="*/ 86 h 86"/>
                <a:gd name="T2" fmla="*/ 101 w 101"/>
                <a:gd name="T3" fmla="*/ 68 h 86"/>
                <a:gd name="T4" fmla="*/ 0 w 101"/>
                <a:gd name="T5" fmla="*/ 0 h 86"/>
                <a:gd name="T6" fmla="*/ 86 w 101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86">
                  <a:moveTo>
                    <a:pt x="86" y="86"/>
                  </a:moveTo>
                  <a:cubicBezTo>
                    <a:pt x="91" y="81"/>
                    <a:pt x="97" y="74"/>
                    <a:pt x="101" y="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6" y="86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1" name="îṧḻiḋé"/>
            <p:cNvSpPr/>
            <p:nvPr/>
          </p:nvSpPr>
          <p:spPr bwMode="auto">
            <a:xfrm>
              <a:off x="6097623" y="3269102"/>
              <a:ext cx="378243" cy="228894"/>
            </a:xfrm>
            <a:custGeom>
              <a:avLst/>
              <a:gdLst>
                <a:gd name="T0" fmla="*/ 0 w 112"/>
                <a:gd name="T1" fmla="*/ 0 h 68"/>
                <a:gd name="T2" fmla="*/ 0 w 112"/>
                <a:gd name="T3" fmla="*/ 0 h 68"/>
                <a:gd name="T4" fmla="*/ 101 w 112"/>
                <a:gd name="T5" fmla="*/ 68 h 68"/>
                <a:gd name="T6" fmla="*/ 112 w 112"/>
                <a:gd name="T7" fmla="*/ 47 h 68"/>
                <a:gd name="T8" fmla="*/ 0 w 11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5" y="61"/>
                    <a:pt x="109" y="54"/>
                    <a:pt x="112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2" name="îṧḻiďe"/>
            <p:cNvSpPr/>
            <p:nvPr/>
          </p:nvSpPr>
          <p:spPr bwMode="auto">
            <a:xfrm>
              <a:off x="6097623" y="3269102"/>
              <a:ext cx="77921" cy="410711"/>
            </a:xfrm>
            <a:custGeom>
              <a:avLst/>
              <a:gdLst>
                <a:gd name="T0" fmla="*/ 0 w 23"/>
                <a:gd name="T1" fmla="*/ 0 h 122"/>
                <a:gd name="T2" fmla="*/ 0 w 23"/>
                <a:gd name="T3" fmla="*/ 0 h 122"/>
                <a:gd name="T4" fmla="*/ 0 w 23"/>
                <a:gd name="T5" fmla="*/ 122 h 122"/>
                <a:gd name="T6" fmla="*/ 0 w 23"/>
                <a:gd name="T7" fmla="*/ 122 h 122"/>
                <a:gd name="T8" fmla="*/ 23 w 23"/>
                <a:gd name="T9" fmla="*/ 120 h 122"/>
                <a:gd name="T10" fmla="*/ 0 w 23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22"/>
                    <a:pt x="16" y="121"/>
                    <a:pt x="23" y="1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3" name="ís1iḋê"/>
            <p:cNvSpPr/>
            <p:nvPr/>
          </p:nvSpPr>
          <p:spPr bwMode="auto">
            <a:xfrm>
              <a:off x="5868729" y="3269102"/>
              <a:ext cx="228894" cy="379867"/>
            </a:xfrm>
            <a:custGeom>
              <a:avLst/>
              <a:gdLst>
                <a:gd name="T0" fmla="*/ 0 w 68"/>
                <a:gd name="T1" fmla="*/ 101 h 113"/>
                <a:gd name="T2" fmla="*/ 21 w 68"/>
                <a:gd name="T3" fmla="*/ 113 h 113"/>
                <a:gd name="T4" fmla="*/ 68 w 68"/>
                <a:gd name="T5" fmla="*/ 0 h 113"/>
                <a:gd name="T6" fmla="*/ 0 w 68"/>
                <a:gd name="T7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13">
                  <a:moveTo>
                    <a:pt x="0" y="101"/>
                  </a:moveTo>
                  <a:cubicBezTo>
                    <a:pt x="7" y="106"/>
                    <a:pt x="14" y="110"/>
                    <a:pt x="21" y="113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0" y="101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4" name="îŝļîḍè"/>
            <p:cNvSpPr/>
            <p:nvPr/>
          </p:nvSpPr>
          <p:spPr bwMode="auto">
            <a:xfrm>
              <a:off x="5753471" y="3269102"/>
              <a:ext cx="344153" cy="288958"/>
            </a:xfrm>
            <a:custGeom>
              <a:avLst/>
              <a:gdLst>
                <a:gd name="T0" fmla="*/ 102 w 102"/>
                <a:gd name="T1" fmla="*/ 0 h 86"/>
                <a:gd name="T2" fmla="*/ 0 w 102"/>
                <a:gd name="T3" fmla="*/ 68 h 86"/>
                <a:gd name="T4" fmla="*/ 16 w 102"/>
                <a:gd name="T5" fmla="*/ 86 h 86"/>
                <a:gd name="T6" fmla="*/ 102 w 102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6">
                  <a:moveTo>
                    <a:pt x="102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5" y="74"/>
                    <a:pt x="10" y="81"/>
                    <a:pt x="16" y="86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5" name="iṧliďé"/>
            <p:cNvSpPr/>
            <p:nvPr/>
          </p:nvSpPr>
          <p:spPr bwMode="auto">
            <a:xfrm>
              <a:off x="5716133" y="3269102"/>
              <a:ext cx="381491" cy="228894"/>
            </a:xfrm>
            <a:custGeom>
              <a:avLst/>
              <a:gdLst>
                <a:gd name="T0" fmla="*/ 0 w 113"/>
                <a:gd name="T1" fmla="*/ 47 h 68"/>
                <a:gd name="T2" fmla="*/ 11 w 113"/>
                <a:gd name="T3" fmla="*/ 68 h 68"/>
                <a:gd name="T4" fmla="*/ 113 w 113"/>
                <a:gd name="T5" fmla="*/ 0 h 68"/>
                <a:gd name="T6" fmla="*/ 0 w 113"/>
                <a:gd name="T7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8">
                  <a:moveTo>
                    <a:pt x="0" y="47"/>
                  </a:moveTo>
                  <a:cubicBezTo>
                    <a:pt x="3" y="54"/>
                    <a:pt x="7" y="61"/>
                    <a:pt x="11" y="68"/>
                  </a:cubicBezTo>
                  <a:cubicBezTo>
                    <a:pt x="113" y="0"/>
                    <a:pt x="113" y="0"/>
                    <a:pt x="113" y="0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6" name="íśḷíḋe"/>
            <p:cNvSpPr/>
            <p:nvPr/>
          </p:nvSpPr>
          <p:spPr bwMode="auto">
            <a:xfrm>
              <a:off x="6016455" y="3269102"/>
              <a:ext cx="81167" cy="410711"/>
            </a:xfrm>
            <a:custGeom>
              <a:avLst/>
              <a:gdLst>
                <a:gd name="T0" fmla="*/ 0 w 24"/>
                <a:gd name="T1" fmla="*/ 120 h 122"/>
                <a:gd name="T2" fmla="*/ 24 w 24"/>
                <a:gd name="T3" fmla="*/ 122 h 122"/>
                <a:gd name="T4" fmla="*/ 24 w 24"/>
                <a:gd name="T5" fmla="*/ 0 h 122"/>
                <a:gd name="T6" fmla="*/ 0 w 24"/>
                <a:gd name="T7" fmla="*/ 1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22">
                  <a:moveTo>
                    <a:pt x="0" y="120"/>
                  </a:moveTo>
                  <a:cubicBezTo>
                    <a:pt x="8" y="121"/>
                    <a:pt x="16" y="122"/>
                    <a:pt x="24" y="122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7" name="işļiḍé"/>
            <p:cNvSpPr/>
            <p:nvPr/>
          </p:nvSpPr>
          <p:spPr bwMode="auto">
            <a:xfrm>
              <a:off x="5938533" y="3269102"/>
              <a:ext cx="159089" cy="404217"/>
            </a:xfrm>
            <a:custGeom>
              <a:avLst/>
              <a:gdLst>
                <a:gd name="T0" fmla="*/ 47 w 47"/>
                <a:gd name="T1" fmla="*/ 0 h 120"/>
                <a:gd name="T2" fmla="*/ 47 w 47"/>
                <a:gd name="T3" fmla="*/ 0 h 120"/>
                <a:gd name="T4" fmla="*/ 0 w 47"/>
                <a:gd name="T5" fmla="*/ 113 h 120"/>
                <a:gd name="T6" fmla="*/ 23 w 47"/>
                <a:gd name="T7" fmla="*/ 120 h 120"/>
                <a:gd name="T8" fmla="*/ 47 w 47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20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16"/>
                    <a:pt x="15" y="118"/>
                    <a:pt x="23" y="120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8" name="í$ļíḓé"/>
            <p:cNvSpPr/>
            <p:nvPr/>
          </p:nvSpPr>
          <p:spPr bwMode="auto">
            <a:xfrm>
              <a:off x="5691783" y="3269102"/>
              <a:ext cx="405840" cy="159089"/>
            </a:xfrm>
            <a:custGeom>
              <a:avLst/>
              <a:gdLst>
                <a:gd name="T0" fmla="*/ 120 w 120"/>
                <a:gd name="T1" fmla="*/ 0 h 47"/>
                <a:gd name="T2" fmla="*/ 120 w 120"/>
                <a:gd name="T3" fmla="*/ 0 h 47"/>
                <a:gd name="T4" fmla="*/ 0 w 120"/>
                <a:gd name="T5" fmla="*/ 24 h 47"/>
                <a:gd name="T6" fmla="*/ 7 w 120"/>
                <a:gd name="T7" fmla="*/ 47 h 47"/>
                <a:gd name="T8" fmla="*/ 120 w 12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47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32"/>
                    <a:pt x="4" y="39"/>
                    <a:pt x="7" y="47"/>
                  </a:cubicBezTo>
                  <a:cubicBezTo>
                    <a:pt x="120" y="0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9" name="îšļiḑê"/>
            <p:cNvSpPr/>
            <p:nvPr/>
          </p:nvSpPr>
          <p:spPr bwMode="auto">
            <a:xfrm>
              <a:off x="6097623" y="3269102"/>
              <a:ext cx="402593" cy="159089"/>
            </a:xfrm>
            <a:custGeom>
              <a:avLst/>
              <a:gdLst>
                <a:gd name="T0" fmla="*/ 0 w 119"/>
                <a:gd name="T1" fmla="*/ 0 h 47"/>
                <a:gd name="T2" fmla="*/ 0 w 119"/>
                <a:gd name="T3" fmla="*/ 0 h 47"/>
                <a:gd name="T4" fmla="*/ 112 w 119"/>
                <a:gd name="T5" fmla="*/ 47 h 47"/>
                <a:gd name="T6" fmla="*/ 119 w 119"/>
                <a:gd name="T7" fmla="*/ 24 h 47"/>
                <a:gd name="T8" fmla="*/ 0 w 11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5" y="39"/>
                    <a:pt x="118" y="32"/>
                    <a:pt x="119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0" name="ïšľíďè"/>
            <p:cNvSpPr/>
            <p:nvPr/>
          </p:nvSpPr>
          <p:spPr bwMode="auto">
            <a:xfrm>
              <a:off x="5560292" y="2736640"/>
              <a:ext cx="1071418" cy="532462"/>
            </a:xfrm>
            <a:custGeom>
              <a:avLst/>
              <a:gdLst>
                <a:gd name="T0" fmla="*/ 159 w 317"/>
                <a:gd name="T1" fmla="*/ 6 h 158"/>
                <a:gd name="T2" fmla="*/ 188 w 317"/>
                <a:gd name="T3" fmla="*/ 9 h 158"/>
                <a:gd name="T4" fmla="*/ 217 w 317"/>
                <a:gd name="T5" fmla="*/ 17 h 158"/>
                <a:gd name="T6" fmla="*/ 243 w 317"/>
                <a:gd name="T7" fmla="*/ 31 h 158"/>
                <a:gd name="T8" fmla="*/ 266 w 317"/>
                <a:gd name="T9" fmla="*/ 50 h 158"/>
                <a:gd name="T10" fmla="*/ 285 w 317"/>
                <a:gd name="T11" fmla="*/ 73 h 158"/>
                <a:gd name="T12" fmla="*/ 300 w 317"/>
                <a:gd name="T13" fmla="*/ 100 h 158"/>
                <a:gd name="T14" fmla="*/ 308 w 317"/>
                <a:gd name="T15" fmla="*/ 128 h 158"/>
                <a:gd name="T16" fmla="*/ 311 w 317"/>
                <a:gd name="T17" fmla="*/ 152 h 158"/>
                <a:gd name="T18" fmla="*/ 159 w 317"/>
                <a:gd name="T19" fmla="*/ 152 h 158"/>
                <a:gd name="T20" fmla="*/ 6 w 317"/>
                <a:gd name="T21" fmla="*/ 152 h 158"/>
                <a:gd name="T22" fmla="*/ 9 w 317"/>
                <a:gd name="T23" fmla="*/ 128 h 158"/>
                <a:gd name="T24" fmla="*/ 18 w 317"/>
                <a:gd name="T25" fmla="*/ 100 h 158"/>
                <a:gd name="T26" fmla="*/ 32 w 317"/>
                <a:gd name="T27" fmla="*/ 73 h 158"/>
                <a:gd name="T28" fmla="*/ 51 w 317"/>
                <a:gd name="T29" fmla="*/ 50 h 158"/>
                <a:gd name="T30" fmla="*/ 74 w 317"/>
                <a:gd name="T31" fmla="*/ 31 h 158"/>
                <a:gd name="T32" fmla="*/ 100 w 317"/>
                <a:gd name="T33" fmla="*/ 17 h 158"/>
                <a:gd name="T34" fmla="*/ 129 w 317"/>
                <a:gd name="T35" fmla="*/ 9 h 158"/>
                <a:gd name="T36" fmla="*/ 159 w 317"/>
                <a:gd name="T37" fmla="*/ 6 h 158"/>
                <a:gd name="T38" fmla="*/ 159 w 317"/>
                <a:gd name="T39" fmla="*/ 0 h 158"/>
                <a:gd name="T40" fmla="*/ 128 w 317"/>
                <a:gd name="T41" fmla="*/ 3 h 158"/>
                <a:gd name="T42" fmla="*/ 98 w 317"/>
                <a:gd name="T43" fmla="*/ 12 h 158"/>
                <a:gd name="T44" fmla="*/ 71 w 317"/>
                <a:gd name="T45" fmla="*/ 26 h 158"/>
                <a:gd name="T46" fmla="*/ 47 w 317"/>
                <a:gd name="T47" fmla="*/ 46 h 158"/>
                <a:gd name="T48" fmla="*/ 27 w 317"/>
                <a:gd name="T49" fmla="*/ 70 h 158"/>
                <a:gd name="T50" fmla="*/ 12 w 317"/>
                <a:gd name="T51" fmla="*/ 97 h 158"/>
                <a:gd name="T52" fmla="*/ 3 w 317"/>
                <a:gd name="T53" fmla="*/ 127 h 158"/>
                <a:gd name="T54" fmla="*/ 0 w 317"/>
                <a:gd name="T55" fmla="*/ 158 h 158"/>
                <a:gd name="T56" fmla="*/ 159 w 317"/>
                <a:gd name="T57" fmla="*/ 158 h 158"/>
                <a:gd name="T58" fmla="*/ 159 w 317"/>
                <a:gd name="T59" fmla="*/ 158 h 158"/>
                <a:gd name="T60" fmla="*/ 317 w 317"/>
                <a:gd name="T61" fmla="*/ 158 h 158"/>
                <a:gd name="T62" fmla="*/ 314 w 317"/>
                <a:gd name="T63" fmla="*/ 127 h 158"/>
                <a:gd name="T64" fmla="*/ 305 w 317"/>
                <a:gd name="T65" fmla="*/ 97 h 158"/>
                <a:gd name="T66" fmla="*/ 290 w 317"/>
                <a:gd name="T67" fmla="*/ 70 h 158"/>
                <a:gd name="T68" fmla="*/ 271 w 317"/>
                <a:gd name="T69" fmla="*/ 46 h 158"/>
                <a:gd name="T70" fmla="*/ 247 w 317"/>
                <a:gd name="T71" fmla="*/ 26 h 158"/>
                <a:gd name="T72" fmla="*/ 219 w 317"/>
                <a:gd name="T73" fmla="*/ 12 h 158"/>
                <a:gd name="T74" fmla="*/ 190 w 317"/>
                <a:gd name="T75" fmla="*/ 3 h 158"/>
                <a:gd name="T76" fmla="*/ 159 w 317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" h="158">
                  <a:moveTo>
                    <a:pt x="159" y="6"/>
                  </a:moveTo>
                  <a:cubicBezTo>
                    <a:pt x="169" y="6"/>
                    <a:pt x="179" y="7"/>
                    <a:pt x="188" y="9"/>
                  </a:cubicBezTo>
                  <a:cubicBezTo>
                    <a:pt x="198" y="11"/>
                    <a:pt x="208" y="13"/>
                    <a:pt x="217" y="17"/>
                  </a:cubicBezTo>
                  <a:cubicBezTo>
                    <a:pt x="226" y="21"/>
                    <a:pt x="235" y="26"/>
                    <a:pt x="243" y="31"/>
                  </a:cubicBezTo>
                  <a:cubicBezTo>
                    <a:pt x="252" y="37"/>
                    <a:pt x="259" y="43"/>
                    <a:pt x="266" y="50"/>
                  </a:cubicBezTo>
                  <a:cubicBezTo>
                    <a:pt x="273" y="57"/>
                    <a:pt x="280" y="65"/>
                    <a:pt x="285" y="73"/>
                  </a:cubicBezTo>
                  <a:cubicBezTo>
                    <a:pt x="291" y="82"/>
                    <a:pt x="296" y="91"/>
                    <a:pt x="300" y="100"/>
                  </a:cubicBezTo>
                  <a:cubicBezTo>
                    <a:pt x="303" y="109"/>
                    <a:pt x="306" y="119"/>
                    <a:pt x="308" y="128"/>
                  </a:cubicBezTo>
                  <a:cubicBezTo>
                    <a:pt x="310" y="136"/>
                    <a:pt x="311" y="144"/>
                    <a:pt x="311" y="152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7" y="144"/>
                    <a:pt x="8" y="136"/>
                    <a:pt x="9" y="128"/>
                  </a:cubicBezTo>
                  <a:cubicBezTo>
                    <a:pt x="11" y="119"/>
                    <a:pt x="14" y="109"/>
                    <a:pt x="18" y="100"/>
                  </a:cubicBezTo>
                  <a:cubicBezTo>
                    <a:pt x="22" y="91"/>
                    <a:pt x="26" y="82"/>
                    <a:pt x="32" y="73"/>
                  </a:cubicBezTo>
                  <a:cubicBezTo>
                    <a:pt x="38" y="65"/>
                    <a:pt x="44" y="57"/>
                    <a:pt x="51" y="50"/>
                  </a:cubicBezTo>
                  <a:cubicBezTo>
                    <a:pt x="58" y="43"/>
                    <a:pt x="66" y="37"/>
                    <a:pt x="74" y="31"/>
                  </a:cubicBezTo>
                  <a:cubicBezTo>
                    <a:pt x="82" y="26"/>
                    <a:pt x="91" y="21"/>
                    <a:pt x="100" y="17"/>
                  </a:cubicBezTo>
                  <a:cubicBezTo>
                    <a:pt x="110" y="13"/>
                    <a:pt x="119" y="11"/>
                    <a:pt x="129" y="9"/>
                  </a:cubicBezTo>
                  <a:cubicBezTo>
                    <a:pt x="139" y="7"/>
                    <a:pt x="149" y="6"/>
                    <a:pt x="159" y="6"/>
                  </a:cubicBezTo>
                  <a:close/>
                  <a:moveTo>
                    <a:pt x="159" y="0"/>
                  </a:moveTo>
                  <a:cubicBezTo>
                    <a:pt x="148" y="0"/>
                    <a:pt x="138" y="1"/>
                    <a:pt x="128" y="3"/>
                  </a:cubicBezTo>
                  <a:cubicBezTo>
                    <a:pt x="118" y="5"/>
                    <a:pt x="108" y="8"/>
                    <a:pt x="98" y="12"/>
                  </a:cubicBezTo>
                  <a:cubicBezTo>
                    <a:pt x="88" y="16"/>
                    <a:pt x="79" y="21"/>
                    <a:pt x="71" y="26"/>
                  </a:cubicBezTo>
                  <a:cubicBezTo>
                    <a:pt x="62" y="32"/>
                    <a:pt x="54" y="39"/>
                    <a:pt x="47" y="46"/>
                  </a:cubicBezTo>
                  <a:cubicBezTo>
                    <a:pt x="39" y="53"/>
                    <a:pt x="33" y="61"/>
                    <a:pt x="27" y="70"/>
                  </a:cubicBezTo>
                  <a:cubicBezTo>
                    <a:pt x="21" y="79"/>
                    <a:pt x="16" y="88"/>
                    <a:pt x="12" y="97"/>
                  </a:cubicBezTo>
                  <a:cubicBezTo>
                    <a:pt x="8" y="107"/>
                    <a:pt x="5" y="117"/>
                    <a:pt x="3" y="127"/>
                  </a:cubicBezTo>
                  <a:cubicBezTo>
                    <a:pt x="1" y="137"/>
                    <a:pt x="0" y="148"/>
                    <a:pt x="0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317" y="158"/>
                    <a:pt x="317" y="158"/>
                    <a:pt x="317" y="158"/>
                  </a:cubicBezTo>
                  <a:cubicBezTo>
                    <a:pt x="317" y="148"/>
                    <a:pt x="316" y="137"/>
                    <a:pt x="314" y="127"/>
                  </a:cubicBezTo>
                  <a:cubicBezTo>
                    <a:pt x="312" y="117"/>
                    <a:pt x="309" y="107"/>
                    <a:pt x="305" y="97"/>
                  </a:cubicBezTo>
                  <a:cubicBezTo>
                    <a:pt x="301" y="88"/>
                    <a:pt x="296" y="79"/>
                    <a:pt x="290" y="70"/>
                  </a:cubicBezTo>
                  <a:cubicBezTo>
                    <a:pt x="285" y="61"/>
                    <a:pt x="278" y="53"/>
                    <a:pt x="271" y="46"/>
                  </a:cubicBezTo>
                  <a:cubicBezTo>
                    <a:pt x="263" y="39"/>
                    <a:pt x="255" y="32"/>
                    <a:pt x="247" y="26"/>
                  </a:cubicBezTo>
                  <a:cubicBezTo>
                    <a:pt x="238" y="21"/>
                    <a:pt x="229" y="16"/>
                    <a:pt x="219" y="12"/>
                  </a:cubicBezTo>
                  <a:cubicBezTo>
                    <a:pt x="210" y="8"/>
                    <a:pt x="200" y="5"/>
                    <a:pt x="190" y="3"/>
                  </a:cubicBezTo>
                  <a:cubicBezTo>
                    <a:pt x="180" y="1"/>
                    <a:pt x="169" y="0"/>
                    <a:pt x="159" y="0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1" name="iṡḻíḓé"/>
            <p:cNvSpPr/>
            <p:nvPr/>
          </p:nvSpPr>
          <p:spPr bwMode="auto">
            <a:xfrm>
              <a:off x="5691783" y="3269102"/>
              <a:ext cx="808434" cy="410711"/>
            </a:xfrm>
            <a:custGeom>
              <a:avLst/>
              <a:gdLst>
                <a:gd name="T0" fmla="*/ 120 w 239"/>
                <a:gd name="T1" fmla="*/ 6 h 122"/>
                <a:gd name="T2" fmla="*/ 232 w 239"/>
                <a:gd name="T3" fmla="*/ 29 h 122"/>
                <a:gd name="T4" fmla="*/ 227 w 239"/>
                <a:gd name="T5" fmla="*/ 44 h 122"/>
                <a:gd name="T6" fmla="*/ 216 w 239"/>
                <a:gd name="T7" fmla="*/ 64 h 122"/>
                <a:gd name="T8" fmla="*/ 202 w 239"/>
                <a:gd name="T9" fmla="*/ 82 h 122"/>
                <a:gd name="T10" fmla="*/ 184 w 239"/>
                <a:gd name="T11" fmla="*/ 96 h 122"/>
                <a:gd name="T12" fmla="*/ 164 w 239"/>
                <a:gd name="T13" fmla="*/ 107 h 122"/>
                <a:gd name="T14" fmla="*/ 142 w 239"/>
                <a:gd name="T15" fmla="*/ 114 h 122"/>
                <a:gd name="T16" fmla="*/ 120 w 239"/>
                <a:gd name="T17" fmla="*/ 116 h 122"/>
                <a:gd name="T18" fmla="*/ 97 w 239"/>
                <a:gd name="T19" fmla="*/ 114 h 122"/>
                <a:gd name="T20" fmla="*/ 75 w 239"/>
                <a:gd name="T21" fmla="*/ 107 h 122"/>
                <a:gd name="T22" fmla="*/ 55 w 239"/>
                <a:gd name="T23" fmla="*/ 96 h 122"/>
                <a:gd name="T24" fmla="*/ 38 w 239"/>
                <a:gd name="T25" fmla="*/ 82 h 122"/>
                <a:gd name="T26" fmla="*/ 23 w 239"/>
                <a:gd name="T27" fmla="*/ 64 h 122"/>
                <a:gd name="T28" fmla="*/ 13 w 239"/>
                <a:gd name="T29" fmla="*/ 44 h 122"/>
                <a:gd name="T30" fmla="*/ 7 w 239"/>
                <a:gd name="T31" fmla="*/ 29 h 122"/>
                <a:gd name="T32" fmla="*/ 120 w 239"/>
                <a:gd name="T33" fmla="*/ 6 h 122"/>
                <a:gd name="T34" fmla="*/ 120 w 239"/>
                <a:gd name="T35" fmla="*/ 0 h 122"/>
                <a:gd name="T36" fmla="*/ 120 w 239"/>
                <a:gd name="T37" fmla="*/ 0 h 122"/>
                <a:gd name="T38" fmla="*/ 120 w 239"/>
                <a:gd name="T39" fmla="*/ 0 h 122"/>
                <a:gd name="T40" fmla="*/ 120 w 239"/>
                <a:gd name="T41" fmla="*/ 0 h 122"/>
                <a:gd name="T42" fmla="*/ 0 w 239"/>
                <a:gd name="T43" fmla="*/ 24 h 122"/>
                <a:gd name="T44" fmla="*/ 7 w 239"/>
                <a:gd name="T45" fmla="*/ 47 h 122"/>
                <a:gd name="T46" fmla="*/ 18 w 239"/>
                <a:gd name="T47" fmla="*/ 68 h 122"/>
                <a:gd name="T48" fmla="*/ 34 w 239"/>
                <a:gd name="T49" fmla="*/ 86 h 122"/>
                <a:gd name="T50" fmla="*/ 52 w 239"/>
                <a:gd name="T51" fmla="*/ 101 h 122"/>
                <a:gd name="T52" fmla="*/ 73 w 239"/>
                <a:gd name="T53" fmla="*/ 113 h 122"/>
                <a:gd name="T54" fmla="*/ 96 w 239"/>
                <a:gd name="T55" fmla="*/ 120 h 122"/>
                <a:gd name="T56" fmla="*/ 120 w 239"/>
                <a:gd name="T57" fmla="*/ 122 h 122"/>
                <a:gd name="T58" fmla="*/ 143 w 239"/>
                <a:gd name="T59" fmla="*/ 120 h 122"/>
                <a:gd name="T60" fmla="*/ 166 w 239"/>
                <a:gd name="T61" fmla="*/ 113 h 122"/>
                <a:gd name="T62" fmla="*/ 187 w 239"/>
                <a:gd name="T63" fmla="*/ 101 h 122"/>
                <a:gd name="T64" fmla="*/ 206 w 239"/>
                <a:gd name="T65" fmla="*/ 86 h 122"/>
                <a:gd name="T66" fmla="*/ 221 w 239"/>
                <a:gd name="T67" fmla="*/ 68 h 122"/>
                <a:gd name="T68" fmla="*/ 232 w 239"/>
                <a:gd name="T69" fmla="*/ 47 h 122"/>
                <a:gd name="T70" fmla="*/ 239 w 239"/>
                <a:gd name="T71" fmla="*/ 24 h 122"/>
                <a:gd name="T72" fmla="*/ 120 w 239"/>
                <a:gd name="T7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9" h="122">
                  <a:moveTo>
                    <a:pt x="120" y="6"/>
                  </a:moveTo>
                  <a:cubicBezTo>
                    <a:pt x="232" y="29"/>
                    <a:pt x="232" y="29"/>
                    <a:pt x="232" y="29"/>
                  </a:cubicBezTo>
                  <a:cubicBezTo>
                    <a:pt x="231" y="34"/>
                    <a:pt x="229" y="39"/>
                    <a:pt x="227" y="44"/>
                  </a:cubicBezTo>
                  <a:cubicBezTo>
                    <a:pt x="224" y="51"/>
                    <a:pt x="220" y="58"/>
                    <a:pt x="216" y="64"/>
                  </a:cubicBezTo>
                  <a:cubicBezTo>
                    <a:pt x="212" y="71"/>
                    <a:pt x="207" y="77"/>
                    <a:pt x="202" y="82"/>
                  </a:cubicBezTo>
                  <a:cubicBezTo>
                    <a:pt x="196" y="87"/>
                    <a:pt x="190" y="92"/>
                    <a:pt x="184" y="96"/>
                  </a:cubicBezTo>
                  <a:cubicBezTo>
                    <a:pt x="178" y="101"/>
                    <a:pt x="171" y="104"/>
                    <a:pt x="164" y="107"/>
                  </a:cubicBezTo>
                  <a:cubicBezTo>
                    <a:pt x="157" y="110"/>
                    <a:pt x="150" y="112"/>
                    <a:pt x="142" y="114"/>
                  </a:cubicBezTo>
                  <a:cubicBezTo>
                    <a:pt x="135" y="115"/>
                    <a:pt x="127" y="116"/>
                    <a:pt x="120" y="116"/>
                  </a:cubicBezTo>
                  <a:cubicBezTo>
                    <a:pt x="112" y="116"/>
                    <a:pt x="105" y="115"/>
                    <a:pt x="97" y="114"/>
                  </a:cubicBezTo>
                  <a:cubicBezTo>
                    <a:pt x="90" y="112"/>
                    <a:pt x="82" y="110"/>
                    <a:pt x="75" y="107"/>
                  </a:cubicBezTo>
                  <a:cubicBezTo>
                    <a:pt x="68" y="104"/>
                    <a:pt x="62" y="101"/>
                    <a:pt x="55" y="96"/>
                  </a:cubicBezTo>
                  <a:cubicBezTo>
                    <a:pt x="49" y="92"/>
                    <a:pt x="43" y="87"/>
                    <a:pt x="38" y="82"/>
                  </a:cubicBezTo>
                  <a:cubicBezTo>
                    <a:pt x="33" y="77"/>
                    <a:pt x="28" y="71"/>
                    <a:pt x="23" y="64"/>
                  </a:cubicBezTo>
                  <a:cubicBezTo>
                    <a:pt x="19" y="58"/>
                    <a:pt x="16" y="51"/>
                    <a:pt x="13" y="44"/>
                  </a:cubicBezTo>
                  <a:cubicBezTo>
                    <a:pt x="11" y="39"/>
                    <a:pt x="9" y="34"/>
                    <a:pt x="7" y="29"/>
                  </a:cubicBezTo>
                  <a:cubicBezTo>
                    <a:pt x="120" y="6"/>
                    <a:pt x="120" y="6"/>
                    <a:pt x="120" y="6"/>
                  </a:cubicBezTo>
                  <a:close/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32"/>
                    <a:pt x="4" y="39"/>
                    <a:pt x="7" y="47"/>
                  </a:cubicBezTo>
                  <a:cubicBezTo>
                    <a:pt x="10" y="54"/>
                    <a:pt x="14" y="61"/>
                    <a:pt x="18" y="68"/>
                  </a:cubicBezTo>
                  <a:cubicBezTo>
                    <a:pt x="23" y="74"/>
                    <a:pt x="28" y="81"/>
                    <a:pt x="34" y="86"/>
                  </a:cubicBezTo>
                  <a:cubicBezTo>
                    <a:pt x="39" y="92"/>
                    <a:pt x="45" y="97"/>
                    <a:pt x="52" y="101"/>
                  </a:cubicBezTo>
                  <a:cubicBezTo>
                    <a:pt x="59" y="106"/>
                    <a:pt x="66" y="110"/>
                    <a:pt x="73" y="113"/>
                  </a:cubicBezTo>
                  <a:cubicBezTo>
                    <a:pt x="80" y="116"/>
                    <a:pt x="88" y="118"/>
                    <a:pt x="96" y="120"/>
                  </a:cubicBezTo>
                  <a:cubicBezTo>
                    <a:pt x="104" y="121"/>
                    <a:pt x="112" y="122"/>
                    <a:pt x="120" y="122"/>
                  </a:cubicBezTo>
                  <a:cubicBezTo>
                    <a:pt x="128" y="122"/>
                    <a:pt x="136" y="121"/>
                    <a:pt x="143" y="120"/>
                  </a:cubicBezTo>
                  <a:cubicBezTo>
                    <a:pt x="151" y="118"/>
                    <a:pt x="159" y="116"/>
                    <a:pt x="166" y="113"/>
                  </a:cubicBezTo>
                  <a:cubicBezTo>
                    <a:pt x="174" y="110"/>
                    <a:pt x="181" y="106"/>
                    <a:pt x="187" y="101"/>
                  </a:cubicBezTo>
                  <a:cubicBezTo>
                    <a:pt x="194" y="97"/>
                    <a:pt x="200" y="92"/>
                    <a:pt x="206" y="86"/>
                  </a:cubicBezTo>
                  <a:cubicBezTo>
                    <a:pt x="211" y="81"/>
                    <a:pt x="217" y="74"/>
                    <a:pt x="221" y="68"/>
                  </a:cubicBezTo>
                  <a:cubicBezTo>
                    <a:pt x="225" y="61"/>
                    <a:pt x="229" y="54"/>
                    <a:pt x="232" y="47"/>
                  </a:cubicBezTo>
                  <a:cubicBezTo>
                    <a:pt x="235" y="39"/>
                    <a:pt x="238" y="32"/>
                    <a:pt x="239" y="24"/>
                  </a:cubicBezTo>
                  <a:cubicBezTo>
                    <a:pt x="120" y="0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2" name="işḷïďe"/>
            <p:cNvSpPr/>
            <p:nvPr/>
          </p:nvSpPr>
          <p:spPr bwMode="auto">
            <a:xfrm>
              <a:off x="6591124" y="2595408"/>
              <a:ext cx="1137977" cy="569800"/>
            </a:xfrm>
            <a:custGeom>
              <a:avLst/>
              <a:gdLst>
                <a:gd name="T0" fmla="*/ 9 w 337"/>
                <a:gd name="T1" fmla="*/ 169 h 169"/>
                <a:gd name="T2" fmla="*/ 337 w 337"/>
                <a:gd name="T3" fmla="*/ 104 h 169"/>
                <a:gd name="T4" fmla="*/ 337 w 337"/>
                <a:gd name="T5" fmla="*/ 104 h 169"/>
                <a:gd name="T6" fmla="*/ 337 w 337"/>
                <a:gd name="T7" fmla="*/ 0 h 169"/>
                <a:gd name="T8" fmla="*/ 0 w 337"/>
                <a:gd name="T9" fmla="*/ 139 h 169"/>
                <a:gd name="T10" fmla="*/ 9 w 337"/>
                <a:gd name="T11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7" h="169">
                  <a:moveTo>
                    <a:pt x="9" y="169"/>
                  </a:moveTo>
                  <a:cubicBezTo>
                    <a:pt x="337" y="104"/>
                    <a:pt x="337" y="104"/>
                    <a:pt x="337" y="104"/>
                  </a:cubicBezTo>
                  <a:cubicBezTo>
                    <a:pt x="337" y="104"/>
                    <a:pt x="337" y="104"/>
                    <a:pt x="337" y="104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" y="149"/>
                    <a:pt x="7" y="159"/>
                    <a:pt x="9" y="169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3" name="íṣliḋe"/>
            <p:cNvSpPr/>
            <p:nvPr/>
          </p:nvSpPr>
          <p:spPr bwMode="auto">
            <a:xfrm>
              <a:off x="5419058" y="1639248"/>
              <a:ext cx="574670" cy="1137976"/>
            </a:xfrm>
            <a:custGeom>
              <a:avLst/>
              <a:gdLst>
                <a:gd name="T0" fmla="*/ 170 w 170"/>
                <a:gd name="T1" fmla="*/ 329 h 338"/>
                <a:gd name="T2" fmla="*/ 170 w 170"/>
                <a:gd name="T3" fmla="*/ 329 h 338"/>
                <a:gd name="T4" fmla="*/ 105 w 170"/>
                <a:gd name="T5" fmla="*/ 0 h 338"/>
                <a:gd name="T6" fmla="*/ 105 w 170"/>
                <a:gd name="T7" fmla="*/ 0 h 338"/>
                <a:gd name="T8" fmla="*/ 0 w 170"/>
                <a:gd name="T9" fmla="*/ 0 h 338"/>
                <a:gd name="T10" fmla="*/ 140 w 170"/>
                <a:gd name="T11" fmla="*/ 338 h 338"/>
                <a:gd name="T12" fmla="*/ 170 w 170"/>
                <a:gd name="T13" fmla="*/ 32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338">
                  <a:moveTo>
                    <a:pt x="170" y="329"/>
                  </a:moveTo>
                  <a:cubicBezTo>
                    <a:pt x="170" y="329"/>
                    <a:pt x="170" y="329"/>
                    <a:pt x="170" y="329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0" y="338"/>
                    <a:pt x="140" y="338"/>
                    <a:pt x="140" y="338"/>
                  </a:cubicBezTo>
                  <a:cubicBezTo>
                    <a:pt x="150" y="334"/>
                    <a:pt x="160" y="331"/>
                    <a:pt x="170" y="329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4" name="ïṣ1îḓe"/>
            <p:cNvSpPr/>
            <p:nvPr/>
          </p:nvSpPr>
          <p:spPr bwMode="auto">
            <a:xfrm>
              <a:off x="4844389" y="1887622"/>
              <a:ext cx="956160" cy="1004861"/>
            </a:xfrm>
            <a:custGeom>
              <a:avLst/>
              <a:gdLst>
                <a:gd name="T0" fmla="*/ 283 w 283"/>
                <a:gd name="T1" fmla="*/ 278 h 298"/>
                <a:gd name="T2" fmla="*/ 97 w 283"/>
                <a:gd name="T3" fmla="*/ 0 h 298"/>
                <a:gd name="T4" fmla="*/ 0 w 283"/>
                <a:gd name="T5" fmla="*/ 40 h 298"/>
                <a:gd name="T6" fmla="*/ 259 w 283"/>
                <a:gd name="T7" fmla="*/ 298 h 298"/>
                <a:gd name="T8" fmla="*/ 283 w 283"/>
                <a:gd name="T9" fmla="*/ 27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98">
                  <a:moveTo>
                    <a:pt x="283" y="278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59" y="298"/>
                    <a:pt x="259" y="298"/>
                    <a:pt x="259" y="298"/>
                  </a:cubicBezTo>
                  <a:cubicBezTo>
                    <a:pt x="266" y="291"/>
                    <a:pt x="274" y="284"/>
                    <a:pt x="283" y="278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5" name="iṡḷïḑè"/>
            <p:cNvSpPr/>
            <p:nvPr/>
          </p:nvSpPr>
          <p:spPr bwMode="auto">
            <a:xfrm>
              <a:off x="6300543" y="1639248"/>
              <a:ext cx="722396" cy="1185054"/>
            </a:xfrm>
            <a:custGeom>
              <a:avLst/>
              <a:gdLst>
                <a:gd name="T0" fmla="*/ 0 w 214"/>
                <a:gd name="T1" fmla="*/ 338 h 352"/>
                <a:gd name="T2" fmla="*/ 28 w 214"/>
                <a:gd name="T3" fmla="*/ 352 h 352"/>
                <a:gd name="T4" fmla="*/ 214 w 214"/>
                <a:gd name="T5" fmla="*/ 74 h 352"/>
                <a:gd name="T6" fmla="*/ 140 w 214"/>
                <a:gd name="T7" fmla="*/ 0 h 352"/>
                <a:gd name="T8" fmla="*/ 0 w 214"/>
                <a:gd name="T9" fmla="*/ 33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52">
                  <a:moveTo>
                    <a:pt x="0" y="338"/>
                  </a:moveTo>
                  <a:cubicBezTo>
                    <a:pt x="10" y="342"/>
                    <a:pt x="19" y="347"/>
                    <a:pt x="28" y="352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0" y="338"/>
                    <a:pt x="0" y="338"/>
                    <a:pt x="0" y="338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6" name="îṧ1iďe"/>
            <p:cNvSpPr/>
            <p:nvPr/>
          </p:nvSpPr>
          <p:spPr bwMode="auto">
            <a:xfrm>
              <a:off x="6475867" y="2022362"/>
              <a:ext cx="1006484" cy="949666"/>
            </a:xfrm>
            <a:custGeom>
              <a:avLst/>
              <a:gdLst>
                <a:gd name="T0" fmla="*/ 19 w 298"/>
                <a:gd name="T1" fmla="*/ 282 h 282"/>
                <a:gd name="T2" fmla="*/ 19 w 298"/>
                <a:gd name="T3" fmla="*/ 282 h 282"/>
                <a:gd name="T4" fmla="*/ 298 w 298"/>
                <a:gd name="T5" fmla="*/ 96 h 282"/>
                <a:gd name="T6" fmla="*/ 258 w 298"/>
                <a:gd name="T7" fmla="*/ 0 h 282"/>
                <a:gd name="T8" fmla="*/ 0 w 298"/>
                <a:gd name="T9" fmla="*/ 258 h 282"/>
                <a:gd name="T10" fmla="*/ 19 w 298"/>
                <a:gd name="T11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82">
                  <a:moveTo>
                    <a:pt x="19" y="282"/>
                  </a:moveTo>
                  <a:cubicBezTo>
                    <a:pt x="19" y="282"/>
                    <a:pt x="19" y="282"/>
                    <a:pt x="19" y="282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7" y="265"/>
                    <a:pt x="14" y="273"/>
                    <a:pt x="19" y="282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7" name="îşļiḋê"/>
            <p:cNvSpPr/>
            <p:nvPr/>
          </p:nvSpPr>
          <p:spPr bwMode="auto">
            <a:xfrm>
              <a:off x="6097623" y="1504509"/>
              <a:ext cx="324672" cy="1241871"/>
            </a:xfrm>
            <a:custGeom>
              <a:avLst/>
              <a:gdLst>
                <a:gd name="T0" fmla="*/ 0 w 96"/>
                <a:gd name="T1" fmla="*/ 366 h 369"/>
                <a:gd name="T2" fmla="*/ 31 w 96"/>
                <a:gd name="T3" fmla="*/ 369 h 369"/>
                <a:gd name="T4" fmla="*/ 96 w 96"/>
                <a:gd name="T5" fmla="*/ 40 h 369"/>
                <a:gd name="T6" fmla="*/ 0 w 96"/>
                <a:gd name="T7" fmla="*/ 0 h 369"/>
                <a:gd name="T8" fmla="*/ 0 w 96"/>
                <a:gd name="T9" fmla="*/ 3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69">
                  <a:moveTo>
                    <a:pt x="0" y="366"/>
                  </a:moveTo>
                  <a:cubicBezTo>
                    <a:pt x="10" y="366"/>
                    <a:pt x="21" y="367"/>
                    <a:pt x="31" y="369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0" y="0"/>
                    <a:pt x="0" y="0"/>
                  </a:cubicBezTo>
                  <a:lnTo>
                    <a:pt x="0" y="366"/>
                  </a:ln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8" name="ïŝ1íḓê"/>
            <p:cNvSpPr/>
            <p:nvPr/>
          </p:nvSpPr>
          <p:spPr bwMode="auto">
            <a:xfrm>
              <a:off x="4328160" y="2946053"/>
              <a:ext cx="1243494" cy="323049"/>
            </a:xfrm>
            <a:custGeom>
              <a:avLst/>
              <a:gdLst>
                <a:gd name="T0" fmla="*/ 365 w 368"/>
                <a:gd name="T1" fmla="*/ 96 h 96"/>
                <a:gd name="T2" fmla="*/ 368 w 368"/>
                <a:gd name="T3" fmla="*/ 65 h 96"/>
                <a:gd name="T4" fmla="*/ 40 w 368"/>
                <a:gd name="T5" fmla="*/ 0 h 96"/>
                <a:gd name="T6" fmla="*/ 0 w 368"/>
                <a:gd name="T7" fmla="*/ 96 h 96"/>
                <a:gd name="T8" fmla="*/ 0 w 368"/>
                <a:gd name="T9" fmla="*/ 96 h 96"/>
                <a:gd name="T10" fmla="*/ 365 w 368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96">
                  <a:moveTo>
                    <a:pt x="365" y="96"/>
                  </a:moveTo>
                  <a:cubicBezTo>
                    <a:pt x="365" y="86"/>
                    <a:pt x="366" y="75"/>
                    <a:pt x="368" y="6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365" y="96"/>
                  </a:ln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9" name="îŝļíḑè"/>
            <p:cNvSpPr/>
            <p:nvPr/>
          </p:nvSpPr>
          <p:spPr bwMode="auto">
            <a:xfrm>
              <a:off x="4462899" y="2347034"/>
              <a:ext cx="1188299" cy="715903"/>
            </a:xfrm>
            <a:custGeom>
              <a:avLst/>
              <a:gdLst>
                <a:gd name="T0" fmla="*/ 337 w 352"/>
                <a:gd name="T1" fmla="*/ 213 h 213"/>
                <a:gd name="T2" fmla="*/ 352 w 352"/>
                <a:gd name="T3" fmla="*/ 186 h 213"/>
                <a:gd name="T4" fmla="*/ 352 w 352"/>
                <a:gd name="T5" fmla="*/ 186 h 213"/>
                <a:gd name="T6" fmla="*/ 74 w 352"/>
                <a:gd name="T7" fmla="*/ 0 h 213"/>
                <a:gd name="T8" fmla="*/ 0 w 352"/>
                <a:gd name="T9" fmla="*/ 74 h 213"/>
                <a:gd name="T10" fmla="*/ 337 w 352"/>
                <a:gd name="T1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213">
                  <a:moveTo>
                    <a:pt x="337" y="213"/>
                  </a:moveTo>
                  <a:cubicBezTo>
                    <a:pt x="341" y="204"/>
                    <a:pt x="346" y="195"/>
                    <a:pt x="352" y="186"/>
                  </a:cubicBezTo>
                  <a:cubicBezTo>
                    <a:pt x="352" y="186"/>
                    <a:pt x="352" y="186"/>
                    <a:pt x="352" y="18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37" y="213"/>
                    <a:pt x="337" y="213"/>
                    <a:pt x="337" y="213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0" name="íṥļïḍè"/>
            <p:cNvSpPr/>
            <p:nvPr/>
          </p:nvSpPr>
          <p:spPr bwMode="auto">
            <a:xfrm>
              <a:off x="6203141" y="1639248"/>
              <a:ext cx="569800" cy="1137976"/>
            </a:xfrm>
            <a:custGeom>
              <a:avLst/>
              <a:gdLst>
                <a:gd name="T0" fmla="*/ 29 w 169"/>
                <a:gd name="T1" fmla="*/ 338 h 338"/>
                <a:gd name="T2" fmla="*/ 169 w 169"/>
                <a:gd name="T3" fmla="*/ 0 h 338"/>
                <a:gd name="T4" fmla="*/ 65 w 169"/>
                <a:gd name="T5" fmla="*/ 0 h 338"/>
                <a:gd name="T6" fmla="*/ 0 w 169"/>
                <a:gd name="T7" fmla="*/ 329 h 338"/>
                <a:gd name="T8" fmla="*/ 29 w 169"/>
                <a:gd name="T9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38">
                  <a:moveTo>
                    <a:pt x="29" y="338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0" y="331"/>
                    <a:pt x="20" y="334"/>
                    <a:pt x="29" y="338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1" name="ï$ľíde"/>
            <p:cNvSpPr/>
            <p:nvPr/>
          </p:nvSpPr>
          <p:spPr bwMode="auto">
            <a:xfrm>
              <a:off x="5172308" y="1639248"/>
              <a:ext cx="719149" cy="1185054"/>
            </a:xfrm>
            <a:custGeom>
              <a:avLst/>
              <a:gdLst>
                <a:gd name="T0" fmla="*/ 186 w 213"/>
                <a:gd name="T1" fmla="*/ 352 h 352"/>
                <a:gd name="T2" fmla="*/ 186 w 213"/>
                <a:gd name="T3" fmla="*/ 352 h 352"/>
                <a:gd name="T4" fmla="*/ 213 w 213"/>
                <a:gd name="T5" fmla="*/ 338 h 352"/>
                <a:gd name="T6" fmla="*/ 213 w 213"/>
                <a:gd name="T7" fmla="*/ 338 h 352"/>
                <a:gd name="T8" fmla="*/ 73 w 213"/>
                <a:gd name="T9" fmla="*/ 0 h 352"/>
                <a:gd name="T10" fmla="*/ 0 w 213"/>
                <a:gd name="T11" fmla="*/ 74 h 352"/>
                <a:gd name="T12" fmla="*/ 0 w 213"/>
                <a:gd name="T13" fmla="*/ 74 h 352"/>
                <a:gd name="T14" fmla="*/ 186 w 213"/>
                <a:gd name="T15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352">
                  <a:moveTo>
                    <a:pt x="186" y="352"/>
                  </a:moveTo>
                  <a:cubicBezTo>
                    <a:pt x="186" y="352"/>
                    <a:pt x="186" y="352"/>
                    <a:pt x="186" y="352"/>
                  </a:cubicBezTo>
                  <a:cubicBezTo>
                    <a:pt x="194" y="347"/>
                    <a:pt x="203" y="342"/>
                    <a:pt x="213" y="338"/>
                  </a:cubicBezTo>
                  <a:cubicBezTo>
                    <a:pt x="213" y="338"/>
                    <a:pt x="213" y="338"/>
                    <a:pt x="213" y="3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lnTo>
                    <a:pt x="186" y="352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2" name="i$ḷiḋè"/>
            <p:cNvSpPr/>
            <p:nvPr/>
          </p:nvSpPr>
          <p:spPr bwMode="auto">
            <a:xfrm>
              <a:off x="6540801" y="2347034"/>
              <a:ext cx="1188299" cy="715903"/>
            </a:xfrm>
            <a:custGeom>
              <a:avLst/>
              <a:gdLst>
                <a:gd name="T0" fmla="*/ 0 w 352"/>
                <a:gd name="T1" fmla="*/ 186 h 213"/>
                <a:gd name="T2" fmla="*/ 15 w 352"/>
                <a:gd name="T3" fmla="*/ 213 h 213"/>
                <a:gd name="T4" fmla="*/ 15 w 352"/>
                <a:gd name="T5" fmla="*/ 213 h 213"/>
                <a:gd name="T6" fmla="*/ 352 w 352"/>
                <a:gd name="T7" fmla="*/ 74 h 213"/>
                <a:gd name="T8" fmla="*/ 352 w 352"/>
                <a:gd name="T9" fmla="*/ 74 h 213"/>
                <a:gd name="T10" fmla="*/ 279 w 352"/>
                <a:gd name="T11" fmla="*/ 0 h 213"/>
                <a:gd name="T12" fmla="*/ 0 w 352"/>
                <a:gd name="T13" fmla="*/ 18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213">
                  <a:moveTo>
                    <a:pt x="0" y="186"/>
                  </a:moveTo>
                  <a:cubicBezTo>
                    <a:pt x="6" y="195"/>
                    <a:pt x="11" y="204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3" name="îṧľiďe"/>
            <p:cNvSpPr/>
            <p:nvPr/>
          </p:nvSpPr>
          <p:spPr bwMode="auto">
            <a:xfrm>
              <a:off x="6394698" y="1887622"/>
              <a:ext cx="952913" cy="1004861"/>
            </a:xfrm>
            <a:custGeom>
              <a:avLst/>
              <a:gdLst>
                <a:gd name="T0" fmla="*/ 24 w 282"/>
                <a:gd name="T1" fmla="*/ 298 h 298"/>
                <a:gd name="T2" fmla="*/ 282 w 282"/>
                <a:gd name="T3" fmla="*/ 40 h 298"/>
                <a:gd name="T4" fmla="*/ 186 w 282"/>
                <a:gd name="T5" fmla="*/ 0 h 298"/>
                <a:gd name="T6" fmla="*/ 0 w 282"/>
                <a:gd name="T7" fmla="*/ 278 h 298"/>
                <a:gd name="T8" fmla="*/ 0 w 282"/>
                <a:gd name="T9" fmla="*/ 278 h 298"/>
                <a:gd name="T10" fmla="*/ 24 w 282"/>
                <a:gd name="T1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298">
                  <a:moveTo>
                    <a:pt x="24" y="298"/>
                  </a:moveTo>
                  <a:cubicBezTo>
                    <a:pt x="282" y="40"/>
                    <a:pt x="282" y="40"/>
                    <a:pt x="282" y="4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8" y="284"/>
                    <a:pt x="16" y="291"/>
                    <a:pt x="24" y="298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4" name="iŝļïḍê"/>
            <p:cNvSpPr/>
            <p:nvPr/>
          </p:nvSpPr>
          <p:spPr bwMode="auto">
            <a:xfrm>
              <a:off x="5772951" y="1504509"/>
              <a:ext cx="324672" cy="1241871"/>
            </a:xfrm>
            <a:custGeom>
              <a:avLst/>
              <a:gdLst>
                <a:gd name="T0" fmla="*/ 96 w 96"/>
                <a:gd name="T1" fmla="*/ 366 h 369"/>
                <a:gd name="T2" fmla="*/ 96 w 96"/>
                <a:gd name="T3" fmla="*/ 0 h 369"/>
                <a:gd name="T4" fmla="*/ 96 w 96"/>
                <a:gd name="T5" fmla="*/ 0 h 369"/>
                <a:gd name="T6" fmla="*/ 0 w 96"/>
                <a:gd name="T7" fmla="*/ 40 h 369"/>
                <a:gd name="T8" fmla="*/ 65 w 96"/>
                <a:gd name="T9" fmla="*/ 369 h 369"/>
                <a:gd name="T10" fmla="*/ 96 w 96"/>
                <a:gd name="T11" fmla="*/ 3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69">
                  <a:moveTo>
                    <a:pt x="96" y="366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5" y="369"/>
                    <a:pt x="65" y="369"/>
                    <a:pt x="65" y="369"/>
                  </a:cubicBezTo>
                  <a:cubicBezTo>
                    <a:pt x="75" y="367"/>
                    <a:pt x="85" y="366"/>
                    <a:pt x="96" y="366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5" name="ïṩlîḑè"/>
            <p:cNvSpPr/>
            <p:nvPr/>
          </p:nvSpPr>
          <p:spPr bwMode="auto">
            <a:xfrm>
              <a:off x="4462899" y="2595408"/>
              <a:ext cx="1137977" cy="569800"/>
            </a:xfrm>
            <a:custGeom>
              <a:avLst/>
              <a:gdLst>
                <a:gd name="T0" fmla="*/ 328 w 337"/>
                <a:gd name="T1" fmla="*/ 169 h 169"/>
                <a:gd name="T2" fmla="*/ 337 w 337"/>
                <a:gd name="T3" fmla="*/ 139 h 169"/>
                <a:gd name="T4" fmla="*/ 0 w 337"/>
                <a:gd name="T5" fmla="*/ 0 h 169"/>
                <a:gd name="T6" fmla="*/ 0 w 337"/>
                <a:gd name="T7" fmla="*/ 104 h 169"/>
                <a:gd name="T8" fmla="*/ 328 w 33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169">
                  <a:moveTo>
                    <a:pt x="328" y="169"/>
                  </a:moveTo>
                  <a:cubicBezTo>
                    <a:pt x="330" y="159"/>
                    <a:pt x="333" y="149"/>
                    <a:pt x="337" y="1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28" y="169"/>
                    <a:pt x="328" y="169"/>
                    <a:pt x="328" y="169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6" name="íşļídê"/>
            <p:cNvSpPr/>
            <p:nvPr/>
          </p:nvSpPr>
          <p:spPr bwMode="auto">
            <a:xfrm>
              <a:off x="4712897" y="2022362"/>
              <a:ext cx="1006484" cy="949666"/>
            </a:xfrm>
            <a:custGeom>
              <a:avLst/>
              <a:gdLst>
                <a:gd name="T0" fmla="*/ 39 w 298"/>
                <a:gd name="T1" fmla="*/ 0 h 282"/>
                <a:gd name="T2" fmla="*/ 0 w 298"/>
                <a:gd name="T3" fmla="*/ 96 h 282"/>
                <a:gd name="T4" fmla="*/ 278 w 298"/>
                <a:gd name="T5" fmla="*/ 282 h 282"/>
                <a:gd name="T6" fmla="*/ 298 w 298"/>
                <a:gd name="T7" fmla="*/ 258 h 282"/>
                <a:gd name="T8" fmla="*/ 39 w 29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82">
                  <a:moveTo>
                    <a:pt x="39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78" y="282"/>
                    <a:pt x="278" y="282"/>
                    <a:pt x="278" y="282"/>
                  </a:cubicBezTo>
                  <a:cubicBezTo>
                    <a:pt x="284" y="273"/>
                    <a:pt x="290" y="265"/>
                    <a:pt x="298" y="258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7" name="íṩļiḋé"/>
            <p:cNvSpPr/>
            <p:nvPr/>
          </p:nvSpPr>
          <p:spPr bwMode="auto">
            <a:xfrm>
              <a:off x="6621969" y="2946053"/>
              <a:ext cx="1241871" cy="323049"/>
            </a:xfrm>
            <a:custGeom>
              <a:avLst/>
              <a:gdLst>
                <a:gd name="T0" fmla="*/ 0 w 368"/>
                <a:gd name="T1" fmla="*/ 65 h 96"/>
                <a:gd name="T2" fmla="*/ 3 w 368"/>
                <a:gd name="T3" fmla="*/ 96 h 96"/>
                <a:gd name="T4" fmla="*/ 368 w 368"/>
                <a:gd name="T5" fmla="*/ 96 h 96"/>
                <a:gd name="T6" fmla="*/ 368 w 368"/>
                <a:gd name="T7" fmla="*/ 96 h 96"/>
                <a:gd name="T8" fmla="*/ 344 w 368"/>
                <a:gd name="T9" fmla="*/ 37 h 96"/>
                <a:gd name="T10" fmla="*/ 328 w 368"/>
                <a:gd name="T11" fmla="*/ 0 h 96"/>
                <a:gd name="T12" fmla="*/ 0 w 368"/>
                <a:gd name="T13" fmla="*/ 6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96">
                  <a:moveTo>
                    <a:pt x="0" y="65"/>
                  </a:moveTo>
                  <a:cubicBezTo>
                    <a:pt x="2" y="75"/>
                    <a:pt x="3" y="86"/>
                    <a:pt x="3" y="96"/>
                  </a:cubicBezTo>
                  <a:cubicBezTo>
                    <a:pt x="368" y="96"/>
                    <a:pt x="368" y="96"/>
                    <a:pt x="368" y="96"/>
                  </a:cubicBezTo>
                  <a:cubicBezTo>
                    <a:pt x="368" y="96"/>
                    <a:pt x="368" y="96"/>
                    <a:pt x="368" y="96"/>
                  </a:cubicBezTo>
                  <a:cubicBezTo>
                    <a:pt x="344" y="37"/>
                    <a:pt x="344" y="37"/>
                    <a:pt x="344" y="37"/>
                  </a:cubicBezTo>
                  <a:cubicBezTo>
                    <a:pt x="328" y="0"/>
                    <a:pt x="328" y="0"/>
                    <a:pt x="328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6" name="išḻïḋé"/>
            <p:cNvSpPr/>
            <p:nvPr/>
          </p:nvSpPr>
          <p:spPr bwMode="auto">
            <a:xfrm>
              <a:off x="5982365" y="3150597"/>
              <a:ext cx="227271" cy="228894"/>
            </a:xfrm>
            <a:prstGeom prst="ellipse">
              <a:avLst/>
            </a:pr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7" name="ïṣļiḍè"/>
            <p:cNvSpPr/>
            <p:nvPr/>
          </p:nvSpPr>
          <p:spPr bwMode="auto">
            <a:xfrm>
              <a:off x="5996974" y="3165207"/>
              <a:ext cx="198050" cy="201296"/>
            </a:xfrm>
            <a:prstGeom prst="ellipse">
              <a:avLst/>
            </a:pr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8" name="iṩļiḋé"/>
            <p:cNvSpPr/>
            <p:nvPr/>
          </p:nvSpPr>
          <p:spPr bwMode="auto">
            <a:xfrm>
              <a:off x="6034312" y="3165207"/>
              <a:ext cx="125000" cy="123376"/>
            </a:xfrm>
            <a:prstGeom prst="ellipse">
              <a:avLst/>
            </a:prstGeom>
            <a:solidFill>
              <a:srgbClr val="F2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22" name="组合 821"/>
          <p:cNvGrpSpPr/>
          <p:nvPr/>
        </p:nvGrpSpPr>
        <p:grpSpPr>
          <a:xfrm>
            <a:off x="561542" y="581738"/>
            <a:ext cx="1475382" cy="2744790"/>
            <a:chOff x="3714750" y="1047750"/>
            <a:chExt cx="1038415" cy="1931860"/>
          </a:xfrm>
        </p:grpSpPr>
        <p:sp>
          <p:nvSpPr>
            <p:cNvPr id="823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2" name="组合 831"/>
          <p:cNvGrpSpPr/>
          <p:nvPr/>
        </p:nvGrpSpPr>
        <p:grpSpPr>
          <a:xfrm>
            <a:off x="10082233" y="581738"/>
            <a:ext cx="1475382" cy="2744790"/>
            <a:chOff x="3714750" y="1047750"/>
            <a:chExt cx="1038415" cy="1931860"/>
          </a:xfrm>
        </p:grpSpPr>
        <p:sp>
          <p:nvSpPr>
            <p:cNvPr id="833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2" name="组合 841"/>
          <p:cNvGrpSpPr/>
          <p:nvPr/>
        </p:nvGrpSpPr>
        <p:grpSpPr>
          <a:xfrm>
            <a:off x="9686156" y="581738"/>
            <a:ext cx="1133768" cy="2109254"/>
            <a:chOff x="3714750" y="1047750"/>
            <a:chExt cx="1038415" cy="1931860"/>
          </a:xfrm>
        </p:grpSpPr>
        <p:sp>
          <p:nvSpPr>
            <p:cNvPr id="843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2" name="组合 851"/>
          <p:cNvGrpSpPr/>
          <p:nvPr/>
        </p:nvGrpSpPr>
        <p:grpSpPr>
          <a:xfrm>
            <a:off x="1500405" y="581738"/>
            <a:ext cx="1121589" cy="2086596"/>
            <a:chOff x="3714750" y="1047750"/>
            <a:chExt cx="1038415" cy="1931860"/>
          </a:xfrm>
        </p:grpSpPr>
        <p:sp>
          <p:nvSpPr>
            <p:cNvPr id="853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3" name="组合 9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3170317" y="3045315"/>
            <a:ext cx="5974495" cy="3446965"/>
            <a:chOff x="2836863" y="1647825"/>
            <a:chExt cx="6534944" cy="3770314"/>
          </a:xfrm>
        </p:grpSpPr>
        <p:sp>
          <p:nvSpPr>
            <p:cNvPr id="904" name="ïṩļídé"/>
            <p:cNvSpPr/>
            <p:nvPr/>
          </p:nvSpPr>
          <p:spPr bwMode="auto">
            <a:xfrm>
              <a:off x="6018213" y="2703513"/>
              <a:ext cx="260350" cy="319088"/>
            </a:xfrm>
            <a:custGeom>
              <a:avLst/>
              <a:gdLst>
                <a:gd name="T0" fmla="*/ 20 w 136"/>
                <a:gd name="T1" fmla="*/ 90 h 167"/>
                <a:gd name="T2" fmla="*/ 102 w 136"/>
                <a:gd name="T3" fmla="*/ 160 h 167"/>
                <a:gd name="T4" fmla="*/ 135 w 136"/>
                <a:gd name="T5" fmla="*/ 85 h 167"/>
                <a:gd name="T6" fmla="*/ 71 w 136"/>
                <a:gd name="T7" fmla="*/ 2 h 167"/>
                <a:gd name="T8" fmla="*/ 20 w 136"/>
                <a:gd name="T9" fmla="*/ 9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67">
                  <a:moveTo>
                    <a:pt x="20" y="90"/>
                  </a:moveTo>
                  <a:cubicBezTo>
                    <a:pt x="44" y="151"/>
                    <a:pt x="78" y="167"/>
                    <a:pt x="102" y="160"/>
                  </a:cubicBezTo>
                  <a:cubicBezTo>
                    <a:pt x="128" y="153"/>
                    <a:pt x="136" y="125"/>
                    <a:pt x="135" y="85"/>
                  </a:cubicBezTo>
                  <a:cubicBezTo>
                    <a:pt x="133" y="40"/>
                    <a:pt x="108" y="5"/>
                    <a:pt x="71" y="2"/>
                  </a:cubicBezTo>
                  <a:cubicBezTo>
                    <a:pt x="23" y="0"/>
                    <a:pt x="0" y="46"/>
                    <a:pt x="20" y="90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5" name="íṥ1ïḍê"/>
            <p:cNvSpPr/>
            <p:nvPr/>
          </p:nvSpPr>
          <p:spPr bwMode="auto">
            <a:xfrm>
              <a:off x="6029326" y="2684463"/>
              <a:ext cx="250825" cy="347663"/>
            </a:xfrm>
            <a:custGeom>
              <a:avLst/>
              <a:gdLst>
                <a:gd name="T0" fmla="*/ 15 w 131"/>
                <a:gd name="T1" fmla="*/ 100 h 182"/>
                <a:gd name="T2" fmla="*/ 85 w 131"/>
                <a:gd name="T3" fmla="*/ 170 h 182"/>
                <a:gd name="T4" fmla="*/ 126 w 131"/>
                <a:gd name="T5" fmla="*/ 79 h 182"/>
                <a:gd name="T6" fmla="*/ 44 w 131"/>
                <a:gd name="T7" fmla="*/ 16 h 182"/>
                <a:gd name="T8" fmla="*/ 15 w 131"/>
                <a:gd name="T9" fmla="*/ 100 h 182"/>
                <a:gd name="T10" fmla="*/ 12 w 131"/>
                <a:gd name="T11" fmla="*/ 100 h 182"/>
                <a:gd name="T12" fmla="*/ 33 w 131"/>
                <a:gd name="T13" fmla="*/ 17 h 182"/>
                <a:gd name="T14" fmla="*/ 117 w 131"/>
                <a:gd name="T15" fmla="*/ 46 h 182"/>
                <a:gd name="T16" fmla="*/ 130 w 131"/>
                <a:gd name="T17" fmla="*/ 102 h 182"/>
                <a:gd name="T18" fmla="*/ 116 w 131"/>
                <a:gd name="T19" fmla="*/ 159 h 182"/>
                <a:gd name="T20" fmla="*/ 49 w 131"/>
                <a:gd name="T21" fmla="*/ 157 h 182"/>
                <a:gd name="T22" fmla="*/ 12 w 131"/>
                <a:gd name="T23" fmla="*/ 100 h 182"/>
                <a:gd name="T24" fmla="*/ 15 w 131"/>
                <a:gd name="T25" fmla="*/ 10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2">
                  <a:moveTo>
                    <a:pt x="15" y="100"/>
                  </a:moveTo>
                  <a:cubicBezTo>
                    <a:pt x="27" y="128"/>
                    <a:pt x="49" y="169"/>
                    <a:pt x="85" y="170"/>
                  </a:cubicBezTo>
                  <a:cubicBezTo>
                    <a:pt x="129" y="171"/>
                    <a:pt x="131" y="109"/>
                    <a:pt x="126" y="79"/>
                  </a:cubicBezTo>
                  <a:cubicBezTo>
                    <a:pt x="119" y="39"/>
                    <a:pt x="86" y="4"/>
                    <a:pt x="44" y="16"/>
                  </a:cubicBezTo>
                  <a:cubicBezTo>
                    <a:pt x="8" y="27"/>
                    <a:pt x="2" y="69"/>
                    <a:pt x="15" y="100"/>
                  </a:cubicBezTo>
                  <a:cubicBezTo>
                    <a:pt x="16" y="102"/>
                    <a:pt x="13" y="102"/>
                    <a:pt x="12" y="100"/>
                  </a:cubicBezTo>
                  <a:cubicBezTo>
                    <a:pt x="0" y="71"/>
                    <a:pt x="3" y="34"/>
                    <a:pt x="33" y="17"/>
                  </a:cubicBezTo>
                  <a:cubicBezTo>
                    <a:pt x="64" y="0"/>
                    <a:pt x="100" y="18"/>
                    <a:pt x="117" y="46"/>
                  </a:cubicBezTo>
                  <a:cubicBezTo>
                    <a:pt x="127" y="63"/>
                    <a:pt x="130" y="83"/>
                    <a:pt x="130" y="102"/>
                  </a:cubicBezTo>
                  <a:cubicBezTo>
                    <a:pt x="130" y="122"/>
                    <a:pt x="129" y="143"/>
                    <a:pt x="116" y="159"/>
                  </a:cubicBezTo>
                  <a:cubicBezTo>
                    <a:pt x="98" y="182"/>
                    <a:pt x="68" y="173"/>
                    <a:pt x="49" y="157"/>
                  </a:cubicBezTo>
                  <a:cubicBezTo>
                    <a:pt x="32" y="142"/>
                    <a:pt x="21" y="121"/>
                    <a:pt x="12" y="100"/>
                  </a:cubicBezTo>
                  <a:cubicBezTo>
                    <a:pt x="11" y="98"/>
                    <a:pt x="14" y="98"/>
                    <a:pt x="15" y="10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6" name="išľîḑé"/>
            <p:cNvSpPr/>
            <p:nvPr/>
          </p:nvSpPr>
          <p:spPr bwMode="auto">
            <a:xfrm>
              <a:off x="6078538" y="2770188"/>
              <a:ext cx="136525" cy="182563"/>
            </a:xfrm>
            <a:custGeom>
              <a:avLst/>
              <a:gdLst>
                <a:gd name="T0" fmla="*/ 48 w 71"/>
                <a:gd name="T1" fmla="*/ 78 h 95"/>
                <a:gd name="T2" fmla="*/ 44 w 71"/>
                <a:gd name="T3" fmla="*/ 90 h 95"/>
                <a:gd name="T4" fmla="*/ 70 w 71"/>
                <a:gd name="T5" fmla="*/ 95 h 95"/>
                <a:gd name="T6" fmla="*/ 70 w 71"/>
                <a:gd name="T7" fmla="*/ 95 h 95"/>
                <a:gd name="T8" fmla="*/ 70 w 71"/>
                <a:gd name="T9" fmla="*/ 85 h 95"/>
                <a:gd name="T10" fmla="*/ 65 w 71"/>
                <a:gd name="T11" fmla="*/ 82 h 95"/>
                <a:gd name="T12" fmla="*/ 48 w 71"/>
                <a:gd name="T13" fmla="*/ 78 h 95"/>
                <a:gd name="T14" fmla="*/ 7 w 71"/>
                <a:gd name="T15" fmla="*/ 4 h 95"/>
                <a:gd name="T16" fmla="*/ 0 w 71"/>
                <a:gd name="T17" fmla="*/ 9 h 95"/>
                <a:gd name="T18" fmla="*/ 0 w 71"/>
                <a:gd name="T19" fmla="*/ 11 h 95"/>
                <a:gd name="T20" fmla="*/ 1 w 71"/>
                <a:gd name="T21" fmla="*/ 11 h 95"/>
                <a:gd name="T22" fmla="*/ 11 w 71"/>
                <a:gd name="T23" fmla="*/ 12 h 95"/>
                <a:gd name="T24" fmla="*/ 7 w 71"/>
                <a:gd name="T25" fmla="*/ 4 h 95"/>
                <a:gd name="T26" fmla="*/ 22 w 71"/>
                <a:gd name="T27" fmla="*/ 0 h 95"/>
                <a:gd name="T28" fmla="*/ 21 w 71"/>
                <a:gd name="T29" fmla="*/ 0 h 95"/>
                <a:gd name="T30" fmla="*/ 29 w 71"/>
                <a:gd name="T31" fmla="*/ 18 h 95"/>
                <a:gd name="T32" fmla="*/ 37 w 71"/>
                <a:gd name="T33" fmla="*/ 15 h 95"/>
                <a:gd name="T34" fmla="*/ 37 w 71"/>
                <a:gd name="T35" fmla="*/ 15 h 95"/>
                <a:gd name="T36" fmla="*/ 39 w 71"/>
                <a:gd name="T37" fmla="*/ 18 h 95"/>
                <a:gd name="T38" fmla="*/ 40 w 71"/>
                <a:gd name="T39" fmla="*/ 18 h 95"/>
                <a:gd name="T40" fmla="*/ 43 w 71"/>
                <a:gd name="T41" fmla="*/ 18 h 95"/>
                <a:gd name="T42" fmla="*/ 70 w 71"/>
                <a:gd name="T43" fmla="*/ 36 h 95"/>
                <a:gd name="T44" fmla="*/ 71 w 71"/>
                <a:gd name="T45" fmla="*/ 17 h 95"/>
                <a:gd name="T46" fmla="*/ 49 w 71"/>
                <a:gd name="T47" fmla="*/ 6 h 95"/>
                <a:gd name="T48" fmla="*/ 22 w 71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5">
                  <a:moveTo>
                    <a:pt x="48" y="78"/>
                  </a:moveTo>
                  <a:cubicBezTo>
                    <a:pt x="47" y="82"/>
                    <a:pt x="45" y="86"/>
                    <a:pt x="44" y="90"/>
                  </a:cubicBezTo>
                  <a:cubicBezTo>
                    <a:pt x="51" y="93"/>
                    <a:pt x="60" y="95"/>
                    <a:pt x="70" y="95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0" y="92"/>
                    <a:pt x="70" y="89"/>
                    <a:pt x="70" y="85"/>
                  </a:cubicBezTo>
                  <a:cubicBezTo>
                    <a:pt x="68" y="84"/>
                    <a:pt x="67" y="83"/>
                    <a:pt x="65" y="82"/>
                  </a:cubicBezTo>
                  <a:cubicBezTo>
                    <a:pt x="59" y="82"/>
                    <a:pt x="53" y="80"/>
                    <a:pt x="48" y="78"/>
                  </a:cubicBezTo>
                  <a:moveTo>
                    <a:pt x="7" y="4"/>
                  </a:moveTo>
                  <a:cubicBezTo>
                    <a:pt x="5" y="5"/>
                    <a:pt x="2" y="7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4" y="11"/>
                    <a:pt x="7" y="11"/>
                    <a:pt x="11" y="12"/>
                  </a:cubicBezTo>
                  <a:cubicBezTo>
                    <a:pt x="10" y="9"/>
                    <a:pt x="8" y="6"/>
                    <a:pt x="7" y="4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24" y="6"/>
                    <a:pt x="26" y="12"/>
                    <a:pt x="29" y="18"/>
                  </a:cubicBezTo>
                  <a:cubicBezTo>
                    <a:pt x="31" y="17"/>
                    <a:pt x="34" y="16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9" y="17"/>
                    <a:pt x="39" y="18"/>
                  </a:cubicBezTo>
                  <a:cubicBezTo>
                    <a:pt x="39" y="18"/>
                    <a:pt x="39" y="18"/>
                    <a:pt x="40" y="18"/>
                  </a:cubicBezTo>
                  <a:cubicBezTo>
                    <a:pt x="42" y="18"/>
                    <a:pt x="43" y="18"/>
                    <a:pt x="43" y="18"/>
                  </a:cubicBezTo>
                  <a:cubicBezTo>
                    <a:pt x="57" y="24"/>
                    <a:pt x="65" y="31"/>
                    <a:pt x="70" y="36"/>
                  </a:cubicBezTo>
                  <a:cubicBezTo>
                    <a:pt x="70" y="30"/>
                    <a:pt x="71" y="24"/>
                    <a:pt x="71" y="17"/>
                  </a:cubicBezTo>
                  <a:cubicBezTo>
                    <a:pt x="66" y="13"/>
                    <a:pt x="59" y="9"/>
                    <a:pt x="49" y="6"/>
                  </a:cubicBezTo>
                  <a:cubicBezTo>
                    <a:pt x="40" y="3"/>
                    <a:pt x="30" y="0"/>
                    <a:pt x="22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7" name="i$liḑè"/>
            <p:cNvSpPr/>
            <p:nvPr/>
          </p:nvSpPr>
          <p:spPr bwMode="auto">
            <a:xfrm>
              <a:off x="6138863" y="2805113"/>
              <a:ext cx="74613" cy="115888"/>
            </a:xfrm>
            <a:custGeom>
              <a:avLst/>
              <a:gdLst>
                <a:gd name="T0" fmla="*/ 19 w 39"/>
                <a:gd name="T1" fmla="*/ 51 h 61"/>
                <a:gd name="T2" fmla="*/ 17 w 39"/>
                <a:gd name="T3" fmla="*/ 58 h 61"/>
                <a:gd name="T4" fmla="*/ 30 w 39"/>
                <a:gd name="T5" fmla="*/ 61 h 61"/>
                <a:gd name="T6" fmla="*/ 19 w 39"/>
                <a:gd name="T7" fmla="*/ 51 h 61"/>
                <a:gd name="T8" fmla="*/ 9 w 39"/>
                <a:gd name="T9" fmla="*/ 0 h 61"/>
                <a:gd name="T10" fmla="*/ 8 w 39"/>
                <a:gd name="T11" fmla="*/ 0 h 61"/>
                <a:gd name="T12" fmla="*/ 8 w 39"/>
                <a:gd name="T13" fmla="*/ 0 h 61"/>
                <a:gd name="T14" fmla="*/ 0 w 39"/>
                <a:gd name="T15" fmla="*/ 3 h 61"/>
                <a:gd name="T16" fmla="*/ 0 w 39"/>
                <a:gd name="T17" fmla="*/ 4 h 61"/>
                <a:gd name="T18" fmla="*/ 17 w 39"/>
                <a:gd name="T19" fmla="*/ 28 h 61"/>
                <a:gd name="T20" fmla="*/ 38 w 39"/>
                <a:gd name="T21" fmla="*/ 49 h 61"/>
                <a:gd name="T22" fmla="*/ 39 w 39"/>
                <a:gd name="T23" fmla="*/ 18 h 61"/>
                <a:gd name="T24" fmla="*/ 12 w 39"/>
                <a:gd name="T25" fmla="*/ 0 h 61"/>
                <a:gd name="T26" fmla="*/ 9 w 39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1">
                  <a:moveTo>
                    <a:pt x="19" y="51"/>
                  </a:moveTo>
                  <a:cubicBezTo>
                    <a:pt x="18" y="53"/>
                    <a:pt x="18" y="55"/>
                    <a:pt x="17" y="58"/>
                  </a:cubicBezTo>
                  <a:cubicBezTo>
                    <a:pt x="22" y="59"/>
                    <a:pt x="26" y="60"/>
                    <a:pt x="30" y="61"/>
                  </a:cubicBezTo>
                  <a:cubicBezTo>
                    <a:pt x="26" y="58"/>
                    <a:pt x="22" y="54"/>
                    <a:pt x="19" y="51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4" y="19"/>
                    <a:pt x="17" y="28"/>
                  </a:cubicBezTo>
                  <a:cubicBezTo>
                    <a:pt x="23" y="36"/>
                    <a:pt x="30" y="43"/>
                    <a:pt x="38" y="49"/>
                  </a:cubicBezTo>
                  <a:cubicBezTo>
                    <a:pt x="38" y="39"/>
                    <a:pt x="39" y="29"/>
                    <a:pt x="39" y="18"/>
                  </a:cubicBezTo>
                  <a:cubicBezTo>
                    <a:pt x="34" y="13"/>
                    <a:pt x="26" y="6"/>
                    <a:pt x="12" y="0"/>
                  </a:cubicBezTo>
                  <a:cubicBezTo>
                    <a:pt x="12" y="0"/>
                    <a:pt x="11" y="0"/>
                    <a:pt x="9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8" name="i$ļïḓê"/>
            <p:cNvSpPr/>
            <p:nvPr/>
          </p:nvSpPr>
          <p:spPr bwMode="auto">
            <a:xfrm>
              <a:off x="6075363" y="2786063"/>
              <a:ext cx="152400" cy="84138"/>
            </a:xfrm>
            <a:custGeom>
              <a:avLst/>
              <a:gdLst>
                <a:gd name="T0" fmla="*/ 77 w 80"/>
                <a:gd name="T1" fmla="*/ 41 h 44"/>
                <a:gd name="T2" fmla="*/ 43 w 80"/>
                <a:gd name="T3" fmla="*/ 11 h 44"/>
                <a:gd name="T4" fmla="*/ 3 w 80"/>
                <a:gd name="T5" fmla="*/ 16 h 44"/>
                <a:gd name="T6" fmla="*/ 0 w 80"/>
                <a:gd name="T7" fmla="*/ 13 h 44"/>
                <a:gd name="T8" fmla="*/ 44 w 80"/>
                <a:gd name="T9" fmla="*/ 9 h 44"/>
                <a:gd name="T10" fmla="*/ 79 w 80"/>
                <a:gd name="T11" fmla="*/ 42 h 44"/>
                <a:gd name="T12" fmla="*/ 77 w 80"/>
                <a:gd name="T13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4">
                  <a:moveTo>
                    <a:pt x="77" y="41"/>
                  </a:moveTo>
                  <a:cubicBezTo>
                    <a:pt x="74" y="26"/>
                    <a:pt x="56" y="16"/>
                    <a:pt x="43" y="11"/>
                  </a:cubicBezTo>
                  <a:cubicBezTo>
                    <a:pt x="31" y="6"/>
                    <a:pt x="12" y="3"/>
                    <a:pt x="3" y="16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10" y="0"/>
                    <a:pt x="31" y="4"/>
                    <a:pt x="44" y="9"/>
                  </a:cubicBezTo>
                  <a:cubicBezTo>
                    <a:pt x="58" y="15"/>
                    <a:pt x="77" y="26"/>
                    <a:pt x="79" y="42"/>
                  </a:cubicBezTo>
                  <a:cubicBezTo>
                    <a:pt x="80" y="44"/>
                    <a:pt x="77" y="42"/>
                    <a:pt x="77" y="41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9" name="ïşlíḍe"/>
            <p:cNvSpPr/>
            <p:nvPr/>
          </p:nvSpPr>
          <p:spPr bwMode="auto">
            <a:xfrm>
              <a:off x="6108701" y="2798763"/>
              <a:ext cx="119063" cy="134938"/>
            </a:xfrm>
            <a:custGeom>
              <a:avLst/>
              <a:gdLst>
                <a:gd name="T0" fmla="*/ 61 w 62"/>
                <a:gd name="T1" fmla="*/ 67 h 70"/>
                <a:gd name="T2" fmla="*/ 9 w 62"/>
                <a:gd name="T3" fmla="*/ 44 h 70"/>
                <a:gd name="T4" fmla="*/ 21 w 62"/>
                <a:gd name="T5" fmla="*/ 0 h 70"/>
                <a:gd name="T6" fmla="*/ 23 w 62"/>
                <a:gd name="T7" fmla="*/ 3 h 70"/>
                <a:gd name="T8" fmla="*/ 7 w 62"/>
                <a:gd name="T9" fmla="*/ 18 h 70"/>
                <a:gd name="T10" fmla="*/ 13 w 62"/>
                <a:gd name="T11" fmla="*/ 45 h 70"/>
                <a:gd name="T12" fmla="*/ 59 w 62"/>
                <a:gd name="T13" fmla="*/ 64 h 70"/>
                <a:gd name="T14" fmla="*/ 61 w 62"/>
                <a:gd name="T1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70">
                  <a:moveTo>
                    <a:pt x="61" y="67"/>
                  </a:moveTo>
                  <a:cubicBezTo>
                    <a:pt x="41" y="70"/>
                    <a:pt x="21" y="60"/>
                    <a:pt x="9" y="44"/>
                  </a:cubicBezTo>
                  <a:cubicBezTo>
                    <a:pt x="0" y="30"/>
                    <a:pt x="1" y="5"/>
                    <a:pt x="21" y="0"/>
                  </a:cubicBezTo>
                  <a:cubicBezTo>
                    <a:pt x="22" y="0"/>
                    <a:pt x="24" y="3"/>
                    <a:pt x="23" y="3"/>
                  </a:cubicBezTo>
                  <a:cubicBezTo>
                    <a:pt x="15" y="5"/>
                    <a:pt x="10" y="11"/>
                    <a:pt x="7" y="18"/>
                  </a:cubicBezTo>
                  <a:cubicBezTo>
                    <a:pt x="3" y="27"/>
                    <a:pt x="7" y="37"/>
                    <a:pt x="13" y="45"/>
                  </a:cubicBezTo>
                  <a:cubicBezTo>
                    <a:pt x="23" y="59"/>
                    <a:pt x="42" y="66"/>
                    <a:pt x="59" y="64"/>
                  </a:cubicBezTo>
                  <a:cubicBezTo>
                    <a:pt x="60" y="64"/>
                    <a:pt x="62" y="67"/>
                    <a:pt x="61" y="6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0" name="iṧľîḑé"/>
            <p:cNvSpPr/>
            <p:nvPr/>
          </p:nvSpPr>
          <p:spPr bwMode="auto">
            <a:xfrm>
              <a:off x="7446963" y="2768600"/>
              <a:ext cx="317500" cy="301625"/>
            </a:xfrm>
            <a:custGeom>
              <a:avLst/>
              <a:gdLst>
                <a:gd name="T0" fmla="*/ 125 w 165"/>
                <a:gd name="T1" fmla="*/ 116 h 158"/>
                <a:gd name="T2" fmla="*/ 19 w 165"/>
                <a:gd name="T3" fmla="*/ 139 h 158"/>
                <a:gd name="T4" fmla="*/ 26 w 165"/>
                <a:gd name="T5" fmla="*/ 57 h 158"/>
                <a:gd name="T6" fmla="*/ 122 w 165"/>
                <a:gd name="T7" fmla="*/ 15 h 158"/>
                <a:gd name="T8" fmla="*/ 125 w 165"/>
                <a:gd name="T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58">
                  <a:moveTo>
                    <a:pt x="125" y="116"/>
                  </a:moveTo>
                  <a:cubicBezTo>
                    <a:pt x="74" y="158"/>
                    <a:pt x="36" y="156"/>
                    <a:pt x="19" y="139"/>
                  </a:cubicBezTo>
                  <a:cubicBezTo>
                    <a:pt x="0" y="120"/>
                    <a:pt x="5" y="91"/>
                    <a:pt x="26" y="57"/>
                  </a:cubicBezTo>
                  <a:cubicBezTo>
                    <a:pt x="49" y="18"/>
                    <a:pt x="88" y="0"/>
                    <a:pt x="122" y="15"/>
                  </a:cubicBezTo>
                  <a:cubicBezTo>
                    <a:pt x="165" y="36"/>
                    <a:pt x="163" y="87"/>
                    <a:pt x="125" y="116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1" name="ïs1íde"/>
            <p:cNvSpPr/>
            <p:nvPr/>
          </p:nvSpPr>
          <p:spPr bwMode="auto">
            <a:xfrm>
              <a:off x="7426326" y="2762250"/>
              <a:ext cx="339725" cy="312738"/>
            </a:xfrm>
            <a:custGeom>
              <a:avLst/>
              <a:gdLst>
                <a:gd name="T0" fmla="*/ 135 w 177"/>
                <a:gd name="T1" fmla="*/ 119 h 163"/>
                <a:gd name="T2" fmla="*/ 39 w 177"/>
                <a:gd name="T3" fmla="*/ 147 h 163"/>
                <a:gd name="T4" fmla="*/ 48 w 177"/>
                <a:gd name="T5" fmla="*/ 47 h 163"/>
                <a:gd name="T6" fmla="*/ 149 w 177"/>
                <a:gd name="T7" fmla="*/ 31 h 163"/>
                <a:gd name="T8" fmla="*/ 135 w 177"/>
                <a:gd name="T9" fmla="*/ 119 h 163"/>
                <a:gd name="T10" fmla="*/ 137 w 177"/>
                <a:gd name="T11" fmla="*/ 120 h 163"/>
                <a:gd name="T12" fmla="*/ 158 w 177"/>
                <a:gd name="T13" fmla="*/ 38 h 163"/>
                <a:gd name="T14" fmla="*/ 71 w 177"/>
                <a:gd name="T15" fmla="*/ 23 h 163"/>
                <a:gd name="T16" fmla="*/ 32 w 177"/>
                <a:gd name="T17" fmla="*/ 65 h 163"/>
                <a:gd name="T18" fmla="*/ 17 w 177"/>
                <a:gd name="T19" fmla="*/ 122 h 163"/>
                <a:gd name="T20" fmla="*/ 77 w 177"/>
                <a:gd name="T21" fmla="*/ 152 h 163"/>
                <a:gd name="T22" fmla="*/ 137 w 177"/>
                <a:gd name="T23" fmla="*/ 120 h 163"/>
                <a:gd name="T24" fmla="*/ 135 w 177"/>
                <a:gd name="T25" fmla="*/ 11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63">
                  <a:moveTo>
                    <a:pt x="135" y="119"/>
                  </a:moveTo>
                  <a:cubicBezTo>
                    <a:pt x="110" y="138"/>
                    <a:pt x="71" y="163"/>
                    <a:pt x="39" y="147"/>
                  </a:cubicBezTo>
                  <a:cubicBezTo>
                    <a:pt x="0" y="126"/>
                    <a:pt x="29" y="71"/>
                    <a:pt x="48" y="47"/>
                  </a:cubicBezTo>
                  <a:cubicBezTo>
                    <a:pt x="72" y="16"/>
                    <a:pt x="118" y="0"/>
                    <a:pt x="149" y="31"/>
                  </a:cubicBezTo>
                  <a:cubicBezTo>
                    <a:pt x="176" y="58"/>
                    <a:pt x="161" y="98"/>
                    <a:pt x="135" y="119"/>
                  </a:cubicBezTo>
                  <a:cubicBezTo>
                    <a:pt x="133" y="120"/>
                    <a:pt x="135" y="121"/>
                    <a:pt x="137" y="120"/>
                  </a:cubicBezTo>
                  <a:cubicBezTo>
                    <a:pt x="162" y="101"/>
                    <a:pt x="177" y="67"/>
                    <a:pt x="158" y="38"/>
                  </a:cubicBezTo>
                  <a:cubicBezTo>
                    <a:pt x="140" y="7"/>
                    <a:pt x="99" y="6"/>
                    <a:pt x="71" y="23"/>
                  </a:cubicBezTo>
                  <a:cubicBezTo>
                    <a:pt x="54" y="33"/>
                    <a:pt x="42" y="48"/>
                    <a:pt x="32" y="65"/>
                  </a:cubicBezTo>
                  <a:cubicBezTo>
                    <a:pt x="23" y="82"/>
                    <a:pt x="14" y="102"/>
                    <a:pt x="17" y="122"/>
                  </a:cubicBezTo>
                  <a:cubicBezTo>
                    <a:pt x="22" y="151"/>
                    <a:pt x="53" y="157"/>
                    <a:pt x="77" y="152"/>
                  </a:cubicBezTo>
                  <a:cubicBezTo>
                    <a:pt x="99" y="148"/>
                    <a:pt x="119" y="134"/>
                    <a:pt x="137" y="120"/>
                  </a:cubicBezTo>
                  <a:cubicBezTo>
                    <a:pt x="139" y="119"/>
                    <a:pt x="136" y="118"/>
                    <a:pt x="135" y="119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2" name="iṧḷíḋé"/>
            <p:cNvSpPr/>
            <p:nvPr/>
          </p:nvSpPr>
          <p:spPr bwMode="auto">
            <a:xfrm>
              <a:off x="7529513" y="2851150"/>
              <a:ext cx="198438" cy="150813"/>
            </a:xfrm>
            <a:custGeom>
              <a:avLst/>
              <a:gdLst>
                <a:gd name="T0" fmla="*/ 5 w 103"/>
                <a:gd name="T1" fmla="*/ 27 h 79"/>
                <a:gd name="T2" fmla="*/ 5 w 103"/>
                <a:gd name="T3" fmla="*/ 30 h 79"/>
                <a:gd name="T4" fmla="*/ 7 w 103"/>
                <a:gd name="T5" fmla="*/ 27 h 79"/>
                <a:gd name="T6" fmla="*/ 6 w 103"/>
                <a:gd name="T7" fmla="*/ 27 h 79"/>
                <a:gd name="T8" fmla="*/ 5 w 103"/>
                <a:gd name="T9" fmla="*/ 27 h 79"/>
                <a:gd name="T10" fmla="*/ 37 w 103"/>
                <a:gd name="T11" fmla="*/ 0 h 79"/>
                <a:gd name="T12" fmla="*/ 17 w 103"/>
                <a:gd name="T13" fmla="*/ 3 h 79"/>
                <a:gd name="T14" fmla="*/ 6 w 103"/>
                <a:gd name="T15" fmla="*/ 22 h 79"/>
                <a:gd name="T16" fmla="*/ 6 w 103"/>
                <a:gd name="T17" fmla="*/ 26 h 79"/>
                <a:gd name="T18" fmla="*/ 40 w 103"/>
                <a:gd name="T19" fmla="*/ 13 h 79"/>
                <a:gd name="T20" fmla="*/ 52 w 103"/>
                <a:gd name="T21" fmla="*/ 14 h 79"/>
                <a:gd name="T22" fmla="*/ 88 w 103"/>
                <a:gd name="T23" fmla="*/ 39 h 79"/>
                <a:gd name="T24" fmla="*/ 86 w 103"/>
                <a:gd name="T25" fmla="*/ 40 h 79"/>
                <a:gd name="T26" fmla="*/ 85 w 103"/>
                <a:gd name="T27" fmla="*/ 40 h 79"/>
                <a:gd name="T28" fmla="*/ 61 w 103"/>
                <a:gd name="T29" fmla="*/ 18 h 79"/>
                <a:gd name="T30" fmla="*/ 47 w 103"/>
                <a:gd name="T31" fmla="*/ 59 h 79"/>
                <a:gd name="T32" fmla="*/ 22 w 103"/>
                <a:gd name="T33" fmla="*/ 64 h 79"/>
                <a:gd name="T34" fmla="*/ 2 w 103"/>
                <a:gd name="T35" fmla="*/ 61 h 79"/>
                <a:gd name="T36" fmla="*/ 0 w 103"/>
                <a:gd name="T37" fmla="*/ 73 h 79"/>
                <a:gd name="T38" fmla="*/ 28 w 103"/>
                <a:gd name="T39" fmla="*/ 79 h 79"/>
                <a:gd name="T40" fmla="*/ 31 w 103"/>
                <a:gd name="T41" fmla="*/ 78 h 79"/>
                <a:gd name="T42" fmla="*/ 71 w 103"/>
                <a:gd name="T43" fmla="*/ 37 h 79"/>
                <a:gd name="T44" fmla="*/ 89 w 103"/>
                <a:gd name="T45" fmla="*/ 54 h 79"/>
                <a:gd name="T46" fmla="*/ 51 w 103"/>
                <a:gd name="T47" fmla="*/ 1 h 79"/>
                <a:gd name="T48" fmla="*/ 37 w 103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3" h="79">
                  <a:moveTo>
                    <a:pt x="5" y="27"/>
                  </a:moveTo>
                  <a:cubicBezTo>
                    <a:pt x="5" y="28"/>
                    <a:pt x="5" y="29"/>
                    <a:pt x="5" y="30"/>
                  </a:cubicBezTo>
                  <a:cubicBezTo>
                    <a:pt x="6" y="29"/>
                    <a:pt x="6" y="28"/>
                    <a:pt x="7" y="27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moveTo>
                    <a:pt x="37" y="0"/>
                  </a:moveTo>
                  <a:cubicBezTo>
                    <a:pt x="28" y="0"/>
                    <a:pt x="22" y="1"/>
                    <a:pt x="17" y="3"/>
                  </a:cubicBezTo>
                  <a:cubicBezTo>
                    <a:pt x="13" y="9"/>
                    <a:pt x="10" y="16"/>
                    <a:pt x="6" y="22"/>
                  </a:cubicBezTo>
                  <a:cubicBezTo>
                    <a:pt x="6" y="24"/>
                    <a:pt x="6" y="25"/>
                    <a:pt x="6" y="26"/>
                  </a:cubicBezTo>
                  <a:cubicBezTo>
                    <a:pt x="13" y="16"/>
                    <a:pt x="27" y="13"/>
                    <a:pt x="40" y="13"/>
                  </a:cubicBezTo>
                  <a:cubicBezTo>
                    <a:pt x="44" y="13"/>
                    <a:pt x="48" y="14"/>
                    <a:pt x="52" y="14"/>
                  </a:cubicBezTo>
                  <a:cubicBezTo>
                    <a:pt x="66" y="16"/>
                    <a:pt x="86" y="22"/>
                    <a:pt x="88" y="39"/>
                  </a:cubicBezTo>
                  <a:cubicBezTo>
                    <a:pt x="88" y="40"/>
                    <a:pt x="87" y="40"/>
                    <a:pt x="86" y="40"/>
                  </a:cubicBezTo>
                  <a:cubicBezTo>
                    <a:pt x="86" y="40"/>
                    <a:pt x="85" y="40"/>
                    <a:pt x="85" y="40"/>
                  </a:cubicBezTo>
                  <a:cubicBezTo>
                    <a:pt x="84" y="28"/>
                    <a:pt x="72" y="21"/>
                    <a:pt x="61" y="18"/>
                  </a:cubicBezTo>
                  <a:cubicBezTo>
                    <a:pt x="71" y="32"/>
                    <a:pt x="60" y="52"/>
                    <a:pt x="47" y="59"/>
                  </a:cubicBezTo>
                  <a:cubicBezTo>
                    <a:pt x="39" y="63"/>
                    <a:pt x="31" y="64"/>
                    <a:pt x="22" y="64"/>
                  </a:cubicBezTo>
                  <a:cubicBezTo>
                    <a:pt x="15" y="64"/>
                    <a:pt x="8" y="63"/>
                    <a:pt x="2" y="61"/>
                  </a:cubicBezTo>
                  <a:cubicBezTo>
                    <a:pt x="1" y="65"/>
                    <a:pt x="0" y="69"/>
                    <a:pt x="0" y="73"/>
                  </a:cubicBezTo>
                  <a:cubicBezTo>
                    <a:pt x="10" y="77"/>
                    <a:pt x="20" y="79"/>
                    <a:pt x="28" y="79"/>
                  </a:cubicBezTo>
                  <a:cubicBezTo>
                    <a:pt x="29" y="79"/>
                    <a:pt x="30" y="79"/>
                    <a:pt x="31" y="78"/>
                  </a:cubicBezTo>
                  <a:cubicBezTo>
                    <a:pt x="65" y="77"/>
                    <a:pt x="71" y="37"/>
                    <a:pt x="71" y="37"/>
                  </a:cubicBezTo>
                  <a:cubicBezTo>
                    <a:pt x="83" y="38"/>
                    <a:pt x="89" y="54"/>
                    <a:pt x="89" y="54"/>
                  </a:cubicBezTo>
                  <a:cubicBezTo>
                    <a:pt x="103" y="18"/>
                    <a:pt x="81" y="5"/>
                    <a:pt x="51" y="1"/>
                  </a:cubicBezTo>
                  <a:cubicBezTo>
                    <a:pt x="46" y="0"/>
                    <a:pt x="41" y="0"/>
                    <a:pt x="37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3" name="íŝḻídê"/>
            <p:cNvSpPr/>
            <p:nvPr/>
          </p:nvSpPr>
          <p:spPr bwMode="auto">
            <a:xfrm>
              <a:off x="7534276" y="2879725"/>
              <a:ext cx="114300" cy="92075"/>
            </a:xfrm>
            <a:custGeom>
              <a:avLst/>
              <a:gdLst>
                <a:gd name="T0" fmla="*/ 37 w 60"/>
                <a:gd name="T1" fmla="*/ 0 h 48"/>
                <a:gd name="T2" fmla="*/ 6 w 60"/>
                <a:gd name="T3" fmla="*/ 12 h 48"/>
                <a:gd name="T4" fmla="*/ 5 w 60"/>
                <a:gd name="T5" fmla="*/ 12 h 48"/>
                <a:gd name="T6" fmla="*/ 3 w 60"/>
                <a:gd name="T7" fmla="*/ 15 h 48"/>
                <a:gd name="T8" fmla="*/ 0 w 60"/>
                <a:gd name="T9" fmla="*/ 43 h 48"/>
                <a:gd name="T10" fmla="*/ 22 w 60"/>
                <a:gd name="T11" fmla="*/ 48 h 48"/>
                <a:gd name="T12" fmla="*/ 41 w 60"/>
                <a:gd name="T13" fmla="*/ 43 h 48"/>
                <a:gd name="T14" fmla="*/ 59 w 60"/>
                <a:gd name="T15" fmla="*/ 22 h 48"/>
                <a:gd name="T16" fmla="*/ 53 w 60"/>
                <a:gd name="T17" fmla="*/ 2 h 48"/>
                <a:gd name="T18" fmla="*/ 50 w 60"/>
                <a:gd name="T19" fmla="*/ 1 h 48"/>
                <a:gd name="T20" fmla="*/ 37 w 60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8">
                  <a:moveTo>
                    <a:pt x="37" y="0"/>
                  </a:moveTo>
                  <a:cubicBezTo>
                    <a:pt x="25" y="0"/>
                    <a:pt x="13" y="3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2" y="24"/>
                    <a:pt x="1" y="34"/>
                    <a:pt x="0" y="43"/>
                  </a:cubicBezTo>
                  <a:cubicBezTo>
                    <a:pt x="7" y="46"/>
                    <a:pt x="14" y="48"/>
                    <a:pt x="22" y="48"/>
                  </a:cubicBezTo>
                  <a:cubicBezTo>
                    <a:pt x="29" y="48"/>
                    <a:pt x="35" y="46"/>
                    <a:pt x="41" y="43"/>
                  </a:cubicBezTo>
                  <a:cubicBezTo>
                    <a:pt x="50" y="39"/>
                    <a:pt x="58" y="32"/>
                    <a:pt x="59" y="22"/>
                  </a:cubicBezTo>
                  <a:cubicBezTo>
                    <a:pt x="60" y="15"/>
                    <a:pt x="59" y="7"/>
                    <a:pt x="53" y="2"/>
                  </a:cubicBezTo>
                  <a:cubicBezTo>
                    <a:pt x="52" y="2"/>
                    <a:pt x="51" y="1"/>
                    <a:pt x="50" y="1"/>
                  </a:cubicBezTo>
                  <a:cubicBezTo>
                    <a:pt x="46" y="1"/>
                    <a:pt x="42" y="0"/>
                    <a:pt x="37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4" name="ïṣḻidé"/>
            <p:cNvSpPr/>
            <p:nvPr/>
          </p:nvSpPr>
          <p:spPr bwMode="auto">
            <a:xfrm>
              <a:off x="7537451" y="2873375"/>
              <a:ext cx="160338" cy="55563"/>
            </a:xfrm>
            <a:custGeom>
              <a:avLst/>
              <a:gdLst>
                <a:gd name="T0" fmla="*/ 4 w 84"/>
                <a:gd name="T1" fmla="*/ 15 h 29"/>
                <a:gd name="T2" fmla="*/ 48 w 84"/>
                <a:gd name="T3" fmla="*/ 4 h 29"/>
                <a:gd name="T4" fmla="*/ 81 w 84"/>
                <a:gd name="T5" fmla="*/ 28 h 29"/>
                <a:gd name="T6" fmla="*/ 84 w 84"/>
                <a:gd name="T7" fmla="*/ 27 h 29"/>
                <a:gd name="T8" fmla="*/ 48 w 84"/>
                <a:gd name="T9" fmla="*/ 2 h 29"/>
                <a:gd name="T10" fmla="*/ 1 w 84"/>
                <a:gd name="T11" fmla="*/ 14 h 29"/>
                <a:gd name="T12" fmla="*/ 4 w 84"/>
                <a:gd name="T1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9">
                  <a:moveTo>
                    <a:pt x="4" y="15"/>
                  </a:moveTo>
                  <a:cubicBezTo>
                    <a:pt x="14" y="2"/>
                    <a:pt x="34" y="2"/>
                    <a:pt x="48" y="4"/>
                  </a:cubicBezTo>
                  <a:cubicBezTo>
                    <a:pt x="61" y="6"/>
                    <a:pt x="79" y="12"/>
                    <a:pt x="81" y="28"/>
                  </a:cubicBezTo>
                  <a:cubicBezTo>
                    <a:pt x="81" y="29"/>
                    <a:pt x="84" y="28"/>
                    <a:pt x="84" y="27"/>
                  </a:cubicBezTo>
                  <a:cubicBezTo>
                    <a:pt x="82" y="10"/>
                    <a:pt x="62" y="4"/>
                    <a:pt x="48" y="2"/>
                  </a:cubicBezTo>
                  <a:cubicBezTo>
                    <a:pt x="33" y="0"/>
                    <a:pt x="12" y="1"/>
                    <a:pt x="1" y="14"/>
                  </a:cubicBezTo>
                  <a:cubicBezTo>
                    <a:pt x="0" y="16"/>
                    <a:pt x="3" y="16"/>
                    <a:pt x="4" y="1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5" name="îŝľiḍê"/>
            <p:cNvSpPr/>
            <p:nvPr/>
          </p:nvSpPr>
          <p:spPr bwMode="auto">
            <a:xfrm>
              <a:off x="7508876" y="2878138"/>
              <a:ext cx="160338" cy="103188"/>
            </a:xfrm>
            <a:custGeom>
              <a:avLst/>
              <a:gdLst>
                <a:gd name="T0" fmla="*/ 2 w 84"/>
                <a:gd name="T1" fmla="*/ 41 h 54"/>
                <a:gd name="T2" fmla="*/ 58 w 84"/>
                <a:gd name="T3" fmla="*/ 45 h 54"/>
                <a:gd name="T4" fmla="*/ 69 w 84"/>
                <a:gd name="T5" fmla="*/ 1 h 54"/>
                <a:gd name="T6" fmla="*/ 66 w 84"/>
                <a:gd name="T7" fmla="*/ 2 h 54"/>
                <a:gd name="T8" fmla="*/ 72 w 84"/>
                <a:gd name="T9" fmla="*/ 23 h 54"/>
                <a:gd name="T10" fmla="*/ 54 w 84"/>
                <a:gd name="T11" fmla="*/ 44 h 54"/>
                <a:gd name="T12" fmla="*/ 4 w 84"/>
                <a:gd name="T13" fmla="*/ 39 h 54"/>
                <a:gd name="T14" fmla="*/ 2 w 84"/>
                <a:gd name="T15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54">
                  <a:moveTo>
                    <a:pt x="2" y="41"/>
                  </a:moveTo>
                  <a:cubicBezTo>
                    <a:pt x="18" y="52"/>
                    <a:pt x="40" y="54"/>
                    <a:pt x="58" y="45"/>
                  </a:cubicBezTo>
                  <a:cubicBezTo>
                    <a:pt x="73" y="37"/>
                    <a:pt x="84" y="14"/>
                    <a:pt x="69" y="1"/>
                  </a:cubicBezTo>
                  <a:cubicBezTo>
                    <a:pt x="68" y="0"/>
                    <a:pt x="65" y="2"/>
                    <a:pt x="66" y="2"/>
                  </a:cubicBezTo>
                  <a:cubicBezTo>
                    <a:pt x="72" y="8"/>
                    <a:pt x="73" y="16"/>
                    <a:pt x="72" y="23"/>
                  </a:cubicBezTo>
                  <a:cubicBezTo>
                    <a:pt x="71" y="33"/>
                    <a:pt x="63" y="40"/>
                    <a:pt x="54" y="44"/>
                  </a:cubicBezTo>
                  <a:cubicBezTo>
                    <a:pt x="39" y="52"/>
                    <a:pt x="18" y="49"/>
                    <a:pt x="4" y="39"/>
                  </a:cubicBezTo>
                  <a:cubicBezTo>
                    <a:pt x="3" y="38"/>
                    <a:pt x="0" y="40"/>
                    <a:pt x="2" y="41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6" name="iṩļîḍè"/>
            <p:cNvSpPr/>
            <p:nvPr/>
          </p:nvSpPr>
          <p:spPr bwMode="auto">
            <a:xfrm>
              <a:off x="5759451" y="3397250"/>
              <a:ext cx="1238250" cy="684213"/>
            </a:xfrm>
            <a:custGeom>
              <a:avLst/>
              <a:gdLst>
                <a:gd name="T0" fmla="*/ 416 w 646"/>
                <a:gd name="T1" fmla="*/ 246 h 358"/>
                <a:gd name="T2" fmla="*/ 102 w 646"/>
                <a:gd name="T3" fmla="*/ 229 h 358"/>
                <a:gd name="T4" fmla="*/ 40 w 646"/>
                <a:gd name="T5" fmla="*/ 198 h 358"/>
                <a:gd name="T6" fmla="*/ 60 w 646"/>
                <a:gd name="T7" fmla="*/ 151 h 358"/>
                <a:gd name="T8" fmla="*/ 318 w 646"/>
                <a:gd name="T9" fmla="*/ 106 h 358"/>
                <a:gd name="T10" fmla="*/ 410 w 646"/>
                <a:gd name="T11" fmla="*/ 70 h 358"/>
                <a:gd name="T12" fmla="*/ 619 w 646"/>
                <a:gd name="T13" fmla="*/ 58 h 358"/>
                <a:gd name="T14" fmla="*/ 416 w 646"/>
                <a:gd name="T15" fmla="*/ 2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6" h="358">
                  <a:moveTo>
                    <a:pt x="416" y="246"/>
                  </a:moveTo>
                  <a:cubicBezTo>
                    <a:pt x="252" y="358"/>
                    <a:pt x="102" y="229"/>
                    <a:pt x="102" y="229"/>
                  </a:cubicBezTo>
                  <a:cubicBezTo>
                    <a:pt x="35" y="221"/>
                    <a:pt x="42" y="214"/>
                    <a:pt x="40" y="198"/>
                  </a:cubicBezTo>
                  <a:cubicBezTo>
                    <a:pt x="39" y="183"/>
                    <a:pt x="0" y="165"/>
                    <a:pt x="60" y="151"/>
                  </a:cubicBezTo>
                  <a:cubicBezTo>
                    <a:pt x="60" y="151"/>
                    <a:pt x="173" y="120"/>
                    <a:pt x="318" y="106"/>
                  </a:cubicBezTo>
                  <a:cubicBezTo>
                    <a:pt x="318" y="106"/>
                    <a:pt x="391" y="78"/>
                    <a:pt x="410" y="70"/>
                  </a:cubicBezTo>
                  <a:cubicBezTo>
                    <a:pt x="565" y="0"/>
                    <a:pt x="605" y="13"/>
                    <a:pt x="619" y="58"/>
                  </a:cubicBezTo>
                  <a:cubicBezTo>
                    <a:pt x="646" y="144"/>
                    <a:pt x="460" y="217"/>
                    <a:pt x="416" y="246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7" name="íṧ1îḑê"/>
            <p:cNvSpPr/>
            <p:nvPr/>
          </p:nvSpPr>
          <p:spPr bwMode="auto">
            <a:xfrm>
              <a:off x="6111876" y="3687763"/>
              <a:ext cx="130175" cy="130175"/>
            </a:xfrm>
            <a:custGeom>
              <a:avLst/>
              <a:gdLst>
                <a:gd name="T0" fmla="*/ 52 w 68"/>
                <a:gd name="T1" fmla="*/ 59 h 68"/>
                <a:gd name="T2" fmla="*/ 10 w 68"/>
                <a:gd name="T3" fmla="*/ 52 h 68"/>
                <a:gd name="T4" fmla="*/ 16 w 68"/>
                <a:gd name="T5" fmla="*/ 10 h 68"/>
                <a:gd name="T6" fmla="*/ 58 w 68"/>
                <a:gd name="T7" fmla="*/ 17 h 68"/>
                <a:gd name="T8" fmla="*/ 52 w 68"/>
                <a:gd name="T9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52" y="59"/>
                  </a:moveTo>
                  <a:cubicBezTo>
                    <a:pt x="38" y="68"/>
                    <a:pt x="19" y="65"/>
                    <a:pt x="10" y="52"/>
                  </a:cubicBezTo>
                  <a:cubicBezTo>
                    <a:pt x="0" y="38"/>
                    <a:pt x="3" y="20"/>
                    <a:pt x="16" y="10"/>
                  </a:cubicBezTo>
                  <a:cubicBezTo>
                    <a:pt x="30" y="0"/>
                    <a:pt x="49" y="3"/>
                    <a:pt x="58" y="17"/>
                  </a:cubicBezTo>
                  <a:cubicBezTo>
                    <a:pt x="68" y="30"/>
                    <a:pt x="65" y="49"/>
                    <a:pt x="52" y="59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8" name="íṣḷîdé"/>
            <p:cNvSpPr/>
            <p:nvPr/>
          </p:nvSpPr>
          <p:spPr bwMode="auto">
            <a:xfrm>
              <a:off x="6111876" y="3689350"/>
              <a:ext cx="130175" cy="128588"/>
            </a:xfrm>
            <a:custGeom>
              <a:avLst/>
              <a:gdLst>
                <a:gd name="T0" fmla="*/ 52 w 68"/>
                <a:gd name="T1" fmla="*/ 58 h 67"/>
                <a:gd name="T2" fmla="*/ 50 w 68"/>
                <a:gd name="T3" fmla="*/ 55 h 67"/>
                <a:gd name="T4" fmla="*/ 34 w 68"/>
                <a:gd name="T5" fmla="*/ 60 h 67"/>
                <a:gd name="T6" fmla="*/ 13 w 68"/>
                <a:gd name="T7" fmla="*/ 49 h 67"/>
                <a:gd name="T8" fmla="*/ 8 w 68"/>
                <a:gd name="T9" fmla="*/ 33 h 67"/>
                <a:gd name="T10" fmla="*/ 18 w 68"/>
                <a:gd name="T11" fmla="*/ 12 h 67"/>
                <a:gd name="T12" fmla="*/ 34 w 68"/>
                <a:gd name="T13" fmla="*/ 7 h 67"/>
                <a:gd name="T14" fmla="*/ 56 w 68"/>
                <a:gd name="T15" fmla="*/ 18 h 67"/>
                <a:gd name="T16" fmla="*/ 61 w 68"/>
                <a:gd name="T17" fmla="*/ 33 h 67"/>
                <a:gd name="T18" fmla="*/ 50 w 68"/>
                <a:gd name="T19" fmla="*/ 55 h 67"/>
                <a:gd name="T20" fmla="*/ 52 w 68"/>
                <a:gd name="T21" fmla="*/ 58 h 67"/>
                <a:gd name="T22" fmla="*/ 54 w 68"/>
                <a:gd name="T23" fmla="*/ 61 h 67"/>
                <a:gd name="T24" fmla="*/ 68 w 68"/>
                <a:gd name="T25" fmla="*/ 33 h 67"/>
                <a:gd name="T26" fmla="*/ 61 w 68"/>
                <a:gd name="T27" fmla="*/ 14 h 67"/>
                <a:gd name="T28" fmla="*/ 34 w 68"/>
                <a:gd name="T29" fmla="*/ 0 h 67"/>
                <a:gd name="T30" fmla="*/ 14 w 68"/>
                <a:gd name="T31" fmla="*/ 6 h 67"/>
                <a:gd name="T32" fmla="*/ 0 w 68"/>
                <a:gd name="T33" fmla="*/ 33 h 67"/>
                <a:gd name="T34" fmla="*/ 7 w 68"/>
                <a:gd name="T35" fmla="*/ 53 h 67"/>
                <a:gd name="T36" fmla="*/ 34 w 68"/>
                <a:gd name="T37" fmla="*/ 67 h 67"/>
                <a:gd name="T38" fmla="*/ 54 w 68"/>
                <a:gd name="T39" fmla="*/ 61 h 67"/>
                <a:gd name="T40" fmla="*/ 52 w 68"/>
                <a:gd name="T41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7">
                  <a:moveTo>
                    <a:pt x="52" y="58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45" y="58"/>
                    <a:pt x="39" y="60"/>
                    <a:pt x="34" y="60"/>
                  </a:cubicBezTo>
                  <a:cubicBezTo>
                    <a:pt x="26" y="60"/>
                    <a:pt x="18" y="56"/>
                    <a:pt x="13" y="49"/>
                  </a:cubicBezTo>
                  <a:cubicBezTo>
                    <a:pt x="9" y="44"/>
                    <a:pt x="8" y="39"/>
                    <a:pt x="8" y="33"/>
                  </a:cubicBezTo>
                  <a:cubicBezTo>
                    <a:pt x="8" y="25"/>
                    <a:pt x="11" y="17"/>
                    <a:pt x="18" y="12"/>
                  </a:cubicBezTo>
                  <a:cubicBezTo>
                    <a:pt x="23" y="8"/>
                    <a:pt x="29" y="7"/>
                    <a:pt x="34" y="7"/>
                  </a:cubicBezTo>
                  <a:cubicBezTo>
                    <a:pt x="42" y="7"/>
                    <a:pt x="50" y="11"/>
                    <a:pt x="56" y="18"/>
                  </a:cubicBezTo>
                  <a:cubicBezTo>
                    <a:pt x="59" y="22"/>
                    <a:pt x="61" y="28"/>
                    <a:pt x="61" y="33"/>
                  </a:cubicBezTo>
                  <a:cubicBezTo>
                    <a:pt x="61" y="42"/>
                    <a:pt x="57" y="50"/>
                    <a:pt x="50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3" y="54"/>
                    <a:pt x="68" y="44"/>
                    <a:pt x="68" y="33"/>
                  </a:cubicBezTo>
                  <a:cubicBezTo>
                    <a:pt x="68" y="26"/>
                    <a:pt x="66" y="19"/>
                    <a:pt x="61" y="14"/>
                  </a:cubicBezTo>
                  <a:cubicBezTo>
                    <a:pt x="55" y="4"/>
                    <a:pt x="44" y="0"/>
                    <a:pt x="34" y="0"/>
                  </a:cubicBezTo>
                  <a:cubicBezTo>
                    <a:pt x="27" y="0"/>
                    <a:pt x="20" y="2"/>
                    <a:pt x="14" y="6"/>
                  </a:cubicBezTo>
                  <a:cubicBezTo>
                    <a:pt x="5" y="13"/>
                    <a:pt x="0" y="23"/>
                    <a:pt x="0" y="33"/>
                  </a:cubicBezTo>
                  <a:cubicBezTo>
                    <a:pt x="0" y="40"/>
                    <a:pt x="2" y="47"/>
                    <a:pt x="7" y="53"/>
                  </a:cubicBezTo>
                  <a:cubicBezTo>
                    <a:pt x="13" y="62"/>
                    <a:pt x="24" y="67"/>
                    <a:pt x="34" y="67"/>
                  </a:cubicBezTo>
                  <a:cubicBezTo>
                    <a:pt x="41" y="67"/>
                    <a:pt x="48" y="65"/>
                    <a:pt x="54" y="61"/>
                  </a:cubicBezTo>
                  <a:cubicBezTo>
                    <a:pt x="52" y="58"/>
                    <a:pt x="52" y="58"/>
                    <a:pt x="52" y="58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9" name="íšļîḓê"/>
            <p:cNvSpPr/>
            <p:nvPr/>
          </p:nvSpPr>
          <p:spPr bwMode="auto">
            <a:xfrm>
              <a:off x="6484938" y="3622675"/>
              <a:ext cx="92075" cy="92075"/>
            </a:xfrm>
            <a:custGeom>
              <a:avLst/>
              <a:gdLst>
                <a:gd name="T0" fmla="*/ 36 w 48"/>
                <a:gd name="T1" fmla="*/ 41 h 48"/>
                <a:gd name="T2" fmla="*/ 7 w 48"/>
                <a:gd name="T3" fmla="*/ 36 h 48"/>
                <a:gd name="T4" fmla="*/ 12 w 48"/>
                <a:gd name="T5" fmla="*/ 7 h 48"/>
                <a:gd name="T6" fmla="*/ 41 w 48"/>
                <a:gd name="T7" fmla="*/ 11 h 48"/>
                <a:gd name="T8" fmla="*/ 36 w 48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6" y="41"/>
                  </a:moveTo>
                  <a:cubicBezTo>
                    <a:pt x="27" y="48"/>
                    <a:pt x="14" y="46"/>
                    <a:pt x="7" y="36"/>
                  </a:cubicBezTo>
                  <a:cubicBezTo>
                    <a:pt x="0" y="27"/>
                    <a:pt x="2" y="13"/>
                    <a:pt x="12" y="7"/>
                  </a:cubicBezTo>
                  <a:cubicBezTo>
                    <a:pt x="21" y="0"/>
                    <a:pt x="34" y="2"/>
                    <a:pt x="41" y="11"/>
                  </a:cubicBezTo>
                  <a:cubicBezTo>
                    <a:pt x="48" y="21"/>
                    <a:pt x="46" y="34"/>
                    <a:pt x="36" y="41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0" name="ïṥ1îḑè"/>
            <p:cNvSpPr/>
            <p:nvPr/>
          </p:nvSpPr>
          <p:spPr bwMode="auto">
            <a:xfrm>
              <a:off x="6483351" y="3621088"/>
              <a:ext cx="95250" cy="93663"/>
            </a:xfrm>
            <a:custGeom>
              <a:avLst/>
              <a:gdLst>
                <a:gd name="T0" fmla="*/ 37 w 50"/>
                <a:gd name="T1" fmla="*/ 42 h 49"/>
                <a:gd name="T2" fmla="*/ 35 w 50"/>
                <a:gd name="T3" fmla="*/ 39 h 49"/>
                <a:gd name="T4" fmla="*/ 25 w 50"/>
                <a:gd name="T5" fmla="*/ 42 h 49"/>
                <a:gd name="T6" fmla="*/ 11 w 50"/>
                <a:gd name="T7" fmla="*/ 35 h 49"/>
                <a:gd name="T8" fmla="*/ 7 w 50"/>
                <a:gd name="T9" fmla="*/ 25 h 49"/>
                <a:gd name="T10" fmla="*/ 15 w 50"/>
                <a:gd name="T11" fmla="*/ 11 h 49"/>
                <a:gd name="T12" fmla="*/ 15 w 50"/>
                <a:gd name="T13" fmla="*/ 11 h 49"/>
                <a:gd name="T14" fmla="*/ 25 w 50"/>
                <a:gd name="T15" fmla="*/ 7 h 49"/>
                <a:gd name="T16" fmla="*/ 39 w 50"/>
                <a:gd name="T17" fmla="*/ 14 h 49"/>
                <a:gd name="T18" fmla="*/ 39 w 50"/>
                <a:gd name="T19" fmla="*/ 14 h 49"/>
                <a:gd name="T20" fmla="*/ 43 w 50"/>
                <a:gd name="T21" fmla="*/ 25 h 49"/>
                <a:gd name="T22" fmla="*/ 35 w 50"/>
                <a:gd name="T23" fmla="*/ 39 h 49"/>
                <a:gd name="T24" fmla="*/ 37 w 50"/>
                <a:gd name="T25" fmla="*/ 42 h 49"/>
                <a:gd name="T26" fmla="*/ 39 w 50"/>
                <a:gd name="T27" fmla="*/ 45 h 49"/>
                <a:gd name="T28" fmla="*/ 50 w 50"/>
                <a:gd name="T29" fmla="*/ 25 h 49"/>
                <a:gd name="T30" fmla="*/ 45 w 50"/>
                <a:gd name="T31" fmla="*/ 10 h 49"/>
                <a:gd name="T32" fmla="*/ 45 w 50"/>
                <a:gd name="T33" fmla="*/ 10 h 49"/>
                <a:gd name="T34" fmla="*/ 25 w 50"/>
                <a:gd name="T35" fmla="*/ 0 h 49"/>
                <a:gd name="T36" fmla="*/ 11 w 50"/>
                <a:gd name="T37" fmla="*/ 5 h 49"/>
                <a:gd name="T38" fmla="*/ 11 w 50"/>
                <a:gd name="T39" fmla="*/ 5 h 49"/>
                <a:gd name="T40" fmla="*/ 0 w 50"/>
                <a:gd name="T41" fmla="*/ 25 h 49"/>
                <a:gd name="T42" fmla="*/ 5 w 50"/>
                <a:gd name="T43" fmla="*/ 39 h 49"/>
                <a:gd name="T44" fmla="*/ 25 w 50"/>
                <a:gd name="T45" fmla="*/ 49 h 49"/>
                <a:gd name="T46" fmla="*/ 39 w 50"/>
                <a:gd name="T47" fmla="*/ 45 h 49"/>
                <a:gd name="T48" fmla="*/ 37 w 50"/>
                <a:gd name="T49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9">
                  <a:moveTo>
                    <a:pt x="37" y="42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2" y="41"/>
                    <a:pt x="29" y="42"/>
                    <a:pt x="25" y="42"/>
                  </a:cubicBezTo>
                  <a:cubicBezTo>
                    <a:pt x="20" y="42"/>
                    <a:pt x="14" y="40"/>
                    <a:pt x="11" y="35"/>
                  </a:cubicBezTo>
                  <a:cubicBezTo>
                    <a:pt x="9" y="32"/>
                    <a:pt x="7" y="28"/>
                    <a:pt x="7" y="25"/>
                  </a:cubicBezTo>
                  <a:cubicBezTo>
                    <a:pt x="7" y="19"/>
                    <a:pt x="10" y="14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8"/>
                    <a:pt x="21" y="7"/>
                    <a:pt x="25" y="7"/>
                  </a:cubicBezTo>
                  <a:cubicBezTo>
                    <a:pt x="30" y="7"/>
                    <a:pt x="36" y="10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1" y="18"/>
                    <a:pt x="43" y="21"/>
                    <a:pt x="43" y="25"/>
                  </a:cubicBezTo>
                  <a:cubicBezTo>
                    <a:pt x="43" y="30"/>
                    <a:pt x="40" y="36"/>
                    <a:pt x="35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50" y="32"/>
                    <a:pt x="50" y="25"/>
                  </a:cubicBezTo>
                  <a:cubicBezTo>
                    <a:pt x="50" y="20"/>
                    <a:pt x="48" y="15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0" y="4"/>
                    <a:pt x="33" y="0"/>
                    <a:pt x="25" y="0"/>
                  </a:cubicBezTo>
                  <a:cubicBezTo>
                    <a:pt x="20" y="0"/>
                    <a:pt x="15" y="2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10"/>
                    <a:pt x="0" y="17"/>
                    <a:pt x="0" y="25"/>
                  </a:cubicBezTo>
                  <a:cubicBezTo>
                    <a:pt x="0" y="30"/>
                    <a:pt x="2" y="35"/>
                    <a:pt x="5" y="39"/>
                  </a:cubicBezTo>
                  <a:cubicBezTo>
                    <a:pt x="10" y="46"/>
                    <a:pt x="17" y="49"/>
                    <a:pt x="25" y="49"/>
                  </a:cubicBezTo>
                  <a:cubicBezTo>
                    <a:pt x="30" y="49"/>
                    <a:pt x="35" y="48"/>
                    <a:pt x="39" y="45"/>
                  </a:cubicBezTo>
                  <a:cubicBezTo>
                    <a:pt x="37" y="42"/>
                    <a:pt x="37" y="42"/>
                    <a:pt x="37" y="42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1" name="îSlïdé"/>
            <p:cNvSpPr/>
            <p:nvPr/>
          </p:nvSpPr>
          <p:spPr bwMode="auto">
            <a:xfrm>
              <a:off x="5826126" y="3532188"/>
              <a:ext cx="1128713" cy="538163"/>
            </a:xfrm>
            <a:custGeom>
              <a:avLst/>
              <a:gdLst>
                <a:gd name="T0" fmla="*/ 5 w 589"/>
                <a:gd name="T1" fmla="*/ 127 h 281"/>
                <a:gd name="T2" fmla="*/ 67 w 589"/>
                <a:gd name="T3" fmla="*/ 158 h 281"/>
                <a:gd name="T4" fmla="*/ 381 w 589"/>
                <a:gd name="T5" fmla="*/ 175 h 281"/>
                <a:gd name="T6" fmla="*/ 586 w 589"/>
                <a:gd name="T7" fmla="*/ 0 h 281"/>
                <a:gd name="T8" fmla="*/ 328 w 589"/>
                <a:gd name="T9" fmla="*/ 144 h 281"/>
                <a:gd name="T10" fmla="*/ 42 w 589"/>
                <a:gd name="T11" fmla="*/ 140 h 281"/>
                <a:gd name="T12" fmla="*/ 4 w 589"/>
                <a:gd name="T13" fmla="*/ 123 h 281"/>
                <a:gd name="T14" fmla="*/ 5 w 589"/>
                <a:gd name="T15" fmla="*/ 12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9" h="281">
                  <a:moveTo>
                    <a:pt x="5" y="127"/>
                  </a:moveTo>
                  <a:cubicBezTo>
                    <a:pt x="7" y="143"/>
                    <a:pt x="0" y="150"/>
                    <a:pt x="67" y="158"/>
                  </a:cubicBezTo>
                  <a:cubicBezTo>
                    <a:pt x="67" y="158"/>
                    <a:pt x="222" y="281"/>
                    <a:pt x="381" y="175"/>
                  </a:cubicBezTo>
                  <a:cubicBezTo>
                    <a:pt x="423" y="148"/>
                    <a:pt x="589" y="84"/>
                    <a:pt x="586" y="0"/>
                  </a:cubicBezTo>
                  <a:cubicBezTo>
                    <a:pt x="565" y="31"/>
                    <a:pt x="440" y="76"/>
                    <a:pt x="328" y="144"/>
                  </a:cubicBezTo>
                  <a:cubicBezTo>
                    <a:pt x="328" y="144"/>
                    <a:pt x="213" y="227"/>
                    <a:pt x="42" y="140"/>
                  </a:cubicBezTo>
                  <a:cubicBezTo>
                    <a:pt x="28" y="133"/>
                    <a:pt x="15" y="127"/>
                    <a:pt x="4" y="123"/>
                  </a:cubicBezTo>
                  <a:cubicBezTo>
                    <a:pt x="5" y="124"/>
                    <a:pt x="5" y="125"/>
                    <a:pt x="5" y="127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2" name="ïŝlíďè"/>
            <p:cNvSpPr/>
            <p:nvPr/>
          </p:nvSpPr>
          <p:spPr bwMode="auto">
            <a:xfrm>
              <a:off x="5807076" y="3435350"/>
              <a:ext cx="1146175" cy="522288"/>
            </a:xfrm>
            <a:custGeom>
              <a:avLst/>
              <a:gdLst>
                <a:gd name="T0" fmla="*/ 391 w 598"/>
                <a:gd name="T1" fmla="*/ 226 h 273"/>
                <a:gd name="T2" fmla="*/ 390 w 598"/>
                <a:gd name="T3" fmla="*/ 225 h 273"/>
                <a:gd name="T4" fmla="*/ 250 w 598"/>
                <a:gd name="T5" fmla="*/ 271 h 273"/>
                <a:gd name="T6" fmla="*/ 127 w 598"/>
                <a:gd name="T7" fmla="*/ 239 h 273"/>
                <a:gd name="T8" fmla="*/ 91 w 598"/>
                <a:gd name="T9" fmla="*/ 218 h 273"/>
                <a:gd name="T10" fmla="*/ 81 w 598"/>
                <a:gd name="T11" fmla="*/ 211 h 273"/>
                <a:gd name="T12" fmla="*/ 79 w 598"/>
                <a:gd name="T13" fmla="*/ 209 h 273"/>
                <a:gd name="T14" fmla="*/ 78 w 598"/>
                <a:gd name="T15" fmla="*/ 208 h 273"/>
                <a:gd name="T16" fmla="*/ 77 w 598"/>
                <a:gd name="T17" fmla="*/ 208 h 273"/>
                <a:gd name="T18" fmla="*/ 22 w 598"/>
                <a:gd name="T19" fmla="*/ 196 h 273"/>
                <a:gd name="T20" fmla="*/ 18 w 598"/>
                <a:gd name="T21" fmla="*/ 188 h 273"/>
                <a:gd name="T22" fmla="*/ 17 w 598"/>
                <a:gd name="T23" fmla="*/ 178 h 273"/>
                <a:gd name="T24" fmla="*/ 9 w 598"/>
                <a:gd name="T25" fmla="*/ 164 h 273"/>
                <a:gd name="T26" fmla="*/ 3 w 598"/>
                <a:gd name="T27" fmla="*/ 151 h 273"/>
                <a:gd name="T28" fmla="*/ 9 w 598"/>
                <a:gd name="T29" fmla="*/ 142 h 273"/>
                <a:gd name="T30" fmla="*/ 36 w 598"/>
                <a:gd name="T31" fmla="*/ 132 h 273"/>
                <a:gd name="T32" fmla="*/ 36 w 598"/>
                <a:gd name="T33" fmla="*/ 132 h 273"/>
                <a:gd name="T34" fmla="*/ 41 w 598"/>
                <a:gd name="T35" fmla="*/ 131 h 273"/>
                <a:gd name="T36" fmla="*/ 293 w 598"/>
                <a:gd name="T37" fmla="*/ 87 h 273"/>
                <a:gd name="T38" fmla="*/ 293 w 598"/>
                <a:gd name="T39" fmla="*/ 87 h 273"/>
                <a:gd name="T40" fmla="*/ 385 w 598"/>
                <a:gd name="T41" fmla="*/ 51 h 273"/>
                <a:gd name="T42" fmla="*/ 542 w 598"/>
                <a:gd name="T43" fmla="*/ 2 h 273"/>
                <a:gd name="T44" fmla="*/ 577 w 598"/>
                <a:gd name="T45" fmla="*/ 12 h 273"/>
                <a:gd name="T46" fmla="*/ 593 w 598"/>
                <a:gd name="T47" fmla="*/ 38 h 273"/>
                <a:gd name="T48" fmla="*/ 596 w 598"/>
                <a:gd name="T49" fmla="*/ 55 h 273"/>
                <a:gd name="T50" fmla="*/ 570 w 598"/>
                <a:gd name="T51" fmla="*/ 110 h 273"/>
                <a:gd name="T52" fmla="*/ 473 w 598"/>
                <a:gd name="T53" fmla="*/ 180 h 273"/>
                <a:gd name="T54" fmla="*/ 390 w 598"/>
                <a:gd name="T55" fmla="*/ 225 h 273"/>
                <a:gd name="T56" fmla="*/ 391 w 598"/>
                <a:gd name="T57" fmla="*/ 226 h 273"/>
                <a:gd name="T58" fmla="*/ 392 w 598"/>
                <a:gd name="T59" fmla="*/ 227 h 273"/>
                <a:gd name="T60" fmla="*/ 441 w 598"/>
                <a:gd name="T61" fmla="*/ 200 h 273"/>
                <a:gd name="T62" fmla="*/ 543 w 598"/>
                <a:gd name="T63" fmla="*/ 137 h 273"/>
                <a:gd name="T64" fmla="*/ 582 w 598"/>
                <a:gd name="T65" fmla="*/ 98 h 273"/>
                <a:gd name="T66" fmla="*/ 598 w 598"/>
                <a:gd name="T67" fmla="*/ 55 h 273"/>
                <a:gd name="T68" fmla="*/ 595 w 598"/>
                <a:gd name="T69" fmla="*/ 37 h 273"/>
                <a:gd name="T70" fmla="*/ 578 w 598"/>
                <a:gd name="T71" fmla="*/ 10 h 273"/>
                <a:gd name="T72" fmla="*/ 542 w 598"/>
                <a:gd name="T73" fmla="*/ 0 h 273"/>
                <a:gd name="T74" fmla="*/ 384 w 598"/>
                <a:gd name="T75" fmla="*/ 49 h 273"/>
                <a:gd name="T76" fmla="*/ 331 w 598"/>
                <a:gd name="T77" fmla="*/ 70 h 273"/>
                <a:gd name="T78" fmla="*/ 304 w 598"/>
                <a:gd name="T79" fmla="*/ 81 h 273"/>
                <a:gd name="T80" fmla="*/ 292 w 598"/>
                <a:gd name="T81" fmla="*/ 85 h 273"/>
                <a:gd name="T82" fmla="*/ 293 w 598"/>
                <a:gd name="T83" fmla="*/ 86 h 273"/>
                <a:gd name="T84" fmla="*/ 293 w 598"/>
                <a:gd name="T85" fmla="*/ 85 h 273"/>
                <a:gd name="T86" fmla="*/ 35 w 598"/>
                <a:gd name="T87" fmla="*/ 130 h 273"/>
                <a:gd name="T88" fmla="*/ 35 w 598"/>
                <a:gd name="T89" fmla="*/ 131 h 273"/>
                <a:gd name="T90" fmla="*/ 35 w 598"/>
                <a:gd name="T91" fmla="*/ 130 h 273"/>
                <a:gd name="T92" fmla="*/ 8 w 598"/>
                <a:gd name="T93" fmla="*/ 140 h 273"/>
                <a:gd name="T94" fmla="*/ 0 w 598"/>
                <a:gd name="T95" fmla="*/ 151 h 273"/>
                <a:gd name="T96" fmla="*/ 7 w 598"/>
                <a:gd name="T97" fmla="*/ 165 h 273"/>
                <a:gd name="T98" fmla="*/ 14 w 598"/>
                <a:gd name="T99" fmla="*/ 178 h 273"/>
                <a:gd name="T100" fmla="*/ 15 w 598"/>
                <a:gd name="T101" fmla="*/ 189 h 273"/>
                <a:gd name="T102" fmla="*/ 19 w 598"/>
                <a:gd name="T103" fmla="*/ 196 h 273"/>
                <a:gd name="T104" fmla="*/ 36 w 598"/>
                <a:gd name="T105" fmla="*/ 204 h 273"/>
                <a:gd name="T106" fmla="*/ 77 w 598"/>
                <a:gd name="T107" fmla="*/ 210 h 273"/>
                <a:gd name="T108" fmla="*/ 77 w 598"/>
                <a:gd name="T109" fmla="*/ 209 h 273"/>
                <a:gd name="T110" fmla="*/ 76 w 598"/>
                <a:gd name="T111" fmla="*/ 210 h 273"/>
                <a:gd name="T112" fmla="*/ 250 w 598"/>
                <a:gd name="T113" fmla="*/ 273 h 273"/>
                <a:gd name="T114" fmla="*/ 392 w 598"/>
                <a:gd name="T115" fmla="*/ 227 h 273"/>
                <a:gd name="T116" fmla="*/ 391 w 598"/>
                <a:gd name="T117" fmla="*/ 2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8" h="273">
                  <a:moveTo>
                    <a:pt x="391" y="226"/>
                  </a:moveTo>
                  <a:cubicBezTo>
                    <a:pt x="390" y="225"/>
                    <a:pt x="390" y="225"/>
                    <a:pt x="390" y="225"/>
                  </a:cubicBezTo>
                  <a:cubicBezTo>
                    <a:pt x="341" y="259"/>
                    <a:pt x="293" y="271"/>
                    <a:pt x="250" y="271"/>
                  </a:cubicBezTo>
                  <a:cubicBezTo>
                    <a:pt x="201" y="271"/>
                    <a:pt x="158" y="255"/>
                    <a:pt x="127" y="239"/>
                  </a:cubicBezTo>
                  <a:cubicBezTo>
                    <a:pt x="111" y="231"/>
                    <a:pt x="99" y="224"/>
                    <a:pt x="91" y="218"/>
                  </a:cubicBezTo>
                  <a:cubicBezTo>
                    <a:pt x="87" y="215"/>
                    <a:pt x="83" y="212"/>
                    <a:pt x="81" y="211"/>
                  </a:cubicBezTo>
                  <a:cubicBezTo>
                    <a:pt x="80" y="210"/>
                    <a:pt x="79" y="209"/>
                    <a:pt x="79" y="209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44" y="204"/>
                    <a:pt x="29" y="200"/>
                    <a:pt x="22" y="196"/>
                  </a:cubicBezTo>
                  <a:cubicBezTo>
                    <a:pt x="19" y="193"/>
                    <a:pt x="18" y="191"/>
                    <a:pt x="18" y="188"/>
                  </a:cubicBezTo>
                  <a:cubicBezTo>
                    <a:pt x="17" y="185"/>
                    <a:pt x="17" y="182"/>
                    <a:pt x="17" y="178"/>
                  </a:cubicBezTo>
                  <a:cubicBezTo>
                    <a:pt x="16" y="173"/>
                    <a:pt x="12" y="168"/>
                    <a:pt x="9" y="164"/>
                  </a:cubicBezTo>
                  <a:cubicBezTo>
                    <a:pt x="6" y="159"/>
                    <a:pt x="3" y="155"/>
                    <a:pt x="3" y="151"/>
                  </a:cubicBezTo>
                  <a:cubicBezTo>
                    <a:pt x="3" y="148"/>
                    <a:pt x="4" y="145"/>
                    <a:pt x="9" y="142"/>
                  </a:cubicBezTo>
                  <a:cubicBezTo>
                    <a:pt x="14" y="138"/>
                    <a:pt x="23" y="135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2"/>
                    <a:pt x="38" y="132"/>
                    <a:pt x="41" y="131"/>
                  </a:cubicBezTo>
                  <a:cubicBezTo>
                    <a:pt x="64" y="125"/>
                    <a:pt x="166" y="99"/>
                    <a:pt x="293" y="87"/>
                  </a:cubicBezTo>
                  <a:cubicBezTo>
                    <a:pt x="293" y="87"/>
                    <a:pt x="293" y="87"/>
                    <a:pt x="293" y="87"/>
                  </a:cubicBezTo>
                  <a:cubicBezTo>
                    <a:pt x="293" y="87"/>
                    <a:pt x="366" y="59"/>
                    <a:pt x="385" y="51"/>
                  </a:cubicBezTo>
                  <a:cubicBezTo>
                    <a:pt x="463" y="16"/>
                    <a:pt x="511" y="2"/>
                    <a:pt x="542" y="2"/>
                  </a:cubicBezTo>
                  <a:cubicBezTo>
                    <a:pt x="558" y="2"/>
                    <a:pt x="569" y="5"/>
                    <a:pt x="577" y="12"/>
                  </a:cubicBezTo>
                  <a:cubicBezTo>
                    <a:pt x="585" y="18"/>
                    <a:pt x="590" y="27"/>
                    <a:pt x="593" y="38"/>
                  </a:cubicBezTo>
                  <a:cubicBezTo>
                    <a:pt x="595" y="44"/>
                    <a:pt x="596" y="49"/>
                    <a:pt x="596" y="55"/>
                  </a:cubicBezTo>
                  <a:cubicBezTo>
                    <a:pt x="596" y="74"/>
                    <a:pt x="586" y="93"/>
                    <a:pt x="570" y="110"/>
                  </a:cubicBezTo>
                  <a:cubicBezTo>
                    <a:pt x="546" y="136"/>
                    <a:pt x="508" y="160"/>
                    <a:pt x="473" y="180"/>
                  </a:cubicBezTo>
                  <a:cubicBezTo>
                    <a:pt x="439" y="199"/>
                    <a:pt x="406" y="215"/>
                    <a:pt x="390" y="225"/>
                  </a:cubicBezTo>
                  <a:cubicBezTo>
                    <a:pt x="391" y="226"/>
                    <a:pt x="391" y="226"/>
                    <a:pt x="391" y="226"/>
                  </a:cubicBezTo>
                  <a:cubicBezTo>
                    <a:pt x="392" y="227"/>
                    <a:pt x="392" y="227"/>
                    <a:pt x="392" y="227"/>
                  </a:cubicBezTo>
                  <a:cubicBezTo>
                    <a:pt x="402" y="221"/>
                    <a:pt x="420" y="211"/>
                    <a:pt x="441" y="200"/>
                  </a:cubicBezTo>
                  <a:cubicBezTo>
                    <a:pt x="473" y="183"/>
                    <a:pt x="512" y="162"/>
                    <a:pt x="543" y="137"/>
                  </a:cubicBezTo>
                  <a:cubicBezTo>
                    <a:pt x="559" y="125"/>
                    <a:pt x="572" y="112"/>
                    <a:pt x="582" y="98"/>
                  </a:cubicBezTo>
                  <a:cubicBezTo>
                    <a:pt x="592" y="84"/>
                    <a:pt x="598" y="70"/>
                    <a:pt x="598" y="55"/>
                  </a:cubicBezTo>
                  <a:cubicBezTo>
                    <a:pt x="598" y="49"/>
                    <a:pt x="597" y="43"/>
                    <a:pt x="595" y="37"/>
                  </a:cubicBezTo>
                  <a:cubicBezTo>
                    <a:pt x="592" y="26"/>
                    <a:pt x="587" y="16"/>
                    <a:pt x="578" y="10"/>
                  </a:cubicBezTo>
                  <a:cubicBezTo>
                    <a:pt x="570" y="3"/>
                    <a:pt x="558" y="0"/>
                    <a:pt x="542" y="0"/>
                  </a:cubicBezTo>
                  <a:cubicBezTo>
                    <a:pt x="511" y="0"/>
                    <a:pt x="462" y="14"/>
                    <a:pt x="384" y="49"/>
                  </a:cubicBezTo>
                  <a:cubicBezTo>
                    <a:pt x="375" y="53"/>
                    <a:pt x="352" y="62"/>
                    <a:pt x="331" y="70"/>
                  </a:cubicBezTo>
                  <a:cubicBezTo>
                    <a:pt x="321" y="74"/>
                    <a:pt x="311" y="78"/>
                    <a:pt x="304" y="81"/>
                  </a:cubicBezTo>
                  <a:cubicBezTo>
                    <a:pt x="297" y="83"/>
                    <a:pt x="292" y="85"/>
                    <a:pt x="292" y="85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5"/>
                    <a:pt x="293" y="85"/>
                    <a:pt x="293" y="85"/>
                  </a:cubicBezTo>
                  <a:cubicBezTo>
                    <a:pt x="148" y="98"/>
                    <a:pt x="35" y="130"/>
                    <a:pt x="35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22" y="133"/>
                    <a:pt x="13" y="136"/>
                    <a:pt x="8" y="140"/>
                  </a:cubicBezTo>
                  <a:cubicBezTo>
                    <a:pt x="3" y="143"/>
                    <a:pt x="0" y="147"/>
                    <a:pt x="0" y="151"/>
                  </a:cubicBezTo>
                  <a:cubicBezTo>
                    <a:pt x="0" y="156"/>
                    <a:pt x="4" y="161"/>
                    <a:pt x="7" y="165"/>
                  </a:cubicBezTo>
                  <a:cubicBezTo>
                    <a:pt x="11" y="170"/>
                    <a:pt x="14" y="174"/>
                    <a:pt x="14" y="178"/>
                  </a:cubicBezTo>
                  <a:cubicBezTo>
                    <a:pt x="15" y="182"/>
                    <a:pt x="15" y="185"/>
                    <a:pt x="15" y="189"/>
                  </a:cubicBezTo>
                  <a:cubicBezTo>
                    <a:pt x="16" y="191"/>
                    <a:pt x="17" y="194"/>
                    <a:pt x="19" y="196"/>
                  </a:cubicBezTo>
                  <a:cubicBezTo>
                    <a:pt x="22" y="199"/>
                    <a:pt x="27" y="201"/>
                    <a:pt x="36" y="204"/>
                  </a:cubicBezTo>
                  <a:cubicBezTo>
                    <a:pt x="45" y="206"/>
                    <a:pt x="58" y="208"/>
                    <a:pt x="77" y="210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6" y="210"/>
                    <a:pt x="150" y="273"/>
                    <a:pt x="250" y="273"/>
                  </a:cubicBezTo>
                  <a:cubicBezTo>
                    <a:pt x="294" y="273"/>
                    <a:pt x="342" y="261"/>
                    <a:pt x="392" y="227"/>
                  </a:cubicBezTo>
                  <a:cubicBezTo>
                    <a:pt x="391" y="226"/>
                    <a:pt x="391" y="226"/>
                    <a:pt x="391" y="22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3" name="ïṡ1ïďè"/>
            <p:cNvSpPr/>
            <p:nvPr/>
          </p:nvSpPr>
          <p:spPr bwMode="auto">
            <a:xfrm>
              <a:off x="5784851" y="3602038"/>
              <a:ext cx="274638" cy="273050"/>
            </a:xfrm>
            <a:custGeom>
              <a:avLst/>
              <a:gdLst>
                <a:gd name="T0" fmla="*/ 8 w 143"/>
                <a:gd name="T1" fmla="*/ 86 h 143"/>
                <a:gd name="T2" fmla="*/ 86 w 143"/>
                <a:gd name="T3" fmla="*/ 135 h 143"/>
                <a:gd name="T4" fmla="*/ 135 w 143"/>
                <a:gd name="T5" fmla="*/ 57 h 143"/>
                <a:gd name="T6" fmla="*/ 57 w 143"/>
                <a:gd name="T7" fmla="*/ 8 h 143"/>
                <a:gd name="T8" fmla="*/ 8 w 143"/>
                <a:gd name="T9" fmla="*/ 8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3">
                  <a:moveTo>
                    <a:pt x="8" y="86"/>
                  </a:moveTo>
                  <a:cubicBezTo>
                    <a:pt x="16" y="122"/>
                    <a:pt x="51" y="143"/>
                    <a:pt x="86" y="135"/>
                  </a:cubicBezTo>
                  <a:cubicBezTo>
                    <a:pt x="121" y="127"/>
                    <a:pt x="143" y="92"/>
                    <a:pt x="135" y="57"/>
                  </a:cubicBezTo>
                  <a:cubicBezTo>
                    <a:pt x="127" y="22"/>
                    <a:pt x="92" y="0"/>
                    <a:pt x="57" y="8"/>
                  </a:cubicBezTo>
                  <a:cubicBezTo>
                    <a:pt x="22" y="16"/>
                    <a:pt x="0" y="51"/>
                    <a:pt x="8" y="86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4" name="ïSḷîḓé"/>
            <p:cNvSpPr/>
            <p:nvPr/>
          </p:nvSpPr>
          <p:spPr bwMode="auto">
            <a:xfrm>
              <a:off x="5788026" y="3622675"/>
              <a:ext cx="250825" cy="252413"/>
            </a:xfrm>
            <a:custGeom>
              <a:avLst/>
              <a:gdLst>
                <a:gd name="T0" fmla="*/ 7 w 131"/>
                <a:gd name="T1" fmla="*/ 75 h 132"/>
                <a:gd name="T2" fmla="*/ 45 w 131"/>
                <a:gd name="T3" fmla="*/ 0 h 132"/>
                <a:gd name="T4" fmla="*/ 42 w 131"/>
                <a:gd name="T5" fmla="*/ 40 h 132"/>
                <a:gd name="T6" fmla="*/ 120 w 131"/>
                <a:gd name="T7" fmla="*/ 89 h 132"/>
                <a:gd name="T8" fmla="*/ 131 w 131"/>
                <a:gd name="T9" fmla="*/ 85 h 132"/>
                <a:gd name="T10" fmla="*/ 85 w 131"/>
                <a:gd name="T11" fmla="*/ 124 h 132"/>
                <a:gd name="T12" fmla="*/ 7 w 131"/>
                <a:gd name="T13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32">
                  <a:moveTo>
                    <a:pt x="7" y="75"/>
                  </a:moveTo>
                  <a:cubicBezTo>
                    <a:pt x="0" y="44"/>
                    <a:pt x="16" y="13"/>
                    <a:pt x="45" y="0"/>
                  </a:cubicBezTo>
                  <a:cubicBezTo>
                    <a:pt x="40" y="13"/>
                    <a:pt x="39" y="26"/>
                    <a:pt x="42" y="40"/>
                  </a:cubicBezTo>
                  <a:cubicBezTo>
                    <a:pt x="50" y="75"/>
                    <a:pt x="85" y="97"/>
                    <a:pt x="120" y="89"/>
                  </a:cubicBezTo>
                  <a:cubicBezTo>
                    <a:pt x="124" y="88"/>
                    <a:pt x="128" y="87"/>
                    <a:pt x="131" y="85"/>
                  </a:cubicBezTo>
                  <a:cubicBezTo>
                    <a:pt x="123" y="104"/>
                    <a:pt x="107" y="119"/>
                    <a:pt x="85" y="124"/>
                  </a:cubicBezTo>
                  <a:cubicBezTo>
                    <a:pt x="50" y="132"/>
                    <a:pt x="15" y="111"/>
                    <a:pt x="7" y="75"/>
                  </a:cubicBezTo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5" name="íṣḷîḓê"/>
            <p:cNvSpPr/>
            <p:nvPr/>
          </p:nvSpPr>
          <p:spPr bwMode="auto">
            <a:xfrm>
              <a:off x="5794376" y="3611563"/>
              <a:ext cx="255588" cy="254000"/>
            </a:xfrm>
            <a:custGeom>
              <a:avLst/>
              <a:gdLst>
                <a:gd name="T0" fmla="*/ 3 w 133"/>
                <a:gd name="T1" fmla="*/ 81 h 133"/>
                <a:gd name="T2" fmla="*/ 2 w 133"/>
                <a:gd name="T3" fmla="*/ 82 h 133"/>
                <a:gd name="T4" fmla="*/ 66 w 133"/>
                <a:gd name="T5" fmla="*/ 133 h 133"/>
                <a:gd name="T6" fmla="*/ 82 w 133"/>
                <a:gd name="T7" fmla="*/ 131 h 133"/>
                <a:gd name="T8" fmla="*/ 133 w 133"/>
                <a:gd name="T9" fmla="*/ 67 h 133"/>
                <a:gd name="T10" fmla="*/ 131 w 133"/>
                <a:gd name="T11" fmla="*/ 51 h 133"/>
                <a:gd name="T12" fmla="*/ 67 w 133"/>
                <a:gd name="T13" fmla="*/ 0 h 133"/>
                <a:gd name="T14" fmla="*/ 51 w 133"/>
                <a:gd name="T15" fmla="*/ 2 h 133"/>
                <a:gd name="T16" fmla="*/ 0 w 133"/>
                <a:gd name="T17" fmla="*/ 67 h 133"/>
                <a:gd name="T18" fmla="*/ 2 w 133"/>
                <a:gd name="T19" fmla="*/ 82 h 133"/>
                <a:gd name="T20" fmla="*/ 3 w 133"/>
                <a:gd name="T21" fmla="*/ 81 h 133"/>
                <a:gd name="T22" fmla="*/ 4 w 133"/>
                <a:gd name="T23" fmla="*/ 81 h 133"/>
                <a:gd name="T24" fmla="*/ 2 w 133"/>
                <a:gd name="T25" fmla="*/ 67 h 133"/>
                <a:gd name="T26" fmla="*/ 52 w 133"/>
                <a:gd name="T27" fmla="*/ 4 h 133"/>
                <a:gd name="T28" fmla="*/ 67 w 133"/>
                <a:gd name="T29" fmla="*/ 2 h 133"/>
                <a:gd name="T30" fmla="*/ 129 w 133"/>
                <a:gd name="T31" fmla="*/ 52 h 133"/>
                <a:gd name="T32" fmla="*/ 131 w 133"/>
                <a:gd name="T33" fmla="*/ 67 h 133"/>
                <a:gd name="T34" fmla="*/ 81 w 133"/>
                <a:gd name="T35" fmla="*/ 129 h 133"/>
                <a:gd name="T36" fmla="*/ 66 w 133"/>
                <a:gd name="T37" fmla="*/ 131 h 133"/>
                <a:gd name="T38" fmla="*/ 4 w 133"/>
                <a:gd name="T39" fmla="*/ 81 h 133"/>
                <a:gd name="T40" fmla="*/ 3 w 133"/>
                <a:gd name="T41" fmla="*/ 8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133">
                  <a:moveTo>
                    <a:pt x="3" y="81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9" y="112"/>
                    <a:pt x="36" y="133"/>
                    <a:pt x="66" y="133"/>
                  </a:cubicBezTo>
                  <a:cubicBezTo>
                    <a:pt x="71" y="133"/>
                    <a:pt x="77" y="133"/>
                    <a:pt x="82" y="131"/>
                  </a:cubicBezTo>
                  <a:cubicBezTo>
                    <a:pt x="112" y="124"/>
                    <a:pt x="133" y="97"/>
                    <a:pt x="133" y="67"/>
                  </a:cubicBezTo>
                  <a:cubicBezTo>
                    <a:pt x="133" y="62"/>
                    <a:pt x="132" y="57"/>
                    <a:pt x="131" y="51"/>
                  </a:cubicBezTo>
                  <a:cubicBezTo>
                    <a:pt x="124" y="21"/>
                    <a:pt x="97" y="0"/>
                    <a:pt x="67" y="0"/>
                  </a:cubicBezTo>
                  <a:cubicBezTo>
                    <a:pt x="62" y="0"/>
                    <a:pt x="56" y="1"/>
                    <a:pt x="51" y="2"/>
                  </a:cubicBezTo>
                  <a:cubicBezTo>
                    <a:pt x="21" y="9"/>
                    <a:pt x="0" y="36"/>
                    <a:pt x="0" y="67"/>
                  </a:cubicBezTo>
                  <a:cubicBezTo>
                    <a:pt x="0" y="72"/>
                    <a:pt x="1" y="77"/>
                    <a:pt x="2" y="8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3" y="76"/>
                    <a:pt x="2" y="71"/>
                    <a:pt x="2" y="67"/>
                  </a:cubicBezTo>
                  <a:cubicBezTo>
                    <a:pt x="2" y="37"/>
                    <a:pt x="22" y="11"/>
                    <a:pt x="52" y="4"/>
                  </a:cubicBezTo>
                  <a:cubicBezTo>
                    <a:pt x="57" y="3"/>
                    <a:pt x="62" y="2"/>
                    <a:pt x="67" y="2"/>
                  </a:cubicBezTo>
                  <a:cubicBezTo>
                    <a:pt x="96" y="2"/>
                    <a:pt x="122" y="22"/>
                    <a:pt x="129" y="52"/>
                  </a:cubicBezTo>
                  <a:cubicBezTo>
                    <a:pt x="130" y="57"/>
                    <a:pt x="131" y="62"/>
                    <a:pt x="131" y="67"/>
                  </a:cubicBezTo>
                  <a:cubicBezTo>
                    <a:pt x="131" y="96"/>
                    <a:pt x="111" y="122"/>
                    <a:pt x="81" y="129"/>
                  </a:cubicBezTo>
                  <a:cubicBezTo>
                    <a:pt x="76" y="130"/>
                    <a:pt x="71" y="131"/>
                    <a:pt x="66" y="131"/>
                  </a:cubicBezTo>
                  <a:cubicBezTo>
                    <a:pt x="37" y="131"/>
                    <a:pt x="11" y="111"/>
                    <a:pt x="4" y="81"/>
                  </a:cubicBez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6" name="íŝlîďé"/>
            <p:cNvSpPr/>
            <p:nvPr/>
          </p:nvSpPr>
          <p:spPr bwMode="auto">
            <a:xfrm>
              <a:off x="6748463" y="2943225"/>
              <a:ext cx="1314450" cy="1662113"/>
            </a:xfrm>
            <a:custGeom>
              <a:avLst/>
              <a:gdLst>
                <a:gd name="T0" fmla="*/ 342 w 686"/>
                <a:gd name="T1" fmla="*/ 97 h 868"/>
                <a:gd name="T2" fmla="*/ 182 w 686"/>
                <a:gd name="T3" fmla="*/ 85 h 868"/>
                <a:gd name="T4" fmla="*/ 119 w 686"/>
                <a:gd name="T5" fmla="*/ 108 h 868"/>
                <a:gd name="T6" fmla="*/ 1 w 686"/>
                <a:gd name="T7" fmla="*/ 280 h 868"/>
                <a:gd name="T8" fmla="*/ 106 w 686"/>
                <a:gd name="T9" fmla="*/ 843 h 868"/>
                <a:gd name="T10" fmla="*/ 238 w 686"/>
                <a:gd name="T11" fmla="*/ 857 h 868"/>
                <a:gd name="T12" fmla="*/ 234 w 686"/>
                <a:gd name="T13" fmla="*/ 762 h 868"/>
                <a:gd name="T14" fmla="*/ 286 w 686"/>
                <a:gd name="T15" fmla="*/ 846 h 868"/>
                <a:gd name="T16" fmla="*/ 484 w 686"/>
                <a:gd name="T17" fmla="*/ 765 h 868"/>
                <a:gd name="T18" fmla="*/ 686 w 686"/>
                <a:gd name="T19" fmla="*/ 607 h 868"/>
                <a:gd name="T20" fmla="*/ 342 w 686"/>
                <a:gd name="T21" fmla="*/ 9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6" h="868">
                  <a:moveTo>
                    <a:pt x="342" y="97"/>
                  </a:moveTo>
                  <a:cubicBezTo>
                    <a:pt x="256" y="0"/>
                    <a:pt x="182" y="85"/>
                    <a:pt x="182" y="85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75" y="147"/>
                    <a:pt x="0" y="160"/>
                    <a:pt x="1" y="280"/>
                  </a:cubicBezTo>
                  <a:cubicBezTo>
                    <a:pt x="3" y="587"/>
                    <a:pt x="106" y="843"/>
                    <a:pt x="106" y="843"/>
                  </a:cubicBezTo>
                  <a:cubicBezTo>
                    <a:pt x="122" y="859"/>
                    <a:pt x="174" y="868"/>
                    <a:pt x="238" y="857"/>
                  </a:cubicBezTo>
                  <a:cubicBezTo>
                    <a:pt x="234" y="762"/>
                    <a:pt x="234" y="762"/>
                    <a:pt x="234" y="762"/>
                  </a:cubicBezTo>
                  <a:cubicBezTo>
                    <a:pt x="286" y="846"/>
                    <a:pt x="286" y="846"/>
                    <a:pt x="286" y="846"/>
                  </a:cubicBezTo>
                  <a:cubicBezTo>
                    <a:pt x="348" y="830"/>
                    <a:pt x="418" y="803"/>
                    <a:pt x="484" y="765"/>
                  </a:cubicBezTo>
                  <a:cubicBezTo>
                    <a:pt x="599" y="699"/>
                    <a:pt x="686" y="607"/>
                    <a:pt x="686" y="607"/>
                  </a:cubicBezTo>
                  <a:cubicBezTo>
                    <a:pt x="679" y="599"/>
                    <a:pt x="393" y="155"/>
                    <a:pt x="342" y="97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7" name="îṩľiḓè"/>
            <p:cNvSpPr/>
            <p:nvPr/>
          </p:nvSpPr>
          <p:spPr bwMode="auto">
            <a:xfrm>
              <a:off x="6899276" y="3025775"/>
              <a:ext cx="1163638" cy="1471613"/>
            </a:xfrm>
            <a:custGeom>
              <a:avLst/>
              <a:gdLst>
                <a:gd name="T0" fmla="*/ 31 w 607"/>
                <a:gd name="T1" fmla="*/ 243 h 769"/>
                <a:gd name="T2" fmla="*/ 443 w 607"/>
                <a:gd name="T3" fmla="*/ 698 h 769"/>
                <a:gd name="T4" fmla="*/ 607 w 607"/>
                <a:gd name="T5" fmla="*/ 564 h 769"/>
                <a:gd name="T6" fmla="*/ 263 w 607"/>
                <a:gd name="T7" fmla="*/ 54 h 769"/>
                <a:gd name="T8" fmla="*/ 135 w 607"/>
                <a:gd name="T9" fmla="*/ 20 h 769"/>
                <a:gd name="T10" fmla="*/ 31 w 607"/>
                <a:gd name="T11" fmla="*/ 243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7" h="769">
                  <a:moveTo>
                    <a:pt x="31" y="243"/>
                  </a:moveTo>
                  <a:cubicBezTo>
                    <a:pt x="31" y="243"/>
                    <a:pt x="0" y="769"/>
                    <a:pt x="443" y="698"/>
                  </a:cubicBezTo>
                  <a:cubicBezTo>
                    <a:pt x="533" y="638"/>
                    <a:pt x="607" y="564"/>
                    <a:pt x="607" y="564"/>
                  </a:cubicBezTo>
                  <a:cubicBezTo>
                    <a:pt x="600" y="556"/>
                    <a:pt x="448" y="197"/>
                    <a:pt x="263" y="54"/>
                  </a:cubicBezTo>
                  <a:cubicBezTo>
                    <a:pt x="196" y="3"/>
                    <a:pt x="173" y="0"/>
                    <a:pt x="135" y="20"/>
                  </a:cubicBezTo>
                  <a:cubicBezTo>
                    <a:pt x="31" y="243"/>
                    <a:pt x="31" y="243"/>
                    <a:pt x="31" y="243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8" name="íşḻíḓè"/>
            <p:cNvSpPr/>
            <p:nvPr/>
          </p:nvSpPr>
          <p:spPr bwMode="auto">
            <a:xfrm>
              <a:off x="7192963" y="3611563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44 w 68"/>
                <a:gd name="T3" fmla="*/ 62 h 68"/>
                <a:gd name="T4" fmla="*/ 6 w 68"/>
                <a:gd name="T5" fmla="*/ 44 h 68"/>
                <a:gd name="T6" fmla="*/ 24 w 68"/>
                <a:gd name="T7" fmla="*/ 5 h 68"/>
                <a:gd name="T8" fmla="*/ 62 w 68"/>
                <a:gd name="T9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68" y="39"/>
                    <a:pt x="60" y="57"/>
                    <a:pt x="44" y="62"/>
                  </a:cubicBezTo>
                  <a:cubicBezTo>
                    <a:pt x="28" y="68"/>
                    <a:pt x="11" y="60"/>
                    <a:pt x="6" y="44"/>
                  </a:cubicBezTo>
                  <a:cubicBezTo>
                    <a:pt x="0" y="28"/>
                    <a:pt x="8" y="11"/>
                    <a:pt x="24" y="5"/>
                  </a:cubicBezTo>
                  <a:cubicBezTo>
                    <a:pt x="40" y="0"/>
                    <a:pt x="57" y="8"/>
                    <a:pt x="62" y="24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9" name="ïšļîḓé"/>
            <p:cNvSpPr/>
            <p:nvPr/>
          </p:nvSpPr>
          <p:spPr bwMode="auto">
            <a:xfrm>
              <a:off x="7192963" y="3611563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59 w 68"/>
                <a:gd name="T3" fmla="*/ 25 h 68"/>
                <a:gd name="T4" fmla="*/ 61 w 68"/>
                <a:gd name="T5" fmla="*/ 34 h 68"/>
                <a:gd name="T6" fmla="*/ 43 w 68"/>
                <a:gd name="T7" fmla="*/ 59 h 68"/>
                <a:gd name="T8" fmla="*/ 34 w 68"/>
                <a:gd name="T9" fmla="*/ 60 h 68"/>
                <a:gd name="T10" fmla="*/ 9 w 68"/>
                <a:gd name="T11" fmla="*/ 43 h 68"/>
                <a:gd name="T12" fmla="*/ 7 w 68"/>
                <a:gd name="T13" fmla="*/ 34 h 68"/>
                <a:gd name="T14" fmla="*/ 25 w 68"/>
                <a:gd name="T15" fmla="*/ 9 h 68"/>
                <a:gd name="T16" fmla="*/ 34 w 68"/>
                <a:gd name="T17" fmla="*/ 7 h 68"/>
                <a:gd name="T18" fmla="*/ 59 w 68"/>
                <a:gd name="T19" fmla="*/ 25 h 68"/>
                <a:gd name="T20" fmla="*/ 62 w 68"/>
                <a:gd name="T21" fmla="*/ 24 h 68"/>
                <a:gd name="T22" fmla="*/ 66 w 68"/>
                <a:gd name="T23" fmla="*/ 23 h 68"/>
                <a:gd name="T24" fmla="*/ 34 w 68"/>
                <a:gd name="T25" fmla="*/ 0 h 68"/>
                <a:gd name="T26" fmla="*/ 23 w 68"/>
                <a:gd name="T27" fmla="*/ 2 h 68"/>
                <a:gd name="T28" fmla="*/ 0 w 68"/>
                <a:gd name="T29" fmla="*/ 34 h 68"/>
                <a:gd name="T30" fmla="*/ 2 w 68"/>
                <a:gd name="T31" fmla="*/ 45 h 68"/>
                <a:gd name="T32" fmla="*/ 34 w 68"/>
                <a:gd name="T33" fmla="*/ 68 h 68"/>
                <a:gd name="T34" fmla="*/ 45 w 68"/>
                <a:gd name="T35" fmla="*/ 66 h 68"/>
                <a:gd name="T36" fmla="*/ 68 w 68"/>
                <a:gd name="T37" fmla="*/ 34 h 68"/>
                <a:gd name="T38" fmla="*/ 66 w 68"/>
                <a:gd name="T39" fmla="*/ 23 h 68"/>
                <a:gd name="T40" fmla="*/ 62 w 68"/>
                <a:gd name="T4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59" y="25"/>
                    <a:pt x="59" y="25"/>
                    <a:pt x="59" y="25"/>
                  </a:cubicBezTo>
                  <a:cubicBezTo>
                    <a:pt x="60" y="28"/>
                    <a:pt x="61" y="31"/>
                    <a:pt x="61" y="34"/>
                  </a:cubicBezTo>
                  <a:cubicBezTo>
                    <a:pt x="61" y="45"/>
                    <a:pt x="54" y="55"/>
                    <a:pt x="43" y="59"/>
                  </a:cubicBezTo>
                  <a:cubicBezTo>
                    <a:pt x="40" y="60"/>
                    <a:pt x="37" y="60"/>
                    <a:pt x="34" y="60"/>
                  </a:cubicBezTo>
                  <a:cubicBezTo>
                    <a:pt x="23" y="60"/>
                    <a:pt x="13" y="54"/>
                    <a:pt x="9" y="43"/>
                  </a:cubicBezTo>
                  <a:cubicBezTo>
                    <a:pt x="8" y="40"/>
                    <a:pt x="7" y="37"/>
                    <a:pt x="7" y="34"/>
                  </a:cubicBezTo>
                  <a:cubicBezTo>
                    <a:pt x="7" y="23"/>
                    <a:pt x="14" y="13"/>
                    <a:pt x="25" y="9"/>
                  </a:cubicBezTo>
                  <a:cubicBezTo>
                    <a:pt x="28" y="8"/>
                    <a:pt x="31" y="7"/>
                    <a:pt x="34" y="7"/>
                  </a:cubicBezTo>
                  <a:cubicBezTo>
                    <a:pt x="45" y="7"/>
                    <a:pt x="55" y="14"/>
                    <a:pt x="59" y="2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1" y="9"/>
                    <a:pt x="48" y="0"/>
                    <a:pt x="34" y="0"/>
                  </a:cubicBezTo>
                  <a:cubicBezTo>
                    <a:pt x="30" y="0"/>
                    <a:pt x="26" y="1"/>
                    <a:pt x="23" y="2"/>
                  </a:cubicBezTo>
                  <a:cubicBezTo>
                    <a:pt x="9" y="7"/>
                    <a:pt x="0" y="20"/>
                    <a:pt x="0" y="34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7" y="59"/>
                    <a:pt x="20" y="68"/>
                    <a:pt x="34" y="68"/>
                  </a:cubicBezTo>
                  <a:cubicBezTo>
                    <a:pt x="38" y="68"/>
                    <a:pt x="42" y="67"/>
                    <a:pt x="45" y="66"/>
                  </a:cubicBezTo>
                  <a:cubicBezTo>
                    <a:pt x="59" y="61"/>
                    <a:pt x="68" y="48"/>
                    <a:pt x="68" y="34"/>
                  </a:cubicBezTo>
                  <a:cubicBezTo>
                    <a:pt x="68" y="30"/>
                    <a:pt x="67" y="26"/>
                    <a:pt x="66" y="23"/>
                  </a:cubicBezTo>
                  <a:lnTo>
                    <a:pt x="62" y="2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0" name="îşlîḍè"/>
            <p:cNvSpPr/>
            <p:nvPr/>
          </p:nvSpPr>
          <p:spPr bwMode="auto">
            <a:xfrm>
              <a:off x="7561263" y="3800475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44 w 68"/>
                <a:gd name="T3" fmla="*/ 62 h 68"/>
                <a:gd name="T4" fmla="*/ 6 w 68"/>
                <a:gd name="T5" fmla="*/ 44 h 68"/>
                <a:gd name="T6" fmla="*/ 24 w 68"/>
                <a:gd name="T7" fmla="*/ 6 h 68"/>
                <a:gd name="T8" fmla="*/ 62 w 68"/>
                <a:gd name="T9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68" y="40"/>
                    <a:pt x="60" y="57"/>
                    <a:pt x="44" y="62"/>
                  </a:cubicBezTo>
                  <a:cubicBezTo>
                    <a:pt x="29" y="68"/>
                    <a:pt x="11" y="60"/>
                    <a:pt x="6" y="44"/>
                  </a:cubicBezTo>
                  <a:cubicBezTo>
                    <a:pt x="0" y="28"/>
                    <a:pt x="8" y="11"/>
                    <a:pt x="24" y="6"/>
                  </a:cubicBezTo>
                  <a:cubicBezTo>
                    <a:pt x="40" y="0"/>
                    <a:pt x="57" y="8"/>
                    <a:pt x="62" y="24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1" name="ïśḻídè"/>
            <p:cNvSpPr/>
            <p:nvPr/>
          </p:nvSpPr>
          <p:spPr bwMode="auto">
            <a:xfrm>
              <a:off x="7561263" y="3800475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59 w 68"/>
                <a:gd name="T3" fmla="*/ 25 h 68"/>
                <a:gd name="T4" fmla="*/ 61 w 68"/>
                <a:gd name="T5" fmla="*/ 34 h 68"/>
                <a:gd name="T6" fmla="*/ 43 w 68"/>
                <a:gd name="T7" fmla="*/ 59 h 68"/>
                <a:gd name="T8" fmla="*/ 34 w 68"/>
                <a:gd name="T9" fmla="*/ 61 h 68"/>
                <a:gd name="T10" fmla="*/ 9 w 68"/>
                <a:gd name="T11" fmla="*/ 43 h 68"/>
                <a:gd name="T12" fmla="*/ 9 w 68"/>
                <a:gd name="T13" fmla="*/ 43 h 68"/>
                <a:gd name="T14" fmla="*/ 8 w 68"/>
                <a:gd name="T15" fmla="*/ 34 h 68"/>
                <a:gd name="T16" fmla="*/ 25 w 68"/>
                <a:gd name="T17" fmla="*/ 9 h 68"/>
                <a:gd name="T18" fmla="*/ 34 w 68"/>
                <a:gd name="T19" fmla="*/ 7 h 68"/>
                <a:gd name="T20" fmla="*/ 59 w 68"/>
                <a:gd name="T21" fmla="*/ 25 h 68"/>
                <a:gd name="T22" fmla="*/ 62 w 68"/>
                <a:gd name="T23" fmla="*/ 24 h 68"/>
                <a:gd name="T24" fmla="*/ 66 w 68"/>
                <a:gd name="T25" fmla="*/ 23 h 68"/>
                <a:gd name="T26" fmla="*/ 34 w 68"/>
                <a:gd name="T27" fmla="*/ 0 h 68"/>
                <a:gd name="T28" fmla="*/ 23 w 68"/>
                <a:gd name="T29" fmla="*/ 2 h 68"/>
                <a:gd name="T30" fmla="*/ 0 w 68"/>
                <a:gd name="T31" fmla="*/ 34 h 68"/>
                <a:gd name="T32" fmla="*/ 2 w 68"/>
                <a:gd name="T33" fmla="*/ 45 h 68"/>
                <a:gd name="T34" fmla="*/ 2 w 68"/>
                <a:gd name="T35" fmla="*/ 45 h 68"/>
                <a:gd name="T36" fmla="*/ 34 w 68"/>
                <a:gd name="T37" fmla="*/ 68 h 68"/>
                <a:gd name="T38" fmla="*/ 45 w 68"/>
                <a:gd name="T39" fmla="*/ 66 h 68"/>
                <a:gd name="T40" fmla="*/ 68 w 68"/>
                <a:gd name="T41" fmla="*/ 34 h 68"/>
                <a:gd name="T42" fmla="*/ 66 w 68"/>
                <a:gd name="T43" fmla="*/ 23 h 68"/>
                <a:gd name="T44" fmla="*/ 62 w 68"/>
                <a:gd name="T4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59" y="25"/>
                    <a:pt x="59" y="25"/>
                    <a:pt x="59" y="25"/>
                  </a:cubicBezTo>
                  <a:cubicBezTo>
                    <a:pt x="60" y="28"/>
                    <a:pt x="61" y="31"/>
                    <a:pt x="61" y="34"/>
                  </a:cubicBezTo>
                  <a:cubicBezTo>
                    <a:pt x="61" y="45"/>
                    <a:pt x="54" y="55"/>
                    <a:pt x="43" y="59"/>
                  </a:cubicBezTo>
                  <a:cubicBezTo>
                    <a:pt x="40" y="60"/>
                    <a:pt x="37" y="61"/>
                    <a:pt x="34" y="61"/>
                  </a:cubicBezTo>
                  <a:cubicBezTo>
                    <a:pt x="23" y="61"/>
                    <a:pt x="13" y="54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0"/>
                    <a:pt x="8" y="37"/>
                    <a:pt x="8" y="34"/>
                  </a:cubicBezTo>
                  <a:cubicBezTo>
                    <a:pt x="8" y="23"/>
                    <a:pt x="14" y="13"/>
                    <a:pt x="25" y="9"/>
                  </a:cubicBezTo>
                  <a:cubicBezTo>
                    <a:pt x="28" y="8"/>
                    <a:pt x="31" y="7"/>
                    <a:pt x="34" y="7"/>
                  </a:cubicBezTo>
                  <a:cubicBezTo>
                    <a:pt x="45" y="7"/>
                    <a:pt x="55" y="14"/>
                    <a:pt x="59" y="2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1" y="9"/>
                    <a:pt x="48" y="0"/>
                    <a:pt x="34" y="0"/>
                  </a:cubicBezTo>
                  <a:cubicBezTo>
                    <a:pt x="30" y="0"/>
                    <a:pt x="27" y="1"/>
                    <a:pt x="23" y="2"/>
                  </a:cubicBezTo>
                  <a:cubicBezTo>
                    <a:pt x="9" y="7"/>
                    <a:pt x="0" y="20"/>
                    <a:pt x="0" y="34"/>
                  </a:cubicBezTo>
                  <a:cubicBezTo>
                    <a:pt x="0" y="38"/>
                    <a:pt x="1" y="42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7" y="59"/>
                    <a:pt x="20" y="68"/>
                    <a:pt x="34" y="68"/>
                  </a:cubicBezTo>
                  <a:cubicBezTo>
                    <a:pt x="38" y="68"/>
                    <a:pt x="42" y="67"/>
                    <a:pt x="45" y="66"/>
                  </a:cubicBezTo>
                  <a:cubicBezTo>
                    <a:pt x="59" y="61"/>
                    <a:pt x="68" y="48"/>
                    <a:pt x="68" y="34"/>
                  </a:cubicBezTo>
                  <a:cubicBezTo>
                    <a:pt x="68" y="30"/>
                    <a:pt x="67" y="26"/>
                    <a:pt x="66" y="23"/>
                  </a:cubicBezTo>
                  <a:lnTo>
                    <a:pt x="62" y="2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2" name="isľîḋè"/>
            <p:cNvSpPr/>
            <p:nvPr/>
          </p:nvSpPr>
          <p:spPr bwMode="auto">
            <a:xfrm>
              <a:off x="7158038" y="3944938"/>
              <a:ext cx="92075" cy="93663"/>
            </a:xfrm>
            <a:custGeom>
              <a:avLst/>
              <a:gdLst>
                <a:gd name="T0" fmla="*/ 44 w 48"/>
                <a:gd name="T1" fmla="*/ 17 h 49"/>
                <a:gd name="T2" fmla="*/ 31 w 48"/>
                <a:gd name="T3" fmla="*/ 45 h 49"/>
                <a:gd name="T4" fmla="*/ 4 w 48"/>
                <a:gd name="T5" fmla="*/ 32 h 49"/>
                <a:gd name="T6" fmla="*/ 17 w 48"/>
                <a:gd name="T7" fmla="*/ 4 h 49"/>
                <a:gd name="T8" fmla="*/ 44 w 48"/>
                <a:gd name="T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4" y="17"/>
                  </a:moveTo>
                  <a:cubicBezTo>
                    <a:pt x="48" y="28"/>
                    <a:pt x="43" y="41"/>
                    <a:pt x="31" y="45"/>
                  </a:cubicBezTo>
                  <a:cubicBezTo>
                    <a:pt x="20" y="49"/>
                    <a:pt x="8" y="43"/>
                    <a:pt x="4" y="32"/>
                  </a:cubicBezTo>
                  <a:cubicBezTo>
                    <a:pt x="0" y="20"/>
                    <a:pt x="6" y="8"/>
                    <a:pt x="17" y="4"/>
                  </a:cubicBezTo>
                  <a:cubicBezTo>
                    <a:pt x="28" y="0"/>
                    <a:pt x="40" y="6"/>
                    <a:pt x="44" y="17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3" name="ïŝľíḋê"/>
            <p:cNvSpPr/>
            <p:nvPr/>
          </p:nvSpPr>
          <p:spPr bwMode="auto">
            <a:xfrm>
              <a:off x="7156451" y="3941763"/>
              <a:ext cx="95250" cy="98425"/>
            </a:xfrm>
            <a:custGeom>
              <a:avLst/>
              <a:gdLst>
                <a:gd name="T0" fmla="*/ 45 w 50"/>
                <a:gd name="T1" fmla="*/ 18 h 51"/>
                <a:gd name="T2" fmla="*/ 42 w 50"/>
                <a:gd name="T3" fmla="*/ 19 h 51"/>
                <a:gd name="T4" fmla="*/ 43 w 50"/>
                <a:gd name="T5" fmla="*/ 25 h 51"/>
                <a:gd name="T6" fmla="*/ 31 w 50"/>
                <a:gd name="T7" fmla="*/ 42 h 51"/>
                <a:gd name="T8" fmla="*/ 25 w 50"/>
                <a:gd name="T9" fmla="*/ 43 h 51"/>
                <a:gd name="T10" fmla="*/ 8 w 50"/>
                <a:gd name="T11" fmla="*/ 31 h 51"/>
                <a:gd name="T12" fmla="*/ 8 w 50"/>
                <a:gd name="T13" fmla="*/ 32 h 51"/>
                <a:gd name="T14" fmla="*/ 7 w 50"/>
                <a:gd name="T15" fmla="*/ 25 h 51"/>
                <a:gd name="T16" fmla="*/ 19 w 50"/>
                <a:gd name="T17" fmla="*/ 8 h 51"/>
                <a:gd name="T18" fmla="*/ 25 w 50"/>
                <a:gd name="T19" fmla="*/ 7 h 51"/>
                <a:gd name="T20" fmla="*/ 42 w 50"/>
                <a:gd name="T21" fmla="*/ 19 h 51"/>
                <a:gd name="T22" fmla="*/ 45 w 50"/>
                <a:gd name="T23" fmla="*/ 18 h 51"/>
                <a:gd name="T24" fmla="*/ 49 w 50"/>
                <a:gd name="T25" fmla="*/ 17 h 51"/>
                <a:gd name="T26" fmla="*/ 25 w 50"/>
                <a:gd name="T27" fmla="*/ 0 h 51"/>
                <a:gd name="T28" fmla="*/ 17 w 50"/>
                <a:gd name="T29" fmla="*/ 2 h 51"/>
                <a:gd name="T30" fmla="*/ 0 w 50"/>
                <a:gd name="T31" fmla="*/ 25 h 51"/>
                <a:gd name="T32" fmla="*/ 1 w 50"/>
                <a:gd name="T33" fmla="*/ 34 h 51"/>
                <a:gd name="T34" fmla="*/ 1 w 50"/>
                <a:gd name="T35" fmla="*/ 34 h 51"/>
                <a:gd name="T36" fmla="*/ 25 w 50"/>
                <a:gd name="T37" fmla="*/ 51 h 51"/>
                <a:gd name="T38" fmla="*/ 34 w 50"/>
                <a:gd name="T39" fmla="*/ 49 h 51"/>
                <a:gd name="T40" fmla="*/ 50 w 50"/>
                <a:gd name="T41" fmla="*/ 25 h 51"/>
                <a:gd name="T42" fmla="*/ 49 w 50"/>
                <a:gd name="T43" fmla="*/ 17 h 51"/>
                <a:gd name="T44" fmla="*/ 45 w 50"/>
                <a:gd name="T45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51">
                  <a:moveTo>
                    <a:pt x="45" y="18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3" y="21"/>
                    <a:pt x="43" y="23"/>
                    <a:pt x="43" y="25"/>
                  </a:cubicBezTo>
                  <a:cubicBezTo>
                    <a:pt x="43" y="33"/>
                    <a:pt x="39" y="40"/>
                    <a:pt x="31" y="42"/>
                  </a:cubicBezTo>
                  <a:cubicBezTo>
                    <a:pt x="29" y="43"/>
                    <a:pt x="27" y="43"/>
                    <a:pt x="25" y="43"/>
                  </a:cubicBezTo>
                  <a:cubicBezTo>
                    <a:pt x="18" y="43"/>
                    <a:pt x="11" y="39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18"/>
                    <a:pt x="12" y="11"/>
                    <a:pt x="19" y="8"/>
                  </a:cubicBezTo>
                  <a:cubicBezTo>
                    <a:pt x="21" y="8"/>
                    <a:pt x="23" y="7"/>
                    <a:pt x="25" y="7"/>
                  </a:cubicBezTo>
                  <a:cubicBezTo>
                    <a:pt x="33" y="7"/>
                    <a:pt x="39" y="12"/>
                    <a:pt x="42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7"/>
                    <a:pt x="35" y="0"/>
                    <a:pt x="25" y="0"/>
                  </a:cubicBezTo>
                  <a:cubicBezTo>
                    <a:pt x="22" y="0"/>
                    <a:pt x="19" y="1"/>
                    <a:pt x="17" y="2"/>
                  </a:cubicBezTo>
                  <a:cubicBezTo>
                    <a:pt x="6" y="5"/>
                    <a:pt x="0" y="15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44"/>
                    <a:pt x="15" y="51"/>
                    <a:pt x="25" y="51"/>
                  </a:cubicBezTo>
                  <a:cubicBezTo>
                    <a:pt x="28" y="51"/>
                    <a:pt x="31" y="50"/>
                    <a:pt x="34" y="49"/>
                  </a:cubicBezTo>
                  <a:cubicBezTo>
                    <a:pt x="44" y="45"/>
                    <a:pt x="50" y="36"/>
                    <a:pt x="50" y="25"/>
                  </a:cubicBezTo>
                  <a:cubicBezTo>
                    <a:pt x="50" y="23"/>
                    <a:pt x="50" y="20"/>
                    <a:pt x="49" y="17"/>
                  </a:cubicBezTo>
                  <a:cubicBezTo>
                    <a:pt x="45" y="18"/>
                    <a:pt x="45" y="18"/>
                    <a:pt x="45" y="18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4" name="îSḻíḓê"/>
            <p:cNvSpPr/>
            <p:nvPr/>
          </p:nvSpPr>
          <p:spPr bwMode="auto">
            <a:xfrm>
              <a:off x="7400926" y="3948113"/>
              <a:ext cx="155575" cy="155575"/>
            </a:xfrm>
            <a:custGeom>
              <a:avLst/>
              <a:gdLst>
                <a:gd name="T0" fmla="*/ 74 w 81"/>
                <a:gd name="T1" fmla="*/ 28 h 81"/>
                <a:gd name="T2" fmla="*/ 53 w 81"/>
                <a:gd name="T3" fmla="*/ 74 h 81"/>
                <a:gd name="T4" fmla="*/ 7 w 81"/>
                <a:gd name="T5" fmla="*/ 52 h 81"/>
                <a:gd name="T6" fmla="*/ 29 w 81"/>
                <a:gd name="T7" fmla="*/ 7 h 81"/>
                <a:gd name="T8" fmla="*/ 74 w 81"/>
                <a:gd name="T9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4" y="28"/>
                  </a:moveTo>
                  <a:cubicBezTo>
                    <a:pt x="81" y="47"/>
                    <a:pt x="71" y="67"/>
                    <a:pt x="53" y="74"/>
                  </a:cubicBezTo>
                  <a:cubicBezTo>
                    <a:pt x="34" y="81"/>
                    <a:pt x="14" y="71"/>
                    <a:pt x="7" y="52"/>
                  </a:cubicBezTo>
                  <a:cubicBezTo>
                    <a:pt x="0" y="34"/>
                    <a:pt x="10" y="13"/>
                    <a:pt x="29" y="7"/>
                  </a:cubicBezTo>
                  <a:cubicBezTo>
                    <a:pt x="47" y="0"/>
                    <a:pt x="68" y="10"/>
                    <a:pt x="74" y="28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5" name="íṣḻîďê"/>
            <p:cNvSpPr/>
            <p:nvPr/>
          </p:nvSpPr>
          <p:spPr bwMode="auto">
            <a:xfrm>
              <a:off x="7404101" y="3949700"/>
              <a:ext cx="150813" cy="150813"/>
            </a:xfrm>
            <a:custGeom>
              <a:avLst/>
              <a:gdLst>
                <a:gd name="T0" fmla="*/ 73 w 79"/>
                <a:gd name="T1" fmla="*/ 27 h 79"/>
                <a:gd name="T2" fmla="*/ 70 w 79"/>
                <a:gd name="T3" fmla="*/ 29 h 79"/>
                <a:gd name="T4" fmla="*/ 72 w 79"/>
                <a:gd name="T5" fmla="*/ 39 h 79"/>
                <a:gd name="T6" fmla="*/ 51 w 79"/>
                <a:gd name="T7" fmla="*/ 70 h 79"/>
                <a:gd name="T8" fmla="*/ 40 w 79"/>
                <a:gd name="T9" fmla="*/ 72 h 79"/>
                <a:gd name="T10" fmla="*/ 9 w 79"/>
                <a:gd name="T11" fmla="*/ 50 h 79"/>
                <a:gd name="T12" fmla="*/ 8 w 79"/>
                <a:gd name="T13" fmla="*/ 39 h 79"/>
                <a:gd name="T14" fmla="*/ 29 w 79"/>
                <a:gd name="T15" fmla="*/ 9 h 79"/>
                <a:gd name="T16" fmla="*/ 40 w 79"/>
                <a:gd name="T17" fmla="*/ 7 h 79"/>
                <a:gd name="T18" fmla="*/ 70 w 79"/>
                <a:gd name="T19" fmla="*/ 29 h 79"/>
                <a:gd name="T20" fmla="*/ 73 w 79"/>
                <a:gd name="T21" fmla="*/ 27 h 79"/>
                <a:gd name="T22" fmla="*/ 77 w 79"/>
                <a:gd name="T23" fmla="*/ 26 h 79"/>
                <a:gd name="T24" fmla="*/ 40 w 79"/>
                <a:gd name="T25" fmla="*/ 0 h 79"/>
                <a:gd name="T26" fmla="*/ 27 w 79"/>
                <a:gd name="T27" fmla="*/ 2 h 79"/>
                <a:gd name="T28" fmla="*/ 0 w 79"/>
                <a:gd name="T29" fmla="*/ 39 h 79"/>
                <a:gd name="T30" fmla="*/ 3 w 79"/>
                <a:gd name="T31" fmla="*/ 53 h 79"/>
                <a:gd name="T32" fmla="*/ 40 w 79"/>
                <a:gd name="T33" fmla="*/ 79 h 79"/>
                <a:gd name="T34" fmla="*/ 53 w 79"/>
                <a:gd name="T35" fmla="*/ 76 h 79"/>
                <a:gd name="T36" fmla="*/ 79 w 79"/>
                <a:gd name="T37" fmla="*/ 39 h 79"/>
                <a:gd name="T38" fmla="*/ 77 w 79"/>
                <a:gd name="T39" fmla="*/ 26 h 79"/>
                <a:gd name="T40" fmla="*/ 73 w 79"/>
                <a:gd name="T41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9">
                  <a:moveTo>
                    <a:pt x="73" y="27"/>
                  </a:moveTo>
                  <a:cubicBezTo>
                    <a:pt x="70" y="29"/>
                    <a:pt x="70" y="29"/>
                    <a:pt x="70" y="29"/>
                  </a:cubicBezTo>
                  <a:cubicBezTo>
                    <a:pt x="71" y="32"/>
                    <a:pt x="72" y="36"/>
                    <a:pt x="72" y="39"/>
                  </a:cubicBezTo>
                  <a:cubicBezTo>
                    <a:pt x="72" y="53"/>
                    <a:pt x="64" y="65"/>
                    <a:pt x="51" y="70"/>
                  </a:cubicBezTo>
                  <a:cubicBezTo>
                    <a:pt x="47" y="71"/>
                    <a:pt x="43" y="72"/>
                    <a:pt x="40" y="72"/>
                  </a:cubicBezTo>
                  <a:cubicBezTo>
                    <a:pt x="27" y="72"/>
                    <a:pt x="14" y="63"/>
                    <a:pt x="9" y="50"/>
                  </a:cubicBezTo>
                  <a:cubicBezTo>
                    <a:pt x="8" y="47"/>
                    <a:pt x="8" y="43"/>
                    <a:pt x="8" y="39"/>
                  </a:cubicBezTo>
                  <a:cubicBezTo>
                    <a:pt x="8" y="26"/>
                    <a:pt x="16" y="14"/>
                    <a:pt x="29" y="9"/>
                  </a:cubicBezTo>
                  <a:cubicBezTo>
                    <a:pt x="33" y="8"/>
                    <a:pt x="36" y="7"/>
                    <a:pt x="40" y="7"/>
                  </a:cubicBezTo>
                  <a:cubicBezTo>
                    <a:pt x="53" y="7"/>
                    <a:pt x="65" y="15"/>
                    <a:pt x="70" y="29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1" y="10"/>
                    <a:pt x="56" y="0"/>
                    <a:pt x="40" y="0"/>
                  </a:cubicBezTo>
                  <a:cubicBezTo>
                    <a:pt x="35" y="0"/>
                    <a:pt x="31" y="1"/>
                    <a:pt x="27" y="2"/>
                  </a:cubicBezTo>
                  <a:cubicBezTo>
                    <a:pt x="10" y="8"/>
                    <a:pt x="0" y="23"/>
                    <a:pt x="0" y="39"/>
                  </a:cubicBezTo>
                  <a:cubicBezTo>
                    <a:pt x="0" y="44"/>
                    <a:pt x="1" y="48"/>
                    <a:pt x="3" y="53"/>
                  </a:cubicBezTo>
                  <a:cubicBezTo>
                    <a:pt x="8" y="69"/>
                    <a:pt x="24" y="79"/>
                    <a:pt x="40" y="79"/>
                  </a:cubicBezTo>
                  <a:cubicBezTo>
                    <a:pt x="44" y="79"/>
                    <a:pt x="49" y="78"/>
                    <a:pt x="53" y="76"/>
                  </a:cubicBezTo>
                  <a:cubicBezTo>
                    <a:pt x="69" y="71"/>
                    <a:pt x="79" y="56"/>
                    <a:pt x="79" y="39"/>
                  </a:cubicBezTo>
                  <a:cubicBezTo>
                    <a:pt x="79" y="35"/>
                    <a:pt x="78" y="31"/>
                    <a:pt x="77" y="26"/>
                  </a:cubicBezTo>
                  <a:lnTo>
                    <a:pt x="73" y="27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6" name="íš1ïdè"/>
            <p:cNvSpPr/>
            <p:nvPr/>
          </p:nvSpPr>
          <p:spPr bwMode="auto">
            <a:xfrm>
              <a:off x="6791326" y="3703638"/>
              <a:ext cx="153988" cy="153988"/>
            </a:xfrm>
            <a:custGeom>
              <a:avLst/>
              <a:gdLst>
                <a:gd name="T0" fmla="*/ 74 w 80"/>
                <a:gd name="T1" fmla="*/ 29 h 81"/>
                <a:gd name="T2" fmla="*/ 52 w 80"/>
                <a:gd name="T3" fmla="*/ 74 h 81"/>
                <a:gd name="T4" fmla="*/ 6 w 80"/>
                <a:gd name="T5" fmla="*/ 53 h 81"/>
                <a:gd name="T6" fmla="*/ 28 w 80"/>
                <a:gd name="T7" fmla="*/ 7 h 81"/>
                <a:gd name="T8" fmla="*/ 74 w 80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74" y="29"/>
                  </a:moveTo>
                  <a:cubicBezTo>
                    <a:pt x="80" y="47"/>
                    <a:pt x="71" y="68"/>
                    <a:pt x="52" y="74"/>
                  </a:cubicBezTo>
                  <a:cubicBezTo>
                    <a:pt x="34" y="81"/>
                    <a:pt x="13" y="71"/>
                    <a:pt x="6" y="53"/>
                  </a:cubicBezTo>
                  <a:cubicBezTo>
                    <a:pt x="0" y="34"/>
                    <a:pt x="10" y="14"/>
                    <a:pt x="28" y="7"/>
                  </a:cubicBezTo>
                  <a:cubicBezTo>
                    <a:pt x="47" y="0"/>
                    <a:pt x="67" y="10"/>
                    <a:pt x="74" y="29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7" name="íşḻîdé"/>
            <p:cNvSpPr/>
            <p:nvPr/>
          </p:nvSpPr>
          <p:spPr bwMode="auto">
            <a:xfrm>
              <a:off x="6794501" y="3705225"/>
              <a:ext cx="149225" cy="150813"/>
            </a:xfrm>
            <a:custGeom>
              <a:avLst/>
              <a:gdLst>
                <a:gd name="T0" fmla="*/ 73 w 78"/>
                <a:gd name="T1" fmla="*/ 28 h 79"/>
                <a:gd name="T2" fmla="*/ 69 w 78"/>
                <a:gd name="T3" fmla="*/ 29 h 79"/>
                <a:gd name="T4" fmla="*/ 71 w 78"/>
                <a:gd name="T5" fmla="*/ 40 h 79"/>
                <a:gd name="T6" fmla="*/ 50 w 78"/>
                <a:gd name="T7" fmla="*/ 70 h 79"/>
                <a:gd name="T8" fmla="*/ 39 w 78"/>
                <a:gd name="T9" fmla="*/ 72 h 79"/>
                <a:gd name="T10" fmla="*/ 9 w 78"/>
                <a:gd name="T11" fmla="*/ 50 h 79"/>
                <a:gd name="T12" fmla="*/ 7 w 78"/>
                <a:gd name="T13" fmla="*/ 40 h 79"/>
                <a:gd name="T14" fmla="*/ 28 w 78"/>
                <a:gd name="T15" fmla="*/ 9 h 79"/>
                <a:gd name="T16" fmla="*/ 39 w 78"/>
                <a:gd name="T17" fmla="*/ 7 h 79"/>
                <a:gd name="T18" fmla="*/ 69 w 78"/>
                <a:gd name="T19" fmla="*/ 29 h 79"/>
                <a:gd name="T20" fmla="*/ 73 w 78"/>
                <a:gd name="T21" fmla="*/ 28 h 79"/>
                <a:gd name="T22" fmla="*/ 76 w 78"/>
                <a:gd name="T23" fmla="*/ 26 h 79"/>
                <a:gd name="T24" fmla="*/ 39 w 78"/>
                <a:gd name="T25" fmla="*/ 0 h 79"/>
                <a:gd name="T26" fmla="*/ 26 w 78"/>
                <a:gd name="T27" fmla="*/ 3 h 79"/>
                <a:gd name="T28" fmla="*/ 0 w 78"/>
                <a:gd name="T29" fmla="*/ 40 h 79"/>
                <a:gd name="T30" fmla="*/ 2 w 78"/>
                <a:gd name="T31" fmla="*/ 53 h 79"/>
                <a:gd name="T32" fmla="*/ 39 w 78"/>
                <a:gd name="T33" fmla="*/ 79 h 79"/>
                <a:gd name="T34" fmla="*/ 52 w 78"/>
                <a:gd name="T35" fmla="*/ 77 h 79"/>
                <a:gd name="T36" fmla="*/ 78 w 78"/>
                <a:gd name="T37" fmla="*/ 40 h 79"/>
                <a:gd name="T38" fmla="*/ 76 w 78"/>
                <a:gd name="T39" fmla="*/ 26 h 79"/>
                <a:gd name="T40" fmla="*/ 73 w 78"/>
                <a:gd name="T41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79">
                  <a:moveTo>
                    <a:pt x="73" y="28"/>
                  </a:moveTo>
                  <a:cubicBezTo>
                    <a:pt x="69" y="29"/>
                    <a:pt x="69" y="29"/>
                    <a:pt x="69" y="29"/>
                  </a:cubicBezTo>
                  <a:cubicBezTo>
                    <a:pt x="71" y="32"/>
                    <a:pt x="71" y="36"/>
                    <a:pt x="71" y="40"/>
                  </a:cubicBezTo>
                  <a:cubicBezTo>
                    <a:pt x="71" y="53"/>
                    <a:pt x="63" y="65"/>
                    <a:pt x="50" y="70"/>
                  </a:cubicBezTo>
                  <a:cubicBezTo>
                    <a:pt x="46" y="71"/>
                    <a:pt x="43" y="72"/>
                    <a:pt x="39" y="72"/>
                  </a:cubicBezTo>
                  <a:cubicBezTo>
                    <a:pt x="26" y="72"/>
                    <a:pt x="13" y="64"/>
                    <a:pt x="9" y="50"/>
                  </a:cubicBezTo>
                  <a:cubicBezTo>
                    <a:pt x="8" y="47"/>
                    <a:pt x="7" y="43"/>
                    <a:pt x="7" y="40"/>
                  </a:cubicBezTo>
                  <a:cubicBezTo>
                    <a:pt x="7" y="26"/>
                    <a:pt x="15" y="14"/>
                    <a:pt x="28" y="9"/>
                  </a:cubicBezTo>
                  <a:cubicBezTo>
                    <a:pt x="32" y="8"/>
                    <a:pt x="36" y="7"/>
                    <a:pt x="39" y="7"/>
                  </a:cubicBezTo>
                  <a:cubicBezTo>
                    <a:pt x="52" y="7"/>
                    <a:pt x="65" y="16"/>
                    <a:pt x="69" y="29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0" y="10"/>
                    <a:pt x="55" y="0"/>
                    <a:pt x="39" y="0"/>
                  </a:cubicBezTo>
                  <a:cubicBezTo>
                    <a:pt x="35" y="0"/>
                    <a:pt x="30" y="1"/>
                    <a:pt x="26" y="3"/>
                  </a:cubicBezTo>
                  <a:cubicBezTo>
                    <a:pt x="10" y="8"/>
                    <a:pt x="0" y="23"/>
                    <a:pt x="0" y="40"/>
                  </a:cubicBezTo>
                  <a:cubicBezTo>
                    <a:pt x="0" y="44"/>
                    <a:pt x="0" y="48"/>
                    <a:pt x="2" y="53"/>
                  </a:cubicBezTo>
                  <a:cubicBezTo>
                    <a:pt x="8" y="69"/>
                    <a:pt x="23" y="79"/>
                    <a:pt x="39" y="79"/>
                  </a:cubicBezTo>
                  <a:cubicBezTo>
                    <a:pt x="43" y="79"/>
                    <a:pt x="48" y="78"/>
                    <a:pt x="52" y="77"/>
                  </a:cubicBezTo>
                  <a:cubicBezTo>
                    <a:pt x="68" y="71"/>
                    <a:pt x="78" y="56"/>
                    <a:pt x="78" y="40"/>
                  </a:cubicBezTo>
                  <a:cubicBezTo>
                    <a:pt x="78" y="35"/>
                    <a:pt x="78" y="31"/>
                    <a:pt x="76" y="26"/>
                  </a:cubicBezTo>
                  <a:cubicBezTo>
                    <a:pt x="73" y="28"/>
                    <a:pt x="73" y="28"/>
                    <a:pt x="73" y="28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8" name="ïṡļiḓe"/>
            <p:cNvSpPr/>
            <p:nvPr/>
          </p:nvSpPr>
          <p:spPr bwMode="auto">
            <a:xfrm>
              <a:off x="7488238" y="3543300"/>
              <a:ext cx="153988" cy="153988"/>
            </a:xfrm>
            <a:custGeom>
              <a:avLst/>
              <a:gdLst>
                <a:gd name="T0" fmla="*/ 74 w 81"/>
                <a:gd name="T1" fmla="*/ 28 h 80"/>
                <a:gd name="T2" fmla="*/ 53 w 81"/>
                <a:gd name="T3" fmla="*/ 74 h 80"/>
                <a:gd name="T4" fmla="*/ 7 w 81"/>
                <a:gd name="T5" fmla="*/ 52 h 80"/>
                <a:gd name="T6" fmla="*/ 29 w 81"/>
                <a:gd name="T7" fmla="*/ 6 h 80"/>
                <a:gd name="T8" fmla="*/ 74 w 81"/>
                <a:gd name="T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4" y="28"/>
                  </a:moveTo>
                  <a:cubicBezTo>
                    <a:pt x="81" y="47"/>
                    <a:pt x="71" y="67"/>
                    <a:pt x="53" y="74"/>
                  </a:cubicBezTo>
                  <a:cubicBezTo>
                    <a:pt x="34" y="80"/>
                    <a:pt x="14" y="71"/>
                    <a:pt x="7" y="52"/>
                  </a:cubicBezTo>
                  <a:cubicBezTo>
                    <a:pt x="0" y="33"/>
                    <a:pt x="10" y="13"/>
                    <a:pt x="29" y="6"/>
                  </a:cubicBezTo>
                  <a:cubicBezTo>
                    <a:pt x="47" y="0"/>
                    <a:pt x="68" y="10"/>
                    <a:pt x="74" y="28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9" name="iṡḷídè"/>
            <p:cNvSpPr/>
            <p:nvPr/>
          </p:nvSpPr>
          <p:spPr bwMode="auto">
            <a:xfrm>
              <a:off x="7489826" y="3546475"/>
              <a:ext cx="150813" cy="149225"/>
            </a:xfrm>
            <a:custGeom>
              <a:avLst/>
              <a:gdLst>
                <a:gd name="T0" fmla="*/ 73 w 79"/>
                <a:gd name="T1" fmla="*/ 27 h 78"/>
                <a:gd name="T2" fmla="*/ 70 w 79"/>
                <a:gd name="T3" fmla="*/ 28 h 78"/>
                <a:gd name="T4" fmla="*/ 72 w 79"/>
                <a:gd name="T5" fmla="*/ 39 h 78"/>
                <a:gd name="T6" fmla="*/ 50 w 79"/>
                <a:gd name="T7" fmla="*/ 69 h 78"/>
                <a:gd name="T8" fmla="*/ 40 w 79"/>
                <a:gd name="T9" fmla="*/ 71 h 78"/>
                <a:gd name="T10" fmla="*/ 9 w 79"/>
                <a:gd name="T11" fmla="*/ 50 h 78"/>
                <a:gd name="T12" fmla="*/ 7 w 79"/>
                <a:gd name="T13" fmla="*/ 39 h 78"/>
                <a:gd name="T14" fmla="*/ 29 w 79"/>
                <a:gd name="T15" fmla="*/ 9 h 78"/>
                <a:gd name="T16" fmla="*/ 40 w 79"/>
                <a:gd name="T17" fmla="*/ 7 h 78"/>
                <a:gd name="T18" fmla="*/ 70 w 79"/>
                <a:gd name="T19" fmla="*/ 28 h 78"/>
                <a:gd name="T20" fmla="*/ 73 w 79"/>
                <a:gd name="T21" fmla="*/ 27 h 78"/>
                <a:gd name="T22" fmla="*/ 77 w 79"/>
                <a:gd name="T23" fmla="*/ 26 h 78"/>
                <a:gd name="T24" fmla="*/ 40 w 79"/>
                <a:gd name="T25" fmla="*/ 0 h 78"/>
                <a:gd name="T26" fmla="*/ 26 w 79"/>
                <a:gd name="T27" fmla="*/ 2 h 78"/>
                <a:gd name="T28" fmla="*/ 0 w 79"/>
                <a:gd name="T29" fmla="*/ 39 h 78"/>
                <a:gd name="T30" fmla="*/ 3 w 79"/>
                <a:gd name="T31" fmla="*/ 52 h 78"/>
                <a:gd name="T32" fmla="*/ 40 w 79"/>
                <a:gd name="T33" fmla="*/ 78 h 78"/>
                <a:gd name="T34" fmla="*/ 53 w 79"/>
                <a:gd name="T35" fmla="*/ 76 h 78"/>
                <a:gd name="T36" fmla="*/ 79 w 79"/>
                <a:gd name="T37" fmla="*/ 39 h 78"/>
                <a:gd name="T38" fmla="*/ 77 w 79"/>
                <a:gd name="T39" fmla="*/ 26 h 78"/>
                <a:gd name="T40" fmla="*/ 73 w 79"/>
                <a:gd name="T41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8">
                  <a:moveTo>
                    <a:pt x="73" y="27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71" y="32"/>
                    <a:pt x="72" y="36"/>
                    <a:pt x="72" y="39"/>
                  </a:cubicBezTo>
                  <a:cubicBezTo>
                    <a:pt x="72" y="52"/>
                    <a:pt x="64" y="65"/>
                    <a:pt x="50" y="69"/>
                  </a:cubicBezTo>
                  <a:cubicBezTo>
                    <a:pt x="47" y="71"/>
                    <a:pt x="43" y="71"/>
                    <a:pt x="40" y="71"/>
                  </a:cubicBezTo>
                  <a:cubicBezTo>
                    <a:pt x="26" y="71"/>
                    <a:pt x="14" y="63"/>
                    <a:pt x="9" y="50"/>
                  </a:cubicBezTo>
                  <a:cubicBezTo>
                    <a:pt x="8" y="46"/>
                    <a:pt x="7" y="43"/>
                    <a:pt x="7" y="39"/>
                  </a:cubicBezTo>
                  <a:cubicBezTo>
                    <a:pt x="7" y="26"/>
                    <a:pt x="16" y="13"/>
                    <a:pt x="29" y="9"/>
                  </a:cubicBezTo>
                  <a:cubicBezTo>
                    <a:pt x="32" y="8"/>
                    <a:pt x="36" y="7"/>
                    <a:pt x="40" y="7"/>
                  </a:cubicBezTo>
                  <a:cubicBezTo>
                    <a:pt x="53" y="7"/>
                    <a:pt x="65" y="15"/>
                    <a:pt x="70" y="28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1" y="10"/>
                    <a:pt x="56" y="0"/>
                    <a:pt x="40" y="0"/>
                  </a:cubicBezTo>
                  <a:cubicBezTo>
                    <a:pt x="35" y="0"/>
                    <a:pt x="31" y="1"/>
                    <a:pt x="26" y="2"/>
                  </a:cubicBezTo>
                  <a:cubicBezTo>
                    <a:pt x="10" y="8"/>
                    <a:pt x="0" y="23"/>
                    <a:pt x="0" y="39"/>
                  </a:cubicBezTo>
                  <a:cubicBezTo>
                    <a:pt x="0" y="44"/>
                    <a:pt x="1" y="48"/>
                    <a:pt x="3" y="52"/>
                  </a:cubicBezTo>
                  <a:cubicBezTo>
                    <a:pt x="8" y="68"/>
                    <a:pt x="23" y="78"/>
                    <a:pt x="40" y="78"/>
                  </a:cubicBezTo>
                  <a:cubicBezTo>
                    <a:pt x="44" y="78"/>
                    <a:pt x="48" y="78"/>
                    <a:pt x="53" y="76"/>
                  </a:cubicBezTo>
                  <a:cubicBezTo>
                    <a:pt x="69" y="70"/>
                    <a:pt x="79" y="55"/>
                    <a:pt x="79" y="39"/>
                  </a:cubicBezTo>
                  <a:cubicBezTo>
                    <a:pt x="79" y="35"/>
                    <a:pt x="78" y="30"/>
                    <a:pt x="77" y="26"/>
                  </a:cubicBezTo>
                  <a:cubicBezTo>
                    <a:pt x="73" y="27"/>
                    <a:pt x="73" y="27"/>
                    <a:pt x="73" y="27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0" name="îṥľiḋè"/>
            <p:cNvSpPr/>
            <p:nvPr/>
          </p:nvSpPr>
          <p:spPr bwMode="auto">
            <a:xfrm>
              <a:off x="6748463" y="3048000"/>
              <a:ext cx="1316038" cy="1547813"/>
            </a:xfrm>
            <a:custGeom>
              <a:avLst/>
              <a:gdLst>
                <a:gd name="T0" fmla="*/ 343 w 687"/>
                <a:gd name="T1" fmla="*/ 41 h 808"/>
                <a:gd name="T2" fmla="*/ 181 w 687"/>
                <a:gd name="T3" fmla="*/ 30 h 808"/>
                <a:gd name="T4" fmla="*/ 182 w 687"/>
                <a:gd name="T5" fmla="*/ 29 h 808"/>
                <a:gd name="T6" fmla="*/ 119 w 687"/>
                <a:gd name="T7" fmla="*/ 52 h 808"/>
                <a:gd name="T8" fmla="*/ 0 w 687"/>
                <a:gd name="T9" fmla="*/ 223 h 808"/>
                <a:gd name="T10" fmla="*/ 105 w 687"/>
                <a:gd name="T11" fmla="*/ 789 h 808"/>
                <a:gd name="T12" fmla="*/ 134 w 687"/>
                <a:gd name="T13" fmla="*/ 803 h 808"/>
                <a:gd name="T14" fmla="*/ 238 w 687"/>
                <a:gd name="T15" fmla="*/ 803 h 808"/>
                <a:gd name="T16" fmla="*/ 235 w 687"/>
                <a:gd name="T17" fmla="*/ 711 h 808"/>
                <a:gd name="T18" fmla="*/ 286 w 687"/>
                <a:gd name="T19" fmla="*/ 792 h 808"/>
                <a:gd name="T20" fmla="*/ 687 w 687"/>
                <a:gd name="T21" fmla="*/ 553 h 808"/>
                <a:gd name="T22" fmla="*/ 686 w 687"/>
                <a:gd name="T23" fmla="*/ 550 h 808"/>
                <a:gd name="T24" fmla="*/ 343 w 687"/>
                <a:gd name="T25" fmla="*/ 41 h 808"/>
                <a:gd name="T26" fmla="*/ 341 w 687"/>
                <a:gd name="T27" fmla="*/ 43 h 808"/>
                <a:gd name="T28" fmla="*/ 654 w 687"/>
                <a:gd name="T29" fmla="*/ 491 h 808"/>
                <a:gd name="T30" fmla="*/ 682 w 687"/>
                <a:gd name="T31" fmla="*/ 547 h 808"/>
                <a:gd name="T32" fmla="*/ 685 w 687"/>
                <a:gd name="T33" fmla="*/ 553 h 808"/>
                <a:gd name="T34" fmla="*/ 685 w 687"/>
                <a:gd name="T35" fmla="*/ 551 h 808"/>
                <a:gd name="T36" fmla="*/ 484 w 687"/>
                <a:gd name="T37" fmla="*/ 709 h 808"/>
                <a:gd name="T38" fmla="*/ 286 w 687"/>
                <a:gd name="T39" fmla="*/ 791 h 808"/>
                <a:gd name="T40" fmla="*/ 235 w 687"/>
                <a:gd name="T41" fmla="*/ 706 h 808"/>
                <a:gd name="T42" fmla="*/ 233 w 687"/>
                <a:gd name="T43" fmla="*/ 707 h 808"/>
                <a:gd name="T44" fmla="*/ 238 w 687"/>
                <a:gd name="T45" fmla="*/ 802 h 808"/>
                <a:gd name="T46" fmla="*/ 182 w 687"/>
                <a:gd name="T47" fmla="*/ 806 h 808"/>
                <a:gd name="T48" fmla="*/ 107 w 687"/>
                <a:gd name="T49" fmla="*/ 788 h 808"/>
                <a:gd name="T50" fmla="*/ 107 w 687"/>
                <a:gd name="T51" fmla="*/ 788 h 808"/>
                <a:gd name="T52" fmla="*/ 2 w 687"/>
                <a:gd name="T53" fmla="*/ 225 h 808"/>
                <a:gd name="T54" fmla="*/ 44 w 687"/>
                <a:gd name="T55" fmla="*/ 109 h 808"/>
                <a:gd name="T56" fmla="*/ 119 w 687"/>
                <a:gd name="T57" fmla="*/ 53 h 808"/>
                <a:gd name="T58" fmla="*/ 183 w 687"/>
                <a:gd name="T59" fmla="*/ 32 h 808"/>
                <a:gd name="T60" fmla="*/ 184 w 687"/>
                <a:gd name="T61" fmla="*/ 31 h 808"/>
                <a:gd name="T62" fmla="*/ 341 w 687"/>
                <a:gd name="T63" fmla="*/ 43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808">
                  <a:moveTo>
                    <a:pt x="342" y="42"/>
                  </a:moveTo>
                  <a:cubicBezTo>
                    <a:pt x="343" y="41"/>
                    <a:pt x="343" y="41"/>
                    <a:pt x="343" y="41"/>
                  </a:cubicBezTo>
                  <a:cubicBezTo>
                    <a:pt x="306" y="10"/>
                    <a:pt x="275" y="0"/>
                    <a:pt x="250" y="0"/>
                  </a:cubicBezTo>
                  <a:cubicBezTo>
                    <a:pt x="206" y="0"/>
                    <a:pt x="182" y="30"/>
                    <a:pt x="181" y="30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97" y="72"/>
                    <a:pt x="67" y="85"/>
                    <a:pt x="43" y="108"/>
                  </a:cubicBezTo>
                  <a:cubicBezTo>
                    <a:pt x="18" y="131"/>
                    <a:pt x="0" y="164"/>
                    <a:pt x="0" y="223"/>
                  </a:cubicBezTo>
                  <a:cubicBezTo>
                    <a:pt x="0" y="223"/>
                    <a:pt x="0" y="224"/>
                    <a:pt x="0" y="225"/>
                  </a:cubicBezTo>
                  <a:cubicBezTo>
                    <a:pt x="2" y="532"/>
                    <a:pt x="105" y="789"/>
                    <a:pt x="105" y="789"/>
                  </a:cubicBezTo>
                  <a:cubicBezTo>
                    <a:pt x="106" y="789"/>
                    <a:pt x="106" y="789"/>
                    <a:pt x="106" y="789"/>
                  </a:cubicBezTo>
                  <a:cubicBezTo>
                    <a:pt x="111" y="795"/>
                    <a:pt x="121" y="800"/>
                    <a:pt x="134" y="803"/>
                  </a:cubicBezTo>
                  <a:cubicBezTo>
                    <a:pt x="147" y="806"/>
                    <a:pt x="164" y="808"/>
                    <a:pt x="182" y="808"/>
                  </a:cubicBezTo>
                  <a:cubicBezTo>
                    <a:pt x="199" y="808"/>
                    <a:pt x="218" y="806"/>
                    <a:pt x="238" y="803"/>
                  </a:cubicBezTo>
                  <a:cubicBezTo>
                    <a:pt x="239" y="803"/>
                    <a:pt x="239" y="802"/>
                    <a:pt x="239" y="802"/>
                  </a:cubicBezTo>
                  <a:cubicBezTo>
                    <a:pt x="235" y="711"/>
                    <a:pt x="235" y="711"/>
                    <a:pt x="235" y="711"/>
                  </a:cubicBezTo>
                  <a:cubicBezTo>
                    <a:pt x="285" y="792"/>
                    <a:pt x="285" y="792"/>
                    <a:pt x="285" y="792"/>
                  </a:cubicBezTo>
                  <a:cubicBezTo>
                    <a:pt x="285" y="792"/>
                    <a:pt x="286" y="792"/>
                    <a:pt x="286" y="792"/>
                  </a:cubicBezTo>
                  <a:cubicBezTo>
                    <a:pt x="348" y="776"/>
                    <a:pt x="419" y="749"/>
                    <a:pt x="485" y="711"/>
                  </a:cubicBezTo>
                  <a:cubicBezTo>
                    <a:pt x="600" y="645"/>
                    <a:pt x="687" y="553"/>
                    <a:pt x="687" y="553"/>
                  </a:cubicBezTo>
                  <a:cubicBezTo>
                    <a:pt x="687" y="552"/>
                    <a:pt x="687" y="552"/>
                    <a:pt x="687" y="551"/>
                  </a:cubicBezTo>
                  <a:cubicBezTo>
                    <a:pt x="687" y="551"/>
                    <a:pt x="687" y="550"/>
                    <a:pt x="686" y="550"/>
                  </a:cubicBezTo>
                  <a:cubicBezTo>
                    <a:pt x="682" y="543"/>
                    <a:pt x="670" y="517"/>
                    <a:pt x="650" y="480"/>
                  </a:cubicBezTo>
                  <a:cubicBezTo>
                    <a:pt x="593" y="368"/>
                    <a:pt x="475" y="155"/>
                    <a:pt x="343" y="41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1" y="43"/>
                    <a:pt x="341" y="43"/>
                    <a:pt x="341" y="43"/>
                  </a:cubicBezTo>
                  <a:cubicBezTo>
                    <a:pt x="432" y="121"/>
                    <a:pt x="516" y="246"/>
                    <a:pt x="578" y="353"/>
                  </a:cubicBezTo>
                  <a:cubicBezTo>
                    <a:pt x="609" y="406"/>
                    <a:pt x="635" y="455"/>
                    <a:pt x="654" y="491"/>
                  </a:cubicBezTo>
                  <a:cubicBezTo>
                    <a:pt x="663" y="509"/>
                    <a:pt x="670" y="524"/>
                    <a:pt x="676" y="535"/>
                  </a:cubicBezTo>
                  <a:cubicBezTo>
                    <a:pt x="678" y="540"/>
                    <a:pt x="680" y="544"/>
                    <a:pt x="682" y="547"/>
                  </a:cubicBezTo>
                  <a:cubicBezTo>
                    <a:pt x="683" y="549"/>
                    <a:pt x="683" y="550"/>
                    <a:pt x="684" y="551"/>
                  </a:cubicBezTo>
                  <a:cubicBezTo>
                    <a:pt x="685" y="552"/>
                    <a:pt x="685" y="552"/>
                    <a:pt x="685" y="553"/>
                  </a:cubicBezTo>
                  <a:cubicBezTo>
                    <a:pt x="686" y="552"/>
                    <a:pt x="686" y="552"/>
                    <a:pt x="686" y="552"/>
                  </a:cubicBezTo>
                  <a:cubicBezTo>
                    <a:pt x="685" y="551"/>
                    <a:pt x="685" y="551"/>
                    <a:pt x="685" y="551"/>
                  </a:cubicBezTo>
                  <a:cubicBezTo>
                    <a:pt x="685" y="551"/>
                    <a:pt x="684" y="553"/>
                    <a:pt x="681" y="555"/>
                  </a:cubicBezTo>
                  <a:cubicBezTo>
                    <a:pt x="663" y="574"/>
                    <a:pt x="584" y="652"/>
                    <a:pt x="484" y="709"/>
                  </a:cubicBezTo>
                  <a:cubicBezTo>
                    <a:pt x="418" y="747"/>
                    <a:pt x="348" y="774"/>
                    <a:pt x="286" y="790"/>
                  </a:cubicBezTo>
                  <a:cubicBezTo>
                    <a:pt x="286" y="791"/>
                    <a:pt x="286" y="791"/>
                    <a:pt x="286" y="791"/>
                  </a:cubicBezTo>
                  <a:cubicBezTo>
                    <a:pt x="287" y="790"/>
                    <a:pt x="287" y="790"/>
                    <a:pt x="287" y="790"/>
                  </a:cubicBezTo>
                  <a:cubicBezTo>
                    <a:pt x="235" y="706"/>
                    <a:pt x="235" y="706"/>
                    <a:pt x="235" y="706"/>
                  </a:cubicBezTo>
                  <a:cubicBezTo>
                    <a:pt x="235" y="706"/>
                    <a:pt x="234" y="706"/>
                    <a:pt x="234" y="706"/>
                  </a:cubicBezTo>
                  <a:cubicBezTo>
                    <a:pt x="233" y="706"/>
                    <a:pt x="233" y="706"/>
                    <a:pt x="233" y="707"/>
                  </a:cubicBezTo>
                  <a:cubicBezTo>
                    <a:pt x="237" y="802"/>
                    <a:pt x="237" y="802"/>
                    <a:pt x="237" y="802"/>
                  </a:cubicBezTo>
                  <a:cubicBezTo>
                    <a:pt x="238" y="802"/>
                    <a:pt x="238" y="802"/>
                    <a:pt x="238" y="802"/>
                  </a:cubicBezTo>
                  <a:cubicBezTo>
                    <a:pt x="238" y="800"/>
                    <a:pt x="238" y="800"/>
                    <a:pt x="238" y="800"/>
                  </a:cubicBezTo>
                  <a:cubicBezTo>
                    <a:pt x="218" y="804"/>
                    <a:pt x="199" y="806"/>
                    <a:pt x="182" y="806"/>
                  </a:cubicBezTo>
                  <a:cubicBezTo>
                    <a:pt x="164" y="806"/>
                    <a:pt x="148" y="804"/>
                    <a:pt x="135" y="801"/>
                  </a:cubicBezTo>
                  <a:cubicBezTo>
                    <a:pt x="122" y="797"/>
                    <a:pt x="112" y="793"/>
                    <a:pt x="107" y="788"/>
                  </a:cubicBezTo>
                  <a:cubicBezTo>
                    <a:pt x="106" y="788"/>
                    <a:pt x="106" y="788"/>
                    <a:pt x="106" y="788"/>
                  </a:cubicBezTo>
                  <a:cubicBezTo>
                    <a:pt x="107" y="788"/>
                    <a:pt x="107" y="788"/>
                    <a:pt x="107" y="788"/>
                  </a:cubicBezTo>
                  <a:cubicBezTo>
                    <a:pt x="107" y="788"/>
                    <a:pt x="107" y="787"/>
                    <a:pt x="106" y="785"/>
                  </a:cubicBezTo>
                  <a:cubicBezTo>
                    <a:pt x="95" y="756"/>
                    <a:pt x="4" y="512"/>
                    <a:pt x="2" y="225"/>
                  </a:cubicBezTo>
                  <a:cubicBezTo>
                    <a:pt x="2" y="224"/>
                    <a:pt x="2" y="223"/>
                    <a:pt x="2" y="223"/>
                  </a:cubicBezTo>
                  <a:cubicBezTo>
                    <a:pt x="2" y="164"/>
                    <a:pt x="20" y="132"/>
                    <a:pt x="44" y="109"/>
                  </a:cubicBezTo>
                  <a:cubicBezTo>
                    <a:pt x="68" y="87"/>
                    <a:pt x="98" y="74"/>
                    <a:pt x="120" y="54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86" y="28"/>
                    <a:pt x="210" y="3"/>
                    <a:pt x="250" y="3"/>
                  </a:cubicBezTo>
                  <a:cubicBezTo>
                    <a:pt x="274" y="3"/>
                    <a:pt x="305" y="12"/>
                    <a:pt x="341" y="43"/>
                  </a:cubicBezTo>
                  <a:cubicBezTo>
                    <a:pt x="342" y="42"/>
                    <a:pt x="342" y="42"/>
                    <a:pt x="342" y="42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1" name="íṥlídè"/>
            <p:cNvSpPr/>
            <p:nvPr/>
          </p:nvSpPr>
          <p:spPr bwMode="auto">
            <a:xfrm>
              <a:off x="6762751" y="2921000"/>
              <a:ext cx="569913" cy="795338"/>
            </a:xfrm>
            <a:custGeom>
              <a:avLst/>
              <a:gdLst>
                <a:gd name="T0" fmla="*/ 11 w 297"/>
                <a:gd name="T1" fmla="*/ 201 h 415"/>
                <a:gd name="T2" fmla="*/ 131 w 297"/>
                <a:gd name="T3" fmla="*/ 376 h 415"/>
                <a:gd name="T4" fmla="*/ 288 w 297"/>
                <a:gd name="T5" fmla="*/ 99 h 415"/>
                <a:gd name="T6" fmla="*/ 11 w 297"/>
                <a:gd name="T7" fmla="*/ 20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415">
                  <a:moveTo>
                    <a:pt x="11" y="201"/>
                  </a:moveTo>
                  <a:cubicBezTo>
                    <a:pt x="11" y="201"/>
                    <a:pt x="0" y="415"/>
                    <a:pt x="131" y="376"/>
                  </a:cubicBezTo>
                  <a:cubicBezTo>
                    <a:pt x="131" y="376"/>
                    <a:pt x="297" y="328"/>
                    <a:pt x="288" y="99"/>
                  </a:cubicBezTo>
                  <a:cubicBezTo>
                    <a:pt x="288" y="99"/>
                    <a:pt x="234" y="0"/>
                    <a:pt x="11" y="201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2" name="íşļïdè"/>
            <p:cNvSpPr/>
            <p:nvPr/>
          </p:nvSpPr>
          <p:spPr bwMode="auto">
            <a:xfrm>
              <a:off x="6794501" y="3384550"/>
              <a:ext cx="249238" cy="223838"/>
            </a:xfrm>
            <a:custGeom>
              <a:avLst/>
              <a:gdLst>
                <a:gd name="T0" fmla="*/ 129 w 157"/>
                <a:gd name="T1" fmla="*/ 88 h 141"/>
                <a:gd name="T2" fmla="*/ 157 w 157"/>
                <a:gd name="T3" fmla="*/ 112 h 141"/>
                <a:gd name="T4" fmla="*/ 131 w 157"/>
                <a:gd name="T5" fmla="*/ 141 h 141"/>
                <a:gd name="T6" fmla="*/ 0 w 157"/>
                <a:gd name="T7" fmla="*/ 21 h 141"/>
                <a:gd name="T8" fmla="*/ 29 w 157"/>
                <a:gd name="T9" fmla="*/ 0 h 141"/>
                <a:gd name="T10" fmla="*/ 129 w 157"/>
                <a:gd name="T11" fmla="*/ 8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141">
                  <a:moveTo>
                    <a:pt x="129" y="88"/>
                  </a:moveTo>
                  <a:lnTo>
                    <a:pt x="157" y="112"/>
                  </a:lnTo>
                  <a:lnTo>
                    <a:pt x="131" y="141"/>
                  </a:lnTo>
                  <a:lnTo>
                    <a:pt x="0" y="21"/>
                  </a:lnTo>
                  <a:lnTo>
                    <a:pt x="29" y="0"/>
                  </a:lnTo>
                  <a:lnTo>
                    <a:pt x="129" y="88"/>
                  </a:lnTo>
                  <a:close/>
                </a:path>
              </a:pathLst>
            </a:custGeom>
            <a:solidFill>
              <a:srgbClr val="5DB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3" name="iSḻíḑè"/>
            <p:cNvSpPr/>
            <p:nvPr/>
          </p:nvSpPr>
          <p:spPr bwMode="auto">
            <a:xfrm>
              <a:off x="6788151" y="3381375"/>
              <a:ext cx="260350" cy="231775"/>
            </a:xfrm>
            <a:custGeom>
              <a:avLst/>
              <a:gdLst>
                <a:gd name="T0" fmla="*/ 110 w 136"/>
                <a:gd name="T1" fmla="*/ 75 h 121"/>
                <a:gd name="T2" fmla="*/ 108 w 136"/>
                <a:gd name="T3" fmla="*/ 76 h 121"/>
                <a:gd name="T4" fmla="*/ 130 w 136"/>
                <a:gd name="T5" fmla="*/ 95 h 121"/>
                <a:gd name="T6" fmla="*/ 112 w 136"/>
                <a:gd name="T7" fmla="*/ 115 h 121"/>
                <a:gd name="T8" fmla="*/ 7 w 136"/>
                <a:gd name="T9" fmla="*/ 19 h 121"/>
                <a:gd name="T10" fmla="*/ 27 w 136"/>
                <a:gd name="T11" fmla="*/ 5 h 121"/>
                <a:gd name="T12" fmla="*/ 108 w 136"/>
                <a:gd name="T13" fmla="*/ 76 h 121"/>
                <a:gd name="T14" fmla="*/ 108 w 136"/>
                <a:gd name="T15" fmla="*/ 76 h 121"/>
                <a:gd name="T16" fmla="*/ 110 w 136"/>
                <a:gd name="T17" fmla="*/ 75 h 121"/>
                <a:gd name="T18" fmla="*/ 111 w 136"/>
                <a:gd name="T19" fmla="*/ 73 h 121"/>
                <a:gd name="T20" fmla="*/ 28 w 136"/>
                <a:gd name="T21" fmla="*/ 1 h 121"/>
                <a:gd name="T22" fmla="*/ 25 w 136"/>
                <a:gd name="T23" fmla="*/ 1 h 121"/>
                <a:gd name="T24" fmla="*/ 1 w 136"/>
                <a:gd name="T25" fmla="*/ 17 h 121"/>
                <a:gd name="T26" fmla="*/ 0 w 136"/>
                <a:gd name="T27" fmla="*/ 19 h 121"/>
                <a:gd name="T28" fmla="*/ 1 w 136"/>
                <a:gd name="T29" fmla="*/ 21 h 121"/>
                <a:gd name="T30" fmla="*/ 111 w 136"/>
                <a:gd name="T31" fmla="*/ 120 h 121"/>
                <a:gd name="T32" fmla="*/ 112 w 136"/>
                <a:gd name="T33" fmla="*/ 121 h 121"/>
                <a:gd name="T34" fmla="*/ 114 w 136"/>
                <a:gd name="T35" fmla="*/ 120 h 121"/>
                <a:gd name="T36" fmla="*/ 135 w 136"/>
                <a:gd name="T37" fmla="*/ 97 h 121"/>
                <a:gd name="T38" fmla="*/ 135 w 136"/>
                <a:gd name="T39" fmla="*/ 95 h 121"/>
                <a:gd name="T40" fmla="*/ 135 w 136"/>
                <a:gd name="T41" fmla="*/ 93 h 121"/>
                <a:gd name="T42" fmla="*/ 111 w 136"/>
                <a:gd name="T43" fmla="*/ 73 h 121"/>
                <a:gd name="T44" fmla="*/ 111 w 136"/>
                <a:gd name="T45" fmla="*/ 73 h 121"/>
                <a:gd name="T46" fmla="*/ 110 w 136"/>
                <a:gd name="T47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121">
                  <a:moveTo>
                    <a:pt x="110" y="75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6" y="0"/>
                    <a:pt x="25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8"/>
                    <a:pt x="0" y="19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1"/>
                    <a:pt x="112" y="121"/>
                    <a:pt x="112" y="121"/>
                  </a:cubicBezTo>
                  <a:cubicBezTo>
                    <a:pt x="113" y="121"/>
                    <a:pt x="114" y="121"/>
                    <a:pt x="114" y="120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6"/>
                    <a:pt x="136" y="96"/>
                    <a:pt x="135" y="95"/>
                  </a:cubicBezTo>
                  <a:cubicBezTo>
                    <a:pt x="135" y="94"/>
                    <a:pt x="135" y="94"/>
                    <a:pt x="135" y="9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lnTo>
                    <a:pt x="110" y="7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4" name="ísḻïḍé"/>
            <p:cNvSpPr/>
            <p:nvPr/>
          </p:nvSpPr>
          <p:spPr bwMode="auto">
            <a:xfrm>
              <a:off x="6958013" y="3143250"/>
              <a:ext cx="373063" cy="465138"/>
            </a:xfrm>
            <a:custGeom>
              <a:avLst/>
              <a:gdLst>
                <a:gd name="T0" fmla="*/ 165 w 194"/>
                <a:gd name="T1" fmla="*/ 61 h 243"/>
                <a:gd name="T2" fmla="*/ 22 w 194"/>
                <a:gd name="T3" fmla="*/ 243 h 243"/>
                <a:gd name="T4" fmla="*/ 0 w 194"/>
                <a:gd name="T5" fmla="*/ 225 h 243"/>
                <a:gd name="T6" fmla="*/ 164 w 194"/>
                <a:gd name="T7" fmla="*/ 0 h 243"/>
                <a:gd name="T8" fmla="*/ 165 w 194"/>
                <a:gd name="T9" fmla="*/ 6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43">
                  <a:moveTo>
                    <a:pt x="165" y="61"/>
                  </a:moveTo>
                  <a:cubicBezTo>
                    <a:pt x="165" y="61"/>
                    <a:pt x="41" y="227"/>
                    <a:pt x="22" y="243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94" y="18"/>
                    <a:pt x="165" y="61"/>
                  </a:cubicBezTo>
                </a:path>
              </a:pathLst>
            </a:custGeom>
            <a:solidFill>
              <a:srgbClr val="5DB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5" name="iSḷîḍé"/>
            <p:cNvSpPr/>
            <p:nvPr/>
          </p:nvSpPr>
          <p:spPr bwMode="auto">
            <a:xfrm>
              <a:off x="6953251" y="3138488"/>
              <a:ext cx="350838" cy="474663"/>
            </a:xfrm>
            <a:custGeom>
              <a:avLst/>
              <a:gdLst>
                <a:gd name="T0" fmla="*/ 168 w 183"/>
                <a:gd name="T1" fmla="*/ 64 h 248"/>
                <a:gd name="T2" fmla="*/ 167 w 183"/>
                <a:gd name="T3" fmla="*/ 63 h 248"/>
                <a:gd name="T4" fmla="*/ 161 w 183"/>
                <a:gd name="T5" fmla="*/ 70 h 248"/>
                <a:gd name="T6" fmla="*/ 89 w 183"/>
                <a:gd name="T7" fmla="*/ 164 h 248"/>
                <a:gd name="T8" fmla="*/ 48 w 183"/>
                <a:gd name="T9" fmla="*/ 216 h 248"/>
                <a:gd name="T10" fmla="*/ 33 w 183"/>
                <a:gd name="T11" fmla="*/ 234 h 248"/>
                <a:gd name="T12" fmla="*/ 23 w 183"/>
                <a:gd name="T13" fmla="*/ 244 h 248"/>
                <a:gd name="T14" fmla="*/ 25 w 183"/>
                <a:gd name="T15" fmla="*/ 246 h 248"/>
                <a:gd name="T16" fmla="*/ 26 w 183"/>
                <a:gd name="T17" fmla="*/ 244 h 248"/>
                <a:gd name="T18" fmla="*/ 6 w 183"/>
                <a:gd name="T19" fmla="*/ 228 h 248"/>
                <a:gd name="T20" fmla="*/ 169 w 183"/>
                <a:gd name="T21" fmla="*/ 4 h 248"/>
                <a:gd name="T22" fmla="*/ 167 w 183"/>
                <a:gd name="T23" fmla="*/ 3 h 248"/>
                <a:gd name="T24" fmla="*/ 166 w 183"/>
                <a:gd name="T25" fmla="*/ 5 h 248"/>
                <a:gd name="T26" fmla="*/ 166 w 183"/>
                <a:gd name="T27" fmla="*/ 5 h 248"/>
                <a:gd name="T28" fmla="*/ 172 w 183"/>
                <a:gd name="T29" fmla="*/ 11 h 248"/>
                <a:gd name="T30" fmla="*/ 178 w 183"/>
                <a:gd name="T31" fmla="*/ 30 h 248"/>
                <a:gd name="T32" fmla="*/ 166 w 183"/>
                <a:gd name="T33" fmla="*/ 63 h 248"/>
                <a:gd name="T34" fmla="*/ 168 w 183"/>
                <a:gd name="T35" fmla="*/ 64 h 248"/>
                <a:gd name="T36" fmla="*/ 167 w 183"/>
                <a:gd name="T37" fmla="*/ 63 h 248"/>
                <a:gd name="T38" fmla="*/ 168 w 183"/>
                <a:gd name="T39" fmla="*/ 64 h 248"/>
                <a:gd name="T40" fmla="*/ 170 w 183"/>
                <a:gd name="T41" fmla="*/ 66 h 248"/>
                <a:gd name="T42" fmla="*/ 183 w 183"/>
                <a:gd name="T43" fmla="*/ 30 h 248"/>
                <a:gd name="T44" fmla="*/ 176 w 183"/>
                <a:gd name="T45" fmla="*/ 8 h 248"/>
                <a:gd name="T46" fmla="*/ 168 w 183"/>
                <a:gd name="T47" fmla="*/ 1 h 248"/>
                <a:gd name="T48" fmla="*/ 165 w 183"/>
                <a:gd name="T49" fmla="*/ 2 h 248"/>
                <a:gd name="T50" fmla="*/ 1 w 183"/>
                <a:gd name="T51" fmla="*/ 227 h 248"/>
                <a:gd name="T52" fmla="*/ 1 w 183"/>
                <a:gd name="T53" fmla="*/ 230 h 248"/>
                <a:gd name="T54" fmla="*/ 23 w 183"/>
                <a:gd name="T55" fmla="*/ 248 h 248"/>
                <a:gd name="T56" fmla="*/ 26 w 183"/>
                <a:gd name="T57" fmla="*/ 247 h 248"/>
                <a:gd name="T58" fmla="*/ 38 w 183"/>
                <a:gd name="T59" fmla="*/ 235 h 248"/>
                <a:gd name="T60" fmla="*/ 118 w 183"/>
                <a:gd name="T61" fmla="*/ 134 h 248"/>
                <a:gd name="T62" fmla="*/ 170 w 183"/>
                <a:gd name="T63" fmla="*/ 66 h 248"/>
                <a:gd name="T64" fmla="*/ 170 w 183"/>
                <a:gd name="T65" fmla="*/ 66 h 248"/>
                <a:gd name="T66" fmla="*/ 168 w 183"/>
                <a:gd name="T67" fmla="*/ 6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3" h="248">
                  <a:moveTo>
                    <a:pt x="168" y="64"/>
                  </a:move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5" y="66"/>
                    <a:pt x="161" y="70"/>
                  </a:cubicBezTo>
                  <a:cubicBezTo>
                    <a:pt x="149" y="86"/>
                    <a:pt x="119" y="126"/>
                    <a:pt x="89" y="164"/>
                  </a:cubicBezTo>
                  <a:cubicBezTo>
                    <a:pt x="75" y="183"/>
                    <a:pt x="60" y="201"/>
                    <a:pt x="48" y="216"/>
                  </a:cubicBezTo>
                  <a:cubicBezTo>
                    <a:pt x="42" y="223"/>
                    <a:pt x="37" y="229"/>
                    <a:pt x="33" y="234"/>
                  </a:cubicBezTo>
                  <a:cubicBezTo>
                    <a:pt x="29" y="239"/>
                    <a:pt x="25" y="242"/>
                    <a:pt x="23" y="244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5"/>
                    <a:pt x="169" y="7"/>
                    <a:pt x="172" y="11"/>
                  </a:cubicBezTo>
                  <a:cubicBezTo>
                    <a:pt x="175" y="15"/>
                    <a:pt x="178" y="21"/>
                    <a:pt x="178" y="30"/>
                  </a:cubicBezTo>
                  <a:cubicBezTo>
                    <a:pt x="178" y="38"/>
                    <a:pt x="176" y="49"/>
                    <a:pt x="166" y="63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80" y="51"/>
                    <a:pt x="183" y="39"/>
                    <a:pt x="183" y="30"/>
                  </a:cubicBezTo>
                  <a:cubicBezTo>
                    <a:pt x="183" y="20"/>
                    <a:pt x="180" y="13"/>
                    <a:pt x="176" y="8"/>
                  </a:cubicBezTo>
                  <a:cubicBezTo>
                    <a:pt x="172" y="3"/>
                    <a:pt x="169" y="1"/>
                    <a:pt x="168" y="1"/>
                  </a:cubicBezTo>
                  <a:cubicBezTo>
                    <a:pt x="167" y="0"/>
                    <a:pt x="166" y="1"/>
                    <a:pt x="165" y="2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0" y="228"/>
                    <a:pt x="0" y="229"/>
                    <a:pt x="1" y="230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6" y="248"/>
                    <a:pt x="26" y="247"/>
                  </a:cubicBezTo>
                  <a:cubicBezTo>
                    <a:pt x="29" y="245"/>
                    <a:pt x="33" y="241"/>
                    <a:pt x="38" y="235"/>
                  </a:cubicBezTo>
                  <a:cubicBezTo>
                    <a:pt x="57" y="214"/>
                    <a:pt x="90" y="171"/>
                    <a:pt x="118" y="134"/>
                  </a:cubicBezTo>
                  <a:cubicBezTo>
                    <a:pt x="147" y="97"/>
                    <a:pt x="170" y="66"/>
                    <a:pt x="170" y="66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68" y="64"/>
                    <a:pt x="168" y="64"/>
                    <a:pt x="168" y="6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6" name="ï$ḷíḍé"/>
            <p:cNvSpPr/>
            <p:nvPr/>
          </p:nvSpPr>
          <p:spPr bwMode="auto">
            <a:xfrm>
              <a:off x="6832601" y="3140075"/>
              <a:ext cx="417513" cy="384175"/>
            </a:xfrm>
            <a:custGeom>
              <a:avLst/>
              <a:gdLst>
                <a:gd name="T0" fmla="*/ 19 w 218"/>
                <a:gd name="T1" fmla="*/ 144 h 201"/>
                <a:gd name="T2" fmla="*/ 87 w 218"/>
                <a:gd name="T3" fmla="*/ 201 h 201"/>
                <a:gd name="T4" fmla="*/ 218 w 218"/>
                <a:gd name="T5" fmla="*/ 26 h 201"/>
                <a:gd name="T6" fmla="*/ 78 w 218"/>
                <a:gd name="T7" fmla="*/ 79 h 201"/>
                <a:gd name="T8" fmla="*/ 19 w 218"/>
                <a:gd name="T9" fmla="*/ 14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01">
                  <a:moveTo>
                    <a:pt x="19" y="144"/>
                  </a:moveTo>
                  <a:cubicBezTo>
                    <a:pt x="30" y="155"/>
                    <a:pt x="87" y="201"/>
                    <a:pt x="87" y="201"/>
                  </a:cubicBezTo>
                  <a:cubicBezTo>
                    <a:pt x="218" y="26"/>
                    <a:pt x="218" y="26"/>
                    <a:pt x="218" y="26"/>
                  </a:cubicBezTo>
                  <a:cubicBezTo>
                    <a:pt x="211" y="0"/>
                    <a:pt x="113" y="69"/>
                    <a:pt x="78" y="79"/>
                  </a:cubicBezTo>
                  <a:cubicBezTo>
                    <a:pt x="43" y="88"/>
                    <a:pt x="0" y="126"/>
                    <a:pt x="19" y="14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7" name="íṩliḓê"/>
            <p:cNvSpPr/>
            <p:nvPr/>
          </p:nvSpPr>
          <p:spPr bwMode="auto">
            <a:xfrm>
              <a:off x="6854826" y="3175000"/>
              <a:ext cx="401638" cy="354013"/>
            </a:xfrm>
            <a:custGeom>
              <a:avLst/>
              <a:gdLst>
                <a:gd name="T0" fmla="*/ 7 w 209"/>
                <a:gd name="T1" fmla="*/ 126 h 185"/>
                <a:gd name="T2" fmla="*/ 5 w 209"/>
                <a:gd name="T3" fmla="*/ 128 h 185"/>
                <a:gd name="T4" fmla="*/ 21 w 209"/>
                <a:gd name="T5" fmla="*/ 141 h 185"/>
                <a:gd name="T6" fmla="*/ 73 w 209"/>
                <a:gd name="T7" fmla="*/ 184 h 185"/>
                <a:gd name="T8" fmla="*/ 75 w 209"/>
                <a:gd name="T9" fmla="*/ 185 h 185"/>
                <a:gd name="T10" fmla="*/ 77 w 209"/>
                <a:gd name="T11" fmla="*/ 184 h 185"/>
                <a:gd name="T12" fmla="*/ 208 w 209"/>
                <a:gd name="T13" fmla="*/ 10 h 185"/>
                <a:gd name="T14" fmla="*/ 208 w 209"/>
                <a:gd name="T15" fmla="*/ 7 h 185"/>
                <a:gd name="T16" fmla="*/ 204 w 209"/>
                <a:gd name="T17" fmla="*/ 2 h 185"/>
                <a:gd name="T18" fmla="*/ 197 w 209"/>
                <a:gd name="T19" fmla="*/ 0 h 185"/>
                <a:gd name="T20" fmla="*/ 168 w 209"/>
                <a:gd name="T21" fmla="*/ 8 h 185"/>
                <a:gd name="T22" fmla="*/ 112 w 209"/>
                <a:gd name="T23" fmla="*/ 37 h 185"/>
                <a:gd name="T24" fmla="*/ 65 w 209"/>
                <a:gd name="T25" fmla="*/ 58 h 185"/>
                <a:gd name="T26" fmla="*/ 22 w 209"/>
                <a:gd name="T27" fmla="*/ 82 h 185"/>
                <a:gd name="T28" fmla="*/ 6 w 209"/>
                <a:gd name="T29" fmla="*/ 98 h 185"/>
                <a:gd name="T30" fmla="*/ 0 w 209"/>
                <a:gd name="T31" fmla="*/ 115 h 185"/>
                <a:gd name="T32" fmla="*/ 5 w 209"/>
                <a:gd name="T33" fmla="*/ 128 h 185"/>
                <a:gd name="T34" fmla="*/ 7 w 209"/>
                <a:gd name="T35" fmla="*/ 126 h 185"/>
                <a:gd name="T36" fmla="*/ 9 w 209"/>
                <a:gd name="T37" fmla="*/ 125 h 185"/>
                <a:gd name="T38" fmla="*/ 5 w 209"/>
                <a:gd name="T39" fmla="*/ 115 h 185"/>
                <a:gd name="T40" fmla="*/ 10 w 209"/>
                <a:gd name="T41" fmla="*/ 101 h 185"/>
                <a:gd name="T42" fmla="*/ 34 w 209"/>
                <a:gd name="T43" fmla="*/ 78 h 185"/>
                <a:gd name="T44" fmla="*/ 67 w 209"/>
                <a:gd name="T45" fmla="*/ 63 h 185"/>
                <a:gd name="T46" fmla="*/ 96 w 209"/>
                <a:gd name="T47" fmla="*/ 50 h 185"/>
                <a:gd name="T48" fmla="*/ 153 w 209"/>
                <a:gd name="T49" fmla="*/ 21 h 185"/>
                <a:gd name="T50" fmla="*/ 178 w 209"/>
                <a:gd name="T51" fmla="*/ 9 h 185"/>
                <a:gd name="T52" fmla="*/ 197 w 209"/>
                <a:gd name="T53" fmla="*/ 5 h 185"/>
                <a:gd name="T54" fmla="*/ 202 w 209"/>
                <a:gd name="T55" fmla="*/ 6 h 185"/>
                <a:gd name="T56" fmla="*/ 204 w 209"/>
                <a:gd name="T57" fmla="*/ 9 h 185"/>
                <a:gd name="T58" fmla="*/ 206 w 209"/>
                <a:gd name="T59" fmla="*/ 8 h 185"/>
                <a:gd name="T60" fmla="*/ 204 w 209"/>
                <a:gd name="T61" fmla="*/ 7 h 185"/>
                <a:gd name="T62" fmla="*/ 73 w 209"/>
                <a:gd name="T63" fmla="*/ 181 h 185"/>
                <a:gd name="T64" fmla="*/ 75 w 209"/>
                <a:gd name="T65" fmla="*/ 183 h 185"/>
                <a:gd name="T66" fmla="*/ 76 w 209"/>
                <a:gd name="T67" fmla="*/ 181 h 185"/>
                <a:gd name="T68" fmla="*/ 67 w 209"/>
                <a:gd name="T69" fmla="*/ 173 h 185"/>
                <a:gd name="T70" fmla="*/ 35 w 209"/>
                <a:gd name="T71" fmla="*/ 147 h 185"/>
                <a:gd name="T72" fmla="*/ 9 w 209"/>
                <a:gd name="T73" fmla="*/ 125 h 185"/>
                <a:gd name="T74" fmla="*/ 7 w 209"/>
                <a:gd name="T75" fmla="*/ 1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185">
                  <a:moveTo>
                    <a:pt x="7" y="126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8" y="131"/>
                    <a:pt x="14" y="136"/>
                    <a:pt x="21" y="141"/>
                  </a:cubicBezTo>
                  <a:cubicBezTo>
                    <a:pt x="41" y="159"/>
                    <a:pt x="73" y="184"/>
                    <a:pt x="73" y="184"/>
                  </a:cubicBezTo>
                  <a:cubicBezTo>
                    <a:pt x="74" y="185"/>
                    <a:pt x="74" y="185"/>
                    <a:pt x="75" y="185"/>
                  </a:cubicBezTo>
                  <a:cubicBezTo>
                    <a:pt x="76" y="185"/>
                    <a:pt x="76" y="184"/>
                    <a:pt x="77" y="18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9" y="8"/>
                    <a:pt x="208" y="7"/>
                  </a:cubicBezTo>
                  <a:cubicBezTo>
                    <a:pt x="208" y="5"/>
                    <a:pt x="206" y="3"/>
                    <a:pt x="204" y="2"/>
                  </a:cubicBezTo>
                  <a:cubicBezTo>
                    <a:pt x="202" y="0"/>
                    <a:pt x="200" y="0"/>
                    <a:pt x="197" y="0"/>
                  </a:cubicBezTo>
                  <a:cubicBezTo>
                    <a:pt x="189" y="0"/>
                    <a:pt x="180" y="3"/>
                    <a:pt x="168" y="8"/>
                  </a:cubicBezTo>
                  <a:cubicBezTo>
                    <a:pt x="151" y="15"/>
                    <a:pt x="131" y="27"/>
                    <a:pt x="112" y="37"/>
                  </a:cubicBezTo>
                  <a:cubicBezTo>
                    <a:pt x="94" y="47"/>
                    <a:pt x="76" y="56"/>
                    <a:pt x="65" y="58"/>
                  </a:cubicBezTo>
                  <a:cubicBezTo>
                    <a:pt x="50" y="62"/>
                    <a:pt x="34" y="71"/>
                    <a:pt x="22" y="82"/>
                  </a:cubicBezTo>
                  <a:cubicBezTo>
                    <a:pt x="15" y="87"/>
                    <a:pt x="10" y="92"/>
                    <a:pt x="6" y="98"/>
                  </a:cubicBezTo>
                  <a:cubicBezTo>
                    <a:pt x="2" y="104"/>
                    <a:pt x="0" y="110"/>
                    <a:pt x="0" y="115"/>
                  </a:cubicBezTo>
                  <a:cubicBezTo>
                    <a:pt x="0" y="120"/>
                    <a:pt x="2" y="125"/>
                    <a:pt x="5" y="128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6" y="122"/>
                    <a:pt x="5" y="119"/>
                    <a:pt x="5" y="115"/>
                  </a:cubicBezTo>
                  <a:cubicBezTo>
                    <a:pt x="5" y="111"/>
                    <a:pt x="6" y="106"/>
                    <a:pt x="10" y="101"/>
                  </a:cubicBezTo>
                  <a:cubicBezTo>
                    <a:pt x="15" y="93"/>
                    <a:pt x="24" y="85"/>
                    <a:pt x="34" y="78"/>
                  </a:cubicBezTo>
                  <a:cubicBezTo>
                    <a:pt x="44" y="71"/>
                    <a:pt x="56" y="66"/>
                    <a:pt x="67" y="63"/>
                  </a:cubicBezTo>
                  <a:cubicBezTo>
                    <a:pt x="74" y="61"/>
                    <a:pt x="85" y="56"/>
                    <a:pt x="96" y="50"/>
                  </a:cubicBezTo>
                  <a:cubicBezTo>
                    <a:pt x="114" y="42"/>
                    <a:pt x="134" y="30"/>
                    <a:pt x="153" y="21"/>
                  </a:cubicBezTo>
                  <a:cubicBezTo>
                    <a:pt x="162" y="16"/>
                    <a:pt x="171" y="12"/>
                    <a:pt x="178" y="9"/>
                  </a:cubicBezTo>
                  <a:cubicBezTo>
                    <a:pt x="186" y="6"/>
                    <a:pt x="192" y="5"/>
                    <a:pt x="197" y="5"/>
                  </a:cubicBezTo>
                  <a:cubicBezTo>
                    <a:pt x="199" y="5"/>
                    <a:pt x="201" y="5"/>
                    <a:pt x="202" y="6"/>
                  </a:cubicBezTo>
                  <a:cubicBezTo>
                    <a:pt x="203" y="6"/>
                    <a:pt x="203" y="7"/>
                    <a:pt x="204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73" y="181"/>
                    <a:pt x="73" y="181"/>
                    <a:pt x="73" y="181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3" y="178"/>
                    <a:pt x="67" y="173"/>
                  </a:cubicBezTo>
                  <a:cubicBezTo>
                    <a:pt x="59" y="167"/>
                    <a:pt x="46" y="157"/>
                    <a:pt x="35" y="147"/>
                  </a:cubicBezTo>
                  <a:cubicBezTo>
                    <a:pt x="23" y="137"/>
                    <a:pt x="12" y="129"/>
                    <a:pt x="9" y="125"/>
                  </a:cubicBezTo>
                  <a:cubicBezTo>
                    <a:pt x="7" y="126"/>
                    <a:pt x="7" y="126"/>
                    <a:pt x="7" y="12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8" name="í$líḋe"/>
            <p:cNvSpPr/>
            <p:nvPr/>
          </p:nvSpPr>
          <p:spPr bwMode="auto">
            <a:xfrm>
              <a:off x="6823076" y="3175000"/>
              <a:ext cx="354013" cy="301625"/>
            </a:xfrm>
            <a:custGeom>
              <a:avLst/>
              <a:gdLst>
                <a:gd name="T0" fmla="*/ 19 w 185"/>
                <a:gd name="T1" fmla="*/ 102 h 158"/>
                <a:gd name="T2" fmla="*/ 87 w 185"/>
                <a:gd name="T3" fmla="*/ 158 h 158"/>
                <a:gd name="T4" fmla="*/ 185 w 185"/>
                <a:gd name="T5" fmla="*/ 26 h 158"/>
                <a:gd name="T6" fmla="*/ 78 w 185"/>
                <a:gd name="T7" fmla="*/ 36 h 158"/>
                <a:gd name="T8" fmla="*/ 19 w 185"/>
                <a:gd name="T9" fmla="*/ 10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8">
                  <a:moveTo>
                    <a:pt x="19" y="102"/>
                  </a:moveTo>
                  <a:cubicBezTo>
                    <a:pt x="30" y="112"/>
                    <a:pt x="87" y="158"/>
                    <a:pt x="87" y="158"/>
                  </a:cubicBezTo>
                  <a:cubicBezTo>
                    <a:pt x="185" y="26"/>
                    <a:pt x="185" y="26"/>
                    <a:pt x="185" y="26"/>
                  </a:cubicBezTo>
                  <a:cubicBezTo>
                    <a:pt x="178" y="0"/>
                    <a:pt x="114" y="27"/>
                    <a:pt x="78" y="36"/>
                  </a:cubicBezTo>
                  <a:cubicBezTo>
                    <a:pt x="43" y="45"/>
                    <a:pt x="0" y="83"/>
                    <a:pt x="19" y="102"/>
                  </a:cubicBezTo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9" name="íśḻïḓe"/>
            <p:cNvSpPr/>
            <p:nvPr/>
          </p:nvSpPr>
          <p:spPr bwMode="auto">
            <a:xfrm>
              <a:off x="6845301" y="3197225"/>
              <a:ext cx="338138" cy="284163"/>
            </a:xfrm>
            <a:custGeom>
              <a:avLst/>
              <a:gdLst>
                <a:gd name="T0" fmla="*/ 7 w 176"/>
                <a:gd name="T1" fmla="*/ 90 h 148"/>
                <a:gd name="T2" fmla="*/ 6 w 176"/>
                <a:gd name="T3" fmla="*/ 91 h 148"/>
                <a:gd name="T4" fmla="*/ 21 w 176"/>
                <a:gd name="T5" fmla="*/ 105 h 148"/>
                <a:gd name="T6" fmla="*/ 74 w 176"/>
                <a:gd name="T7" fmla="*/ 148 h 148"/>
                <a:gd name="T8" fmla="*/ 75 w 176"/>
                <a:gd name="T9" fmla="*/ 148 h 148"/>
                <a:gd name="T10" fmla="*/ 77 w 176"/>
                <a:gd name="T11" fmla="*/ 147 h 148"/>
                <a:gd name="T12" fmla="*/ 175 w 176"/>
                <a:gd name="T13" fmla="*/ 15 h 148"/>
                <a:gd name="T14" fmla="*/ 175 w 176"/>
                <a:gd name="T15" fmla="*/ 13 h 148"/>
                <a:gd name="T16" fmla="*/ 167 w 176"/>
                <a:gd name="T17" fmla="*/ 3 h 148"/>
                <a:gd name="T18" fmla="*/ 153 w 176"/>
                <a:gd name="T19" fmla="*/ 0 h 148"/>
                <a:gd name="T20" fmla="*/ 109 w 176"/>
                <a:gd name="T21" fmla="*/ 8 h 148"/>
                <a:gd name="T22" fmla="*/ 66 w 176"/>
                <a:gd name="T23" fmla="*/ 21 h 148"/>
                <a:gd name="T24" fmla="*/ 22 w 176"/>
                <a:gd name="T25" fmla="*/ 45 h 148"/>
                <a:gd name="T26" fmla="*/ 6 w 176"/>
                <a:gd name="T27" fmla="*/ 61 h 148"/>
                <a:gd name="T28" fmla="*/ 0 w 176"/>
                <a:gd name="T29" fmla="*/ 79 h 148"/>
                <a:gd name="T30" fmla="*/ 6 w 176"/>
                <a:gd name="T31" fmla="*/ 91 h 148"/>
                <a:gd name="T32" fmla="*/ 7 w 176"/>
                <a:gd name="T33" fmla="*/ 90 h 148"/>
                <a:gd name="T34" fmla="*/ 9 w 176"/>
                <a:gd name="T35" fmla="*/ 88 h 148"/>
                <a:gd name="T36" fmla="*/ 5 w 176"/>
                <a:gd name="T37" fmla="*/ 79 h 148"/>
                <a:gd name="T38" fmla="*/ 10 w 176"/>
                <a:gd name="T39" fmla="*/ 64 h 148"/>
                <a:gd name="T40" fmla="*/ 35 w 176"/>
                <a:gd name="T41" fmla="*/ 41 h 148"/>
                <a:gd name="T42" fmla="*/ 67 w 176"/>
                <a:gd name="T43" fmla="*/ 26 h 148"/>
                <a:gd name="T44" fmla="*/ 111 w 176"/>
                <a:gd name="T45" fmla="*/ 13 h 148"/>
                <a:gd name="T46" fmla="*/ 153 w 176"/>
                <a:gd name="T47" fmla="*/ 5 h 148"/>
                <a:gd name="T48" fmla="*/ 165 w 176"/>
                <a:gd name="T49" fmla="*/ 7 h 148"/>
                <a:gd name="T50" fmla="*/ 171 w 176"/>
                <a:gd name="T51" fmla="*/ 14 h 148"/>
                <a:gd name="T52" fmla="*/ 173 w 176"/>
                <a:gd name="T53" fmla="*/ 14 h 148"/>
                <a:gd name="T54" fmla="*/ 171 w 176"/>
                <a:gd name="T55" fmla="*/ 12 h 148"/>
                <a:gd name="T56" fmla="*/ 73 w 176"/>
                <a:gd name="T57" fmla="*/ 144 h 148"/>
                <a:gd name="T58" fmla="*/ 75 w 176"/>
                <a:gd name="T59" fmla="*/ 146 h 148"/>
                <a:gd name="T60" fmla="*/ 77 w 176"/>
                <a:gd name="T61" fmla="*/ 144 h 148"/>
                <a:gd name="T62" fmla="*/ 68 w 176"/>
                <a:gd name="T63" fmla="*/ 137 h 148"/>
                <a:gd name="T64" fmla="*/ 35 w 176"/>
                <a:gd name="T65" fmla="*/ 110 h 148"/>
                <a:gd name="T66" fmla="*/ 9 w 176"/>
                <a:gd name="T67" fmla="*/ 88 h 148"/>
                <a:gd name="T68" fmla="*/ 7 w 176"/>
                <a:gd name="T69" fmla="*/ 9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48">
                  <a:moveTo>
                    <a:pt x="7" y="90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8" y="94"/>
                    <a:pt x="14" y="99"/>
                    <a:pt x="21" y="105"/>
                  </a:cubicBezTo>
                  <a:cubicBezTo>
                    <a:pt x="42" y="122"/>
                    <a:pt x="74" y="148"/>
                    <a:pt x="74" y="148"/>
                  </a:cubicBezTo>
                  <a:cubicBezTo>
                    <a:pt x="74" y="148"/>
                    <a:pt x="75" y="148"/>
                    <a:pt x="75" y="148"/>
                  </a:cubicBezTo>
                  <a:cubicBezTo>
                    <a:pt x="76" y="148"/>
                    <a:pt x="77" y="148"/>
                    <a:pt x="77" y="147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4"/>
                    <a:pt x="176" y="14"/>
                    <a:pt x="175" y="13"/>
                  </a:cubicBezTo>
                  <a:cubicBezTo>
                    <a:pt x="174" y="8"/>
                    <a:pt x="171" y="5"/>
                    <a:pt x="167" y="3"/>
                  </a:cubicBezTo>
                  <a:cubicBezTo>
                    <a:pt x="163" y="1"/>
                    <a:pt x="158" y="0"/>
                    <a:pt x="153" y="0"/>
                  </a:cubicBezTo>
                  <a:cubicBezTo>
                    <a:pt x="140" y="0"/>
                    <a:pt x="125" y="4"/>
                    <a:pt x="109" y="8"/>
                  </a:cubicBezTo>
                  <a:cubicBezTo>
                    <a:pt x="94" y="13"/>
                    <a:pt x="78" y="18"/>
                    <a:pt x="66" y="21"/>
                  </a:cubicBezTo>
                  <a:cubicBezTo>
                    <a:pt x="51" y="25"/>
                    <a:pt x="35" y="34"/>
                    <a:pt x="22" y="45"/>
                  </a:cubicBezTo>
                  <a:cubicBezTo>
                    <a:pt x="16" y="50"/>
                    <a:pt x="10" y="56"/>
                    <a:pt x="6" y="61"/>
                  </a:cubicBezTo>
                  <a:cubicBezTo>
                    <a:pt x="3" y="67"/>
                    <a:pt x="0" y="73"/>
                    <a:pt x="0" y="79"/>
                  </a:cubicBezTo>
                  <a:cubicBezTo>
                    <a:pt x="0" y="83"/>
                    <a:pt x="2" y="88"/>
                    <a:pt x="6" y="9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5"/>
                    <a:pt x="5" y="82"/>
                    <a:pt x="5" y="79"/>
                  </a:cubicBezTo>
                  <a:cubicBezTo>
                    <a:pt x="5" y="74"/>
                    <a:pt x="7" y="69"/>
                    <a:pt x="10" y="64"/>
                  </a:cubicBezTo>
                  <a:cubicBezTo>
                    <a:pt x="16" y="56"/>
                    <a:pt x="25" y="48"/>
                    <a:pt x="35" y="41"/>
                  </a:cubicBezTo>
                  <a:cubicBezTo>
                    <a:pt x="45" y="34"/>
                    <a:pt x="56" y="29"/>
                    <a:pt x="67" y="26"/>
                  </a:cubicBezTo>
                  <a:cubicBezTo>
                    <a:pt x="79" y="23"/>
                    <a:pt x="95" y="18"/>
                    <a:pt x="111" y="13"/>
                  </a:cubicBezTo>
                  <a:cubicBezTo>
                    <a:pt x="126" y="9"/>
                    <a:pt x="141" y="5"/>
                    <a:pt x="153" y="5"/>
                  </a:cubicBezTo>
                  <a:cubicBezTo>
                    <a:pt x="158" y="5"/>
                    <a:pt x="162" y="6"/>
                    <a:pt x="165" y="7"/>
                  </a:cubicBezTo>
                  <a:cubicBezTo>
                    <a:pt x="168" y="9"/>
                    <a:pt x="170" y="11"/>
                    <a:pt x="171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4"/>
                    <a:pt x="73" y="141"/>
                    <a:pt x="68" y="137"/>
                  </a:cubicBezTo>
                  <a:cubicBezTo>
                    <a:pt x="59" y="130"/>
                    <a:pt x="47" y="120"/>
                    <a:pt x="35" y="110"/>
                  </a:cubicBezTo>
                  <a:cubicBezTo>
                    <a:pt x="23" y="101"/>
                    <a:pt x="13" y="92"/>
                    <a:pt x="9" y="88"/>
                  </a:cubicBezTo>
                  <a:cubicBezTo>
                    <a:pt x="7" y="90"/>
                    <a:pt x="7" y="90"/>
                    <a:pt x="7" y="9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0" name="îṡlîḋe"/>
            <p:cNvSpPr/>
            <p:nvPr/>
          </p:nvSpPr>
          <p:spPr bwMode="auto">
            <a:xfrm>
              <a:off x="6983413" y="3727450"/>
              <a:ext cx="122238" cy="149225"/>
            </a:xfrm>
            <a:custGeom>
              <a:avLst/>
              <a:gdLst>
                <a:gd name="T0" fmla="*/ 59 w 64"/>
                <a:gd name="T1" fmla="*/ 48 h 78"/>
                <a:gd name="T2" fmla="*/ 16 w 64"/>
                <a:gd name="T3" fmla="*/ 0 h 78"/>
                <a:gd name="T4" fmla="*/ 15 w 64"/>
                <a:gd name="T5" fmla="*/ 66 h 78"/>
                <a:gd name="T6" fmla="*/ 44 w 64"/>
                <a:gd name="T7" fmla="*/ 74 h 78"/>
                <a:gd name="T8" fmla="*/ 59 w 64"/>
                <a:gd name="T9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59" y="48"/>
                  </a:moveTo>
                  <a:cubicBezTo>
                    <a:pt x="55" y="36"/>
                    <a:pt x="47" y="20"/>
                    <a:pt x="16" y="0"/>
                  </a:cubicBezTo>
                  <a:cubicBezTo>
                    <a:pt x="16" y="0"/>
                    <a:pt x="0" y="46"/>
                    <a:pt x="15" y="66"/>
                  </a:cubicBezTo>
                  <a:cubicBezTo>
                    <a:pt x="20" y="73"/>
                    <a:pt x="27" y="78"/>
                    <a:pt x="44" y="74"/>
                  </a:cubicBezTo>
                  <a:cubicBezTo>
                    <a:pt x="44" y="74"/>
                    <a:pt x="64" y="65"/>
                    <a:pt x="59" y="48"/>
                  </a:cubicBezTo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1" name="îšļïdê"/>
            <p:cNvSpPr/>
            <p:nvPr/>
          </p:nvSpPr>
          <p:spPr bwMode="auto">
            <a:xfrm>
              <a:off x="6994526" y="3722688"/>
              <a:ext cx="107950" cy="153988"/>
            </a:xfrm>
            <a:custGeom>
              <a:avLst/>
              <a:gdLst>
                <a:gd name="T0" fmla="*/ 53 w 56"/>
                <a:gd name="T1" fmla="*/ 51 h 81"/>
                <a:gd name="T2" fmla="*/ 55 w 56"/>
                <a:gd name="T3" fmla="*/ 50 h 81"/>
                <a:gd name="T4" fmla="*/ 43 w 56"/>
                <a:gd name="T5" fmla="*/ 29 h 81"/>
                <a:gd name="T6" fmla="*/ 11 w 56"/>
                <a:gd name="T7" fmla="*/ 1 h 81"/>
                <a:gd name="T8" fmla="*/ 9 w 56"/>
                <a:gd name="T9" fmla="*/ 1 h 81"/>
                <a:gd name="T10" fmla="*/ 8 w 56"/>
                <a:gd name="T11" fmla="*/ 2 h 81"/>
                <a:gd name="T12" fmla="*/ 0 w 56"/>
                <a:gd name="T13" fmla="*/ 45 h 81"/>
                <a:gd name="T14" fmla="*/ 7 w 56"/>
                <a:gd name="T15" fmla="*/ 71 h 81"/>
                <a:gd name="T16" fmla="*/ 15 w 56"/>
                <a:gd name="T17" fmla="*/ 78 h 81"/>
                <a:gd name="T18" fmla="*/ 27 w 56"/>
                <a:gd name="T19" fmla="*/ 81 h 81"/>
                <a:gd name="T20" fmla="*/ 39 w 56"/>
                <a:gd name="T21" fmla="*/ 80 h 81"/>
                <a:gd name="T22" fmla="*/ 39 w 56"/>
                <a:gd name="T23" fmla="*/ 79 h 81"/>
                <a:gd name="T24" fmla="*/ 48 w 56"/>
                <a:gd name="T25" fmla="*/ 74 h 81"/>
                <a:gd name="T26" fmla="*/ 53 w 56"/>
                <a:gd name="T27" fmla="*/ 67 h 81"/>
                <a:gd name="T28" fmla="*/ 56 w 56"/>
                <a:gd name="T29" fmla="*/ 57 h 81"/>
                <a:gd name="T30" fmla="*/ 55 w 56"/>
                <a:gd name="T31" fmla="*/ 50 h 81"/>
                <a:gd name="T32" fmla="*/ 53 w 56"/>
                <a:gd name="T33" fmla="*/ 51 h 81"/>
                <a:gd name="T34" fmla="*/ 51 w 56"/>
                <a:gd name="T35" fmla="*/ 51 h 81"/>
                <a:gd name="T36" fmla="*/ 51 w 56"/>
                <a:gd name="T37" fmla="*/ 57 h 81"/>
                <a:gd name="T38" fmla="*/ 49 w 56"/>
                <a:gd name="T39" fmla="*/ 64 h 81"/>
                <a:gd name="T40" fmla="*/ 42 w 56"/>
                <a:gd name="T41" fmla="*/ 72 h 81"/>
                <a:gd name="T42" fmla="*/ 39 w 56"/>
                <a:gd name="T43" fmla="*/ 74 h 81"/>
                <a:gd name="T44" fmla="*/ 38 w 56"/>
                <a:gd name="T45" fmla="*/ 75 h 81"/>
                <a:gd name="T46" fmla="*/ 37 w 56"/>
                <a:gd name="T47" fmla="*/ 75 h 81"/>
                <a:gd name="T48" fmla="*/ 37 w 56"/>
                <a:gd name="T49" fmla="*/ 75 h 81"/>
                <a:gd name="T50" fmla="*/ 38 w 56"/>
                <a:gd name="T51" fmla="*/ 77 h 81"/>
                <a:gd name="T52" fmla="*/ 38 w 56"/>
                <a:gd name="T53" fmla="*/ 75 h 81"/>
                <a:gd name="T54" fmla="*/ 27 w 56"/>
                <a:gd name="T55" fmla="*/ 76 h 81"/>
                <a:gd name="T56" fmla="*/ 17 w 56"/>
                <a:gd name="T57" fmla="*/ 74 h 81"/>
                <a:gd name="T58" fmla="*/ 11 w 56"/>
                <a:gd name="T59" fmla="*/ 68 h 81"/>
                <a:gd name="T60" fmla="*/ 5 w 56"/>
                <a:gd name="T61" fmla="*/ 45 h 81"/>
                <a:gd name="T62" fmla="*/ 8 w 56"/>
                <a:gd name="T63" fmla="*/ 17 h 81"/>
                <a:gd name="T64" fmla="*/ 11 w 56"/>
                <a:gd name="T65" fmla="*/ 7 h 81"/>
                <a:gd name="T66" fmla="*/ 12 w 56"/>
                <a:gd name="T67" fmla="*/ 5 h 81"/>
                <a:gd name="T68" fmla="*/ 12 w 56"/>
                <a:gd name="T69" fmla="*/ 4 h 81"/>
                <a:gd name="T70" fmla="*/ 10 w 56"/>
                <a:gd name="T71" fmla="*/ 3 h 81"/>
                <a:gd name="T72" fmla="*/ 9 w 56"/>
                <a:gd name="T73" fmla="*/ 5 h 81"/>
                <a:gd name="T74" fmla="*/ 40 w 56"/>
                <a:gd name="T75" fmla="*/ 31 h 81"/>
                <a:gd name="T76" fmla="*/ 51 w 56"/>
                <a:gd name="T77" fmla="*/ 51 h 81"/>
                <a:gd name="T78" fmla="*/ 53 w 56"/>
                <a:gd name="T79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81">
                  <a:moveTo>
                    <a:pt x="53" y="51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53" y="44"/>
                    <a:pt x="50" y="37"/>
                    <a:pt x="43" y="29"/>
                  </a:cubicBezTo>
                  <a:cubicBezTo>
                    <a:pt x="37" y="20"/>
                    <a:pt x="27" y="11"/>
                    <a:pt x="11" y="1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8" y="2"/>
                    <a:pt x="0" y="24"/>
                    <a:pt x="0" y="45"/>
                  </a:cubicBezTo>
                  <a:cubicBezTo>
                    <a:pt x="0" y="54"/>
                    <a:pt x="2" y="64"/>
                    <a:pt x="7" y="71"/>
                  </a:cubicBezTo>
                  <a:cubicBezTo>
                    <a:pt x="9" y="74"/>
                    <a:pt x="11" y="76"/>
                    <a:pt x="15" y="78"/>
                  </a:cubicBezTo>
                  <a:cubicBezTo>
                    <a:pt x="18" y="80"/>
                    <a:pt x="22" y="81"/>
                    <a:pt x="27" y="81"/>
                  </a:cubicBezTo>
                  <a:cubicBezTo>
                    <a:pt x="30" y="81"/>
                    <a:pt x="34" y="81"/>
                    <a:pt x="39" y="80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40" y="79"/>
                    <a:pt x="44" y="77"/>
                    <a:pt x="48" y="74"/>
                  </a:cubicBezTo>
                  <a:cubicBezTo>
                    <a:pt x="50" y="72"/>
                    <a:pt x="52" y="70"/>
                    <a:pt x="53" y="67"/>
                  </a:cubicBezTo>
                  <a:cubicBezTo>
                    <a:pt x="55" y="64"/>
                    <a:pt x="56" y="61"/>
                    <a:pt x="56" y="57"/>
                  </a:cubicBezTo>
                  <a:cubicBezTo>
                    <a:pt x="56" y="55"/>
                    <a:pt x="56" y="52"/>
                    <a:pt x="55" y="50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3"/>
                    <a:pt x="51" y="55"/>
                    <a:pt x="51" y="57"/>
                  </a:cubicBezTo>
                  <a:cubicBezTo>
                    <a:pt x="51" y="60"/>
                    <a:pt x="51" y="62"/>
                    <a:pt x="49" y="64"/>
                  </a:cubicBezTo>
                  <a:cubicBezTo>
                    <a:pt x="47" y="68"/>
                    <a:pt x="44" y="71"/>
                    <a:pt x="42" y="72"/>
                  </a:cubicBezTo>
                  <a:cubicBezTo>
                    <a:pt x="41" y="73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4" y="76"/>
                    <a:pt x="30" y="76"/>
                    <a:pt x="27" y="76"/>
                  </a:cubicBezTo>
                  <a:cubicBezTo>
                    <a:pt x="23" y="76"/>
                    <a:pt x="19" y="75"/>
                    <a:pt x="17" y="74"/>
                  </a:cubicBezTo>
                  <a:cubicBezTo>
                    <a:pt x="14" y="72"/>
                    <a:pt x="12" y="70"/>
                    <a:pt x="11" y="68"/>
                  </a:cubicBezTo>
                  <a:cubicBezTo>
                    <a:pt x="6" y="62"/>
                    <a:pt x="5" y="54"/>
                    <a:pt x="5" y="45"/>
                  </a:cubicBezTo>
                  <a:cubicBezTo>
                    <a:pt x="5" y="35"/>
                    <a:pt x="7" y="25"/>
                    <a:pt x="8" y="17"/>
                  </a:cubicBezTo>
                  <a:cubicBezTo>
                    <a:pt x="9" y="13"/>
                    <a:pt x="10" y="10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4" y="15"/>
                    <a:pt x="33" y="24"/>
                    <a:pt x="40" y="31"/>
                  </a:cubicBezTo>
                  <a:cubicBezTo>
                    <a:pt x="46" y="39"/>
                    <a:pt x="49" y="46"/>
                    <a:pt x="51" y="51"/>
                  </a:cubicBezTo>
                  <a:cubicBezTo>
                    <a:pt x="53" y="51"/>
                    <a:pt x="53" y="51"/>
                    <a:pt x="53" y="5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2" name="íṥḷíďe"/>
            <p:cNvSpPr/>
            <p:nvPr/>
          </p:nvSpPr>
          <p:spPr bwMode="auto">
            <a:xfrm>
              <a:off x="7072313" y="4065588"/>
              <a:ext cx="123825" cy="150813"/>
            </a:xfrm>
            <a:custGeom>
              <a:avLst/>
              <a:gdLst>
                <a:gd name="T0" fmla="*/ 59 w 65"/>
                <a:gd name="T1" fmla="*/ 48 h 79"/>
                <a:gd name="T2" fmla="*/ 17 w 65"/>
                <a:gd name="T3" fmla="*/ 0 h 79"/>
                <a:gd name="T4" fmla="*/ 15 w 65"/>
                <a:gd name="T5" fmla="*/ 67 h 79"/>
                <a:gd name="T6" fmla="*/ 45 w 65"/>
                <a:gd name="T7" fmla="*/ 74 h 79"/>
                <a:gd name="T8" fmla="*/ 59 w 65"/>
                <a:gd name="T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9">
                  <a:moveTo>
                    <a:pt x="59" y="48"/>
                  </a:moveTo>
                  <a:cubicBezTo>
                    <a:pt x="56" y="37"/>
                    <a:pt x="47" y="20"/>
                    <a:pt x="17" y="0"/>
                  </a:cubicBezTo>
                  <a:cubicBezTo>
                    <a:pt x="17" y="0"/>
                    <a:pt x="0" y="47"/>
                    <a:pt x="15" y="67"/>
                  </a:cubicBezTo>
                  <a:cubicBezTo>
                    <a:pt x="21" y="74"/>
                    <a:pt x="27" y="79"/>
                    <a:pt x="45" y="74"/>
                  </a:cubicBezTo>
                  <a:cubicBezTo>
                    <a:pt x="45" y="74"/>
                    <a:pt x="65" y="65"/>
                    <a:pt x="59" y="48"/>
                  </a:cubicBezTo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3" name="íśľiḍe"/>
            <p:cNvSpPr/>
            <p:nvPr/>
          </p:nvSpPr>
          <p:spPr bwMode="auto">
            <a:xfrm>
              <a:off x="7085013" y="4060825"/>
              <a:ext cx="107950" cy="153988"/>
            </a:xfrm>
            <a:custGeom>
              <a:avLst/>
              <a:gdLst>
                <a:gd name="T0" fmla="*/ 52 w 56"/>
                <a:gd name="T1" fmla="*/ 50 h 80"/>
                <a:gd name="T2" fmla="*/ 55 w 56"/>
                <a:gd name="T3" fmla="*/ 49 h 80"/>
                <a:gd name="T4" fmla="*/ 43 w 56"/>
                <a:gd name="T5" fmla="*/ 28 h 80"/>
                <a:gd name="T6" fmla="*/ 11 w 56"/>
                <a:gd name="T7" fmla="*/ 0 h 80"/>
                <a:gd name="T8" fmla="*/ 9 w 56"/>
                <a:gd name="T9" fmla="*/ 0 h 80"/>
                <a:gd name="T10" fmla="*/ 7 w 56"/>
                <a:gd name="T11" fmla="*/ 1 h 80"/>
                <a:gd name="T12" fmla="*/ 0 w 56"/>
                <a:gd name="T13" fmla="*/ 44 h 80"/>
                <a:gd name="T14" fmla="*/ 6 w 56"/>
                <a:gd name="T15" fmla="*/ 70 h 80"/>
                <a:gd name="T16" fmla="*/ 14 w 56"/>
                <a:gd name="T17" fmla="*/ 77 h 80"/>
                <a:gd name="T18" fmla="*/ 27 w 56"/>
                <a:gd name="T19" fmla="*/ 80 h 80"/>
                <a:gd name="T20" fmla="*/ 39 w 56"/>
                <a:gd name="T21" fmla="*/ 79 h 80"/>
                <a:gd name="T22" fmla="*/ 39 w 56"/>
                <a:gd name="T23" fmla="*/ 79 h 80"/>
                <a:gd name="T24" fmla="*/ 47 w 56"/>
                <a:gd name="T25" fmla="*/ 73 h 80"/>
                <a:gd name="T26" fmla="*/ 53 w 56"/>
                <a:gd name="T27" fmla="*/ 66 h 80"/>
                <a:gd name="T28" fmla="*/ 56 w 56"/>
                <a:gd name="T29" fmla="*/ 56 h 80"/>
                <a:gd name="T30" fmla="*/ 55 w 56"/>
                <a:gd name="T31" fmla="*/ 49 h 80"/>
                <a:gd name="T32" fmla="*/ 52 w 56"/>
                <a:gd name="T33" fmla="*/ 50 h 80"/>
                <a:gd name="T34" fmla="*/ 50 w 56"/>
                <a:gd name="T35" fmla="*/ 51 h 80"/>
                <a:gd name="T36" fmla="*/ 51 w 56"/>
                <a:gd name="T37" fmla="*/ 56 h 80"/>
                <a:gd name="T38" fmla="*/ 49 w 56"/>
                <a:gd name="T39" fmla="*/ 64 h 80"/>
                <a:gd name="T40" fmla="*/ 42 w 56"/>
                <a:gd name="T41" fmla="*/ 72 h 80"/>
                <a:gd name="T42" fmla="*/ 38 w 56"/>
                <a:gd name="T43" fmla="*/ 74 h 80"/>
                <a:gd name="T44" fmla="*/ 37 w 56"/>
                <a:gd name="T45" fmla="*/ 74 h 80"/>
                <a:gd name="T46" fmla="*/ 37 w 56"/>
                <a:gd name="T47" fmla="*/ 74 h 80"/>
                <a:gd name="T48" fmla="*/ 37 w 56"/>
                <a:gd name="T49" fmla="*/ 74 h 80"/>
                <a:gd name="T50" fmla="*/ 38 w 56"/>
                <a:gd name="T51" fmla="*/ 76 h 80"/>
                <a:gd name="T52" fmla="*/ 37 w 56"/>
                <a:gd name="T53" fmla="*/ 74 h 80"/>
                <a:gd name="T54" fmla="*/ 27 w 56"/>
                <a:gd name="T55" fmla="*/ 76 h 80"/>
                <a:gd name="T56" fmla="*/ 17 w 56"/>
                <a:gd name="T57" fmla="*/ 73 h 80"/>
                <a:gd name="T58" fmla="*/ 10 w 56"/>
                <a:gd name="T59" fmla="*/ 67 h 80"/>
                <a:gd name="T60" fmla="*/ 4 w 56"/>
                <a:gd name="T61" fmla="*/ 44 h 80"/>
                <a:gd name="T62" fmla="*/ 8 w 56"/>
                <a:gd name="T63" fmla="*/ 16 h 80"/>
                <a:gd name="T64" fmla="*/ 11 w 56"/>
                <a:gd name="T65" fmla="*/ 7 h 80"/>
                <a:gd name="T66" fmla="*/ 12 w 56"/>
                <a:gd name="T67" fmla="*/ 4 h 80"/>
                <a:gd name="T68" fmla="*/ 12 w 56"/>
                <a:gd name="T69" fmla="*/ 3 h 80"/>
                <a:gd name="T70" fmla="*/ 10 w 56"/>
                <a:gd name="T71" fmla="*/ 2 h 80"/>
                <a:gd name="T72" fmla="*/ 8 w 56"/>
                <a:gd name="T73" fmla="*/ 4 h 80"/>
                <a:gd name="T74" fmla="*/ 39 w 56"/>
                <a:gd name="T75" fmla="*/ 31 h 80"/>
                <a:gd name="T76" fmla="*/ 50 w 56"/>
                <a:gd name="T77" fmla="*/ 51 h 80"/>
                <a:gd name="T78" fmla="*/ 52 w 56"/>
                <a:gd name="T7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80">
                  <a:moveTo>
                    <a:pt x="52" y="50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53" y="43"/>
                    <a:pt x="50" y="36"/>
                    <a:pt x="43" y="28"/>
                  </a:cubicBezTo>
                  <a:cubicBezTo>
                    <a:pt x="36" y="20"/>
                    <a:pt x="26" y="1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7" y="2"/>
                    <a:pt x="0" y="23"/>
                    <a:pt x="0" y="44"/>
                  </a:cubicBezTo>
                  <a:cubicBezTo>
                    <a:pt x="0" y="54"/>
                    <a:pt x="1" y="63"/>
                    <a:pt x="6" y="70"/>
                  </a:cubicBezTo>
                  <a:cubicBezTo>
                    <a:pt x="8" y="73"/>
                    <a:pt x="11" y="75"/>
                    <a:pt x="14" y="77"/>
                  </a:cubicBezTo>
                  <a:cubicBezTo>
                    <a:pt x="17" y="79"/>
                    <a:pt x="22" y="80"/>
                    <a:pt x="27" y="80"/>
                  </a:cubicBezTo>
                  <a:cubicBezTo>
                    <a:pt x="30" y="80"/>
                    <a:pt x="34" y="80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43" y="77"/>
                    <a:pt x="47" y="73"/>
                  </a:cubicBezTo>
                  <a:cubicBezTo>
                    <a:pt x="49" y="71"/>
                    <a:pt x="51" y="69"/>
                    <a:pt x="53" y="66"/>
                  </a:cubicBezTo>
                  <a:cubicBezTo>
                    <a:pt x="55" y="63"/>
                    <a:pt x="56" y="60"/>
                    <a:pt x="56" y="56"/>
                  </a:cubicBezTo>
                  <a:cubicBezTo>
                    <a:pt x="56" y="54"/>
                    <a:pt x="55" y="52"/>
                    <a:pt x="55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1" y="53"/>
                    <a:pt x="51" y="54"/>
                    <a:pt x="51" y="56"/>
                  </a:cubicBezTo>
                  <a:cubicBezTo>
                    <a:pt x="51" y="59"/>
                    <a:pt x="50" y="61"/>
                    <a:pt x="49" y="64"/>
                  </a:cubicBezTo>
                  <a:cubicBezTo>
                    <a:pt x="47" y="67"/>
                    <a:pt x="44" y="70"/>
                    <a:pt x="42" y="72"/>
                  </a:cubicBezTo>
                  <a:cubicBezTo>
                    <a:pt x="40" y="73"/>
                    <a:pt x="39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3" y="75"/>
                    <a:pt x="30" y="76"/>
                    <a:pt x="27" y="76"/>
                  </a:cubicBezTo>
                  <a:cubicBezTo>
                    <a:pt x="22" y="76"/>
                    <a:pt x="19" y="75"/>
                    <a:pt x="17" y="73"/>
                  </a:cubicBezTo>
                  <a:cubicBezTo>
                    <a:pt x="14" y="72"/>
                    <a:pt x="12" y="70"/>
                    <a:pt x="10" y="67"/>
                  </a:cubicBezTo>
                  <a:cubicBezTo>
                    <a:pt x="6" y="62"/>
                    <a:pt x="4" y="53"/>
                    <a:pt x="4" y="44"/>
                  </a:cubicBezTo>
                  <a:cubicBezTo>
                    <a:pt x="4" y="34"/>
                    <a:pt x="6" y="24"/>
                    <a:pt x="8" y="16"/>
                  </a:cubicBezTo>
                  <a:cubicBezTo>
                    <a:pt x="9" y="12"/>
                    <a:pt x="10" y="9"/>
                    <a:pt x="11" y="7"/>
                  </a:cubicBezTo>
                  <a:cubicBezTo>
                    <a:pt x="11" y="5"/>
                    <a:pt x="11" y="5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3" y="14"/>
                    <a:pt x="33" y="23"/>
                    <a:pt x="39" y="31"/>
                  </a:cubicBezTo>
                  <a:cubicBezTo>
                    <a:pt x="46" y="39"/>
                    <a:pt x="48" y="45"/>
                    <a:pt x="50" y="51"/>
                  </a:cubicBezTo>
                  <a:cubicBezTo>
                    <a:pt x="52" y="50"/>
                    <a:pt x="52" y="50"/>
                    <a:pt x="52" y="5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4" name="íṧḷïde"/>
            <p:cNvSpPr/>
            <p:nvPr/>
          </p:nvSpPr>
          <p:spPr bwMode="auto">
            <a:xfrm>
              <a:off x="6181726" y="1898650"/>
              <a:ext cx="1466850" cy="1346200"/>
            </a:xfrm>
            <a:custGeom>
              <a:avLst/>
              <a:gdLst>
                <a:gd name="T0" fmla="*/ 0 w 765"/>
                <a:gd name="T1" fmla="*/ 349 h 703"/>
                <a:gd name="T2" fmla="*/ 377 w 765"/>
                <a:gd name="T3" fmla="*/ 702 h 703"/>
                <a:gd name="T4" fmla="*/ 756 w 765"/>
                <a:gd name="T5" fmla="*/ 353 h 703"/>
                <a:gd name="T6" fmla="*/ 380 w 765"/>
                <a:gd name="T7" fmla="*/ 1 h 703"/>
                <a:gd name="T8" fmla="*/ 0 w 765"/>
                <a:gd name="T9" fmla="*/ 349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703">
                  <a:moveTo>
                    <a:pt x="0" y="349"/>
                  </a:moveTo>
                  <a:cubicBezTo>
                    <a:pt x="0" y="543"/>
                    <a:pt x="168" y="701"/>
                    <a:pt x="377" y="702"/>
                  </a:cubicBezTo>
                  <a:cubicBezTo>
                    <a:pt x="585" y="703"/>
                    <a:pt x="749" y="546"/>
                    <a:pt x="756" y="353"/>
                  </a:cubicBezTo>
                  <a:cubicBezTo>
                    <a:pt x="765" y="116"/>
                    <a:pt x="589" y="2"/>
                    <a:pt x="380" y="1"/>
                  </a:cubicBezTo>
                  <a:cubicBezTo>
                    <a:pt x="171" y="0"/>
                    <a:pt x="1" y="156"/>
                    <a:pt x="0" y="349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5" name="îşļîďe"/>
            <p:cNvSpPr/>
            <p:nvPr/>
          </p:nvSpPr>
          <p:spPr bwMode="auto">
            <a:xfrm>
              <a:off x="6180138" y="1897063"/>
              <a:ext cx="1455738" cy="1347788"/>
            </a:xfrm>
            <a:custGeom>
              <a:avLst/>
              <a:gdLst>
                <a:gd name="T0" fmla="*/ 1 w 759"/>
                <a:gd name="T1" fmla="*/ 350 h 704"/>
                <a:gd name="T2" fmla="*/ 0 w 759"/>
                <a:gd name="T3" fmla="*/ 350 h 704"/>
                <a:gd name="T4" fmla="*/ 0 w 759"/>
                <a:gd name="T5" fmla="*/ 352 h 704"/>
                <a:gd name="T6" fmla="*/ 378 w 759"/>
                <a:gd name="T7" fmla="*/ 704 h 704"/>
                <a:gd name="T8" fmla="*/ 380 w 759"/>
                <a:gd name="T9" fmla="*/ 704 h 704"/>
                <a:gd name="T10" fmla="*/ 759 w 759"/>
                <a:gd name="T11" fmla="*/ 354 h 704"/>
                <a:gd name="T12" fmla="*/ 759 w 759"/>
                <a:gd name="T13" fmla="*/ 338 h 704"/>
                <a:gd name="T14" fmla="*/ 647 w 759"/>
                <a:gd name="T15" fmla="*/ 84 h 704"/>
                <a:gd name="T16" fmla="*/ 381 w 759"/>
                <a:gd name="T17" fmla="*/ 0 h 704"/>
                <a:gd name="T18" fmla="*/ 379 w 759"/>
                <a:gd name="T19" fmla="*/ 0 h 704"/>
                <a:gd name="T20" fmla="*/ 0 w 759"/>
                <a:gd name="T21" fmla="*/ 350 h 704"/>
                <a:gd name="T22" fmla="*/ 1 w 759"/>
                <a:gd name="T23" fmla="*/ 350 h 704"/>
                <a:gd name="T24" fmla="*/ 3 w 759"/>
                <a:gd name="T25" fmla="*/ 350 h 704"/>
                <a:gd name="T26" fmla="*/ 379 w 759"/>
                <a:gd name="T27" fmla="*/ 3 h 704"/>
                <a:gd name="T28" fmla="*/ 381 w 759"/>
                <a:gd name="T29" fmla="*/ 3 h 704"/>
                <a:gd name="T30" fmla="*/ 645 w 759"/>
                <a:gd name="T31" fmla="*/ 86 h 704"/>
                <a:gd name="T32" fmla="*/ 756 w 759"/>
                <a:gd name="T33" fmla="*/ 338 h 704"/>
                <a:gd name="T34" fmla="*/ 756 w 759"/>
                <a:gd name="T35" fmla="*/ 354 h 704"/>
                <a:gd name="T36" fmla="*/ 380 w 759"/>
                <a:gd name="T37" fmla="*/ 701 h 704"/>
                <a:gd name="T38" fmla="*/ 378 w 759"/>
                <a:gd name="T39" fmla="*/ 701 h 704"/>
                <a:gd name="T40" fmla="*/ 3 w 759"/>
                <a:gd name="T41" fmla="*/ 352 h 704"/>
                <a:gd name="T42" fmla="*/ 3 w 759"/>
                <a:gd name="T43" fmla="*/ 350 h 704"/>
                <a:gd name="T44" fmla="*/ 1 w 759"/>
                <a:gd name="T45" fmla="*/ 35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9" h="704">
                  <a:moveTo>
                    <a:pt x="1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351"/>
                    <a:pt x="0" y="351"/>
                    <a:pt x="0" y="352"/>
                  </a:cubicBezTo>
                  <a:cubicBezTo>
                    <a:pt x="0" y="546"/>
                    <a:pt x="169" y="703"/>
                    <a:pt x="378" y="704"/>
                  </a:cubicBezTo>
                  <a:cubicBezTo>
                    <a:pt x="378" y="704"/>
                    <a:pt x="379" y="704"/>
                    <a:pt x="380" y="704"/>
                  </a:cubicBezTo>
                  <a:cubicBezTo>
                    <a:pt x="588" y="704"/>
                    <a:pt x="752" y="548"/>
                    <a:pt x="759" y="354"/>
                  </a:cubicBezTo>
                  <a:cubicBezTo>
                    <a:pt x="759" y="348"/>
                    <a:pt x="759" y="343"/>
                    <a:pt x="759" y="338"/>
                  </a:cubicBezTo>
                  <a:cubicBezTo>
                    <a:pt x="759" y="224"/>
                    <a:pt x="715" y="140"/>
                    <a:pt x="647" y="84"/>
                  </a:cubicBezTo>
                  <a:cubicBezTo>
                    <a:pt x="578" y="28"/>
                    <a:pt x="483" y="1"/>
                    <a:pt x="381" y="0"/>
                  </a:cubicBezTo>
                  <a:cubicBezTo>
                    <a:pt x="380" y="0"/>
                    <a:pt x="380" y="0"/>
                    <a:pt x="379" y="0"/>
                  </a:cubicBezTo>
                  <a:cubicBezTo>
                    <a:pt x="171" y="0"/>
                    <a:pt x="1" y="157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3" y="350"/>
                    <a:pt x="3" y="350"/>
                    <a:pt x="3" y="350"/>
                  </a:cubicBezTo>
                  <a:cubicBezTo>
                    <a:pt x="4" y="158"/>
                    <a:pt x="172" y="3"/>
                    <a:pt x="379" y="3"/>
                  </a:cubicBezTo>
                  <a:cubicBezTo>
                    <a:pt x="380" y="3"/>
                    <a:pt x="380" y="3"/>
                    <a:pt x="381" y="3"/>
                  </a:cubicBezTo>
                  <a:cubicBezTo>
                    <a:pt x="483" y="3"/>
                    <a:pt x="577" y="31"/>
                    <a:pt x="645" y="86"/>
                  </a:cubicBezTo>
                  <a:cubicBezTo>
                    <a:pt x="713" y="141"/>
                    <a:pt x="756" y="225"/>
                    <a:pt x="756" y="338"/>
                  </a:cubicBezTo>
                  <a:cubicBezTo>
                    <a:pt x="756" y="343"/>
                    <a:pt x="756" y="348"/>
                    <a:pt x="756" y="354"/>
                  </a:cubicBezTo>
                  <a:cubicBezTo>
                    <a:pt x="749" y="546"/>
                    <a:pt x="587" y="701"/>
                    <a:pt x="380" y="701"/>
                  </a:cubicBezTo>
                  <a:cubicBezTo>
                    <a:pt x="379" y="701"/>
                    <a:pt x="378" y="701"/>
                    <a:pt x="378" y="701"/>
                  </a:cubicBezTo>
                  <a:cubicBezTo>
                    <a:pt x="170" y="700"/>
                    <a:pt x="3" y="544"/>
                    <a:pt x="3" y="352"/>
                  </a:cubicBezTo>
                  <a:cubicBezTo>
                    <a:pt x="3" y="351"/>
                    <a:pt x="3" y="351"/>
                    <a:pt x="3" y="350"/>
                  </a:cubicBezTo>
                  <a:cubicBezTo>
                    <a:pt x="1" y="350"/>
                    <a:pt x="1" y="350"/>
                    <a:pt x="1" y="35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6" name="íŝliḍê"/>
            <p:cNvSpPr/>
            <p:nvPr/>
          </p:nvSpPr>
          <p:spPr bwMode="auto">
            <a:xfrm>
              <a:off x="6189663" y="2101850"/>
              <a:ext cx="1376363" cy="1403350"/>
            </a:xfrm>
            <a:custGeom>
              <a:avLst/>
              <a:gdLst>
                <a:gd name="T0" fmla="*/ 15 w 718"/>
                <a:gd name="T1" fmla="*/ 353 h 733"/>
                <a:gd name="T2" fmla="*/ 359 w 718"/>
                <a:gd name="T3" fmla="*/ 715 h 733"/>
                <a:gd name="T4" fmla="*/ 708 w 718"/>
                <a:gd name="T5" fmla="*/ 352 h 733"/>
                <a:gd name="T6" fmla="*/ 363 w 718"/>
                <a:gd name="T7" fmla="*/ 1 h 733"/>
                <a:gd name="T8" fmla="*/ 15 w 718"/>
                <a:gd name="T9" fmla="*/ 35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33">
                  <a:moveTo>
                    <a:pt x="15" y="353"/>
                  </a:moveTo>
                  <a:cubicBezTo>
                    <a:pt x="0" y="559"/>
                    <a:pt x="42" y="695"/>
                    <a:pt x="359" y="715"/>
                  </a:cubicBezTo>
                  <a:cubicBezTo>
                    <a:pt x="662" y="733"/>
                    <a:pt x="699" y="548"/>
                    <a:pt x="708" y="352"/>
                  </a:cubicBezTo>
                  <a:cubicBezTo>
                    <a:pt x="718" y="110"/>
                    <a:pt x="560" y="2"/>
                    <a:pt x="363" y="1"/>
                  </a:cubicBezTo>
                  <a:cubicBezTo>
                    <a:pt x="166" y="0"/>
                    <a:pt x="35" y="72"/>
                    <a:pt x="15" y="35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7" name="íṩlídê"/>
            <p:cNvSpPr/>
            <p:nvPr/>
          </p:nvSpPr>
          <p:spPr bwMode="auto">
            <a:xfrm>
              <a:off x="7204076" y="2159000"/>
              <a:ext cx="285750" cy="274638"/>
            </a:xfrm>
            <a:custGeom>
              <a:avLst/>
              <a:gdLst>
                <a:gd name="T0" fmla="*/ 1 w 149"/>
                <a:gd name="T1" fmla="*/ 0 h 143"/>
                <a:gd name="T2" fmla="*/ 0 w 149"/>
                <a:gd name="T3" fmla="*/ 1 h 143"/>
                <a:gd name="T4" fmla="*/ 79 w 149"/>
                <a:gd name="T5" fmla="*/ 50 h 143"/>
                <a:gd name="T6" fmla="*/ 149 w 149"/>
                <a:gd name="T7" fmla="*/ 143 h 143"/>
                <a:gd name="T8" fmla="*/ 1 w 149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9" y="13"/>
                    <a:pt x="55" y="30"/>
                    <a:pt x="79" y="50"/>
                  </a:cubicBezTo>
                  <a:cubicBezTo>
                    <a:pt x="108" y="75"/>
                    <a:pt x="131" y="106"/>
                    <a:pt x="149" y="143"/>
                  </a:cubicBezTo>
                  <a:cubicBezTo>
                    <a:pt x="119" y="71"/>
                    <a:pt x="69" y="27"/>
                    <a:pt x="1" y="0"/>
                  </a:cubicBezTo>
                </a:path>
              </a:pathLst>
            </a:custGeom>
            <a:solidFill>
              <a:srgbClr val="3D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8" name="íSlïḓè"/>
            <p:cNvSpPr/>
            <p:nvPr/>
          </p:nvSpPr>
          <p:spPr bwMode="auto">
            <a:xfrm>
              <a:off x="7473951" y="3155950"/>
              <a:ext cx="15875" cy="34925"/>
            </a:xfrm>
            <a:custGeom>
              <a:avLst/>
              <a:gdLst>
                <a:gd name="T0" fmla="*/ 8 w 8"/>
                <a:gd name="T1" fmla="*/ 0 h 19"/>
                <a:gd name="T2" fmla="*/ 0 w 8"/>
                <a:gd name="T3" fmla="*/ 19 h 19"/>
                <a:gd name="T4" fmla="*/ 0 w 8"/>
                <a:gd name="T5" fmla="*/ 19 h 19"/>
                <a:gd name="T6" fmla="*/ 8 w 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5" y="7"/>
                    <a:pt x="3" y="13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3"/>
                    <a:pt x="5" y="7"/>
                    <a:pt x="8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9" name="îṥḻiḋè"/>
            <p:cNvSpPr/>
            <p:nvPr/>
          </p:nvSpPr>
          <p:spPr bwMode="auto">
            <a:xfrm>
              <a:off x="7464426" y="3190875"/>
              <a:ext cx="9525" cy="22225"/>
            </a:xfrm>
            <a:custGeom>
              <a:avLst/>
              <a:gdLst>
                <a:gd name="T0" fmla="*/ 4 w 5"/>
                <a:gd name="T1" fmla="*/ 3 h 11"/>
                <a:gd name="T2" fmla="*/ 0 w 5"/>
                <a:gd name="T3" fmla="*/ 11 h 11"/>
                <a:gd name="T4" fmla="*/ 4 w 5"/>
                <a:gd name="T5" fmla="*/ 3 h 11"/>
                <a:gd name="T6" fmla="*/ 4 w 5"/>
                <a:gd name="T7" fmla="*/ 3 h 11"/>
                <a:gd name="T8" fmla="*/ 5 w 5"/>
                <a:gd name="T9" fmla="*/ 0 h 11"/>
                <a:gd name="T10" fmla="*/ 5 w 5"/>
                <a:gd name="T11" fmla="*/ 0 h 11"/>
                <a:gd name="T12" fmla="*/ 5 w 5"/>
                <a:gd name="T13" fmla="*/ 0 h 11"/>
                <a:gd name="T14" fmla="*/ 5 w 5"/>
                <a:gd name="T15" fmla="*/ 0 h 11"/>
                <a:gd name="T16" fmla="*/ 5 w 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1">
                  <a:moveTo>
                    <a:pt x="4" y="3"/>
                  </a:moveTo>
                  <a:cubicBezTo>
                    <a:pt x="3" y="6"/>
                    <a:pt x="1" y="8"/>
                    <a:pt x="0" y="11"/>
                  </a:cubicBezTo>
                  <a:cubicBezTo>
                    <a:pt x="1" y="8"/>
                    <a:pt x="3" y="6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3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0" name="íšḷíḍe"/>
            <p:cNvSpPr/>
            <p:nvPr/>
          </p:nvSpPr>
          <p:spPr bwMode="auto">
            <a:xfrm>
              <a:off x="7472363" y="3190875"/>
              <a:ext cx="1588" cy="63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1" name="íṧļîdè"/>
            <p:cNvSpPr/>
            <p:nvPr/>
          </p:nvSpPr>
          <p:spPr bwMode="auto">
            <a:xfrm>
              <a:off x="7083426" y="2165350"/>
              <a:ext cx="461963" cy="1289050"/>
            </a:xfrm>
            <a:custGeom>
              <a:avLst/>
              <a:gdLst>
                <a:gd name="T0" fmla="*/ 60 w 241"/>
                <a:gd name="T1" fmla="*/ 0 h 673"/>
                <a:gd name="T2" fmla="*/ 40 w 241"/>
                <a:gd name="T3" fmla="*/ 11 h 673"/>
                <a:gd name="T4" fmla="*/ 177 w 241"/>
                <a:gd name="T5" fmla="*/ 345 h 673"/>
                <a:gd name="T6" fmla="*/ 0 w 241"/>
                <a:gd name="T7" fmla="*/ 673 h 673"/>
                <a:gd name="T8" fmla="*/ 143 w 241"/>
                <a:gd name="T9" fmla="*/ 618 h 673"/>
                <a:gd name="T10" fmla="*/ 183 w 241"/>
                <a:gd name="T11" fmla="*/ 570 h 673"/>
                <a:gd name="T12" fmla="*/ 240 w 241"/>
                <a:gd name="T13" fmla="*/ 331 h 673"/>
                <a:gd name="T14" fmla="*/ 228 w 241"/>
                <a:gd name="T15" fmla="*/ 192 h 673"/>
                <a:gd name="T16" fmla="*/ 140 w 241"/>
                <a:gd name="T17" fmla="*/ 49 h 673"/>
                <a:gd name="T18" fmla="*/ 60 w 241"/>
                <a:gd name="T1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673">
                  <a:moveTo>
                    <a:pt x="60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210" y="118"/>
                    <a:pt x="177" y="345"/>
                  </a:cubicBezTo>
                  <a:cubicBezTo>
                    <a:pt x="177" y="345"/>
                    <a:pt x="164" y="583"/>
                    <a:pt x="0" y="673"/>
                  </a:cubicBezTo>
                  <a:cubicBezTo>
                    <a:pt x="63" y="664"/>
                    <a:pt x="109" y="646"/>
                    <a:pt x="143" y="618"/>
                  </a:cubicBezTo>
                  <a:cubicBezTo>
                    <a:pt x="159" y="604"/>
                    <a:pt x="172" y="588"/>
                    <a:pt x="183" y="570"/>
                  </a:cubicBezTo>
                  <a:cubicBezTo>
                    <a:pt x="224" y="506"/>
                    <a:pt x="235" y="420"/>
                    <a:pt x="240" y="331"/>
                  </a:cubicBezTo>
                  <a:cubicBezTo>
                    <a:pt x="241" y="277"/>
                    <a:pt x="237" y="231"/>
                    <a:pt x="228" y="192"/>
                  </a:cubicBezTo>
                  <a:cubicBezTo>
                    <a:pt x="212" y="131"/>
                    <a:pt x="181" y="84"/>
                    <a:pt x="140" y="49"/>
                  </a:cubicBezTo>
                  <a:cubicBezTo>
                    <a:pt x="117" y="28"/>
                    <a:pt x="90" y="12"/>
                    <a:pt x="6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2" name="ï$ḷîḓe"/>
            <p:cNvSpPr/>
            <p:nvPr/>
          </p:nvSpPr>
          <p:spPr bwMode="auto">
            <a:xfrm>
              <a:off x="6210301" y="2101850"/>
              <a:ext cx="1338263" cy="1373188"/>
            </a:xfrm>
            <a:custGeom>
              <a:avLst/>
              <a:gdLst>
                <a:gd name="T0" fmla="*/ 4 w 698"/>
                <a:gd name="T1" fmla="*/ 353 h 717"/>
                <a:gd name="T2" fmla="*/ 3 w 698"/>
                <a:gd name="T3" fmla="*/ 353 h 717"/>
                <a:gd name="T4" fmla="*/ 0 w 698"/>
                <a:gd name="T5" fmla="*/ 417 h 717"/>
                <a:gd name="T6" fmla="*/ 68 w 698"/>
                <a:gd name="T7" fmla="*/ 624 h 717"/>
                <a:gd name="T8" fmla="*/ 348 w 698"/>
                <a:gd name="T9" fmla="*/ 716 h 717"/>
                <a:gd name="T10" fmla="*/ 389 w 698"/>
                <a:gd name="T11" fmla="*/ 717 h 717"/>
                <a:gd name="T12" fmla="*/ 640 w 698"/>
                <a:gd name="T13" fmla="*/ 605 h 717"/>
                <a:gd name="T14" fmla="*/ 698 w 698"/>
                <a:gd name="T15" fmla="*/ 352 h 717"/>
                <a:gd name="T16" fmla="*/ 698 w 698"/>
                <a:gd name="T17" fmla="*/ 330 h 717"/>
                <a:gd name="T18" fmla="*/ 597 w 698"/>
                <a:gd name="T19" fmla="*/ 80 h 717"/>
                <a:gd name="T20" fmla="*/ 352 w 698"/>
                <a:gd name="T21" fmla="*/ 0 h 717"/>
                <a:gd name="T22" fmla="*/ 348 w 698"/>
                <a:gd name="T23" fmla="*/ 0 h 717"/>
                <a:gd name="T24" fmla="*/ 110 w 698"/>
                <a:gd name="T25" fmla="*/ 71 h 717"/>
                <a:gd name="T26" fmla="*/ 3 w 698"/>
                <a:gd name="T27" fmla="*/ 353 h 717"/>
                <a:gd name="T28" fmla="*/ 4 w 698"/>
                <a:gd name="T29" fmla="*/ 353 h 717"/>
                <a:gd name="T30" fmla="*/ 5 w 698"/>
                <a:gd name="T31" fmla="*/ 353 h 717"/>
                <a:gd name="T32" fmla="*/ 111 w 698"/>
                <a:gd name="T33" fmla="*/ 73 h 717"/>
                <a:gd name="T34" fmla="*/ 348 w 698"/>
                <a:gd name="T35" fmla="*/ 2 h 717"/>
                <a:gd name="T36" fmla="*/ 352 w 698"/>
                <a:gd name="T37" fmla="*/ 2 h 717"/>
                <a:gd name="T38" fmla="*/ 595 w 698"/>
                <a:gd name="T39" fmla="*/ 82 h 717"/>
                <a:gd name="T40" fmla="*/ 696 w 698"/>
                <a:gd name="T41" fmla="*/ 330 h 717"/>
                <a:gd name="T42" fmla="*/ 695 w 698"/>
                <a:gd name="T43" fmla="*/ 351 h 717"/>
                <a:gd name="T44" fmla="*/ 638 w 698"/>
                <a:gd name="T45" fmla="*/ 603 h 717"/>
                <a:gd name="T46" fmla="*/ 389 w 698"/>
                <a:gd name="T47" fmla="*/ 715 h 717"/>
                <a:gd name="T48" fmla="*/ 348 w 698"/>
                <a:gd name="T49" fmla="*/ 713 h 717"/>
                <a:gd name="T50" fmla="*/ 70 w 698"/>
                <a:gd name="T51" fmla="*/ 622 h 717"/>
                <a:gd name="T52" fmla="*/ 3 w 698"/>
                <a:gd name="T53" fmla="*/ 417 h 717"/>
                <a:gd name="T54" fmla="*/ 5 w 698"/>
                <a:gd name="T55" fmla="*/ 353 h 717"/>
                <a:gd name="T56" fmla="*/ 4 w 698"/>
                <a:gd name="T57" fmla="*/ 35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8" h="717">
                  <a:moveTo>
                    <a:pt x="4" y="353"/>
                  </a:moveTo>
                  <a:cubicBezTo>
                    <a:pt x="3" y="353"/>
                    <a:pt x="3" y="353"/>
                    <a:pt x="3" y="353"/>
                  </a:cubicBezTo>
                  <a:cubicBezTo>
                    <a:pt x="1" y="375"/>
                    <a:pt x="0" y="397"/>
                    <a:pt x="0" y="417"/>
                  </a:cubicBezTo>
                  <a:cubicBezTo>
                    <a:pt x="0" y="502"/>
                    <a:pt x="16" y="572"/>
                    <a:pt x="68" y="624"/>
                  </a:cubicBezTo>
                  <a:cubicBezTo>
                    <a:pt x="120" y="675"/>
                    <a:pt x="207" y="707"/>
                    <a:pt x="348" y="716"/>
                  </a:cubicBezTo>
                  <a:cubicBezTo>
                    <a:pt x="362" y="717"/>
                    <a:pt x="376" y="717"/>
                    <a:pt x="389" y="717"/>
                  </a:cubicBezTo>
                  <a:cubicBezTo>
                    <a:pt x="522" y="717"/>
                    <a:pt x="598" y="673"/>
                    <a:pt x="640" y="605"/>
                  </a:cubicBezTo>
                  <a:cubicBezTo>
                    <a:pt x="683" y="537"/>
                    <a:pt x="694" y="445"/>
                    <a:pt x="698" y="352"/>
                  </a:cubicBezTo>
                  <a:cubicBezTo>
                    <a:pt x="698" y="344"/>
                    <a:pt x="698" y="337"/>
                    <a:pt x="698" y="330"/>
                  </a:cubicBezTo>
                  <a:cubicBezTo>
                    <a:pt x="698" y="216"/>
                    <a:pt x="660" y="134"/>
                    <a:pt x="597" y="80"/>
                  </a:cubicBezTo>
                  <a:cubicBezTo>
                    <a:pt x="534" y="26"/>
                    <a:pt x="447" y="0"/>
                    <a:pt x="352" y="0"/>
                  </a:cubicBezTo>
                  <a:cubicBezTo>
                    <a:pt x="350" y="0"/>
                    <a:pt x="349" y="0"/>
                    <a:pt x="348" y="0"/>
                  </a:cubicBezTo>
                  <a:cubicBezTo>
                    <a:pt x="250" y="0"/>
                    <a:pt x="169" y="18"/>
                    <a:pt x="110" y="71"/>
                  </a:cubicBezTo>
                  <a:cubicBezTo>
                    <a:pt x="50" y="125"/>
                    <a:pt x="13" y="213"/>
                    <a:pt x="3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15" y="214"/>
                    <a:pt x="53" y="126"/>
                    <a:pt x="111" y="73"/>
                  </a:cubicBezTo>
                  <a:cubicBezTo>
                    <a:pt x="170" y="20"/>
                    <a:pt x="251" y="2"/>
                    <a:pt x="348" y="2"/>
                  </a:cubicBezTo>
                  <a:cubicBezTo>
                    <a:pt x="349" y="2"/>
                    <a:pt x="350" y="2"/>
                    <a:pt x="352" y="2"/>
                  </a:cubicBezTo>
                  <a:cubicBezTo>
                    <a:pt x="447" y="2"/>
                    <a:pt x="533" y="28"/>
                    <a:pt x="595" y="82"/>
                  </a:cubicBezTo>
                  <a:cubicBezTo>
                    <a:pt x="657" y="135"/>
                    <a:pt x="696" y="217"/>
                    <a:pt x="696" y="330"/>
                  </a:cubicBezTo>
                  <a:cubicBezTo>
                    <a:pt x="696" y="337"/>
                    <a:pt x="696" y="344"/>
                    <a:pt x="695" y="351"/>
                  </a:cubicBezTo>
                  <a:cubicBezTo>
                    <a:pt x="691" y="445"/>
                    <a:pt x="681" y="536"/>
                    <a:pt x="638" y="603"/>
                  </a:cubicBezTo>
                  <a:cubicBezTo>
                    <a:pt x="596" y="671"/>
                    <a:pt x="522" y="715"/>
                    <a:pt x="389" y="715"/>
                  </a:cubicBezTo>
                  <a:cubicBezTo>
                    <a:pt x="376" y="715"/>
                    <a:pt x="363" y="714"/>
                    <a:pt x="348" y="713"/>
                  </a:cubicBezTo>
                  <a:cubicBezTo>
                    <a:pt x="207" y="705"/>
                    <a:pt x="121" y="673"/>
                    <a:pt x="70" y="622"/>
                  </a:cubicBezTo>
                  <a:cubicBezTo>
                    <a:pt x="19" y="571"/>
                    <a:pt x="3" y="502"/>
                    <a:pt x="3" y="417"/>
                  </a:cubicBezTo>
                  <a:cubicBezTo>
                    <a:pt x="3" y="397"/>
                    <a:pt x="4" y="375"/>
                    <a:pt x="5" y="353"/>
                  </a:cubicBezTo>
                  <a:cubicBezTo>
                    <a:pt x="4" y="353"/>
                    <a:pt x="4" y="353"/>
                    <a:pt x="4" y="35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3" name="ïšḷiḍe"/>
            <p:cNvSpPr/>
            <p:nvPr/>
          </p:nvSpPr>
          <p:spPr bwMode="auto">
            <a:xfrm>
              <a:off x="6270626" y="1736725"/>
              <a:ext cx="1157288" cy="506413"/>
            </a:xfrm>
            <a:custGeom>
              <a:avLst/>
              <a:gdLst>
                <a:gd name="T0" fmla="*/ 414 w 604"/>
                <a:gd name="T1" fmla="*/ 90 h 265"/>
                <a:gd name="T2" fmla="*/ 160 w 604"/>
                <a:gd name="T3" fmla="*/ 23 h 265"/>
                <a:gd name="T4" fmla="*/ 40 w 604"/>
                <a:gd name="T5" fmla="*/ 16 h 265"/>
                <a:gd name="T6" fmla="*/ 7 w 604"/>
                <a:gd name="T7" fmla="*/ 94 h 265"/>
                <a:gd name="T8" fmla="*/ 157 w 604"/>
                <a:gd name="T9" fmla="*/ 207 h 265"/>
                <a:gd name="T10" fmla="*/ 393 w 604"/>
                <a:gd name="T11" fmla="*/ 252 h 265"/>
                <a:gd name="T12" fmla="*/ 604 w 604"/>
                <a:gd name="T13" fmla="*/ 25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65">
                  <a:moveTo>
                    <a:pt x="414" y="90"/>
                  </a:moveTo>
                  <a:cubicBezTo>
                    <a:pt x="328" y="66"/>
                    <a:pt x="200" y="33"/>
                    <a:pt x="160" y="23"/>
                  </a:cubicBezTo>
                  <a:cubicBezTo>
                    <a:pt x="123" y="14"/>
                    <a:pt x="76" y="0"/>
                    <a:pt x="40" y="16"/>
                  </a:cubicBezTo>
                  <a:cubicBezTo>
                    <a:pt x="7" y="31"/>
                    <a:pt x="0" y="61"/>
                    <a:pt x="7" y="94"/>
                  </a:cubicBezTo>
                  <a:cubicBezTo>
                    <a:pt x="19" y="145"/>
                    <a:pt x="94" y="185"/>
                    <a:pt x="157" y="207"/>
                  </a:cubicBezTo>
                  <a:cubicBezTo>
                    <a:pt x="228" y="232"/>
                    <a:pt x="316" y="248"/>
                    <a:pt x="393" y="252"/>
                  </a:cubicBezTo>
                  <a:cubicBezTo>
                    <a:pt x="467" y="257"/>
                    <a:pt x="529" y="265"/>
                    <a:pt x="604" y="258"/>
                  </a:cubicBezTo>
                </a:path>
              </a:pathLst>
            </a:custGeom>
            <a:solidFill>
              <a:srgbClr val="AB9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4" name="ïŝlidè"/>
            <p:cNvSpPr/>
            <p:nvPr/>
          </p:nvSpPr>
          <p:spPr bwMode="auto">
            <a:xfrm>
              <a:off x="6270626" y="1736725"/>
              <a:ext cx="1157288" cy="506413"/>
            </a:xfrm>
            <a:custGeom>
              <a:avLst/>
              <a:gdLst>
                <a:gd name="T0" fmla="*/ 431 w 604"/>
                <a:gd name="T1" fmla="*/ 96 h 265"/>
                <a:gd name="T2" fmla="*/ 160 w 604"/>
                <a:gd name="T3" fmla="*/ 23 h 265"/>
                <a:gd name="T4" fmla="*/ 40 w 604"/>
                <a:gd name="T5" fmla="*/ 16 h 265"/>
                <a:gd name="T6" fmla="*/ 7 w 604"/>
                <a:gd name="T7" fmla="*/ 94 h 265"/>
                <a:gd name="T8" fmla="*/ 157 w 604"/>
                <a:gd name="T9" fmla="*/ 207 h 265"/>
                <a:gd name="T10" fmla="*/ 393 w 604"/>
                <a:gd name="T11" fmla="*/ 252 h 265"/>
                <a:gd name="T12" fmla="*/ 604 w 604"/>
                <a:gd name="T13" fmla="*/ 25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65">
                  <a:moveTo>
                    <a:pt x="431" y="96"/>
                  </a:moveTo>
                  <a:cubicBezTo>
                    <a:pt x="345" y="73"/>
                    <a:pt x="200" y="33"/>
                    <a:pt x="160" y="23"/>
                  </a:cubicBezTo>
                  <a:cubicBezTo>
                    <a:pt x="123" y="14"/>
                    <a:pt x="76" y="0"/>
                    <a:pt x="40" y="16"/>
                  </a:cubicBezTo>
                  <a:cubicBezTo>
                    <a:pt x="7" y="31"/>
                    <a:pt x="0" y="61"/>
                    <a:pt x="7" y="94"/>
                  </a:cubicBezTo>
                  <a:cubicBezTo>
                    <a:pt x="19" y="145"/>
                    <a:pt x="94" y="185"/>
                    <a:pt x="157" y="207"/>
                  </a:cubicBezTo>
                  <a:cubicBezTo>
                    <a:pt x="228" y="232"/>
                    <a:pt x="316" y="248"/>
                    <a:pt x="393" y="252"/>
                  </a:cubicBezTo>
                  <a:cubicBezTo>
                    <a:pt x="467" y="257"/>
                    <a:pt x="529" y="265"/>
                    <a:pt x="604" y="258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5" name="iśľîḓé"/>
            <p:cNvSpPr/>
            <p:nvPr/>
          </p:nvSpPr>
          <p:spPr bwMode="auto">
            <a:xfrm>
              <a:off x="6270626" y="1736725"/>
              <a:ext cx="546100" cy="457200"/>
            </a:xfrm>
            <a:custGeom>
              <a:avLst/>
              <a:gdLst>
                <a:gd name="T0" fmla="*/ 285 w 285"/>
                <a:gd name="T1" fmla="*/ 239 h 239"/>
                <a:gd name="T2" fmla="*/ 157 w 285"/>
                <a:gd name="T3" fmla="*/ 207 h 239"/>
                <a:gd name="T4" fmla="*/ 7 w 285"/>
                <a:gd name="T5" fmla="*/ 94 h 239"/>
                <a:gd name="T6" fmla="*/ 40 w 285"/>
                <a:gd name="T7" fmla="*/ 16 h 239"/>
                <a:gd name="T8" fmla="*/ 160 w 285"/>
                <a:gd name="T9" fmla="*/ 23 h 239"/>
                <a:gd name="T10" fmla="*/ 243 w 285"/>
                <a:gd name="T11" fmla="*/ 45 h 239"/>
                <a:gd name="T12" fmla="*/ 251 w 285"/>
                <a:gd name="T13" fmla="*/ 51 h 239"/>
                <a:gd name="T14" fmla="*/ 99 w 285"/>
                <a:gd name="T15" fmla="*/ 125 h 239"/>
                <a:gd name="T16" fmla="*/ 285 w 285"/>
                <a:gd name="T17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39">
                  <a:moveTo>
                    <a:pt x="285" y="239"/>
                  </a:moveTo>
                  <a:cubicBezTo>
                    <a:pt x="240" y="231"/>
                    <a:pt x="196" y="220"/>
                    <a:pt x="157" y="207"/>
                  </a:cubicBezTo>
                  <a:cubicBezTo>
                    <a:pt x="94" y="185"/>
                    <a:pt x="19" y="145"/>
                    <a:pt x="7" y="94"/>
                  </a:cubicBezTo>
                  <a:cubicBezTo>
                    <a:pt x="0" y="61"/>
                    <a:pt x="7" y="31"/>
                    <a:pt x="40" y="16"/>
                  </a:cubicBezTo>
                  <a:cubicBezTo>
                    <a:pt x="76" y="0"/>
                    <a:pt x="123" y="14"/>
                    <a:pt x="160" y="23"/>
                  </a:cubicBezTo>
                  <a:cubicBezTo>
                    <a:pt x="176" y="27"/>
                    <a:pt x="206" y="35"/>
                    <a:pt x="243" y="45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1" y="51"/>
                    <a:pt x="6" y="8"/>
                    <a:pt x="99" y="125"/>
                  </a:cubicBezTo>
                  <a:cubicBezTo>
                    <a:pt x="99" y="125"/>
                    <a:pt x="172" y="199"/>
                    <a:pt x="285" y="239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6" name="iš1ide"/>
            <p:cNvSpPr/>
            <p:nvPr/>
          </p:nvSpPr>
          <p:spPr bwMode="auto">
            <a:xfrm>
              <a:off x="6278563" y="1749425"/>
              <a:ext cx="1154113" cy="488950"/>
            </a:xfrm>
            <a:custGeom>
              <a:avLst/>
              <a:gdLst>
                <a:gd name="T0" fmla="*/ 427 w 602"/>
                <a:gd name="T1" fmla="*/ 88 h 255"/>
                <a:gd name="T2" fmla="*/ 157 w 602"/>
                <a:gd name="T3" fmla="*/ 15 h 255"/>
                <a:gd name="T4" fmla="*/ 75 w 602"/>
                <a:gd name="T5" fmla="*/ 0 h 255"/>
                <a:gd name="T6" fmla="*/ 35 w 602"/>
                <a:gd name="T7" fmla="*/ 8 h 255"/>
                <a:gd name="T8" fmla="*/ 0 w 602"/>
                <a:gd name="T9" fmla="*/ 64 h 255"/>
                <a:gd name="T10" fmla="*/ 2 w 602"/>
                <a:gd name="T11" fmla="*/ 87 h 255"/>
                <a:gd name="T12" fmla="*/ 58 w 602"/>
                <a:gd name="T13" fmla="*/ 155 h 255"/>
                <a:gd name="T14" fmla="*/ 152 w 602"/>
                <a:gd name="T15" fmla="*/ 201 h 255"/>
                <a:gd name="T16" fmla="*/ 389 w 602"/>
                <a:gd name="T17" fmla="*/ 247 h 255"/>
                <a:gd name="T18" fmla="*/ 541 w 602"/>
                <a:gd name="T19" fmla="*/ 255 h 255"/>
                <a:gd name="T20" fmla="*/ 601 w 602"/>
                <a:gd name="T21" fmla="*/ 253 h 255"/>
                <a:gd name="T22" fmla="*/ 602 w 602"/>
                <a:gd name="T23" fmla="*/ 251 h 255"/>
                <a:gd name="T24" fmla="*/ 600 w 602"/>
                <a:gd name="T25" fmla="*/ 250 h 255"/>
                <a:gd name="T26" fmla="*/ 541 w 602"/>
                <a:gd name="T27" fmla="*/ 253 h 255"/>
                <a:gd name="T28" fmla="*/ 389 w 602"/>
                <a:gd name="T29" fmla="*/ 244 h 255"/>
                <a:gd name="T30" fmla="*/ 153 w 602"/>
                <a:gd name="T31" fmla="*/ 199 h 255"/>
                <a:gd name="T32" fmla="*/ 60 w 602"/>
                <a:gd name="T33" fmla="*/ 153 h 255"/>
                <a:gd name="T34" fmla="*/ 5 w 602"/>
                <a:gd name="T35" fmla="*/ 87 h 255"/>
                <a:gd name="T36" fmla="*/ 2 w 602"/>
                <a:gd name="T37" fmla="*/ 64 h 255"/>
                <a:gd name="T38" fmla="*/ 36 w 602"/>
                <a:gd name="T39" fmla="*/ 10 h 255"/>
                <a:gd name="T40" fmla="*/ 75 w 602"/>
                <a:gd name="T41" fmla="*/ 3 h 255"/>
                <a:gd name="T42" fmla="*/ 156 w 602"/>
                <a:gd name="T43" fmla="*/ 17 h 255"/>
                <a:gd name="T44" fmla="*/ 427 w 602"/>
                <a:gd name="T45" fmla="*/ 90 h 255"/>
                <a:gd name="T46" fmla="*/ 428 w 602"/>
                <a:gd name="T47" fmla="*/ 90 h 255"/>
                <a:gd name="T48" fmla="*/ 427 w 602"/>
                <a:gd name="T4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2" h="255">
                  <a:moveTo>
                    <a:pt x="427" y="88"/>
                  </a:moveTo>
                  <a:cubicBezTo>
                    <a:pt x="341" y="64"/>
                    <a:pt x="196" y="25"/>
                    <a:pt x="157" y="15"/>
                  </a:cubicBezTo>
                  <a:cubicBezTo>
                    <a:pt x="132" y="9"/>
                    <a:pt x="103" y="0"/>
                    <a:pt x="75" y="0"/>
                  </a:cubicBezTo>
                  <a:cubicBezTo>
                    <a:pt x="61" y="0"/>
                    <a:pt x="48" y="2"/>
                    <a:pt x="35" y="8"/>
                  </a:cubicBezTo>
                  <a:cubicBezTo>
                    <a:pt x="10" y="20"/>
                    <a:pt x="0" y="40"/>
                    <a:pt x="0" y="64"/>
                  </a:cubicBezTo>
                  <a:cubicBezTo>
                    <a:pt x="0" y="72"/>
                    <a:pt x="1" y="79"/>
                    <a:pt x="2" y="87"/>
                  </a:cubicBezTo>
                  <a:cubicBezTo>
                    <a:pt x="8" y="113"/>
                    <a:pt x="30" y="136"/>
                    <a:pt x="58" y="155"/>
                  </a:cubicBezTo>
                  <a:cubicBezTo>
                    <a:pt x="86" y="174"/>
                    <a:pt x="121" y="190"/>
                    <a:pt x="152" y="201"/>
                  </a:cubicBezTo>
                  <a:cubicBezTo>
                    <a:pt x="224" y="226"/>
                    <a:pt x="312" y="242"/>
                    <a:pt x="389" y="247"/>
                  </a:cubicBezTo>
                  <a:cubicBezTo>
                    <a:pt x="443" y="250"/>
                    <a:pt x="490" y="255"/>
                    <a:pt x="541" y="255"/>
                  </a:cubicBezTo>
                  <a:cubicBezTo>
                    <a:pt x="560" y="255"/>
                    <a:pt x="580" y="255"/>
                    <a:pt x="601" y="253"/>
                  </a:cubicBezTo>
                  <a:cubicBezTo>
                    <a:pt x="601" y="253"/>
                    <a:pt x="602" y="252"/>
                    <a:pt x="602" y="251"/>
                  </a:cubicBezTo>
                  <a:cubicBezTo>
                    <a:pt x="602" y="251"/>
                    <a:pt x="601" y="250"/>
                    <a:pt x="600" y="250"/>
                  </a:cubicBezTo>
                  <a:cubicBezTo>
                    <a:pt x="580" y="252"/>
                    <a:pt x="560" y="253"/>
                    <a:pt x="541" y="253"/>
                  </a:cubicBezTo>
                  <a:cubicBezTo>
                    <a:pt x="490" y="253"/>
                    <a:pt x="443" y="248"/>
                    <a:pt x="389" y="244"/>
                  </a:cubicBezTo>
                  <a:cubicBezTo>
                    <a:pt x="313" y="239"/>
                    <a:pt x="225" y="224"/>
                    <a:pt x="153" y="199"/>
                  </a:cubicBezTo>
                  <a:cubicBezTo>
                    <a:pt x="122" y="188"/>
                    <a:pt x="88" y="172"/>
                    <a:pt x="60" y="153"/>
                  </a:cubicBezTo>
                  <a:cubicBezTo>
                    <a:pt x="32" y="134"/>
                    <a:pt x="10" y="112"/>
                    <a:pt x="5" y="87"/>
                  </a:cubicBezTo>
                  <a:cubicBezTo>
                    <a:pt x="3" y="79"/>
                    <a:pt x="2" y="71"/>
                    <a:pt x="2" y="64"/>
                  </a:cubicBezTo>
                  <a:cubicBezTo>
                    <a:pt x="2" y="41"/>
                    <a:pt x="12" y="21"/>
                    <a:pt x="36" y="10"/>
                  </a:cubicBezTo>
                  <a:cubicBezTo>
                    <a:pt x="48" y="5"/>
                    <a:pt x="61" y="3"/>
                    <a:pt x="75" y="3"/>
                  </a:cubicBezTo>
                  <a:cubicBezTo>
                    <a:pt x="102" y="3"/>
                    <a:pt x="131" y="11"/>
                    <a:pt x="156" y="17"/>
                  </a:cubicBezTo>
                  <a:cubicBezTo>
                    <a:pt x="196" y="27"/>
                    <a:pt x="341" y="67"/>
                    <a:pt x="427" y="90"/>
                  </a:cubicBezTo>
                  <a:cubicBezTo>
                    <a:pt x="427" y="91"/>
                    <a:pt x="428" y="90"/>
                    <a:pt x="428" y="90"/>
                  </a:cubicBezTo>
                  <a:cubicBezTo>
                    <a:pt x="428" y="89"/>
                    <a:pt x="428" y="88"/>
                    <a:pt x="427" y="88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7" name="iṣḻidè"/>
            <p:cNvSpPr/>
            <p:nvPr/>
          </p:nvSpPr>
          <p:spPr bwMode="auto">
            <a:xfrm>
              <a:off x="7173913" y="2466975"/>
              <a:ext cx="196850" cy="114300"/>
            </a:xfrm>
            <a:custGeom>
              <a:avLst/>
              <a:gdLst>
                <a:gd name="T0" fmla="*/ 100 w 103"/>
                <a:gd name="T1" fmla="*/ 41 h 59"/>
                <a:gd name="T2" fmla="*/ 78 w 103"/>
                <a:gd name="T3" fmla="*/ 57 h 59"/>
                <a:gd name="T4" fmla="*/ 17 w 103"/>
                <a:gd name="T5" fmla="*/ 46 h 59"/>
                <a:gd name="T6" fmla="*/ 2 w 103"/>
                <a:gd name="T7" fmla="*/ 25 h 59"/>
                <a:gd name="T8" fmla="*/ 3 w 103"/>
                <a:gd name="T9" fmla="*/ 17 h 59"/>
                <a:gd name="T10" fmla="*/ 25 w 103"/>
                <a:gd name="T11" fmla="*/ 2 h 59"/>
                <a:gd name="T12" fmla="*/ 86 w 103"/>
                <a:gd name="T13" fmla="*/ 12 h 59"/>
                <a:gd name="T14" fmla="*/ 102 w 103"/>
                <a:gd name="T15" fmla="*/ 34 h 59"/>
                <a:gd name="T16" fmla="*/ 100 w 103"/>
                <a:gd name="T17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59">
                  <a:moveTo>
                    <a:pt x="100" y="41"/>
                  </a:moveTo>
                  <a:cubicBezTo>
                    <a:pt x="98" y="52"/>
                    <a:pt x="89" y="59"/>
                    <a:pt x="78" y="5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7" y="45"/>
                    <a:pt x="0" y="35"/>
                    <a:pt x="2" y="2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5" y="7"/>
                    <a:pt x="14" y="0"/>
                    <a:pt x="25" y="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6" y="14"/>
                    <a:pt x="103" y="24"/>
                    <a:pt x="102" y="34"/>
                  </a:cubicBezTo>
                  <a:lnTo>
                    <a:pt x="100" y="41"/>
                  </a:lnTo>
                  <a:close/>
                </a:path>
              </a:pathLst>
            </a:custGeom>
            <a:solidFill>
              <a:srgbClr val="5031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8" name="îSḻïdè"/>
            <p:cNvSpPr/>
            <p:nvPr/>
          </p:nvSpPr>
          <p:spPr bwMode="auto">
            <a:xfrm>
              <a:off x="7173913" y="2466975"/>
              <a:ext cx="185738" cy="111125"/>
            </a:xfrm>
            <a:custGeom>
              <a:avLst/>
              <a:gdLst>
                <a:gd name="T0" fmla="*/ 25 w 97"/>
                <a:gd name="T1" fmla="*/ 2 h 58"/>
                <a:gd name="T2" fmla="*/ 27 w 97"/>
                <a:gd name="T3" fmla="*/ 2 h 58"/>
                <a:gd name="T4" fmla="*/ 24 w 97"/>
                <a:gd name="T5" fmla="*/ 10 h 58"/>
                <a:gd name="T6" fmla="*/ 23 w 97"/>
                <a:gd name="T7" fmla="*/ 17 h 58"/>
                <a:gd name="T8" fmla="*/ 38 w 97"/>
                <a:gd name="T9" fmla="*/ 39 h 58"/>
                <a:gd name="T10" fmla="*/ 97 w 97"/>
                <a:gd name="T11" fmla="*/ 49 h 58"/>
                <a:gd name="T12" fmla="*/ 78 w 97"/>
                <a:gd name="T13" fmla="*/ 57 h 58"/>
                <a:gd name="T14" fmla="*/ 17 w 97"/>
                <a:gd name="T15" fmla="*/ 46 h 58"/>
                <a:gd name="T16" fmla="*/ 2 w 97"/>
                <a:gd name="T17" fmla="*/ 25 h 58"/>
                <a:gd name="T18" fmla="*/ 3 w 97"/>
                <a:gd name="T19" fmla="*/ 17 h 58"/>
                <a:gd name="T20" fmla="*/ 25 w 97"/>
                <a:gd name="T21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58">
                  <a:moveTo>
                    <a:pt x="25" y="2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6" y="4"/>
                    <a:pt x="25" y="7"/>
                    <a:pt x="24" y="1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27"/>
                    <a:pt x="28" y="37"/>
                    <a:pt x="38" y="3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3" y="55"/>
                    <a:pt x="86" y="58"/>
                    <a:pt x="78" y="5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7" y="45"/>
                    <a:pt x="0" y="35"/>
                    <a:pt x="2" y="2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5" y="7"/>
                    <a:pt x="14" y="0"/>
                    <a:pt x="25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9" name="îśľîḑé"/>
            <p:cNvSpPr/>
            <p:nvPr/>
          </p:nvSpPr>
          <p:spPr bwMode="auto">
            <a:xfrm>
              <a:off x="6381751" y="2417763"/>
              <a:ext cx="192088" cy="88900"/>
            </a:xfrm>
            <a:custGeom>
              <a:avLst/>
              <a:gdLst>
                <a:gd name="T0" fmla="*/ 100 w 100"/>
                <a:gd name="T1" fmla="*/ 27 h 46"/>
                <a:gd name="T2" fmla="*/ 81 w 100"/>
                <a:gd name="T3" fmla="*/ 46 h 46"/>
                <a:gd name="T4" fmla="*/ 19 w 100"/>
                <a:gd name="T5" fmla="*/ 45 h 46"/>
                <a:gd name="T6" fmla="*/ 0 w 100"/>
                <a:gd name="T7" fmla="*/ 27 h 46"/>
                <a:gd name="T8" fmla="*/ 0 w 100"/>
                <a:gd name="T9" fmla="*/ 19 h 46"/>
                <a:gd name="T10" fmla="*/ 19 w 100"/>
                <a:gd name="T11" fmla="*/ 0 h 46"/>
                <a:gd name="T12" fmla="*/ 82 w 100"/>
                <a:gd name="T13" fmla="*/ 0 h 46"/>
                <a:gd name="T14" fmla="*/ 100 w 100"/>
                <a:gd name="T15" fmla="*/ 19 h 46"/>
                <a:gd name="T16" fmla="*/ 100 w 100"/>
                <a:gd name="T17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100" y="27"/>
                  </a:moveTo>
                  <a:cubicBezTo>
                    <a:pt x="100" y="37"/>
                    <a:pt x="92" y="46"/>
                    <a:pt x="81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9" y="45"/>
                    <a:pt x="0" y="37"/>
                    <a:pt x="0" y="2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2" y="0"/>
                    <a:pt x="100" y="9"/>
                    <a:pt x="100" y="19"/>
                  </a:cubicBezTo>
                  <a:lnTo>
                    <a:pt x="100" y="27"/>
                  </a:lnTo>
                  <a:close/>
                </a:path>
              </a:pathLst>
            </a:custGeom>
            <a:solidFill>
              <a:srgbClr val="5031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0" name="ïsḷíḑê"/>
            <p:cNvSpPr/>
            <p:nvPr/>
          </p:nvSpPr>
          <p:spPr bwMode="auto">
            <a:xfrm>
              <a:off x="6381751" y="2417763"/>
              <a:ext cx="188913" cy="88900"/>
            </a:xfrm>
            <a:custGeom>
              <a:avLst/>
              <a:gdLst>
                <a:gd name="T0" fmla="*/ 19 w 99"/>
                <a:gd name="T1" fmla="*/ 0 h 46"/>
                <a:gd name="T2" fmla="*/ 22 w 99"/>
                <a:gd name="T3" fmla="*/ 0 h 46"/>
                <a:gd name="T4" fmla="*/ 20 w 99"/>
                <a:gd name="T5" fmla="*/ 8 h 46"/>
                <a:gd name="T6" fmla="*/ 20 w 99"/>
                <a:gd name="T7" fmla="*/ 16 h 46"/>
                <a:gd name="T8" fmla="*/ 39 w 99"/>
                <a:gd name="T9" fmla="*/ 35 h 46"/>
                <a:gd name="T10" fmla="*/ 99 w 99"/>
                <a:gd name="T11" fmla="*/ 35 h 46"/>
                <a:gd name="T12" fmla="*/ 81 w 99"/>
                <a:gd name="T13" fmla="*/ 46 h 46"/>
                <a:gd name="T14" fmla="*/ 19 w 99"/>
                <a:gd name="T15" fmla="*/ 45 h 46"/>
                <a:gd name="T16" fmla="*/ 0 w 99"/>
                <a:gd name="T17" fmla="*/ 27 h 46"/>
                <a:gd name="T18" fmla="*/ 0 w 99"/>
                <a:gd name="T19" fmla="*/ 19 h 46"/>
                <a:gd name="T20" fmla="*/ 19 w 99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46">
                  <a:moveTo>
                    <a:pt x="1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3"/>
                    <a:pt x="20" y="5"/>
                    <a:pt x="20" y="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6"/>
                    <a:pt x="29" y="35"/>
                    <a:pt x="3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6" y="41"/>
                    <a:pt x="89" y="46"/>
                    <a:pt x="81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9" y="45"/>
                    <a:pt x="0" y="37"/>
                    <a:pt x="0" y="2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1" name="ï$ľiḍê"/>
            <p:cNvSpPr/>
            <p:nvPr/>
          </p:nvSpPr>
          <p:spPr bwMode="auto">
            <a:xfrm>
              <a:off x="6696076" y="2652713"/>
              <a:ext cx="295275" cy="79375"/>
            </a:xfrm>
            <a:custGeom>
              <a:avLst/>
              <a:gdLst>
                <a:gd name="T0" fmla="*/ 12 w 154"/>
                <a:gd name="T1" fmla="*/ 30 h 41"/>
                <a:gd name="T2" fmla="*/ 11 w 154"/>
                <a:gd name="T3" fmla="*/ 28 h 41"/>
                <a:gd name="T4" fmla="*/ 12 w 154"/>
                <a:gd name="T5" fmla="*/ 30 h 41"/>
                <a:gd name="T6" fmla="*/ 12 w 154"/>
                <a:gd name="T7" fmla="*/ 30 h 41"/>
                <a:gd name="T8" fmla="*/ 11 w 154"/>
                <a:gd name="T9" fmla="*/ 28 h 41"/>
                <a:gd name="T10" fmla="*/ 12 w 154"/>
                <a:gd name="T11" fmla="*/ 30 h 41"/>
                <a:gd name="T12" fmla="*/ 29 w 154"/>
                <a:gd name="T13" fmla="*/ 22 h 41"/>
                <a:gd name="T14" fmla="*/ 71 w 154"/>
                <a:gd name="T15" fmla="*/ 15 h 41"/>
                <a:gd name="T16" fmla="*/ 142 w 154"/>
                <a:gd name="T17" fmla="*/ 39 h 41"/>
                <a:gd name="T18" fmla="*/ 152 w 154"/>
                <a:gd name="T19" fmla="*/ 37 h 41"/>
                <a:gd name="T20" fmla="*/ 150 w 154"/>
                <a:gd name="T21" fmla="*/ 27 h 41"/>
                <a:gd name="T22" fmla="*/ 71 w 154"/>
                <a:gd name="T23" fmla="*/ 0 h 41"/>
                <a:gd name="T24" fmla="*/ 23 w 154"/>
                <a:gd name="T25" fmla="*/ 9 h 41"/>
                <a:gd name="T26" fmla="*/ 4 w 154"/>
                <a:gd name="T27" fmla="*/ 18 h 41"/>
                <a:gd name="T28" fmla="*/ 2 w 154"/>
                <a:gd name="T29" fmla="*/ 28 h 41"/>
                <a:gd name="T30" fmla="*/ 12 w 154"/>
                <a:gd name="T3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41"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8" y="26"/>
                    <a:pt x="29" y="22"/>
                  </a:cubicBezTo>
                  <a:cubicBezTo>
                    <a:pt x="39" y="18"/>
                    <a:pt x="54" y="15"/>
                    <a:pt x="71" y="15"/>
                  </a:cubicBezTo>
                  <a:cubicBezTo>
                    <a:pt x="92" y="15"/>
                    <a:pt x="116" y="20"/>
                    <a:pt x="142" y="39"/>
                  </a:cubicBezTo>
                  <a:cubicBezTo>
                    <a:pt x="145" y="41"/>
                    <a:pt x="150" y="40"/>
                    <a:pt x="152" y="37"/>
                  </a:cubicBezTo>
                  <a:cubicBezTo>
                    <a:pt x="154" y="34"/>
                    <a:pt x="154" y="29"/>
                    <a:pt x="150" y="27"/>
                  </a:cubicBezTo>
                  <a:cubicBezTo>
                    <a:pt x="122" y="7"/>
                    <a:pt x="94" y="0"/>
                    <a:pt x="71" y="0"/>
                  </a:cubicBezTo>
                  <a:cubicBezTo>
                    <a:pt x="51" y="0"/>
                    <a:pt x="35" y="5"/>
                    <a:pt x="23" y="9"/>
                  </a:cubicBezTo>
                  <a:cubicBezTo>
                    <a:pt x="11" y="13"/>
                    <a:pt x="5" y="18"/>
                    <a:pt x="4" y="18"/>
                  </a:cubicBezTo>
                  <a:cubicBezTo>
                    <a:pt x="1" y="20"/>
                    <a:pt x="0" y="24"/>
                    <a:pt x="2" y="28"/>
                  </a:cubicBezTo>
                  <a:cubicBezTo>
                    <a:pt x="4" y="31"/>
                    <a:pt x="9" y="32"/>
                    <a:pt x="12" y="30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2" name="ïšḷîďê"/>
            <p:cNvSpPr/>
            <p:nvPr/>
          </p:nvSpPr>
          <p:spPr bwMode="auto">
            <a:xfrm>
              <a:off x="7383463" y="3143250"/>
              <a:ext cx="1195388" cy="746125"/>
            </a:xfrm>
            <a:custGeom>
              <a:avLst/>
              <a:gdLst>
                <a:gd name="T0" fmla="*/ 349 w 623"/>
                <a:gd name="T1" fmla="*/ 88 h 389"/>
                <a:gd name="T2" fmla="*/ 575 w 623"/>
                <a:gd name="T3" fmla="*/ 275 h 389"/>
                <a:gd name="T4" fmla="*/ 603 w 623"/>
                <a:gd name="T5" fmla="*/ 338 h 389"/>
                <a:gd name="T6" fmla="*/ 558 w 623"/>
                <a:gd name="T7" fmla="*/ 361 h 389"/>
                <a:gd name="T8" fmla="*/ 284 w 623"/>
                <a:gd name="T9" fmla="*/ 234 h 389"/>
                <a:gd name="T10" fmla="*/ 188 w 623"/>
                <a:gd name="T11" fmla="*/ 207 h 389"/>
                <a:gd name="T12" fmla="*/ 18 w 623"/>
                <a:gd name="T13" fmla="*/ 84 h 389"/>
                <a:gd name="T14" fmla="*/ 349 w 623"/>
                <a:gd name="T15" fmla="*/ 8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3" h="389">
                  <a:moveTo>
                    <a:pt x="349" y="88"/>
                  </a:moveTo>
                  <a:cubicBezTo>
                    <a:pt x="535" y="157"/>
                    <a:pt x="575" y="275"/>
                    <a:pt x="575" y="275"/>
                  </a:cubicBezTo>
                  <a:cubicBezTo>
                    <a:pt x="623" y="323"/>
                    <a:pt x="612" y="324"/>
                    <a:pt x="603" y="338"/>
                  </a:cubicBezTo>
                  <a:cubicBezTo>
                    <a:pt x="595" y="350"/>
                    <a:pt x="614" y="389"/>
                    <a:pt x="558" y="361"/>
                  </a:cubicBezTo>
                  <a:cubicBezTo>
                    <a:pt x="558" y="361"/>
                    <a:pt x="337" y="254"/>
                    <a:pt x="284" y="234"/>
                  </a:cubicBezTo>
                  <a:cubicBezTo>
                    <a:pt x="284" y="234"/>
                    <a:pt x="208" y="212"/>
                    <a:pt x="188" y="207"/>
                  </a:cubicBezTo>
                  <a:cubicBezTo>
                    <a:pt x="23" y="163"/>
                    <a:pt x="0" y="128"/>
                    <a:pt x="18" y="84"/>
                  </a:cubicBezTo>
                  <a:cubicBezTo>
                    <a:pt x="51" y="0"/>
                    <a:pt x="299" y="70"/>
                    <a:pt x="349" y="88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3" name="iṧḷïḑe"/>
            <p:cNvSpPr/>
            <p:nvPr/>
          </p:nvSpPr>
          <p:spPr bwMode="auto">
            <a:xfrm>
              <a:off x="7432676" y="3155950"/>
              <a:ext cx="1146175" cy="698500"/>
            </a:xfrm>
            <a:custGeom>
              <a:avLst/>
              <a:gdLst>
                <a:gd name="T0" fmla="*/ 578 w 598"/>
                <a:gd name="T1" fmla="*/ 332 h 365"/>
                <a:gd name="T2" fmla="*/ 550 w 598"/>
                <a:gd name="T3" fmla="*/ 269 h 365"/>
                <a:gd name="T4" fmla="*/ 324 w 598"/>
                <a:gd name="T5" fmla="*/ 82 h 365"/>
                <a:gd name="T6" fmla="*/ 0 w 598"/>
                <a:gd name="T7" fmla="*/ 66 h 365"/>
                <a:gd name="T8" fmla="*/ 280 w 598"/>
                <a:gd name="T9" fmla="*/ 184 h 365"/>
                <a:gd name="T10" fmla="*/ 540 w 598"/>
                <a:gd name="T11" fmla="*/ 352 h 365"/>
                <a:gd name="T12" fmla="*/ 577 w 598"/>
                <a:gd name="T13" fmla="*/ 335 h 365"/>
                <a:gd name="T14" fmla="*/ 578 w 598"/>
                <a:gd name="T15" fmla="*/ 33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8" h="365">
                  <a:moveTo>
                    <a:pt x="578" y="332"/>
                  </a:moveTo>
                  <a:cubicBezTo>
                    <a:pt x="587" y="318"/>
                    <a:pt x="598" y="317"/>
                    <a:pt x="550" y="269"/>
                  </a:cubicBezTo>
                  <a:cubicBezTo>
                    <a:pt x="550" y="269"/>
                    <a:pt x="502" y="151"/>
                    <a:pt x="324" y="82"/>
                  </a:cubicBezTo>
                  <a:cubicBezTo>
                    <a:pt x="277" y="64"/>
                    <a:pt x="50" y="0"/>
                    <a:pt x="0" y="66"/>
                  </a:cubicBezTo>
                  <a:cubicBezTo>
                    <a:pt x="17" y="128"/>
                    <a:pt x="159" y="132"/>
                    <a:pt x="280" y="184"/>
                  </a:cubicBezTo>
                  <a:cubicBezTo>
                    <a:pt x="280" y="184"/>
                    <a:pt x="468" y="244"/>
                    <a:pt x="540" y="352"/>
                  </a:cubicBezTo>
                  <a:cubicBezTo>
                    <a:pt x="549" y="365"/>
                    <a:pt x="571" y="325"/>
                    <a:pt x="577" y="335"/>
                  </a:cubicBezTo>
                  <a:cubicBezTo>
                    <a:pt x="577" y="334"/>
                    <a:pt x="578" y="333"/>
                    <a:pt x="578" y="332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4" name="îṡliďè"/>
            <p:cNvSpPr/>
            <p:nvPr/>
          </p:nvSpPr>
          <p:spPr bwMode="auto">
            <a:xfrm>
              <a:off x="7407276" y="3225800"/>
              <a:ext cx="1149350" cy="630238"/>
            </a:xfrm>
            <a:custGeom>
              <a:avLst/>
              <a:gdLst>
                <a:gd name="T0" fmla="*/ 337 w 600"/>
                <a:gd name="T1" fmla="*/ 45 h 329"/>
                <a:gd name="T2" fmla="*/ 336 w 600"/>
                <a:gd name="T3" fmla="*/ 47 h 329"/>
                <a:gd name="T4" fmla="*/ 519 w 600"/>
                <a:gd name="T5" fmla="*/ 165 h 329"/>
                <a:gd name="T6" fmla="*/ 553 w 600"/>
                <a:gd name="T7" fmla="*/ 213 h 329"/>
                <a:gd name="T8" fmla="*/ 560 w 600"/>
                <a:gd name="T9" fmla="*/ 227 h 329"/>
                <a:gd name="T10" fmla="*/ 562 w 600"/>
                <a:gd name="T11" fmla="*/ 231 h 329"/>
                <a:gd name="T12" fmla="*/ 562 w 600"/>
                <a:gd name="T13" fmla="*/ 232 h 329"/>
                <a:gd name="T14" fmla="*/ 563 w 600"/>
                <a:gd name="T15" fmla="*/ 232 h 329"/>
                <a:gd name="T16" fmla="*/ 591 w 600"/>
                <a:gd name="T17" fmla="*/ 264 h 329"/>
                <a:gd name="T18" fmla="*/ 598 w 600"/>
                <a:gd name="T19" fmla="*/ 280 h 329"/>
                <a:gd name="T20" fmla="*/ 596 w 600"/>
                <a:gd name="T21" fmla="*/ 287 h 329"/>
                <a:gd name="T22" fmla="*/ 590 w 600"/>
                <a:gd name="T23" fmla="*/ 294 h 329"/>
                <a:gd name="T24" fmla="*/ 588 w 600"/>
                <a:gd name="T25" fmla="*/ 304 h 329"/>
                <a:gd name="T26" fmla="*/ 586 w 600"/>
                <a:gd name="T27" fmla="*/ 319 h 329"/>
                <a:gd name="T28" fmla="*/ 583 w 600"/>
                <a:gd name="T29" fmla="*/ 325 h 329"/>
                <a:gd name="T30" fmla="*/ 576 w 600"/>
                <a:gd name="T31" fmla="*/ 327 h 329"/>
                <a:gd name="T32" fmla="*/ 547 w 600"/>
                <a:gd name="T33" fmla="*/ 317 h 329"/>
                <a:gd name="T34" fmla="*/ 547 w 600"/>
                <a:gd name="T35" fmla="*/ 317 h 329"/>
                <a:gd name="T36" fmla="*/ 538 w 600"/>
                <a:gd name="T37" fmla="*/ 313 h 329"/>
                <a:gd name="T38" fmla="*/ 273 w 600"/>
                <a:gd name="T39" fmla="*/ 190 h 329"/>
                <a:gd name="T40" fmla="*/ 273 w 600"/>
                <a:gd name="T41" fmla="*/ 190 h 329"/>
                <a:gd name="T42" fmla="*/ 177 w 600"/>
                <a:gd name="T43" fmla="*/ 163 h 329"/>
                <a:gd name="T44" fmla="*/ 38 w 600"/>
                <a:gd name="T45" fmla="*/ 112 h 329"/>
                <a:gd name="T46" fmla="*/ 10 w 600"/>
                <a:gd name="T47" fmla="*/ 88 h 329"/>
                <a:gd name="T48" fmla="*/ 2 w 600"/>
                <a:gd name="T49" fmla="*/ 64 h 329"/>
                <a:gd name="T50" fmla="*/ 7 w 600"/>
                <a:gd name="T51" fmla="*/ 42 h 329"/>
                <a:gd name="T52" fmla="*/ 43 w 600"/>
                <a:gd name="T53" fmla="*/ 11 h 329"/>
                <a:gd name="T54" fmla="*/ 106 w 600"/>
                <a:gd name="T55" fmla="*/ 2 h 329"/>
                <a:gd name="T56" fmla="*/ 336 w 600"/>
                <a:gd name="T57" fmla="*/ 47 h 329"/>
                <a:gd name="T58" fmla="*/ 337 w 600"/>
                <a:gd name="T59" fmla="*/ 45 h 329"/>
                <a:gd name="T60" fmla="*/ 337 w 600"/>
                <a:gd name="T61" fmla="*/ 44 h 329"/>
                <a:gd name="T62" fmla="*/ 106 w 600"/>
                <a:gd name="T63" fmla="*/ 0 h 329"/>
                <a:gd name="T64" fmla="*/ 42 w 600"/>
                <a:gd name="T65" fmla="*/ 9 h 329"/>
                <a:gd name="T66" fmla="*/ 5 w 600"/>
                <a:gd name="T67" fmla="*/ 41 h 329"/>
                <a:gd name="T68" fmla="*/ 0 w 600"/>
                <a:gd name="T69" fmla="*/ 64 h 329"/>
                <a:gd name="T70" fmla="*/ 8 w 600"/>
                <a:gd name="T71" fmla="*/ 89 h 329"/>
                <a:gd name="T72" fmla="*/ 61 w 600"/>
                <a:gd name="T73" fmla="*/ 126 h 329"/>
                <a:gd name="T74" fmla="*/ 176 w 600"/>
                <a:gd name="T75" fmla="*/ 165 h 329"/>
                <a:gd name="T76" fmla="*/ 231 w 600"/>
                <a:gd name="T77" fmla="*/ 181 h 329"/>
                <a:gd name="T78" fmla="*/ 260 w 600"/>
                <a:gd name="T79" fmla="*/ 189 h 329"/>
                <a:gd name="T80" fmla="*/ 272 w 600"/>
                <a:gd name="T81" fmla="*/ 192 h 329"/>
                <a:gd name="T82" fmla="*/ 272 w 600"/>
                <a:gd name="T83" fmla="*/ 191 h 329"/>
                <a:gd name="T84" fmla="*/ 272 w 600"/>
                <a:gd name="T85" fmla="*/ 192 h 329"/>
                <a:gd name="T86" fmla="*/ 546 w 600"/>
                <a:gd name="T87" fmla="*/ 319 h 329"/>
                <a:gd name="T88" fmla="*/ 546 w 600"/>
                <a:gd name="T89" fmla="*/ 318 h 329"/>
                <a:gd name="T90" fmla="*/ 546 w 600"/>
                <a:gd name="T91" fmla="*/ 319 h 329"/>
                <a:gd name="T92" fmla="*/ 576 w 600"/>
                <a:gd name="T93" fmla="*/ 329 h 329"/>
                <a:gd name="T94" fmla="*/ 586 w 600"/>
                <a:gd name="T95" fmla="*/ 325 h 329"/>
                <a:gd name="T96" fmla="*/ 590 w 600"/>
                <a:gd name="T97" fmla="*/ 309 h 329"/>
                <a:gd name="T98" fmla="*/ 592 w 600"/>
                <a:gd name="T99" fmla="*/ 295 h 329"/>
                <a:gd name="T100" fmla="*/ 598 w 600"/>
                <a:gd name="T101" fmla="*/ 288 h 329"/>
                <a:gd name="T102" fmla="*/ 600 w 600"/>
                <a:gd name="T103" fmla="*/ 280 h 329"/>
                <a:gd name="T104" fmla="*/ 593 w 600"/>
                <a:gd name="T105" fmla="*/ 263 h 329"/>
                <a:gd name="T106" fmla="*/ 564 w 600"/>
                <a:gd name="T107" fmla="*/ 231 h 329"/>
                <a:gd name="T108" fmla="*/ 563 w 600"/>
                <a:gd name="T109" fmla="*/ 232 h 329"/>
                <a:gd name="T110" fmla="*/ 565 w 600"/>
                <a:gd name="T111" fmla="*/ 231 h 329"/>
                <a:gd name="T112" fmla="*/ 337 w 600"/>
                <a:gd name="T113" fmla="*/ 44 h 329"/>
                <a:gd name="T114" fmla="*/ 337 w 600"/>
                <a:gd name="T115" fmla="*/ 4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0" h="329">
                  <a:moveTo>
                    <a:pt x="337" y="45"/>
                  </a:moveTo>
                  <a:cubicBezTo>
                    <a:pt x="336" y="47"/>
                    <a:pt x="336" y="47"/>
                    <a:pt x="336" y="47"/>
                  </a:cubicBezTo>
                  <a:cubicBezTo>
                    <a:pt x="429" y="81"/>
                    <a:pt x="486" y="127"/>
                    <a:pt x="519" y="165"/>
                  </a:cubicBezTo>
                  <a:cubicBezTo>
                    <a:pt x="536" y="184"/>
                    <a:pt x="546" y="201"/>
                    <a:pt x="553" y="213"/>
                  </a:cubicBezTo>
                  <a:cubicBezTo>
                    <a:pt x="556" y="219"/>
                    <a:pt x="559" y="224"/>
                    <a:pt x="560" y="227"/>
                  </a:cubicBezTo>
                  <a:cubicBezTo>
                    <a:pt x="561" y="229"/>
                    <a:pt x="561" y="230"/>
                    <a:pt x="562" y="231"/>
                  </a:cubicBezTo>
                  <a:cubicBezTo>
                    <a:pt x="562" y="232"/>
                    <a:pt x="562" y="232"/>
                    <a:pt x="562" y="232"/>
                  </a:cubicBezTo>
                  <a:cubicBezTo>
                    <a:pt x="563" y="232"/>
                    <a:pt x="563" y="232"/>
                    <a:pt x="563" y="232"/>
                  </a:cubicBezTo>
                  <a:cubicBezTo>
                    <a:pt x="576" y="247"/>
                    <a:pt x="585" y="257"/>
                    <a:pt x="591" y="264"/>
                  </a:cubicBezTo>
                  <a:cubicBezTo>
                    <a:pt x="596" y="272"/>
                    <a:pt x="598" y="276"/>
                    <a:pt x="598" y="280"/>
                  </a:cubicBezTo>
                  <a:cubicBezTo>
                    <a:pt x="598" y="282"/>
                    <a:pt x="597" y="284"/>
                    <a:pt x="596" y="287"/>
                  </a:cubicBezTo>
                  <a:cubicBezTo>
                    <a:pt x="594" y="289"/>
                    <a:pt x="592" y="291"/>
                    <a:pt x="590" y="294"/>
                  </a:cubicBezTo>
                  <a:cubicBezTo>
                    <a:pt x="589" y="297"/>
                    <a:pt x="588" y="300"/>
                    <a:pt x="588" y="304"/>
                  </a:cubicBezTo>
                  <a:cubicBezTo>
                    <a:pt x="587" y="309"/>
                    <a:pt x="587" y="315"/>
                    <a:pt x="586" y="319"/>
                  </a:cubicBezTo>
                  <a:cubicBezTo>
                    <a:pt x="585" y="322"/>
                    <a:pt x="584" y="323"/>
                    <a:pt x="583" y="325"/>
                  </a:cubicBezTo>
                  <a:cubicBezTo>
                    <a:pt x="581" y="326"/>
                    <a:pt x="579" y="327"/>
                    <a:pt x="576" y="327"/>
                  </a:cubicBezTo>
                  <a:cubicBezTo>
                    <a:pt x="570" y="327"/>
                    <a:pt x="561" y="324"/>
                    <a:pt x="547" y="317"/>
                  </a:cubicBezTo>
                  <a:cubicBezTo>
                    <a:pt x="547" y="317"/>
                    <a:pt x="547" y="317"/>
                    <a:pt x="547" y="317"/>
                  </a:cubicBezTo>
                  <a:cubicBezTo>
                    <a:pt x="547" y="317"/>
                    <a:pt x="544" y="315"/>
                    <a:pt x="538" y="313"/>
                  </a:cubicBezTo>
                  <a:cubicBezTo>
                    <a:pt x="500" y="296"/>
                    <a:pt x="344" y="225"/>
                    <a:pt x="273" y="190"/>
                  </a:cubicBezTo>
                  <a:cubicBezTo>
                    <a:pt x="273" y="190"/>
                    <a:pt x="273" y="190"/>
                    <a:pt x="273" y="190"/>
                  </a:cubicBezTo>
                  <a:cubicBezTo>
                    <a:pt x="273" y="190"/>
                    <a:pt x="197" y="168"/>
                    <a:pt x="177" y="163"/>
                  </a:cubicBezTo>
                  <a:cubicBezTo>
                    <a:pt x="109" y="145"/>
                    <a:pt x="65" y="128"/>
                    <a:pt x="38" y="112"/>
                  </a:cubicBezTo>
                  <a:cubicBezTo>
                    <a:pt x="25" y="104"/>
                    <a:pt x="16" y="96"/>
                    <a:pt x="10" y="88"/>
                  </a:cubicBezTo>
                  <a:cubicBezTo>
                    <a:pt x="4" y="80"/>
                    <a:pt x="2" y="72"/>
                    <a:pt x="2" y="64"/>
                  </a:cubicBezTo>
                  <a:cubicBezTo>
                    <a:pt x="2" y="57"/>
                    <a:pt x="4" y="49"/>
                    <a:pt x="7" y="42"/>
                  </a:cubicBezTo>
                  <a:cubicBezTo>
                    <a:pt x="13" y="27"/>
                    <a:pt x="25" y="17"/>
                    <a:pt x="43" y="11"/>
                  </a:cubicBezTo>
                  <a:cubicBezTo>
                    <a:pt x="60" y="5"/>
                    <a:pt x="82" y="2"/>
                    <a:pt x="106" y="2"/>
                  </a:cubicBezTo>
                  <a:cubicBezTo>
                    <a:pt x="192" y="2"/>
                    <a:pt x="305" y="35"/>
                    <a:pt x="336" y="47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305" y="33"/>
                    <a:pt x="192" y="0"/>
                    <a:pt x="106" y="0"/>
                  </a:cubicBezTo>
                  <a:cubicBezTo>
                    <a:pt x="82" y="0"/>
                    <a:pt x="59" y="2"/>
                    <a:pt x="42" y="9"/>
                  </a:cubicBezTo>
                  <a:cubicBezTo>
                    <a:pt x="24" y="15"/>
                    <a:pt x="11" y="26"/>
                    <a:pt x="5" y="41"/>
                  </a:cubicBezTo>
                  <a:cubicBezTo>
                    <a:pt x="1" y="49"/>
                    <a:pt x="0" y="56"/>
                    <a:pt x="0" y="64"/>
                  </a:cubicBezTo>
                  <a:cubicBezTo>
                    <a:pt x="0" y="72"/>
                    <a:pt x="2" y="81"/>
                    <a:pt x="8" y="89"/>
                  </a:cubicBezTo>
                  <a:cubicBezTo>
                    <a:pt x="17" y="102"/>
                    <a:pt x="34" y="114"/>
                    <a:pt x="61" y="126"/>
                  </a:cubicBezTo>
                  <a:cubicBezTo>
                    <a:pt x="87" y="139"/>
                    <a:pt x="125" y="152"/>
                    <a:pt x="176" y="165"/>
                  </a:cubicBezTo>
                  <a:cubicBezTo>
                    <a:pt x="186" y="168"/>
                    <a:pt x="210" y="175"/>
                    <a:pt x="231" y="181"/>
                  </a:cubicBezTo>
                  <a:cubicBezTo>
                    <a:pt x="242" y="184"/>
                    <a:pt x="252" y="187"/>
                    <a:pt x="260" y="189"/>
                  </a:cubicBezTo>
                  <a:cubicBezTo>
                    <a:pt x="267" y="191"/>
                    <a:pt x="272" y="192"/>
                    <a:pt x="272" y="192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2" y="192"/>
                    <a:pt x="272" y="192"/>
                    <a:pt x="272" y="192"/>
                  </a:cubicBezTo>
                  <a:cubicBezTo>
                    <a:pt x="354" y="232"/>
                    <a:pt x="546" y="319"/>
                    <a:pt x="546" y="319"/>
                  </a:cubicBezTo>
                  <a:cubicBezTo>
                    <a:pt x="546" y="318"/>
                    <a:pt x="546" y="318"/>
                    <a:pt x="546" y="318"/>
                  </a:cubicBezTo>
                  <a:cubicBezTo>
                    <a:pt x="546" y="319"/>
                    <a:pt x="546" y="319"/>
                    <a:pt x="546" y="319"/>
                  </a:cubicBezTo>
                  <a:cubicBezTo>
                    <a:pt x="560" y="326"/>
                    <a:pt x="569" y="329"/>
                    <a:pt x="576" y="329"/>
                  </a:cubicBezTo>
                  <a:cubicBezTo>
                    <a:pt x="581" y="329"/>
                    <a:pt x="584" y="327"/>
                    <a:pt x="586" y="325"/>
                  </a:cubicBezTo>
                  <a:cubicBezTo>
                    <a:pt x="589" y="321"/>
                    <a:pt x="589" y="315"/>
                    <a:pt x="590" y="309"/>
                  </a:cubicBezTo>
                  <a:cubicBezTo>
                    <a:pt x="590" y="304"/>
                    <a:pt x="590" y="298"/>
                    <a:pt x="592" y="295"/>
                  </a:cubicBezTo>
                  <a:cubicBezTo>
                    <a:pt x="594" y="293"/>
                    <a:pt x="596" y="290"/>
                    <a:pt x="598" y="288"/>
                  </a:cubicBezTo>
                  <a:cubicBezTo>
                    <a:pt x="599" y="285"/>
                    <a:pt x="600" y="283"/>
                    <a:pt x="600" y="280"/>
                  </a:cubicBezTo>
                  <a:cubicBezTo>
                    <a:pt x="600" y="275"/>
                    <a:pt x="598" y="270"/>
                    <a:pt x="593" y="263"/>
                  </a:cubicBezTo>
                  <a:cubicBezTo>
                    <a:pt x="587" y="255"/>
                    <a:pt x="578" y="245"/>
                    <a:pt x="564" y="231"/>
                  </a:cubicBezTo>
                  <a:cubicBezTo>
                    <a:pt x="563" y="232"/>
                    <a:pt x="563" y="232"/>
                    <a:pt x="563" y="232"/>
                  </a:cubicBezTo>
                  <a:cubicBezTo>
                    <a:pt x="565" y="231"/>
                    <a:pt x="565" y="231"/>
                    <a:pt x="565" y="231"/>
                  </a:cubicBezTo>
                  <a:cubicBezTo>
                    <a:pt x="564" y="231"/>
                    <a:pt x="523" y="113"/>
                    <a:pt x="337" y="44"/>
                  </a:cubicBezTo>
                  <a:lnTo>
                    <a:pt x="337" y="4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5" name="iṩlîḋê"/>
            <p:cNvSpPr/>
            <p:nvPr/>
          </p:nvSpPr>
          <p:spPr bwMode="auto">
            <a:xfrm>
              <a:off x="7567613" y="3263900"/>
              <a:ext cx="153988" cy="153988"/>
            </a:xfrm>
            <a:custGeom>
              <a:avLst/>
              <a:gdLst>
                <a:gd name="T0" fmla="*/ 51 w 80"/>
                <a:gd name="T1" fmla="*/ 6 h 80"/>
                <a:gd name="T2" fmla="*/ 74 w 80"/>
                <a:gd name="T3" fmla="*/ 51 h 80"/>
                <a:gd name="T4" fmla="*/ 29 w 80"/>
                <a:gd name="T5" fmla="*/ 74 h 80"/>
                <a:gd name="T6" fmla="*/ 6 w 80"/>
                <a:gd name="T7" fmla="*/ 29 h 80"/>
                <a:gd name="T8" fmla="*/ 51 w 80"/>
                <a:gd name="T9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51" y="6"/>
                  </a:moveTo>
                  <a:cubicBezTo>
                    <a:pt x="69" y="12"/>
                    <a:pt x="80" y="32"/>
                    <a:pt x="74" y="51"/>
                  </a:cubicBezTo>
                  <a:cubicBezTo>
                    <a:pt x="68" y="70"/>
                    <a:pt x="48" y="80"/>
                    <a:pt x="29" y="74"/>
                  </a:cubicBezTo>
                  <a:cubicBezTo>
                    <a:pt x="10" y="68"/>
                    <a:pt x="0" y="48"/>
                    <a:pt x="6" y="29"/>
                  </a:cubicBezTo>
                  <a:cubicBezTo>
                    <a:pt x="12" y="11"/>
                    <a:pt x="32" y="0"/>
                    <a:pt x="51" y="6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6" name="îš1idê"/>
            <p:cNvSpPr/>
            <p:nvPr/>
          </p:nvSpPr>
          <p:spPr bwMode="auto">
            <a:xfrm>
              <a:off x="7570788" y="3267075"/>
              <a:ext cx="149225" cy="149225"/>
            </a:xfrm>
            <a:custGeom>
              <a:avLst/>
              <a:gdLst>
                <a:gd name="T0" fmla="*/ 50 w 78"/>
                <a:gd name="T1" fmla="*/ 5 h 78"/>
                <a:gd name="T2" fmla="*/ 48 w 78"/>
                <a:gd name="T3" fmla="*/ 8 h 78"/>
                <a:gd name="T4" fmla="*/ 71 w 78"/>
                <a:gd name="T5" fmla="*/ 39 h 78"/>
                <a:gd name="T6" fmla="*/ 70 w 78"/>
                <a:gd name="T7" fmla="*/ 49 h 78"/>
                <a:gd name="T8" fmla="*/ 39 w 78"/>
                <a:gd name="T9" fmla="*/ 71 h 78"/>
                <a:gd name="T10" fmla="*/ 29 w 78"/>
                <a:gd name="T11" fmla="*/ 70 h 78"/>
                <a:gd name="T12" fmla="*/ 7 w 78"/>
                <a:gd name="T13" fmla="*/ 39 h 78"/>
                <a:gd name="T14" fmla="*/ 8 w 78"/>
                <a:gd name="T15" fmla="*/ 29 h 78"/>
                <a:gd name="T16" fmla="*/ 39 w 78"/>
                <a:gd name="T17" fmla="*/ 7 h 78"/>
                <a:gd name="T18" fmla="*/ 48 w 78"/>
                <a:gd name="T19" fmla="*/ 8 h 78"/>
                <a:gd name="T20" fmla="*/ 50 w 78"/>
                <a:gd name="T21" fmla="*/ 5 h 78"/>
                <a:gd name="T22" fmla="*/ 51 w 78"/>
                <a:gd name="T23" fmla="*/ 1 h 78"/>
                <a:gd name="T24" fmla="*/ 39 w 78"/>
                <a:gd name="T25" fmla="*/ 0 h 78"/>
                <a:gd name="T26" fmla="*/ 1 w 78"/>
                <a:gd name="T27" fmla="*/ 27 h 78"/>
                <a:gd name="T28" fmla="*/ 0 w 78"/>
                <a:gd name="T29" fmla="*/ 39 h 78"/>
                <a:gd name="T30" fmla="*/ 27 w 78"/>
                <a:gd name="T31" fmla="*/ 77 h 78"/>
                <a:gd name="T32" fmla="*/ 39 w 78"/>
                <a:gd name="T33" fmla="*/ 78 h 78"/>
                <a:gd name="T34" fmla="*/ 76 w 78"/>
                <a:gd name="T35" fmla="*/ 51 h 78"/>
                <a:gd name="T36" fmla="*/ 78 w 78"/>
                <a:gd name="T37" fmla="*/ 39 h 78"/>
                <a:gd name="T38" fmla="*/ 51 w 78"/>
                <a:gd name="T39" fmla="*/ 1 h 78"/>
                <a:gd name="T40" fmla="*/ 50 w 78"/>
                <a:gd name="T41" fmla="*/ 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78">
                  <a:moveTo>
                    <a:pt x="50" y="5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62" y="13"/>
                    <a:pt x="71" y="25"/>
                    <a:pt x="71" y="39"/>
                  </a:cubicBezTo>
                  <a:cubicBezTo>
                    <a:pt x="71" y="42"/>
                    <a:pt x="71" y="45"/>
                    <a:pt x="70" y="49"/>
                  </a:cubicBezTo>
                  <a:cubicBezTo>
                    <a:pt x="65" y="62"/>
                    <a:pt x="53" y="71"/>
                    <a:pt x="39" y="71"/>
                  </a:cubicBezTo>
                  <a:cubicBezTo>
                    <a:pt x="36" y="71"/>
                    <a:pt x="32" y="71"/>
                    <a:pt x="29" y="70"/>
                  </a:cubicBezTo>
                  <a:cubicBezTo>
                    <a:pt x="15" y="65"/>
                    <a:pt x="7" y="53"/>
                    <a:pt x="7" y="39"/>
                  </a:cubicBezTo>
                  <a:cubicBezTo>
                    <a:pt x="7" y="36"/>
                    <a:pt x="7" y="33"/>
                    <a:pt x="8" y="29"/>
                  </a:cubicBezTo>
                  <a:cubicBezTo>
                    <a:pt x="12" y="16"/>
                    <a:pt x="25" y="7"/>
                    <a:pt x="39" y="7"/>
                  </a:cubicBezTo>
                  <a:cubicBezTo>
                    <a:pt x="42" y="7"/>
                    <a:pt x="45" y="7"/>
                    <a:pt x="48" y="8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7" y="0"/>
                    <a:pt x="43" y="0"/>
                    <a:pt x="39" y="0"/>
                  </a:cubicBezTo>
                  <a:cubicBezTo>
                    <a:pt x="22" y="0"/>
                    <a:pt x="7" y="10"/>
                    <a:pt x="1" y="27"/>
                  </a:cubicBezTo>
                  <a:cubicBezTo>
                    <a:pt x="0" y="31"/>
                    <a:pt x="0" y="35"/>
                    <a:pt x="0" y="39"/>
                  </a:cubicBezTo>
                  <a:cubicBezTo>
                    <a:pt x="0" y="56"/>
                    <a:pt x="10" y="71"/>
                    <a:pt x="27" y="77"/>
                  </a:cubicBezTo>
                  <a:cubicBezTo>
                    <a:pt x="31" y="78"/>
                    <a:pt x="35" y="78"/>
                    <a:pt x="39" y="78"/>
                  </a:cubicBezTo>
                  <a:cubicBezTo>
                    <a:pt x="56" y="78"/>
                    <a:pt x="71" y="68"/>
                    <a:pt x="76" y="51"/>
                  </a:cubicBezTo>
                  <a:cubicBezTo>
                    <a:pt x="78" y="47"/>
                    <a:pt x="78" y="43"/>
                    <a:pt x="78" y="39"/>
                  </a:cubicBezTo>
                  <a:cubicBezTo>
                    <a:pt x="78" y="22"/>
                    <a:pt x="67" y="7"/>
                    <a:pt x="51" y="1"/>
                  </a:cubicBezTo>
                  <a:lnTo>
                    <a:pt x="50" y="5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7" name="iṡļiďe"/>
            <p:cNvSpPr/>
            <p:nvPr/>
          </p:nvSpPr>
          <p:spPr bwMode="auto">
            <a:xfrm>
              <a:off x="7054851" y="2655888"/>
              <a:ext cx="306388" cy="152400"/>
            </a:xfrm>
            <a:custGeom>
              <a:avLst/>
              <a:gdLst>
                <a:gd name="T0" fmla="*/ 160 w 160"/>
                <a:gd name="T1" fmla="*/ 80 h 80"/>
                <a:gd name="T2" fmla="*/ 81 w 160"/>
                <a:gd name="T3" fmla="*/ 1 h 80"/>
                <a:gd name="T4" fmla="*/ 0 w 160"/>
                <a:gd name="T5" fmla="*/ 76 h 80"/>
                <a:gd name="T6" fmla="*/ 83 w 160"/>
                <a:gd name="T7" fmla="*/ 29 h 80"/>
                <a:gd name="T8" fmla="*/ 160 w 160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80">
                  <a:moveTo>
                    <a:pt x="160" y="80"/>
                  </a:moveTo>
                  <a:cubicBezTo>
                    <a:pt x="160" y="80"/>
                    <a:pt x="141" y="2"/>
                    <a:pt x="81" y="1"/>
                  </a:cubicBezTo>
                  <a:cubicBezTo>
                    <a:pt x="21" y="0"/>
                    <a:pt x="0" y="76"/>
                    <a:pt x="0" y="76"/>
                  </a:cubicBezTo>
                  <a:cubicBezTo>
                    <a:pt x="0" y="76"/>
                    <a:pt x="31" y="27"/>
                    <a:pt x="83" y="29"/>
                  </a:cubicBezTo>
                  <a:cubicBezTo>
                    <a:pt x="131" y="30"/>
                    <a:pt x="160" y="80"/>
                    <a:pt x="160" y="8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8" name="î$ľîḍé"/>
            <p:cNvSpPr/>
            <p:nvPr/>
          </p:nvSpPr>
          <p:spPr bwMode="auto">
            <a:xfrm>
              <a:off x="7054851" y="2593975"/>
              <a:ext cx="176213" cy="206375"/>
            </a:xfrm>
            <a:custGeom>
              <a:avLst/>
              <a:gdLst>
                <a:gd name="T0" fmla="*/ 0 w 92"/>
                <a:gd name="T1" fmla="*/ 108 h 108"/>
                <a:gd name="T2" fmla="*/ 92 w 92"/>
                <a:gd name="T3" fmla="*/ 23 h 108"/>
                <a:gd name="T4" fmla="*/ 0 w 92"/>
                <a:gd name="T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08">
                  <a:moveTo>
                    <a:pt x="0" y="108"/>
                  </a:moveTo>
                  <a:cubicBezTo>
                    <a:pt x="0" y="108"/>
                    <a:pt x="6" y="22"/>
                    <a:pt x="92" y="23"/>
                  </a:cubicBezTo>
                  <a:cubicBezTo>
                    <a:pt x="92" y="23"/>
                    <a:pt x="0" y="0"/>
                    <a:pt x="0" y="10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9" name="ïSļîḓe"/>
            <p:cNvSpPr/>
            <p:nvPr/>
          </p:nvSpPr>
          <p:spPr bwMode="auto">
            <a:xfrm>
              <a:off x="6327776" y="2568575"/>
              <a:ext cx="303213" cy="200025"/>
            </a:xfrm>
            <a:custGeom>
              <a:avLst/>
              <a:gdLst>
                <a:gd name="T0" fmla="*/ 0 w 158"/>
                <a:gd name="T1" fmla="*/ 72 h 104"/>
                <a:gd name="T2" fmla="*/ 95 w 158"/>
                <a:gd name="T3" fmla="*/ 13 h 104"/>
                <a:gd name="T4" fmla="*/ 158 w 158"/>
                <a:gd name="T5" fmla="*/ 104 h 104"/>
                <a:gd name="T6" fmla="*/ 87 w 158"/>
                <a:gd name="T7" fmla="*/ 39 h 104"/>
                <a:gd name="T8" fmla="*/ 0 w 158"/>
                <a:gd name="T9" fmla="*/ 7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04">
                  <a:moveTo>
                    <a:pt x="0" y="72"/>
                  </a:moveTo>
                  <a:cubicBezTo>
                    <a:pt x="0" y="72"/>
                    <a:pt x="37" y="0"/>
                    <a:pt x="95" y="13"/>
                  </a:cubicBezTo>
                  <a:cubicBezTo>
                    <a:pt x="154" y="25"/>
                    <a:pt x="158" y="104"/>
                    <a:pt x="158" y="104"/>
                  </a:cubicBezTo>
                  <a:cubicBezTo>
                    <a:pt x="158" y="104"/>
                    <a:pt x="138" y="49"/>
                    <a:pt x="87" y="39"/>
                  </a:cubicBezTo>
                  <a:cubicBezTo>
                    <a:pt x="40" y="30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0" name="îšlidê"/>
            <p:cNvSpPr/>
            <p:nvPr/>
          </p:nvSpPr>
          <p:spPr bwMode="auto">
            <a:xfrm>
              <a:off x="6492876" y="2566988"/>
              <a:ext cx="182563" cy="201613"/>
            </a:xfrm>
            <a:custGeom>
              <a:avLst/>
              <a:gdLst>
                <a:gd name="T0" fmla="*/ 72 w 95"/>
                <a:gd name="T1" fmla="*/ 105 h 105"/>
                <a:gd name="T2" fmla="*/ 0 w 95"/>
                <a:gd name="T3" fmla="*/ 1 h 105"/>
                <a:gd name="T4" fmla="*/ 72 w 95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05">
                  <a:moveTo>
                    <a:pt x="72" y="105"/>
                  </a:moveTo>
                  <a:cubicBezTo>
                    <a:pt x="72" y="105"/>
                    <a:pt x="85" y="19"/>
                    <a:pt x="0" y="1"/>
                  </a:cubicBezTo>
                  <a:cubicBezTo>
                    <a:pt x="0" y="1"/>
                    <a:pt x="95" y="0"/>
                    <a:pt x="72" y="10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1" name="îṡļïďe"/>
            <p:cNvSpPr/>
            <p:nvPr/>
          </p:nvSpPr>
          <p:spPr bwMode="auto">
            <a:xfrm>
              <a:off x="6480176" y="3036888"/>
              <a:ext cx="595313" cy="354013"/>
            </a:xfrm>
            <a:custGeom>
              <a:avLst/>
              <a:gdLst>
                <a:gd name="T0" fmla="*/ 296 w 311"/>
                <a:gd name="T1" fmla="*/ 44 h 185"/>
                <a:gd name="T2" fmla="*/ 34 w 311"/>
                <a:gd name="T3" fmla="*/ 0 h 185"/>
                <a:gd name="T4" fmla="*/ 28 w 311"/>
                <a:gd name="T5" fmla="*/ 138 h 185"/>
                <a:gd name="T6" fmla="*/ 275 w 311"/>
                <a:gd name="T7" fmla="*/ 161 h 185"/>
                <a:gd name="T8" fmla="*/ 296 w 311"/>
                <a:gd name="T9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185">
                  <a:moveTo>
                    <a:pt x="296" y="44"/>
                  </a:moveTo>
                  <a:cubicBezTo>
                    <a:pt x="296" y="44"/>
                    <a:pt x="196" y="7"/>
                    <a:pt x="34" y="0"/>
                  </a:cubicBezTo>
                  <a:cubicBezTo>
                    <a:pt x="34" y="0"/>
                    <a:pt x="0" y="79"/>
                    <a:pt x="28" y="138"/>
                  </a:cubicBezTo>
                  <a:cubicBezTo>
                    <a:pt x="28" y="138"/>
                    <a:pt x="132" y="185"/>
                    <a:pt x="275" y="161"/>
                  </a:cubicBezTo>
                  <a:cubicBezTo>
                    <a:pt x="275" y="161"/>
                    <a:pt x="311" y="120"/>
                    <a:pt x="296" y="44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2" name="îsḷïḓe"/>
            <p:cNvSpPr/>
            <p:nvPr/>
          </p:nvSpPr>
          <p:spPr bwMode="auto">
            <a:xfrm>
              <a:off x="6505576" y="3035300"/>
              <a:ext cx="554038" cy="331788"/>
            </a:xfrm>
            <a:custGeom>
              <a:avLst/>
              <a:gdLst>
                <a:gd name="T0" fmla="*/ 282 w 289"/>
                <a:gd name="T1" fmla="*/ 46 h 174"/>
                <a:gd name="T2" fmla="*/ 196 w 289"/>
                <a:gd name="T3" fmla="*/ 23 h 174"/>
                <a:gd name="T4" fmla="*/ 96 w 289"/>
                <a:gd name="T5" fmla="*/ 7 h 174"/>
                <a:gd name="T6" fmla="*/ 34 w 289"/>
                <a:gd name="T7" fmla="*/ 3 h 174"/>
                <a:gd name="T8" fmla="*/ 21 w 289"/>
                <a:gd name="T9" fmla="*/ 3 h 174"/>
                <a:gd name="T10" fmla="*/ 18 w 289"/>
                <a:gd name="T11" fmla="*/ 10 h 174"/>
                <a:gd name="T12" fmla="*/ 4 w 289"/>
                <a:gd name="T13" fmla="*/ 75 h 174"/>
                <a:gd name="T14" fmla="*/ 8 w 289"/>
                <a:gd name="T15" fmla="*/ 118 h 174"/>
                <a:gd name="T16" fmla="*/ 11 w 289"/>
                <a:gd name="T17" fmla="*/ 129 h 174"/>
                <a:gd name="T18" fmla="*/ 14 w 289"/>
                <a:gd name="T19" fmla="*/ 138 h 174"/>
                <a:gd name="T20" fmla="*/ 16 w 289"/>
                <a:gd name="T21" fmla="*/ 139 h 174"/>
                <a:gd name="T22" fmla="*/ 151 w 289"/>
                <a:gd name="T23" fmla="*/ 167 h 174"/>
                <a:gd name="T24" fmla="*/ 228 w 289"/>
                <a:gd name="T25" fmla="*/ 165 h 174"/>
                <a:gd name="T26" fmla="*/ 249 w 289"/>
                <a:gd name="T27" fmla="*/ 163 h 174"/>
                <a:gd name="T28" fmla="*/ 260 w 289"/>
                <a:gd name="T29" fmla="*/ 161 h 174"/>
                <a:gd name="T30" fmla="*/ 265 w 289"/>
                <a:gd name="T31" fmla="*/ 154 h 174"/>
                <a:gd name="T32" fmla="*/ 281 w 289"/>
                <a:gd name="T33" fmla="*/ 44 h 174"/>
                <a:gd name="T34" fmla="*/ 283 w 289"/>
                <a:gd name="T35" fmla="*/ 46 h 174"/>
                <a:gd name="T36" fmla="*/ 275 w 289"/>
                <a:gd name="T37" fmla="*/ 141 h 174"/>
                <a:gd name="T38" fmla="*/ 264 w 289"/>
                <a:gd name="T39" fmla="*/ 161 h 174"/>
                <a:gd name="T40" fmla="*/ 262 w 289"/>
                <a:gd name="T41" fmla="*/ 163 h 174"/>
                <a:gd name="T42" fmla="*/ 248 w 289"/>
                <a:gd name="T43" fmla="*/ 165 h 174"/>
                <a:gd name="T44" fmla="*/ 230 w 289"/>
                <a:gd name="T45" fmla="*/ 167 h 174"/>
                <a:gd name="T46" fmla="*/ 44 w 289"/>
                <a:gd name="T47" fmla="*/ 150 h 174"/>
                <a:gd name="T48" fmla="*/ 16 w 289"/>
                <a:gd name="T49" fmla="*/ 140 h 174"/>
                <a:gd name="T50" fmla="*/ 10 w 289"/>
                <a:gd name="T51" fmla="*/ 130 h 174"/>
                <a:gd name="T52" fmla="*/ 2 w 289"/>
                <a:gd name="T53" fmla="*/ 94 h 174"/>
                <a:gd name="T54" fmla="*/ 19 w 289"/>
                <a:gd name="T55" fmla="*/ 0 h 174"/>
                <a:gd name="T56" fmla="*/ 19 w 289"/>
                <a:gd name="T57" fmla="*/ 0 h 174"/>
                <a:gd name="T58" fmla="*/ 212 w 289"/>
                <a:gd name="T59" fmla="*/ 25 h 174"/>
                <a:gd name="T60" fmla="*/ 281 w 289"/>
                <a:gd name="T61" fmla="*/ 44 h 174"/>
                <a:gd name="T62" fmla="*/ 282 w 289"/>
                <a:gd name="T63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9" h="174">
                  <a:moveTo>
                    <a:pt x="282" y="46"/>
                  </a:moveTo>
                  <a:cubicBezTo>
                    <a:pt x="255" y="35"/>
                    <a:pt x="225" y="29"/>
                    <a:pt x="196" y="23"/>
                  </a:cubicBezTo>
                  <a:cubicBezTo>
                    <a:pt x="163" y="16"/>
                    <a:pt x="130" y="11"/>
                    <a:pt x="96" y="7"/>
                  </a:cubicBezTo>
                  <a:cubicBezTo>
                    <a:pt x="76" y="5"/>
                    <a:pt x="55" y="4"/>
                    <a:pt x="34" y="3"/>
                  </a:cubicBezTo>
                  <a:cubicBezTo>
                    <a:pt x="31" y="2"/>
                    <a:pt x="22" y="0"/>
                    <a:pt x="21" y="3"/>
                  </a:cubicBezTo>
                  <a:cubicBezTo>
                    <a:pt x="20" y="5"/>
                    <a:pt x="19" y="8"/>
                    <a:pt x="18" y="10"/>
                  </a:cubicBezTo>
                  <a:cubicBezTo>
                    <a:pt x="11" y="31"/>
                    <a:pt x="6" y="53"/>
                    <a:pt x="4" y="75"/>
                  </a:cubicBezTo>
                  <a:cubicBezTo>
                    <a:pt x="4" y="90"/>
                    <a:pt x="5" y="104"/>
                    <a:pt x="8" y="118"/>
                  </a:cubicBezTo>
                  <a:cubicBezTo>
                    <a:pt x="9" y="122"/>
                    <a:pt x="10" y="126"/>
                    <a:pt x="11" y="129"/>
                  </a:cubicBezTo>
                  <a:cubicBezTo>
                    <a:pt x="12" y="131"/>
                    <a:pt x="14" y="138"/>
                    <a:pt x="14" y="138"/>
                  </a:cubicBezTo>
                  <a:cubicBezTo>
                    <a:pt x="15" y="138"/>
                    <a:pt x="16" y="139"/>
                    <a:pt x="16" y="139"/>
                  </a:cubicBezTo>
                  <a:cubicBezTo>
                    <a:pt x="59" y="156"/>
                    <a:pt x="105" y="164"/>
                    <a:pt x="151" y="167"/>
                  </a:cubicBezTo>
                  <a:cubicBezTo>
                    <a:pt x="177" y="169"/>
                    <a:pt x="203" y="168"/>
                    <a:pt x="228" y="165"/>
                  </a:cubicBezTo>
                  <a:cubicBezTo>
                    <a:pt x="235" y="165"/>
                    <a:pt x="242" y="164"/>
                    <a:pt x="249" y="163"/>
                  </a:cubicBezTo>
                  <a:cubicBezTo>
                    <a:pt x="251" y="163"/>
                    <a:pt x="258" y="163"/>
                    <a:pt x="260" y="161"/>
                  </a:cubicBezTo>
                  <a:cubicBezTo>
                    <a:pt x="262" y="159"/>
                    <a:pt x="263" y="156"/>
                    <a:pt x="265" y="154"/>
                  </a:cubicBezTo>
                  <a:cubicBezTo>
                    <a:pt x="285" y="122"/>
                    <a:pt x="288" y="81"/>
                    <a:pt x="281" y="44"/>
                  </a:cubicBezTo>
                  <a:cubicBezTo>
                    <a:pt x="281" y="44"/>
                    <a:pt x="283" y="45"/>
                    <a:pt x="283" y="46"/>
                  </a:cubicBezTo>
                  <a:cubicBezTo>
                    <a:pt x="289" y="78"/>
                    <a:pt x="288" y="111"/>
                    <a:pt x="275" y="141"/>
                  </a:cubicBezTo>
                  <a:cubicBezTo>
                    <a:pt x="272" y="148"/>
                    <a:pt x="268" y="154"/>
                    <a:pt x="264" y="161"/>
                  </a:cubicBezTo>
                  <a:cubicBezTo>
                    <a:pt x="263" y="161"/>
                    <a:pt x="262" y="162"/>
                    <a:pt x="262" y="163"/>
                  </a:cubicBezTo>
                  <a:cubicBezTo>
                    <a:pt x="260" y="165"/>
                    <a:pt x="251" y="165"/>
                    <a:pt x="248" y="165"/>
                  </a:cubicBezTo>
                  <a:cubicBezTo>
                    <a:pt x="242" y="166"/>
                    <a:pt x="236" y="167"/>
                    <a:pt x="230" y="167"/>
                  </a:cubicBezTo>
                  <a:cubicBezTo>
                    <a:pt x="168" y="174"/>
                    <a:pt x="104" y="168"/>
                    <a:pt x="44" y="150"/>
                  </a:cubicBezTo>
                  <a:cubicBezTo>
                    <a:pt x="35" y="147"/>
                    <a:pt x="25" y="144"/>
                    <a:pt x="16" y="140"/>
                  </a:cubicBezTo>
                  <a:cubicBezTo>
                    <a:pt x="12" y="138"/>
                    <a:pt x="11" y="134"/>
                    <a:pt x="10" y="130"/>
                  </a:cubicBezTo>
                  <a:cubicBezTo>
                    <a:pt x="5" y="119"/>
                    <a:pt x="3" y="106"/>
                    <a:pt x="2" y="94"/>
                  </a:cubicBezTo>
                  <a:cubicBezTo>
                    <a:pt x="0" y="63"/>
                    <a:pt x="7" y="29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4" y="3"/>
                    <a:pt x="149" y="11"/>
                    <a:pt x="212" y="25"/>
                  </a:cubicBezTo>
                  <a:cubicBezTo>
                    <a:pt x="235" y="30"/>
                    <a:pt x="259" y="36"/>
                    <a:pt x="281" y="44"/>
                  </a:cubicBezTo>
                  <a:cubicBezTo>
                    <a:pt x="282" y="45"/>
                    <a:pt x="284" y="46"/>
                    <a:pt x="282" y="46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3" name="îṩľiḍê"/>
            <p:cNvSpPr/>
            <p:nvPr/>
          </p:nvSpPr>
          <p:spPr bwMode="auto">
            <a:xfrm>
              <a:off x="6465888" y="3076575"/>
              <a:ext cx="611188" cy="414338"/>
            </a:xfrm>
            <a:custGeom>
              <a:avLst/>
              <a:gdLst>
                <a:gd name="T0" fmla="*/ 301 w 319"/>
                <a:gd name="T1" fmla="*/ 141 h 216"/>
                <a:gd name="T2" fmla="*/ 168 w 319"/>
                <a:gd name="T3" fmla="*/ 19 h 216"/>
                <a:gd name="T4" fmla="*/ 7 w 319"/>
                <a:gd name="T5" fmla="*/ 121 h 216"/>
                <a:gd name="T6" fmla="*/ 301 w 319"/>
                <a:gd name="T7" fmla="*/ 14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16">
                  <a:moveTo>
                    <a:pt x="301" y="141"/>
                  </a:moveTo>
                  <a:cubicBezTo>
                    <a:pt x="301" y="141"/>
                    <a:pt x="319" y="36"/>
                    <a:pt x="168" y="19"/>
                  </a:cubicBezTo>
                  <a:cubicBezTo>
                    <a:pt x="1" y="0"/>
                    <a:pt x="0" y="99"/>
                    <a:pt x="7" y="121"/>
                  </a:cubicBezTo>
                  <a:cubicBezTo>
                    <a:pt x="7" y="121"/>
                    <a:pt x="141" y="216"/>
                    <a:pt x="301" y="141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4" name="ïŝ1îḑè"/>
            <p:cNvSpPr/>
            <p:nvPr/>
          </p:nvSpPr>
          <p:spPr bwMode="auto">
            <a:xfrm>
              <a:off x="6511926" y="3106738"/>
              <a:ext cx="527050" cy="200025"/>
            </a:xfrm>
            <a:custGeom>
              <a:avLst/>
              <a:gdLst>
                <a:gd name="T0" fmla="*/ 105 w 275"/>
                <a:gd name="T1" fmla="*/ 0 h 104"/>
                <a:gd name="T2" fmla="*/ 2 w 275"/>
                <a:gd name="T3" fmla="*/ 34 h 104"/>
                <a:gd name="T4" fmla="*/ 0 w 275"/>
                <a:gd name="T5" fmla="*/ 36 h 104"/>
                <a:gd name="T6" fmla="*/ 1 w 275"/>
                <a:gd name="T7" fmla="*/ 65 h 104"/>
                <a:gd name="T8" fmla="*/ 91 w 275"/>
                <a:gd name="T9" fmla="*/ 38 h 104"/>
                <a:gd name="T10" fmla="*/ 136 w 275"/>
                <a:gd name="T11" fmla="*/ 41 h 104"/>
                <a:gd name="T12" fmla="*/ 270 w 275"/>
                <a:gd name="T13" fmla="*/ 104 h 104"/>
                <a:gd name="T14" fmla="*/ 275 w 275"/>
                <a:gd name="T15" fmla="*/ 91 h 104"/>
                <a:gd name="T16" fmla="*/ 274 w 275"/>
                <a:gd name="T17" fmla="*/ 89 h 104"/>
                <a:gd name="T18" fmla="*/ 144 w 275"/>
                <a:gd name="T19" fmla="*/ 3 h 104"/>
                <a:gd name="T20" fmla="*/ 105 w 275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104">
                  <a:moveTo>
                    <a:pt x="105" y="0"/>
                  </a:moveTo>
                  <a:cubicBezTo>
                    <a:pt x="51" y="0"/>
                    <a:pt x="19" y="15"/>
                    <a:pt x="2" y="34"/>
                  </a:cubicBezTo>
                  <a:cubicBezTo>
                    <a:pt x="1" y="35"/>
                    <a:pt x="1" y="35"/>
                    <a:pt x="0" y="36"/>
                  </a:cubicBezTo>
                  <a:cubicBezTo>
                    <a:pt x="0" y="45"/>
                    <a:pt x="0" y="55"/>
                    <a:pt x="1" y="65"/>
                  </a:cubicBezTo>
                  <a:cubicBezTo>
                    <a:pt x="16" y="51"/>
                    <a:pt x="43" y="38"/>
                    <a:pt x="91" y="38"/>
                  </a:cubicBezTo>
                  <a:cubicBezTo>
                    <a:pt x="105" y="38"/>
                    <a:pt x="119" y="39"/>
                    <a:pt x="136" y="41"/>
                  </a:cubicBezTo>
                  <a:cubicBezTo>
                    <a:pt x="217" y="51"/>
                    <a:pt x="252" y="68"/>
                    <a:pt x="270" y="104"/>
                  </a:cubicBezTo>
                  <a:cubicBezTo>
                    <a:pt x="272" y="100"/>
                    <a:pt x="273" y="96"/>
                    <a:pt x="275" y="91"/>
                  </a:cubicBezTo>
                  <a:cubicBezTo>
                    <a:pt x="275" y="90"/>
                    <a:pt x="275" y="89"/>
                    <a:pt x="274" y="89"/>
                  </a:cubicBezTo>
                  <a:cubicBezTo>
                    <a:pt x="266" y="56"/>
                    <a:pt x="236" y="13"/>
                    <a:pt x="144" y="3"/>
                  </a:cubicBezTo>
                  <a:cubicBezTo>
                    <a:pt x="130" y="1"/>
                    <a:pt x="117" y="0"/>
                    <a:pt x="105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5" name="íş1ïḍè"/>
            <p:cNvSpPr/>
            <p:nvPr/>
          </p:nvSpPr>
          <p:spPr bwMode="auto">
            <a:xfrm>
              <a:off x="6535738" y="3008313"/>
              <a:ext cx="519113" cy="180975"/>
            </a:xfrm>
            <a:custGeom>
              <a:avLst/>
              <a:gdLst>
                <a:gd name="T0" fmla="*/ 271 w 271"/>
                <a:gd name="T1" fmla="*/ 50 h 95"/>
                <a:gd name="T2" fmla="*/ 244 w 271"/>
                <a:gd name="T3" fmla="*/ 86 h 95"/>
                <a:gd name="T4" fmla="*/ 22 w 271"/>
                <a:gd name="T5" fmla="*/ 45 h 95"/>
                <a:gd name="T6" fmla="*/ 0 w 271"/>
                <a:gd name="T7" fmla="*/ 0 h 95"/>
                <a:gd name="T8" fmla="*/ 271 w 271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95">
                  <a:moveTo>
                    <a:pt x="271" y="50"/>
                  </a:moveTo>
                  <a:cubicBezTo>
                    <a:pt x="271" y="50"/>
                    <a:pt x="259" y="80"/>
                    <a:pt x="244" y="86"/>
                  </a:cubicBezTo>
                  <a:cubicBezTo>
                    <a:pt x="214" y="95"/>
                    <a:pt x="127" y="71"/>
                    <a:pt x="22" y="45"/>
                  </a:cubicBezTo>
                  <a:cubicBezTo>
                    <a:pt x="22" y="45"/>
                    <a:pt x="5" y="38"/>
                    <a:pt x="0" y="0"/>
                  </a:cubicBezTo>
                  <a:cubicBezTo>
                    <a:pt x="0" y="0"/>
                    <a:pt x="247" y="49"/>
                    <a:pt x="271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6" name="îSľîḍé"/>
            <p:cNvSpPr/>
            <p:nvPr/>
          </p:nvSpPr>
          <p:spPr bwMode="auto">
            <a:xfrm>
              <a:off x="6532563" y="3003550"/>
              <a:ext cx="525463" cy="177800"/>
            </a:xfrm>
            <a:custGeom>
              <a:avLst/>
              <a:gdLst>
                <a:gd name="T0" fmla="*/ 274 w 274"/>
                <a:gd name="T1" fmla="*/ 53 h 93"/>
                <a:gd name="T2" fmla="*/ 238 w 274"/>
                <a:gd name="T3" fmla="*/ 90 h 93"/>
                <a:gd name="T4" fmla="*/ 170 w 274"/>
                <a:gd name="T5" fmla="*/ 83 h 93"/>
                <a:gd name="T6" fmla="*/ 61 w 274"/>
                <a:gd name="T7" fmla="*/ 58 h 93"/>
                <a:gd name="T8" fmla="*/ 31 w 274"/>
                <a:gd name="T9" fmla="*/ 50 h 93"/>
                <a:gd name="T10" fmla="*/ 21 w 274"/>
                <a:gd name="T11" fmla="*/ 47 h 93"/>
                <a:gd name="T12" fmla="*/ 7 w 274"/>
                <a:gd name="T13" fmla="*/ 28 h 93"/>
                <a:gd name="T14" fmla="*/ 0 w 274"/>
                <a:gd name="T15" fmla="*/ 1 h 93"/>
                <a:gd name="T16" fmla="*/ 1 w 274"/>
                <a:gd name="T17" fmla="*/ 1 h 93"/>
                <a:gd name="T18" fmla="*/ 208 w 274"/>
                <a:gd name="T19" fmla="*/ 40 h 93"/>
                <a:gd name="T20" fmla="*/ 272 w 274"/>
                <a:gd name="T21" fmla="*/ 51 h 93"/>
                <a:gd name="T22" fmla="*/ 273 w 274"/>
                <a:gd name="T23" fmla="*/ 53 h 93"/>
                <a:gd name="T24" fmla="*/ 242 w 274"/>
                <a:gd name="T25" fmla="*/ 49 h 93"/>
                <a:gd name="T26" fmla="*/ 184 w 274"/>
                <a:gd name="T27" fmla="*/ 38 h 93"/>
                <a:gd name="T28" fmla="*/ 52 w 274"/>
                <a:gd name="T29" fmla="*/ 13 h 93"/>
                <a:gd name="T30" fmla="*/ 10 w 274"/>
                <a:gd name="T31" fmla="*/ 4 h 93"/>
                <a:gd name="T32" fmla="*/ 2 w 274"/>
                <a:gd name="T33" fmla="*/ 3 h 93"/>
                <a:gd name="T34" fmla="*/ 6 w 274"/>
                <a:gd name="T35" fmla="*/ 20 h 93"/>
                <a:gd name="T36" fmla="*/ 16 w 274"/>
                <a:gd name="T37" fmla="*/ 40 h 93"/>
                <a:gd name="T38" fmla="*/ 43 w 274"/>
                <a:gd name="T39" fmla="*/ 51 h 93"/>
                <a:gd name="T40" fmla="*/ 104 w 274"/>
                <a:gd name="T41" fmla="*/ 66 h 93"/>
                <a:gd name="T42" fmla="*/ 200 w 274"/>
                <a:gd name="T43" fmla="*/ 86 h 93"/>
                <a:gd name="T44" fmla="*/ 244 w 274"/>
                <a:gd name="T45" fmla="*/ 87 h 93"/>
                <a:gd name="T46" fmla="*/ 263 w 274"/>
                <a:gd name="T47" fmla="*/ 67 h 93"/>
                <a:gd name="T48" fmla="*/ 271 w 274"/>
                <a:gd name="T49" fmla="*/ 52 h 93"/>
                <a:gd name="T50" fmla="*/ 274 w 274"/>
                <a:gd name="T51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" h="93">
                  <a:moveTo>
                    <a:pt x="274" y="53"/>
                  </a:moveTo>
                  <a:cubicBezTo>
                    <a:pt x="267" y="68"/>
                    <a:pt x="257" y="88"/>
                    <a:pt x="238" y="90"/>
                  </a:cubicBezTo>
                  <a:cubicBezTo>
                    <a:pt x="216" y="93"/>
                    <a:pt x="192" y="87"/>
                    <a:pt x="170" y="83"/>
                  </a:cubicBezTo>
                  <a:cubicBezTo>
                    <a:pt x="133" y="76"/>
                    <a:pt x="97" y="66"/>
                    <a:pt x="61" y="58"/>
                  </a:cubicBezTo>
                  <a:cubicBezTo>
                    <a:pt x="51" y="55"/>
                    <a:pt x="41" y="53"/>
                    <a:pt x="31" y="50"/>
                  </a:cubicBezTo>
                  <a:cubicBezTo>
                    <a:pt x="27" y="49"/>
                    <a:pt x="24" y="49"/>
                    <a:pt x="21" y="47"/>
                  </a:cubicBezTo>
                  <a:cubicBezTo>
                    <a:pt x="14" y="43"/>
                    <a:pt x="10" y="35"/>
                    <a:pt x="7" y="28"/>
                  </a:cubicBezTo>
                  <a:cubicBezTo>
                    <a:pt x="3" y="20"/>
                    <a:pt x="1" y="10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70" y="14"/>
                    <a:pt x="139" y="28"/>
                    <a:pt x="208" y="40"/>
                  </a:cubicBezTo>
                  <a:cubicBezTo>
                    <a:pt x="229" y="44"/>
                    <a:pt x="251" y="50"/>
                    <a:pt x="272" y="51"/>
                  </a:cubicBezTo>
                  <a:cubicBezTo>
                    <a:pt x="273" y="51"/>
                    <a:pt x="274" y="53"/>
                    <a:pt x="273" y="53"/>
                  </a:cubicBezTo>
                  <a:cubicBezTo>
                    <a:pt x="262" y="53"/>
                    <a:pt x="252" y="50"/>
                    <a:pt x="242" y="49"/>
                  </a:cubicBezTo>
                  <a:cubicBezTo>
                    <a:pt x="222" y="45"/>
                    <a:pt x="203" y="42"/>
                    <a:pt x="184" y="38"/>
                  </a:cubicBezTo>
                  <a:cubicBezTo>
                    <a:pt x="140" y="30"/>
                    <a:pt x="96" y="21"/>
                    <a:pt x="52" y="13"/>
                  </a:cubicBezTo>
                  <a:cubicBezTo>
                    <a:pt x="38" y="10"/>
                    <a:pt x="24" y="7"/>
                    <a:pt x="10" y="4"/>
                  </a:cubicBezTo>
                  <a:cubicBezTo>
                    <a:pt x="7" y="4"/>
                    <a:pt x="4" y="3"/>
                    <a:pt x="2" y="3"/>
                  </a:cubicBezTo>
                  <a:cubicBezTo>
                    <a:pt x="4" y="3"/>
                    <a:pt x="5" y="16"/>
                    <a:pt x="6" y="20"/>
                  </a:cubicBezTo>
                  <a:cubicBezTo>
                    <a:pt x="8" y="27"/>
                    <a:pt x="11" y="34"/>
                    <a:pt x="16" y="40"/>
                  </a:cubicBezTo>
                  <a:cubicBezTo>
                    <a:pt x="23" y="49"/>
                    <a:pt x="33" y="49"/>
                    <a:pt x="43" y="51"/>
                  </a:cubicBezTo>
                  <a:cubicBezTo>
                    <a:pt x="63" y="56"/>
                    <a:pt x="83" y="61"/>
                    <a:pt x="104" y="66"/>
                  </a:cubicBezTo>
                  <a:cubicBezTo>
                    <a:pt x="135" y="74"/>
                    <a:pt x="168" y="81"/>
                    <a:pt x="200" y="86"/>
                  </a:cubicBezTo>
                  <a:cubicBezTo>
                    <a:pt x="214" y="88"/>
                    <a:pt x="230" y="90"/>
                    <a:pt x="244" y="87"/>
                  </a:cubicBezTo>
                  <a:cubicBezTo>
                    <a:pt x="252" y="85"/>
                    <a:pt x="259" y="74"/>
                    <a:pt x="263" y="67"/>
                  </a:cubicBezTo>
                  <a:cubicBezTo>
                    <a:pt x="266" y="62"/>
                    <a:pt x="269" y="57"/>
                    <a:pt x="271" y="52"/>
                  </a:cubicBezTo>
                  <a:cubicBezTo>
                    <a:pt x="272" y="50"/>
                    <a:pt x="274" y="52"/>
                    <a:pt x="274" y="5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7" name="îšlíḓè"/>
            <p:cNvSpPr/>
            <p:nvPr/>
          </p:nvSpPr>
          <p:spPr bwMode="auto">
            <a:xfrm>
              <a:off x="7323138" y="2927350"/>
              <a:ext cx="165100" cy="111125"/>
            </a:xfrm>
            <a:custGeom>
              <a:avLst/>
              <a:gdLst>
                <a:gd name="T0" fmla="*/ 0 w 86"/>
                <a:gd name="T1" fmla="*/ 29 h 58"/>
                <a:gd name="T2" fmla="*/ 43 w 86"/>
                <a:gd name="T3" fmla="*/ 58 h 58"/>
                <a:gd name="T4" fmla="*/ 86 w 86"/>
                <a:gd name="T5" fmla="*/ 29 h 58"/>
                <a:gd name="T6" fmla="*/ 43 w 86"/>
                <a:gd name="T7" fmla="*/ 0 h 58"/>
                <a:gd name="T8" fmla="*/ 0 w 86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8">
                  <a:moveTo>
                    <a:pt x="0" y="29"/>
                  </a:moveTo>
                  <a:cubicBezTo>
                    <a:pt x="0" y="44"/>
                    <a:pt x="19" y="57"/>
                    <a:pt x="43" y="58"/>
                  </a:cubicBezTo>
                  <a:cubicBezTo>
                    <a:pt x="67" y="58"/>
                    <a:pt x="86" y="45"/>
                    <a:pt x="86" y="29"/>
                  </a:cubicBezTo>
                  <a:cubicBezTo>
                    <a:pt x="86" y="13"/>
                    <a:pt x="67" y="0"/>
                    <a:pt x="43" y="0"/>
                  </a:cubicBezTo>
                  <a:cubicBezTo>
                    <a:pt x="19" y="0"/>
                    <a:pt x="0" y="13"/>
                    <a:pt x="0" y="29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8" name="iSlídè"/>
            <p:cNvSpPr/>
            <p:nvPr/>
          </p:nvSpPr>
          <p:spPr bwMode="auto">
            <a:xfrm>
              <a:off x="7437438" y="2959100"/>
              <a:ext cx="38100" cy="33338"/>
            </a:xfrm>
            <a:custGeom>
              <a:avLst/>
              <a:gdLst>
                <a:gd name="T0" fmla="*/ 0 w 20"/>
                <a:gd name="T1" fmla="*/ 7 h 17"/>
                <a:gd name="T2" fmla="*/ 9 w 20"/>
                <a:gd name="T3" fmla="*/ 16 h 17"/>
                <a:gd name="T4" fmla="*/ 19 w 20"/>
                <a:gd name="T5" fmla="*/ 10 h 17"/>
                <a:gd name="T6" fmla="*/ 11 w 20"/>
                <a:gd name="T7" fmla="*/ 1 h 17"/>
                <a:gd name="T8" fmla="*/ 0 w 20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7"/>
                  </a:moveTo>
                  <a:cubicBezTo>
                    <a:pt x="0" y="12"/>
                    <a:pt x="3" y="16"/>
                    <a:pt x="9" y="16"/>
                  </a:cubicBezTo>
                  <a:cubicBezTo>
                    <a:pt x="14" y="17"/>
                    <a:pt x="19" y="14"/>
                    <a:pt x="19" y="10"/>
                  </a:cubicBezTo>
                  <a:cubicBezTo>
                    <a:pt x="20" y="5"/>
                    <a:pt x="16" y="1"/>
                    <a:pt x="11" y="1"/>
                  </a:cubicBezTo>
                  <a:cubicBezTo>
                    <a:pt x="5" y="0"/>
                    <a:pt x="1" y="3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9" name="ïṣľídè"/>
            <p:cNvSpPr/>
            <p:nvPr/>
          </p:nvSpPr>
          <p:spPr bwMode="auto">
            <a:xfrm>
              <a:off x="6226176" y="2827338"/>
              <a:ext cx="166688" cy="111125"/>
            </a:xfrm>
            <a:custGeom>
              <a:avLst/>
              <a:gdLst>
                <a:gd name="T0" fmla="*/ 86 w 87"/>
                <a:gd name="T1" fmla="*/ 30 h 58"/>
                <a:gd name="T2" fmla="*/ 43 w 87"/>
                <a:gd name="T3" fmla="*/ 58 h 58"/>
                <a:gd name="T4" fmla="*/ 0 w 87"/>
                <a:gd name="T5" fmla="*/ 28 h 58"/>
                <a:gd name="T6" fmla="*/ 44 w 87"/>
                <a:gd name="T7" fmla="*/ 0 h 58"/>
                <a:gd name="T8" fmla="*/ 86 w 87"/>
                <a:gd name="T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8">
                  <a:moveTo>
                    <a:pt x="86" y="30"/>
                  </a:moveTo>
                  <a:cubicBezTo>
                    <a:pt x="86" y="46"/>
                    <a:pt x="67" y="58"/>
                    <a:pt x="43" y="58"/>
                  </a:cubicBezTo>
                  <a:cubicBezTo>
                    <a:pt x="19" y="57"/>
                    <a:pt x="0" y="44"/>
                    <a:pt x="0" y="28"/>
                  </a:cubicBezTo>
                  <a:cubicBezTo>
                    <a:pt x="1" y="12"/>
                    <a:pt x="20" y="0"/>
                    <a:pt x="44" y="0"/>
                  </a:cubicBezTo>
                  <a:cubicBezTo>
                    <a:pt x="68" y="1"/>
                    <a:pt x="87" y="14"/>
                    <a:pt x="86" y="30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0" name="ïşḷíḍê"/>
            <p:cNvSpPr/>
            <p:nvPr/>
          </p:nvSpPr>
          <p:spPr bwMode="auto">
            <a:xfrm>
              <a:off x="6240463" y="2860675"/>
              <a:ext cx="38100" cy="30163"/>
            </a:xfrm>
            <a:custGeom>
              <a:avLst/>
              <a:gdLst>
                <a:gd name="T0" fmla="*/ 19 w 20"/>
                <a:gd name="T1" fmla="*/ 7 h 16"/>
                <a:gd name="T2" fmla="*/ 10 w 20"/>
                <a:gd name="T3" fmla="*/ 16 h 16"/>
                <a:gd name="T4" fmla="*/ 0 w 20"/>
                <a:gd name="T5" fmla="*/ 9 h 16"/>
                <a:gd name="T6" fmla="*/ 9 w 20"/>
                <a:gd name="T7" fmla="*/ 0 h 16"/>
                <a:gd name="T8" fmla="*/ 19 w 20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9" y="7"/>
                  </a:moveTo>
                  <a:cubicBezTo>
                    <a:pt x="20" y="11"/>
                    <a:pt x="16" y="15"/>
                    <a:pt x="10" y="16"/>
                  </a:cubicBezTo>
                  <a:cubicBezTo>
                    <a:pt x="5" y="16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3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1" name="ïṧḷíḋé"/>
            <p:cNvSpPr/>
            <p:nvPr/>
          </p:nvSpPr>
          <p:spPr bwMode="auto">
            <a:xfrm>
              <a:off x="6075363" y="2341563"/>
              <a:ext cx="650875" cy="652463"/>
            </a:xfrm>
            <a:custGeom>
              <a:avLst/>
              <a:gdLst>
                <a:gd name="T0" fmla="*/ 332 w 340"/>
                <a:gd name="T1" fmla="*/ 183 h 341"/>
                <a:gd name="T2" fmla="*/ 325 w 340"/>
                <a:gd name="T3" fmla="*/ 183 h 341"/>
                <a:gd name="T4" fmla="*/ 170 w 340"/>
                <a:gd name="T5" fmla="*/ 326 h 341"/>
                <a:gd name="T6" fmla="*/ 157 w 340"/>
                <a:gd name="T7" fmla="*/ 326 h 341"/>
                <a:gd name="T8" fmla="*/ 14 w 340"/>
                <a:gd name="T9" fmla="*/ 170 h 341"/>
                <a:gd name="T10" fmla="*/ 14 w 340"/>
                <a:gd name="T11" fmla="*/ 158 h 341"/>
                <a:gd name="T12" fmla="*/ 170 w 340"/>
                <a:gd name="T13" fmla="*/ 14 h 341"/>
                <a:gd name="T14" fmla="*/ 182 w 340"/>
                <a:gd name="T15" fmla="*/ 15 h 341"/>
                <a:gd name="T16" fmla="*/ 326 w 340"/>
                <a:gd name="T17" fmla="*/ 170 h 341"/>
                <a:gd name="T18" fmla="*/ 325 w 340"/>
                <a:gd name="T19" fmla="*/ 183 h 341"/>
                <a:gd name="T20" fmla="*/ 332 w 340"/>
                <a:gd name="T21" fmla="*/ 183 h 341"/>
                <a:gd name="T22" fmla="*/ 339 w 340"/>
                <a:gd name="T23" fmla="*/ 184 h 341"/>
                <a:gd name="T24" fmla="*/ 340 w 340"/>
                <a:gd name="T25" fmla="*/ 170 h 341"/>
                <a:gd name="T26" fmla="*/ 183 w 340"/>
                <a:gd name="T27" fmla="*/ 1 h 341"/>
                <a:gd name="T28" fmla="*/ 170 w 340"/>
                <a:gd name="T29" fmla="*/ 0 h 341"/>
                <a:gd name="T30" fmla="*/ 0 w 340"/>
                <a:gd name="T31" fmla="*/ 157 h 341"/>
                <a:gd name="T32" fmla="*/ 0 w 340"/>
                <a:gd name="T33" fmla="*/ 170 h 341"/>
                <a:gd name="T34" fmla="*/ 156 w 340"/>
                <a:gd name="T35" fmla="*/ 340 h 341"/>
                <a:gd name="T36" fmla="*/ 170 w 340"/>
                <a:gd name="T37" fmla="*/ 341 h 341"/>
                <a:gd name="T38" fmla="*/ 339 w 340"/>
                <a:gd name="T39" fmla="*/ 184 h 341"/>
                <a:gd name="T40" fmla="*/ 332 w 340"/>
                <a:gd name="T41" fmla="*/ 18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341">
                  <a:moveTo>
                    <a:pt x="332" y="183"/>
                  </a:moveTo>
                  <a:cubicBezTo>
                    <a:pt x="325" y="183"/>
                    <a:pt x="325" y="183"/>
                    <a:pt x="325" y="183"/>
                  </a:cubicBezTo>
                  <a:cubicBezTo>
                    <a:pt x="319" y="264"/>
                    <a:pt x="250" y="326"/>
                    <a:pt x="170" y="326"/>
                  </a:cubicBezTo>
                  <a:cubicBezTo>
                    <a:pt x="166" y="326"/>
                    <a:pt x="162" y="326"/>
                    <a:pt x="157" y="326"/>
                  </a:cubicBezTo>
                  <a:cubicBezTo>
                    <a:pt x="76" y="319"/>
                    <a:pt x="14" y="251"/>
                    <a:pt x="14" y="170"/>
                  </a:cubicBezTo>
                  <a:cubicBezTo>
                    <a:pt x="14" y="166"/>
                    <a:pt x="14" y="162"/>
                    <a:pt x="14" y="158"/>
                  </a:cubicBezTo>
                  <a:cubicBezTo>
                    <a:pt x="21" y="76"/>
                    <a:pt x="89" y="14"/>
                    <a:pt x="170" y="14"/>
                  </a:cubicBezTo>
                  <a:cubicBezTo>
                    <a:pt x="174" y="14"/>
                    <a:pt x="178" y="15"/>
                    <a:pt x="182" y="15"/>
                  </a:cubicBezTo>
                  <a:cubicBezTo>
                    <a:pt x="264" y="21"/>
                    <a:pt x="326" y="90"/>
                    <a:pt x="326" y="170"/>
                  </a:cubicBezTo>
                  <a:cubicBezTo>
                    <a:pt x="326" y="174"/>
                    <a:pt x="326" y="179"/>
                    <a:pt x="325" y="183"/>
                  </a:cubicBezTo>
                  <a:cubicBezTo>
                    <a:pt x="332" y="183"/>
                    <a:pt x="332" y="183"/>
                    <a:pt x="332" y="183"/>
                  </a:cubicBezTo>
                  <a:cubicBezTo>
                    <a:pt x="339" y="184"/>
                    <a:pt x="339" y="184"/>
                    <a:pt x="339" y="184"/>
                  </a:cubicBezTo>
                  <a:cubicBezTo>
                    <a:pt x="340" y="179"/>
                    <a:pt x="340" y="175"/>
                    <a:pt x="340" y="170"/>
                  </a:cubicBezTo>
                  <a:cubicBezTo>
                    <a:pt x="340" y="82"/>
                    <a:pt x="273" y="8"/>
                    <a:pt x="183" y="1"/>
                  </a:cubicBezTo>
                  <a:cubicBezTo>
                    <a:pt x="179" y="0"/>
                    <a:pt x="174" y="0"/>
                    <a:pt x="170" y="0"/>
                  </a:cubicBezTo>
                  <a:cubicBezTo>
                    <a:pt x="82" y="0"/>
                    <a:pt x="7" y="68"/>
                    <a:pt x="0" y="157"/>
                  </a:cubicBezTo>
                  <a:cubicBezTo>
                    <a:pt x="0" y="161"/>
                    <a:pt x="0" y="166"/>
                    <a:pt x="0" y="170"/>
                  </a:cubicBezTo>
                  <a:cubicBezTo>
                    <a:pt x="0" y="258"/>
                    <a:pt x="67" y="333"/>
                    <a:pt x="156" y="340"/>
                  </a:cubicBezTo>
                  <a:cubicBezTo>
                    <a:pt x="161" y="340"/>
                    <a:pt x="165" y="341"/>
                    <a:pt x="170" y="341"/>
                  </a:cubicBezTo>
                  <a:cubicBezTo>
                    <a:pt x="258" y="341"/>
                    <a:pt x="332" y="273"/>
                    <a:pt x="339" y="184"/>
                  </a:cubicBezTo>
                  <a:cubicBezTo>
                    <a:pt x="332" y="183"/>
                    <a:pt x="332" y="183"/>
                    <a:pt x="332" y="18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2" name="ïş1ïḑé"/>
            <p:cNvSpPr/>
            <p:nvPr/>
          </p:nvSpPr>
          <p:spPr bwMode="auto">
            <a:xfrm>
              <a:off x="6962776" y="2405063"/>
              <a:ext cx="650875" cy="650875"/>
            </a:xfrm>
            <a:custGeom>
              <a:avLst/>
              <a:gdLst>
                <a:gd name="T0" fmla="*/ 333 w 340"/>
                <a:gd name="T1" fmla="*/ 183 h 340"/>
                <a:gd name="T2" fmla="*/ 326 w 340"/>
                <a:gd name="T3" fmla="*/ 182 h 340"/>
                <a:gd name="T4" fmla="*/ 170 w 340"/>
                <a:gd name="T5" fmla="*/ 326 h 340"/>
                <a:gd name="T6" fmla="*/ 158 w 340"/>
                <a:gd name="T7" fmla="*/ 325 h 340"/>
                <a:gd name="T8" fmla="*/ 14 w 340"/>
                <a:gd name="T9" fmla="*/ 170 h 340"/>
                <a:gd name="T10" fmla="*/ 15 w 340"/>
                <a:gd name="T11" fmla="*/ 157 h 340"/>
                <a:gd name="T12" fmla="*/ 170 w 340"/>
                <a:gd name="T13" fmla="*/ 14 h 340"/>
                <a:gd name="T14" fmla="*/ 183 w 340"/>
                <a:gd name="T15" fmla="*/ 14 h 340"/>
                <a:gd name="T16" fmla="*/ 326 w 340"/>
                <a:gd name="T17" fmla="*/ 170 h 340"/>
                <a:gd name="T18" fmla="*/ 326 w 340"/>
                <a:gd name="T19" fmla="*/ 182 h 340"/>
                <a:gd name="T20" fmla="*/ 333 w 340"/>
                <a:gd name="T21" fmla="*/ 183 h 340"/>
                <a:gd name="T22" fmla="*/ 340 w 340"/>
                <a:gd name="T23" fmla="*/ 184 h 340"/>
                <a:gd name="T24" fmla="*/ 340 w 340"/>
                <a:gd name="T25" fmla="*/ 170 h 340"/>
                <a:gd name="T26" fmla="*/ 184 w 340"/>
                <a:gd name="T27" fmla="*/ 0 h 340"/>
                <a:gd name="T28" fmla="*/ 170 w 340"/>
                <a:gd name="T29" fmla="*/ 0 h 340"/>
                <a:gd name="T30" fmla="*/ 1 w 340"/>
                <a:gd name="T31" fmla="*/ 156 h 340"/>
                <a:gd name="T32" fmla="*/ 0 w 340"/>
                <a:gd name="T33" fmla="*/ 170 h 340"/>
                <a:gd name="T34" fmla="*/ 157 w 340"/>
                <a:gd name="T35" fmla="*/ 340 h 340"/>
                <a:gd name="T36" fmla="*/ 170 w 340"/>
                <a:gd name="T37" fmla="*/ 340 h 340"/>
                <a:gd name="T38" fmla="*/ 340 w 340"/>
                <a:gd name="T39" fmla="*/ 184 h 340"/>
                <a:gd name="T40" fmla="*/ 333 w 340"/>
                <a:gd name="T41" fmla="*/ 18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340">
                  <a:moveTo>
                    <a:pt x="333" y="183"/>
                  </a:moveTo>
                  <a:cubicBezTo>
                    <a:pt x="326" y="182"/>
                    <a:pt x="326" y="182"/>
                    <a:pt x="326" y="182"/>
                  </a:cubicBezTo>
                  <a:cubicBezTo>
                    <a:pt x="319" y="264"/>
                    <a:pt x="251" y="326"/>
                    <a:pt x="170" y="326"/>
                  </a:cubicBezTo>
                  <a:cubicBezTo>
                    <a:pt x="166" y="326"/>
                    <a:pt x="162" y="326"/>
                    <a:pt x="158" y="325"/>
                  </a:cubicBezTo>
                  <a:cubicBezTo>
                    <a:pt x="76" y="319"/>
                    <a:pt x="14" y="250"/>
                    <a:pt x="14" y="170"/>
                  </a:cubicBezTo>
                  <a:cubicBezTo>
                    <a:pt x="14" y="166"/>
                    <a:pt x="14" y="162"/>
                    <a:pt x="15" y="157"/>
                  </a:cubicBezTo>
                  <a:cubicBezTo>
                    <a:pt x="21" y="76"/>
                    <a:pt x="90" y="14"/>
                    <a:pt x="170" y="14"/>
                  </a:cubicBezTo>
                  <a:cubicBezTo>
                    <a:pt x="174" y="14"/>
                    <a:pt x="178" y="14"/>
                    <a:pt x="183" y="14"/>
                  </a:cubicBezTo>
                  <a:cubicBezTo>
                    <a:pt x="264" y="21"/>
                    <a:pt x="326" y="89"/>
                    <a:pt x="326" y="170"/>
                  </a:cubicBezTo>
                  <a:cubicBezTo>
                    <a:pt x="326" y="174"/>
                    <a:pt x="326" y="178"/>
                    <a:pt x="326" y="182"/>
                  </a:cubicBezTo>
                  <a:cubicBezTo>
                    <a:pt x="333" y="183"/>
                    <a:pt x="333" y="183"/>
                    <a:pt x="333" y="183"/>
                  </a:cubicBezTo>
                  <a:cubicBezTo>
                    <a:pt x="340" y="184"/>
                    <a:pt x="340" y="184"/>
                    <a:pt x="340" y="184"/>
                  </a:cubicBezTo>
                  <a:cubicBezTo>
                    <a:pt x="340" y="179"/>
                    <a:pt x="340" y="174"/>
                    <a:pt x="340" y="170"/>
                  </a:cubicBezTo>
                  <a:cubicBezTo>
                    <a:pt x="340" y="82"/>
                    <a:pt x="273" y="7"/>
                    <a:pt x="184" y="0"/>
                  </a:cubicBezTo>
                  <a:cubicBezTo>
                    <a:pt x="179" y="0"/>
                    <a:pt x="175" y="0"/>
                    <a:pt x="170" y="0"/>
                  </a:cubicBezTo>
                  <a:cubicBezTo>
                    <a:pt x="82" y="0"/>
                    <a:pt x="8" y="67"/>
                    <a:pt x="1" y="156"/>
                  </a:cubicBezTo>
                  <a:cubicBezTo>
                    <a:pt x="0" y="161"/>
                    <a:pt x="0" y="165"/>
                    <a:pt x="0" y="170"/>
                  </a:cubicBezTo>
                  <a:cubicBezTo>
                    <a:pt x="0" y="258"/>
                    <a:pt x="67" y="332"/>
                    <a:pt x="157" y="340"/>
                  </a:cubicBezTo>
                  <a:cubicBezTo>
                    <a:pt x="161" y="340"/>
                    <a:pt x="166" y="340"/>
                    <a:pt x="170" y="340"/>
                  </a:cubicBezTo>
                  <a:cubicBezTo>
                    <a:pt x="258" y="340"/>
                    <a:pt x="333" y="273"/>
                    <a:pt x="340" y="184"/>
                  </a:cubicBezTo>
                  <a:lnTo>
                    <a:pt x="333" y="183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3" name="íṣḻîḍé"/>
            <p:cNvSpPr/>
            <p:nvPr/>
          </p:nvSpPr>
          <p:spPr bwMode="auto">
            <a:xfrm>
              <a:off x="6751638" y="2855913"/>
              <a:ext cx="153988" cy="109538"/>
            </a:xfrm>
            <a:custGeom>
              <a:avLst/>
              <a:gdLst>
                <a:gd name="T0" fmla="*/ 29 w 80"/>
                <a:gd name="T1" fmla="*/ 0 h 57"/>
                <a:gd name="T2" fmla="*/ 7 w 80"/>
                <a:gd name="T3" fmla="*/ 11 h 57"/>
                <a:gd name="T4" fmla="*/ 28 w 80"/>
                <a:gd name="T5" fmla="*/ 51 h 57"/>
                <a:gd name="T6" fmla="*/ 52 w 80"/>
                <a:gd name="T7" fmla="*/ 57 h 57"/>
                <a:gd name="T8" fmla="*/ 74 w 80"/>
                <a:gd name="T9" fmla="*/ 46 h 57"/>
                <a:gd name="T10" fmla="*/ 52 w 80"/>
                <a:gd name="T11" fmla="*/ 6 h 57"/>
                <a:gd name="T12" fmla="*/ 29 w 8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7">
                  <a:moveTo>
                    <a:pt x="29" y="0"/>
                  </a:moveTo>
                  <a:cubicBezTo>
                    <a:pt x="19" y="0"/>
                    <a:pt x="11" y="4"/>
                    <a:pt x="7" y="11"/>
                  </a:cubicBezTo>
                  <a:cubicBezTo>
                    <a:pt x="0" y="23"/>
                    <a:pt x="10" y="41"/>
                    <a:pt x="28" y="51"/>
                  </a:cubicBezTo>
                  <a:cubicBezTo>
                    <a:pt x="36" y="55"/>
                    <a:pt x="44" y="57"/>
                    <a:pt x="52" y="57"/>
                  </a:cubicBezTo>
                  <a:cubicBezTo>
                    <a:pt x="62" y="57"/>
                    <a:pt x="70" y="53"/>
                    <a:pt x="74" y="46"/>
                  </a:cubicBezTo>
                  <a:cubicBezTo>
                    <a:pt x="80" y="34"/>
                    <a:pt x="70" y="16"/>
                    <a:pt x="52" y="6"/>
                  </a:cubicBezTo>
                  <a:cubicBezTo>
                    <a:pt x="44" y="2"/>
                    <a:pt x="36" y="0"/>
                    <a:pt x="29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4" name="išḻïḋê"/>
            <p:cNvSpPr/>
            <p:nvPr/>
          </p:nvSpPr>
          <p:spPr bwMode="auto">
            <a:xfrm>
              <a:off x="6797676" y="2878138"/>
              <a:ext cx="44450" cy="26988"/>
            </a:xfrm>
            <a:custGeom>
              <a:avLst/>
              <a:gdLst>
                <a:gd name="T0" fmla="*/ 23 w 23"/>
                <a:gd name="T1" fmla="*/ 9 h 14"/>
                <a:gd name="T2" fmla="*/ 10 w 23"/>
                <a:gd name="T3" fmla="*/ 12 h 14"/>
                <a:gd name="T4" fmla="*/ 0 w 23"/>
                <a:gd name="T5" fmla="*/ 4 h 14"/>
                <a:gd name="T6" fmla="*/ 13 w 23"/>
                <a:gd name="T7" fmla="*/ 1 h 14"/>
                <a:gd name="T8" fmla="*/ 23 w 23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23" y="9"/>
                  </a:moveTo>
                  <a:cubicBezTo>
                    <a:pt x="22" y="12"/>
                    <a:pt x="16" y="14"/>
                    <a:pt x="10" y="12"/>
                  </a:cubicBezTo>
                  <a:cubicBezTo>
                    <a:pt x="4" y="11"/>
                    <a:pt x="0" y="7"/>
                    <a:pt x="0" y="4"/>
                  </a:cubicBezTo>
                  <a:cubicBezTo>
                    <a:pt x="1" y="1"/>
                    <a:pt x="7" y="0"/>
                    <a:pt x="13" y="1"/>
                  </a:cubicBezTo>
                  <a:cubicBezTo>
                    <a:pt x="19" y="3"/>
                    <a:pt x="23" y="6"/>
                    <a:pt x="2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5" name="ï$ḻiḑé"/>
            <p:cNvSpPr/>
            <p:nvPr/>
          </p:nvSpPr>
          <p:spPr bwMode="auto">
            <a:xfrm>
              <a:off x="6772276" y="2859088"/>
              <a:ext cx="106363" cy="46038"/>
            </a:xfrm>
            <a:custGeom>
              <a:avLst/>
              <a:gdLst>
                <a:gd name="T0" fmla="*/ 3 w 55"/>
                <a:gd name="T1" fmla="*/ 19 h 24"/>
                <a:gd name="T2" fmla="*/ 52 w 55"/>
                <a:gd name="T3" fmla="*/ 23 h 24"/>
                <a:gd name="T4" fmla="*/ 54 w 55"/>
                <a:gd name="T5" fmla="*/ 22 h 24"/>
                <a:gd name="T6" fmla="*/ 0 w 55"/>
                <a:gd name="T7" fmla="*/ 18 h 24"/>
                <a:gd name="T8" fmla="*/ 2 w 55"/>
                <a:gd name="T9" fmla="*/ 18 h 24"/>
                <a:gd name="T10" fmla="*/ 3 w 55"/>
                <a:gd name="T1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4">
                  <a:moveTo>
                    <a:pt x="3" y="19"/>
                  </a:moveTo>
                  <a:cubicBezTo>
                    <a:pt x="17" y="2"/>
                    <a:pt x="39" y="9"/>
                    <a:pt x="52" y="23"/>
                  </a:cubicBezTo>
                  <a:cubicBezTo>
                    <a:pt x="53" y="24"/>
                    <a:pt x="55" y="22"/>
                    <a:pt x="54" y="22"/>
                  </a:cubicBezTo>
                  <a:cubicBezTo>
                    <a:pt x="40" y="7"/>
                    <a:pt x="15" y="0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lnTo>
                    <a:pt x="3" y="19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6" name="ï$ľíḍe"/>
            <p:cNvSpPr/>
            <p:nvPr/>
          </p:nvSpPr>
          <p:spPr bwMode="auto">
            <a:xfrm>
              <a:off x="5938838" y="2790825"/>
              <a:ext cx="257175" cy="288925"/>
            </a:xfrm>
            <a:custGeom>
              <a:avLst/>
              <a:gdLst>
                <a:gd name="T0" fmla="*/ 111 w 134"/>
                <a:gd name="T1" fmla="*/ 88 h 151"/>
                <a:gd name="T2" fmla="*/ 28 w 134"/>
                <a:gd name="T3" fmla="*/ 142 h 151"/>
                <a:gd name="T4" fmla="*/ 6 w 134"/>
                <a:gd name="T5" fmla="*/ 69 h 151"/>
                <a:gd name="T6" fmla="*/ 74 w 134"/>
                <a:gd name="T7" fmla="*/ 1 h 151"/>
                <a:gd name="T8" fmla="*/ 111 w 134"/>
                <a:gd name="T9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1">
                  <a:moveTo>
                    <a:pt x="111" y="88"/>
                  </a:moveTo>
                  <a:cubicBezTo>
                    <a:pt x="81" y="140"/>
                    <a:pt x="48" y="151"/>
                    <a:pt x="28" y="142"/>
                  </a:cubicBezTo>
                  <a:cubicBezTo>
                    <a:pt x="5" y="132"/>
                    <a:pt x="0" y="106"/>
                    <a:pt x="6" y="69"/>
                  </a:cubicBezTo>
                  <a:cubicBezTo>
                    <a:pt x="13" y="29"/>
                    <a:pt x="40" y="0"/>
                    <a:pt x="74" y="1"/>
                  </a:cubicBezTo>
                  <a:cubicBezTo>
                    <a:pt x="119" y="5"/>
                    <a:pt x="134" y="49"/>
                    <a:pt x="111" y="88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7" name="îŝḷîḑe"/>
            <p:cNvSpPr/>
            <p:nvPr/>
          </p:nvSpPr>
          <p:spPr bwMode="auto">
            <a:xfrm>
              <a:off x="5932488" y="2771775"/>
              <a:ext cx="252413" cy="311150"/>
            </a:xfrm>
            <a:custGeom>
              <a:avLst/>
              <a:gdLst>
                <a:gd name="T0" fmla="*/ 113 w 131"/>
                <a:gd name="T1" fmla="*/ 97 h 162"/>
                <a:gd name="T2" fmla="*/ 41 w 131"/>
                <a:gd name="T3" fmla="*/ 153 h 162"/>
                <a:gd name="T4" fmla="*/ 14 w 131"/>
                <a:gd name="T5" fmla="*/ 65 h 162"/>
                <a:gd name="T6" fmla="*/ 96 w 131"/>
                <a:gd name="T7" fmla="*/ 17 h 162"/>
                <a:gd name="T8" fmla="*/ 113 w 131"/>
                <a:gd name="T9" fmla="*/ 97 h 162"/>
                <a:gd name="T10" fmla="*/ 115 w 131"/>
                <a:gd name="T11" fmla="*/ 98 h 162"/>
                <a:gd name="T12" fmla="*/ 106 w 131"/>
                <a:gd name="T13" fmla="*/ 20 h 162"/>
                <a:gd name="T14" fmla="*/ 26 w 131"/>
                <a:gd name="T15" fmla="*/ 36 h 162"/>
                <a:gd name="T16" fmla="*/ 7 w 131"/>
                <a:gd name="T17" fmla="*/ 86 h 162"/>
                <a:gd name="T18" fmla="*/ 14 w 131"/>
                <a:gd name="T19" fmla="*/ 140 h 162"/>
                <a:gd name="T20" fmla="*/ 75 w 131"/>
                <a:gd name="T21" fmla="*/ 145 h 162"/>
                <a:gd name="T22" fmla="*/ 115 w 131"/>
                <a:gd name="T23" fmla="*/ 98 h 162"/>
                <a:gd name="T24" fmla="*/ 113 w 131"/>
                <a:gd name="T25" fmla="*/ 9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62">
                  <a:moveTo>
                    <a:pt x="113" y="97"/>
                  </a:moveTo>
                  <a:cubicBezTo>
                    <a:pt x="99" y="122"/>
                    <a:pt x="74" y="157"/>
                    <a:pt x="41" y="153"/>
                  </a:cubicBezTo>
                  <a:cubicBezTo>
                    <a:pt x="0" y="149"/>
                    <a:pt x="6" y="92"/>
                    <a:pt x="14" y="65"/>
                  </a:cubicBezTo>
                  <a:cubicBezTo>
                    <a:pt x="25" y="30"/>
                    <a:pt x="59" y="1"/>
                    <a:pt x="96" y="17"/>
                  </a:cubicBezTo>
                  <a:cubicBezTo>
                    <a:pt x="128" y="31"/>
                    <a:pt x="128" y="71"/>
                    <a:pt x="113" y="97"/>
                  </a:cubicBezTo>
                  <a:cubicBezTo>
                    <a:pt x="112" y="99"/>
                    <a:pt x="114" y="99"/>
                    <a:pt x="115" y="98"/>
                  </a:cubicBezTo>
                  <a:cubicBezTo>
                    <a:pt x="130" y="73"/>
                    <a:pt x="131" y="39"/>
                    <a:pt x="106" y="20"/>
                  </a:cubicBezTo>
                  <a:cubicBezTo>
                    <a:pt x="80" y="0"/>
                    <a:pt x="44" y="12"/>
                    <a:pt x="26" y="36"/>
                  </a:cubicBezTo>
                  <a:cubicBezTo>
                    <a:pt x="15" y="50"/>
                    <a:pt x="9" y="68"/>
                    <a:pt x="7" y="86"/>
                  </a:cubicBezTo>
                  <a:cubicBezTo>
                    <a:pt x="5" y="104"/>
                    <a:pt x="4" y="124"/>
                    <a:pt x="14" y="140"/>
                  </a:cubicBezTo>
                  <a:cubicBezTo>
                    <a:pt x="27" y="162"/>
                    <a:pt x="56" y="158"/>
                    <a:pt x="75" y="145"/>
                  </a:cubicBezTo>
                  <a:cubicBezTo>
                    <a:pt x="92" y="134"/>
                    <a:pt x="105" y="116"/>
                    <a:pt x="115" y="98"/>
                  </a:cubicBezTo>
                  <a:cubicBezTo>
                    <a:pt x="116" y="96"/>
                    <a:pt x="114" y="96"/>
                    <a:pt x="113" y="9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8" name="íş1ïďè"/>
            <p:cNvSpPr/>
            <p:nvPr/>
          </p:nvSpPr>
          <p:spPr bwMode="auto">
            <a:xfrm>
              <a:off x="5994401" y="2854325"/>
              <a:ext cx="157163" cy="157163"/>
            </a:xfrm>
            <a:custGeom>
              <a:avLst/>
              <a:gdLst>
                <a:gd name="T0" fmla="*/ 51 w 82"/>
                <a:gd name="T1" fmla="*/ 0 h 82"/>
                <a:gd name="T2" fmla="*/ 35 w 82"/>
                <a:gd name="T3" fmla="*/ 2 h 82"/>
                <a:gd name="T4" fmla="*/ 31 w 82"/>
                <a:gd name="T5" fmla="*/ 15 h 82"/>
                <a:gd name="T6" fmla="*/ 36 w 82"/>
                <a:gd name="T7" fmla="*/ 14 h 82"/>
                <a:gd name="T8" fmla="*/ 52 w 82"/>
                <a:gd name="T9" fmla="*/ 11 h 82"/>
                <a:gd name="T10" fmla="*/ 76 w 82"/>
                <a:gd name="T11" fmla="*/ 23 h 82"/>
                <a:gd name="T12" fmla="*/ 74 w 82"/>
                <a:gd name="T13" fmla="*/ 25 h 82"/>
                <a:gd name="T14" fmla="*/ 74 w 82"/>
                <a:gd name="T15" fmla="*/ 25 h 82"/>
                <a:gd name="T16" fmla="*/ 51 w 82"/>
                <a:gd name="T17" fmla="*/ 14 h 82"/>
                <a:gd name="T18" fmla="*/ 45 w 82"/>
                <a:gd name="T19" fmla="*/ 14 h 82"/>
                <a:gd name="T20" fmla="*/ 47 w 82"/>
                <a:gd name="T21" fmla="*/ 54 h 82"/>
                <a:gd name="T22" fmla="*/ 9 w 82"/>
                <a:gd name="T23" fmla="*/ 71 h 82"/>
                <a:gd name="T24" fmla="*/ 6 w 82"/>
                <a:gd name="T25" fmla="*/ 70 h 82"/>
                <a:gd name="T26" fmla="*/ 0 w 82"/>
                <a:gd name="T27" fmla="*/ 81 h 82"/>
                <a:gd name="T28" fmla="*/ 12 w 82"/>
                <a:gd name="T29" fmla="*/ 82 h 82"/>
                <a:gd name="T30" fmla="*/ 40 w 82"/>
                <a:gd name="T31" fmla="*/ 76 h 82"/>
                <a:gd name="T32" fmla="*/ 61 w 82"/>
                <a:gd name="T33" fmla="*/ 27 h 82"/>
                <a:gd name="T34" fmla="*/ 65 w 82"/>
                <a:gd name="T35" fmla="*/ 27 h 82"/>
                <a:gd name="T36" fmla="*/ 81 w 82"/>
                <a:gd name="T37" fmla="*/ 36 h 82"/>
                <a:gd name="T38" fmla="*/ 51 w 82"/>
                <a:gd name="T3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82">
                  <a:moveTo>
                    <a:pt x="51" y="0"/>
                  </a:moveTo>
                  <a:cubicBezTo>
                    <a:pt x="46" y="0"/>
                    <a:pt x="41" y="1"/>
                    <a:pt x="35" y="2"/>
                  </a:cubicBezTo>
                  <a:cubicBezTo>
                    <a:pt x="34" y="6"/>
                    <a:pt x="32" y="11"/>
                    <a:pt x="31" y="15"/>
                  </a:cubicBezTo>
                  <a:cubicBezTo>
                    <a:pt x="33" y="15"/>
                    <a:pt x="35" y="14"/>
                    <a:pt x="36" y="14"/>
                  </a:cubicBezTo>
                  <a:cubicBezTo>
                    <a:pt x="41" y="12"/>
                    <a:pt x="47" y="11"/>
                    <a:pt x="52" y="11"/>
                  </a:cubicBezTo>
                  <a:cubicBezTo>
                    <a:pt x="62" y="11"/>
                    <a:pt x="71" y="14"/>
                    <a:pt x="76" y="23"/>
                  </a:cubicBezTo>
                  <a:cubicBezTo>
                    <a:pt x="77" y="24"/>
                    <a:pt x="75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69" y="16"/>
                    <a:pt x="60" y="14"/>
                    <a:pt x="51" y="14"/>
                  </a:cubicBezTo>
                  <a:cubicBezTo>
                    <a:pt x="49" y="14"/>
                    <a:pt x="47" y="14"/>
                    <a:pt x="45" y="14"/>
                  </a:cubicBezTo>
                  <a:cubicBezTo>
                    <a:pt x="59" y="22"/>
                    <a:pt x="57" y="43"/>
                    <a:pt x="47" y="54"/>
                  </a:cubicBezTo>
                  <a:cubicBezTo>
                    <a:pt x="38" y="64"/>
                    <a:pt x="23" y="71"/>
                    <a:pt x="9" y="71"/>
                  </a:cubicBezTo>
                  <a:cubicBezTo>
                    <a:pt x="8" y="71"/>
                    <a:pt x="7" y="70"/>
                    <a:pt x="6" y="70"/>
                  </a:cubicBezTo>
                  <a:cubicBezTo>
                    <a:pt x="4" y="74"/>
                    <a:pt x="2" y="78"/>
                    <a:pt x="0" y="81"/>
                  </a:cubicBezTo>
                  <a:cubicBezTo>
                    <a:pt x="4" y="82"/>
                    <a:pt x="8" y="82"/>
                    <a:pt x="12" y="82"/>
                  </a:cubicBezTo>
                  <a:cubicBezTo>
                    <a:pt x="24" y="82"/>
                    <a:pt x="33" y="79"/>
                    <a:pt x="40" y="76"/>
                  </a:cubicBezTo>
                  <a:cubicBezTo>
                    <a:pt x="69" y="63"/>
                    <a:pt x="61" y="27"/>
                    <a:pt x="61" y="27"/>
                  </a:cubicBezTo>
                  <a:cubicBezTo>
                    <a:pt x="62" y="27"/>
                    <a:pt x="63" y="27"/>
                    <a:pt x="65" y="27"/>
                  </a:cubicBezTo>
                  <a:cubicBezTo>
                    <a:pt x="74" y="27"/>
                    <a:pt x="81" y="36"/>
                    <a:pt x="81" y="36"/>
                  </a:cubicBezTo>
                  <a:cubicBezTo>
                    <a:pt x="82" y="9"/>
                    <a:pt x="69" y="0"/>
                    <a:pt x="5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9" name="íśľiḍé"/>
            <p:cNvSpPr/>
            <p:nvPr/>
          </p:nvSpPr>
          <p:spPr bwMode="auto">
            <a:xfrm>
              <a:off x="6010276" y="2882900"/>
              <a:ext cx="88900" cy="101600"/>
            </a:xfrm>
            <a:custGeom>
              <a:avLst/>
              <a:gdLst>
                <a:gd name="T0" fmla="*/ 32 w 47"/>
                <a:gd name="T1" fmla="*/ 0 h 53"/>
                <a:gd name="T2" fmla="*/ 29 w 47"/>
                <a:gd name="T3" fmla="*/ 1 h 53"/>
                <a:gd name="T4" fmla="*/ 22 w 47"/>
                <a:gd name="T5" fmla="*/ 3 h 53"/>
                <a:gd name="T6" fmla="*/ 0 w 47"/>
                <a:gd name="T7" fmla="*/ 53 h 53"/>
                <a:gd name="T8" fmla="*/ 3 w 47"/>
                <a:gd name="T9" fmla="*/ 53 h 53"/>
                <a:gd name="T10" fmla="*/ 36 w 47"/>
                <a:gd name="T11" fmla="*/ 40 h 53"/>
                <a:gd name="T12" fmla="*/ 44 w 47"/>
                <a:gd name="T13" fmla="*/ 15 h 53"/>
                <a:gd name="T14" fmla="*/ 32 w 47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32" y="0"/>
                  </a:moveTo>
                  <a:cubicBezTo>
                    <a:pt x="31" y="0"/>
                    <a:pt x="30" y="0"/>
                    <a:pt x="29" y="1"/>
                  </a:cubicBezTo>
                  <a:cubicBezTo>
                    <a:pt x="27" y="1"/>
                    <a:pt x="25" y="2"/>
                    <a:pt x="22" y="3"/>
                  </a:cubicBezTo>
                  <a:cubicBezTo>
                    <a:pt x="16" y="20"/>
                    <a:pt x="8" y="37"/>
                    <a:pt x="0" y="53"/>
                  </a:cubicBezTo>
                  <a:cubicBezTo>
                    <a:pt x="1" y="53"/>
                    <a:pt x="2" y="53"/>
                    <a:pt x="3" y="53"/>
                  </a:cubicBezTo>
                  <a:cubicBezTo>
                    <a:pt x="15" y="53"/>
                    <a:pt x="28" y="49"/>
                    <a:pt x="36" y="40"/>
                  </a:cubicBezTo>
                  <a:cubicBezTo>
                    <a:pt x="42" y="33"/>
                    <a:pt x="47" y="24"/>
                    <a:pt x="44" y="15"/>
                  </a:cubicBezTo>
                  <a:cubicBezTo>
                    <a:pt x="42" y="9"/>
                    <a:pt x="39" y="2"/>
                    <a:pt x="3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0" name="i$ļïḑe"/>
            <p:cNvSpPr/>
            <p:nvPr/>
          </p:nvSpPr>
          <p:spPr bwMode="auto">
            <a:xfrm>
              <a:off x="5994401" y="2871788"/>
              <a:ext cx="147638" cy="61913"/>
            </a:xfrm>
            <a:custGeom>
              <a:avLst/>
              <a:gdLst>
                <a:gd name="T0" fmla="*/ 3 w 77"/>
                <a:gd name="T1" fmla="*/ 30 h 32"/>
                <a:gd name="T2" fmla="*/ 37 w 77"/>
                <a:gd name="T3" fmla="*/ 7 h 32"/>
                <a:gd name="T4" fmla="*/ 74 w 77"/>
                <a:gd name="T5" fmla="*/ 16 h 32"/>
                <a:gd name="T6" fmla="*/ 76 w 77"/>
                <a:gd name="T7" fmla="*/ 14 h 32"/>
                <a:gd name="T8" fmla="*/ 36 w 77"/>
                <a:gd name="T9" fmla="*/ 5 h 32"/>
                <a:gd name="T10" fmla="*/ 1 w 77"/>
                <a:gd name="T11" fmla="*/ 31 h 32"/>
                <a:gd name="T12" fmla="*/ 3 w 7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2">
                  <a:moveTo>
                    <a:pt x="3" y="30"/>
                  </a:moveTo>
                  <a:cubicBezTo>
                    <a:pt x="7" y="16"/>
                    <a:pt x="25" y="10"/>
                    <a:pt x="37" y="7"/>
                  </a:cubicBezTo>
                  <a:cubicBezTo>
                    <a:pt x="49" y="4"/>
                    <a:pt x="67" y="3"/>
                    <a:pt x="74" y="16"/>
                  </a:cubicBezTo>
                  <a:cubicBezTo>
                    <a:pt x="74" y="17"/>
                    <a:pt x="77" y="15"/>
                    <a:pt x="76" y="14"/>
                  </a:cubicBezTo>
                  <a:cubicBezTo>
                    <a:pt x="69" y="0"/>
                    <a:pt x="49" y="1"/>
                    <a:pt x="36" y="5"/>
                  </a:cubicBezTo>
                  <a:cubicBezTo>
                    <a:pt x="23" y="8"/>
                    <a:pt x="5" y="16"/>
                    <a:pt x="1" y="31"/>
                  </a:cubicBezTo>
                  <a:cubicBezTo>
                    <a:pt x="0" y="32"/>
                    <a:pt x="3" y="31"/>
                    <a:pt x="3" y="3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1" name="îṧlîďè"/>
            <p:cNvSpPr/>
            <p:nvPr/>
          </p:nvSpPr>
          <p:spPr bwMode="auto">
            <a:xfrm>
              <a:off x="5986463" y="2878138"/>
              <a:ext cx="122238" cy="117475"/>
            </a:xfrm>
            <a:custGeom>
              <a:avLst/>
              <a:gdLst>
                <a:gd name="T0" fmla="*/ 2 w 64"/>
                <a:gd name="T1" fmla="*/ 57 h 62"/>
                <a:gd name="T2" fmla="*/ 51 w 64"/>
                <a:gd name="T3" fmla="*/ 42 h 62"/>
                <a:gd name="T4" fmla="*/ 46 w 64"/>
                <a:gd name="T5" fmla="*/ 1 h 62"/>
                <a:gd name="T6" fmla="*/ 44 w 64"/>
                <a:gd name="T7" fmla="*/ 3 h 62"/>
                <a:gd name="T8" fmla="*/ 56 w 64"/>
                <a:gd name="T9" fmla="*/ 18 h 62"/>
                <a:gd name="T10" fmla="*/ 48 w 64"/>
                <a:gd name="T11" fmla="*/ 43 h 62"/>
                <a:gd name="T12" fmla="*/ 3 w 64"/>
                <a:gd name="T13" fmla="*/ 55 h 62"/>
                <a:gd name="T14" fmla="*/ 2 w 64"/>
                <a:gd name="T15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2" y="57"/>
                  </a:moveTo>
                  <a:cubicBezTo>
                    <a:pt x="19" y="62"/>
                    <a:pt x="39" y="55"/>
                    <a:pt x="51" y="42"/>
                  </a:cubicBezTo>
                  <a:cubicBezTo>
                    <a:pt x="61" y="30"/>
                    <a:pt x="64" y="7"/>
                    <a:pt x="46" y="1"/>
                  </a:cubicBezTo>
                  <a:cubicBezTo>
                    <a:pt x="45" y="0"/>
                    <a:pt x="43" y="2"/>
                    <a:pt x="44" y="3"/>
                  </a:cubicBezTo>
                  <a:cubicBezTo>
                    <a:pt x="51" y="5"/>
                    <a:pt x="54" y="12"/>
                    <a:pt x="56" y="18"/>
                  </a:cubicBezTo>
                  <a:cubicBezTo>
                    <a:pt x="59" y="27"/>
                    <a:pt x="54" y="36"/>
                    <a:pt x="48" y="43"/>
                  </a:cubicBezTo>
                  <a:cubicBezTo>
                    <a:pt x="37" y="55"/>
                    <a:pt x="18" y="59"/>
                    <a:pt x="3" y="55"/>
                  </a:cubicBezTo>
                  <a:cubicBezTo>
                    <a:pt x="2" y="54"/>
                    <a:pt x="0" y="57"/>
                    <a:pt x="2" y="5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2" name="i$lïdê"/>
            <p:cNvSpPr/>
            <p:nvPr/>
          </p:nvSpPr>
          <p:spPr bwMode="auto">
            <a:xfrm>
              <a:off x="5238751" y="3235325"/>
              <a:ext cx="1125538" cy="563563"/>
            </a:xfrm>
            <a:custGeom>
              <a:avLst/>
              <a:gdLst>
                <a:gd name="T0" fmla="*/ 233 w 587"/>
                <a:gd name="T1" fmla="*/ 220 h 294"/>
                <a:gd name="T2" fmla="*/ 496 w 587"/>
                <a:gd name="T3" fmla="*/ 175 h 294"/>
                <a:gd name="T4" fmla="*/ 551 w 587"/>
                <a:gd name="T5" fmla="*/ 150 h 294"/>
                <a:gd name="T6" fmla="*/ 535 w 587"/>
                <a:gd name="T7" fmla="*/ 109 h 294"/>
                <a:gd name="T8" fmla="*/ 268 w 587"/>
                <a:gd name="T9" fmla="*/ 85 h 294"/>
                <a:gd name="T10" fmla="*/ 205 w 587"/>
                <a:gd name="T11" fmla="*/ 59 h 294"/>
                <a:gd name="T12" fmla="*/ 23 w 587"/>
                <a:gd name="T13" fmla="*/ 51 h 294"/>
                <a:gd name="T14" fmla="*/ 233 w 587"/>
                <a:gd name="T15" fmla="*/ 22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7" h="294">
                  <a:moveTo>
                    <a:pt x="233" y="220"/>
                  </a:moveTo>
                  <a:cubicBezTo>
                    <a:pt x="412" y="294"/>
                    <a:pt x="496" y="175"/>
                    <a:pt x="496" y="175"/>
                  </a:cubicBezTo>
                  <a:cubicBezTo>
                    <a:pt x="555" y="171"/>
                    <a:pt x="548" y="165"/>
                    <a:pt x="551" y="150"/>
                  </a:cubicBezTo>
                  <a:cubicBezTo>
                    <a:pt x="553" y="137"/>
                    <a:pt x="587" y="123"/>
                    <a:pt x="535" y="109"/>
                  </a:cubicBezTo>
                  <a:cubicBezTo>
                    <a:pt x="535" y="109"/>
                    <a:pt x="377" y="99"/>
                    <a:pt x="268" y="85"/>
                  </a:cubicBezTo>
                  <a:cubicBezTo>
                    <a:pt x="268" y="85"/>
                    <a:pt x="222" y="66"/>
                    <a:pt x="205" y="59"/>
                  </a:cubicBezTo>
                  <a:cubicBezTo>
                    <a:pt x="69" y="0"/>
                    <a:pt x="34" y="12"/>
                    <a:pt x="23" y="51"/>
                  </a:cubicBezTo>
                  <a:cubicBezTo>
                    <a:pt x="0" y="127"/>
                    <a:pt x="191" y="202"/>
                    <a:pt x="233" y="220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3" name="ïṩlîḑe"/>
            <p:cNvSpPr/>
            <p:nvPr/>
          </p:nvSpPr>
          <p:spPr bwMode="auto">
            <a:xfrm>
              <a:off x="5291138" y="3246438"/>
              <a:ext cx="955675" cy="447675"/>
            </a:xfrm>
            <a:custGeom>
              <a:avLst/>
              <a:gdLst>
                <a:gd name="T0" fmla="*/ 0 w 499"/>
                <a:gd name="T1" fmla="*/ 34 h 233"/>
                <a:gd name="T2" fmla="*/ 223 w 499"/>
                <a:gd name="T3" fmla="*/ 181 h 233"/>
                <a:gd name="T4" fmla="*/ 456 w 499"/>
                <a:gd name="T5" fmla="*/ 120 h 233"/>
                <a:gd name="T6" fmla="*/ 499 w 499"/>
                <a:gd name="T7" fmla="*/ 103 h 233"/>
                <a:gd name="T8" fmla="*/ 241 w 499"/>
                <a:gd name="T9" fmla="*/ 79 h 233"/>
                <a:gd name="T10" fmla="*/ 178 w 499"/>
                <a:gd name="T11" fmla="*/ 53 h 233"/>
                <a:gd name="T12" fmla="*/ 0 w 499"/>
                <a:gd name="T13" fmla="*/ 3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33">
                  <a:moveTo>
                    <a:pt x="0" y="34"/>
                  </a:moveTo>
                  <a:cubicBezTo>
                    <a:pt x="19" y="32"/>
                    <a:pt x="23" y="113"/>
                    <a:pt x="223" y="181"/>
                  </a:cubicBezTo>
                  <a:cubicBezTo>
                    <a:pt x="223" y="181"/>
                    <a:pt x="450" y="233"/>
                    <a:pt x="456" y="120"/>
                  </a:cubicBezTo>
                  <a:cubicBezTo>
                    <a:pt x="457" y="102"/>
                    <a:pt x="488" y="109"/>
                    <a:pt x="499" y="103"/>
                  </a:cubicBezTo>
                  <a:cubicBezTo>
                    <a:pt x="468" y="102"/>
                    <a:pt x="348" y="94"/>
                    <a:pt x="241" y="79"/>
                  </a:cubicBezTo>
                  <a:cubicBezTo>
                    <a:pt x="241" y="79"/>
                    <a:pt x="195" y="60"/>
                    <a:pt x="178" y="53"/>
                  </a:cubicBezTo>
                  <a:cubicBezTo>
                    <a:pt x="56" y="0"/>
                    <a:pt x="15" y="4"/>
                    <a:pt x="0" y="34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4" name="îšlîḓè"/>
            <p:cNvSpPr/>
            <p:nvPr/>
          </p:nvSpPr>
          <p:spPr bwMode="auto">
            <a:xfrm>
              <a:off x="5816601" y="3452813"/>
              <a:ext cx="169863" cy="69850"/>
            </a:xfrm>
            <a:custGeom>
              <a:avLst/>
              <a:gdLst>
                <a:gd name="T0" fmla="*/ 1 w 89"/>
                <a:gd name="T1" fmla="*/ 0 h 37"/>
                <a:gd name="T2" fmla="*/ 0 w 89"/>
                <a:gd name="T3" fmla="*/ 5 h 37"/>
                <a:gd name="T4" fmla="*/ 16 w 89"/>
                <a:gd name="T5" fmla="*/ 28 h 37"/>
                <a:gd name="T6" fmla="*/ 82 w 89"/>
                <a:gd name="T7" fmla="*/ 37 h 37"/>
                <a:gd name="T8" fmla="*/ 84 w 89"/>
                <a:gd name="T9" fmla="*/ 37 h 37"/>
                <a:gd name="T10" fmla="*/ 89 w 89"/>
                <a:gd name="T11" fmla="*/ 5 h 37"/>
                <a:gd name="T12" fmla="*/ 76 w 89"/>
                <a:gd name="T13" fmla="*/ 6 h 37"/>
                <a:gd name="T14" fmla="*/ 1 w 89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37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2"/>
                    <a:pt x="11" y="20"/>
                    <a:pt x="16" y="28"/>
                  </a:cubicBezTo>
                  <a:cubicBezTo>
                    <a:pt x="36" y="33"/>
                    <a:pt x="60" y="37"/>
                    <a:pt x="82" y="37"/>
                  </a:cubicBezTo>
                  <a:cubicBezTo>
                    <a:pt x="83" y="37"/>
                    <a:pt x="83" y="37"/>
                    <a:pt x="84" y="37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4" y="6"/>
                    <a:pt x="76" y="6"/>
                  </a:cubicBezTo>
                  <a:cubicBezTo>
                    <a:pt x="61" y="6"/>
                    <a:pt x="34" y="5"/>
                    <a:pt x="1" y="0"/>
                  </a:cubicBezTo>
                </a:path>
              </a:pathLst>
            </a:custGeom>
            <a:solidFill>
              <a:srgbClr val="F2C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5" name="iŝḻïde"/>
            <p:cNvSpPr/>
            <p:nvPr/>
          </p:nvSpPr>
          <p:spPr bwMode="auto">
            <a:xfrm>
              <a:off x="6049963" y="3432175"/>
              <a:ext cx="314325" cy="201613"/>
            </a:xfrm>
            <a:custGeom>
              <a:avLst/>
              <a:gdLst>
                <a:gd name="T0" fmla="*/ 128 w 164"/>
                <a:gd name="T1" fmla="*/ 47 h 105"/>
                <a:gd name="T2" fmla="*/ 73 w 164"/>
                <a:gd name="T3" fmla="*/ 72 h 105"/>
                <a:gd name="T4" fmla="*/ 37 w 164"/>
                <a:gd name="T5" fmla="*/ 105 h 105"/>
                <a:gd name="T6" fmla="*/ 7 w 164"/>
                <a:gd name="T7" fmla="*/ 0 h 105"/>
                <a:gd name="T8" fmla="*/ 112 w 164"/>
                <a:gd name="T9" fmla="*/ 6 h 105"/>
                <a:gd name="T10" fmla="*/ 128 w 164"/>
                <a:gd name="T11" fmla="*/ 4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05">
                  <a:moveTo>
                    <a:pt x="128" y="47"/>
                  </a:moveTo>
                  <a:cubicBezTo>
                    <a:pt x="125" y="62"/>
                    <a:pt x="132" y="68"/>
                    <a:pt x="73" y="72"/>
                  </a:cubicBezTo>
                  <a:cubicBezTo>
                    <a:pt x="73" y="72"/>
                    <a:pt x="60" y="88"/>
                    <a:pt x="37" y="105"/>
                  </a:cubicBezTo>
                  <a:cubicBezTo>
                    <a:pt x="0" y="47"/>
                    <a:pt x="2" y="15"/>
                    <a:pt x="7" y="0"/>
                  </a:cubicBezTo>
                  <a:cubicBezTo>
                    <a:pt x="63" y="5"/>
                    <a:pt x="112" y="6"/>
                    <a:pt x="112" y="6"/>
                  </a:cubicBezTo>
                  <a:cubicBezTo>
                    <a:pt x="164" y="20"/>
                    <a:pt x="130" y="34"/>
                    <a:pt x="128" y="47"/>
                  </a:cubicBezTo>
                  <a:close/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6" name="íṧlïḓê"/>
            <p:cNvSpPr/>
            <p:nvPr/>
          </p:nvSpPr>
          <p:spPr bwMode="auto">
            <a:xfrm>
              <a:off x="5276851" y="3268663"/>
              <a:ext cx="1046163" cy="431800"/>
            </a:xfrm>
            <a:custGeom>
              <a:avLst/>
              <a:gdLst>
                <a:gd name="T0" fmla="*/ 213 w 545"/>
                <a:gd name="T1" fmla="*/ 203 h 226"/>
                <a:gd name="T2" fmla="*/ 213 w 545"/>
                <a:gd name="T3" fmla="*/ 204 h 226"/>
                <a:gd name="T4" fmla="*/ 330 w 545"/>
                <a:gd name="T5" fmla="*/ 226 h 226"/>
                <a:gd name="T6" fmla="*/ 477 w 545"/>
                <a:gd name="T7" fmla="*/ 159 h 226"/>
                <a:gd name="T8" fmla="*/ 476 w 545"/>
                <a:gd name="T9" fmla="*/ 158 h 226"/>
                <a:gd name="T10" fmla="*/ 476 w 545"/>
                <a:gd name="T11" fmla="*/ 159 h 226"/>
                <a:gd name="T12" fmla="*/ 525 w 545"/>
                <a:gd name="T13" fmla="*/ 151 h 226"/>
                <a:gd name="T14" fmla="*/ 531 w 545"/>
                <a:gd name="T15" fmla="*/ 143 h 226"/>
                <a:gd name="T16" fmla="*/ 532 w 545"/>
                <a:gd name="T17" fmla="*/ 133 h 226"/>
                <a:gd name="T18" fmla="*/ 539 w 545"/>
                <a:gd name="T19" fmla="*/ 123 h 226"/>
                <a:gd name="T20" fmla="*/ 545 w 545"/>
                <a:gd name="T21" fmla="*/ 110 h 226"/>
                <a:gd name="T22" fmla="*/ 538 w 545"/>
                <a:gd name="T23" fmla="*/ 100 h 226"/>
                <a:gd name="T24" fmla="*/ 515 w 545"/>
                <a:gd name="T25" fmla="*/ 91 h 226"/>
                <a:gd name="T26" fmla="*/ 515 w 545"/>
                <a:gd name="T27" fmla="*/ 91 h 226"/>
                <a:gd name="T28" fmla="*/ 508 w 545"/>
                <a:gd name="T29" fmla="*/ 90 h 226"/>
                <a:gd name="T30" fmla="*/ 248 w 545"/>
                <a:gd name="T31" fmla="*/ 67 h 226"/>
                <a:gd name="T32" fmla="*/ 248 w 545"/>
                <a:gd name="T33" fmla="*/ 68 h 226"/>
                <a:gd name="T34" fmla="*/ 248 w 545"/>
                <a:gd name="T35" fmla="*/ 67 h 226"/>
                <a:gd name="T36" fmla="*/ 241 w 545"/>
                <a:gd name="T37" fmla="*/ 64 h 226"/>
                <a:gd name="T38" fmla="*/ 186 w 545"/>
                <a:gd name="T39" fmla="*/ 41 h 226"/>
                <a:gd name="T40" fmla="*/ 49 w 545"/>
                <a:gd name="T41" fmla="*/ 0 h 226"/>
                <a:gd name="T42" fmla="*/ 17 w 545"/>
                <a:gd name="T43" fmla="*/ 9 h 226"/>
                <a:gd name="T44" fmla="*/ 2 w 545"/>
                <a:gd name="T45" fmla="*/ 34 h 226"/>
                <a:gd name="T46" fmla="*/ 0 w 545"/>
                <a:gd name="T47" fmla="*/ 47 h 226"/>
                <a:gd name="T48" fmla="*/ 27 w 545"/>
                <a:gd name="T49" fmla="*/ 100 h 226"/>
                <a:gd name="T50" fmla="*/ 213 w 545"/>
                <a:gd name="T51" fmla="*/ 204 h 226"/>
                <a:gd name="T52" fmla="*/ 213 w 545"/>
                <a:gd name="T53" fmla="*/ 203 h 226"/>
                <a:gd name="T54" fmla="*/ 213 w 545"/>
                <a:gd name="T55" fmla="*/ 202 h 226"/>
                <a:gd name="T56" fmla="*/ 92 w 545"/>
                <a:gd name="T57" fmla="*/ 145 h 226"/>
                <a:gd name="T58" fmla="*/ 29 w 545"/>
                <a:gd name="T59" fmla="*/ 98 h 226"/>
                <a:gd name="T60" fmla="*/ 2 w 545"/>
                <a:gd name="T61" fmla="*/ 47 h 226"/>
                <a:gd name="T62" fmla="*/ 4 w 545"/>
                <a:gd name="T63" fmla="*/ 34 h 226"/>
                <a:gd name="T64" fmla="*/ 18 w 545"/>
                <a:gd name="T65" fmla="*/ 11 h 226"/>
                <a:gd name="T66" fmla="*/ 49 w 545"/>
                <a:gd name="T67" fmla="*/ 3 h 226"/>
                <a:gd name="T68" fmla="*/ 185 w 545"/>
                <a:gd name="T69" fmla="*/ 43 h 226"/>
                <a:gd name="T70" fmla="*/ 247 w 545"/>
                <a:gd name="T71" fmla="*/ 69 h 226"/>
                <a:gd name="T72" fmla="*/ 247 w 545"/>
                <a:gd name="T73" fmla="*/ 70 h 226"/>
                <a:gd name="T74" fmla="*/ 515 w 545"/>
                <a:gd name="T75" fmla="*/ 93 h 226"/>
                <a:gd name="T76" fmla="*/ 515 w 545"/>
                <a:gd name="T77" fmla="*/ 92 h 226"/>
                <a:gd name="T78" fmla="*/ 514 w 545"/>
                <a:gd name="T79" fmla="*/ 93 h 226"/>
                <a:gd name="T80" fmla="*/ 537 w 545"/>
                <a:gd name="T81" fmla="*/ 102 h 226"/>
                <a:gd name="T82" fmla="*/ 542 w 545"/>
                <a:gd name="T83" fmla="*/ 110 h 226"/>
                <a:gd name="T84" fmla="*/ 537 w 545"/>
                <a:gd name="T85" fmla="*/ 121 h 226"/>
                <a:gd name="T86" fmla="*/ 530 w 545"/>
                <a:gd name="T87" fmla="*/ 133 h 226"/>
                <a:gd name="T88" fmla="*/ 528 w 545"/>
                <a:gd name="T89" fmla="*/ 142 h 226"/>
                <a:gd name="T90" fmla="*/ 526 w 545"/>
                <a:gd name="T91" fmla="*/ 147 h 226"/>
                <a:gd name="T92" fmla="*/ 512 w 545"/>
                <a:gd name="T93" fmla="*/ 153 h 226"/>
                <a:gd name="T94" fmla="*/ 476 w 545"/>
                <a:gd name="T95" fmla="*/ 157 h 226"/>
                <a:gd name="T96" fmla="*/ 475 w 545"/>
                <a:gd name="T97" fmla="*/ 158 h 226"/>
                <a:gd name="T98" fmla="*/ 474 w 545"/>
                <a:gd name="T99" fmla="*/ 158 h 226"/>
                <a:gd name="T100" fmla="*/ 330 w 545"/>
                <a:gd name="T101" fmla="*/ 223 h 226"/>
                <a:gd name="T102" fmla="*/ 213 w 545"/>
                <a:gd name="T103" fmla="*/ 202 h 226"/>
                <a:gd name="T104" fmla="*/ 213 w 545"/>
                <a:gd name="T105" fmla="*/ 20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5" h="226">
                  <a:moveTo>
                    <a:pt x="213" y="203"/>
                  </a:moveTo>
                  <a:cubicBezTo>
                    <a:pt x="213" y="204"/>
                    <a:pt x="213" y="204"/>
                    <a:pt x="213" y="204"/>
                  </a:cubicBezTo>
                  <a:cubicBezTo>
                    <a:pt x="258" y="220"/>
                    <a:pt x="297" y="226"/>
                    <a:pt x="330" y="226"/>
                  </a:cubicBezTo>
                  <a:cubicBezTo>
                    <a:pt x="438" y="226"/>
                    <a:pt x="477" y="159"/>
                    <a:pt x="477" y="159"/>
                  </a:cubicBezTo>
                  <a:cubicBezTo>
                    <a:pt x="476" y="158"/>
                    <a:pt x="476" y="158"/>
                    <a:pt x="476" y="158"/>
                  </a:cubicBezTo>
                  <a:cubicBezTo>
                    <a:pt x="476" y="159"/>
                    <a:pt x="476" y="159"/>
                    <a:pt x="476" y="159"/>
                  </a:cubicBezTo>
                  <a:cubicBezTo>
                    <a:pt x="506" y="157"/>
                    <a:pt x="519" y="155"/>
                    <a:pt x="525" y="151"/>
                  </a:cubicBezTo>
                  <a:cubicBezTo>
                    <a:pt x="529" y="148"/>
                    <a:pt x="530" y="146"/>
                    <a:pt x="531" y="143"/>
                  </a:cubicBezTo>
                  <a:cubicBezTo>
                    <a:pt x="531" y="140"/>
                    <a:pt x="531" y="137"/>
                    <a:pt x="532" y="133"/>
                  </a:cubicBezTo>
                  <a:cubicBezTo>
                    <a:pt x="532" y="130"/>
                    <a:pt x="535" y="126"/>
                    <a:pt x="539" y="123"/>
                  </a:cubicBezTo>
                  <a:cubicBezTo>
                    <a:pt x="542" y="119"/>
                    <a:pt x="545" y="115"/>
                    <a:pt x="545" y="110"/>
                  </a:cubicBezTo>
                  <a:cubicBezTo>
                    <a:pt x="545" y="107"/>
                    <a:pt x="543" y="103"/>
                    <a:pt x="538" y="100"/>
                  </a:cubicBezTo>
                  <a:cubicBezTo>
                    <a:pt x="534" y="97"/>
                    <a:pt x="526" y="94"/>
                    <a:pt x="515" y="91"/>
                  </a:cubicBezTo>
                  <a:cubicBezTo>
                    <a:pt x="515" y="91"/>
                    <a:pt x="515" y="91"/>
                    <a:pt x="515" y="91"/>
                  </a:cubicBezTo>
                  <a:cubicBezTo>
                    <a:pt x="515" y="91"/>
                    <a:pt x="512" y="91"/>
                    <a:pt x="508" y="90"/>
                  </a:cubicBezTo>
                  <a:cubicBezTo>
                    <a:pt x="475" y="88"/>
                    <a:pt x="340" y="78"/>
                    <a:pt x="248" y="67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5" y="66"/>
                    <a:pt x="241" y="64"/>
                  </a:cubicBezTo>
                  <a:cubicBezTo>
                    <a:pt x="227" y="59"/>
                    <a:pt x="198" y="46"/>
                    <a:pt x="186" y="41"/>
                  </a:cubicBezTo>
                  <a:cubicBezTo>
                    <a:pt x="119" y="12"/>
                    <a:pt x="76" y="0"/>
                    <a:pt x="49" y="0"/>
                  </a:cubicBezTo>
                  <a:cubicBezTo>
                    <a:pt x="35" y="0"/>
                    <a:pt x="24" y="3"/>
                    <a:pt x="17" y="9"/>
                  </a:cubicBezTo>
                  <a:cubicBezTo>
                    <a:pt x="9" y="15"/>
                    <a:pt x="5" y="24"/>
                    <a:pt x="2" y="34"/>
                  </a:cubicBezTo>
                  <a:cubicBezTo>
                    <a:pt x="0" y="38"/>
                    <a:pt x="0" y="42"/>
                    <a:pt x="0" y="47"/>
                  </a:cubicBezTo>
                  <a:cubicBezTo>
                    <a:pt x="0" y="65"/>
                    <a:pt x="11" y="83"/>
                    <a:pt x="27" y="100"/>
                  </a:cubicBezTo>
                  <a:cubicBezTo>
                    <a:pt x="78" y="151"/>
                    <a:pt x="182" y="193"/>
                    <a:pt x="213" y="204"/>
                  </a:cubicBezTo>
                  <a:cubicBezTo>
                    <a:pt x="213" y="203"/>
                    <a:pt x="213" y="203"/>
                    <a:pt x="213" y="203"/>
                  </a:cubicBezTo>
                  <a:cubicBezTo>
                    <a:pt x="213" y="202"/>
                    <a:pt x="213" y="202"/>
                    <a:pt x="213" y="202"/>
                  </a:cubicBezTo>
                  <a:cubicBezTo>
                    <a:pt x="193" y="195"/>
                    <a:pt x="140" y="174"/>
                    <a:pt x="92" y="145"/>
                  </a:cubicBezTo>
                  <a:cubicBezTo>
                    <a:pt x="68" y="131"/>
                    <a:pt x="46" y="115"/>
                    <a:pt x="29" y="98"/>
                  </a:cubicBezTo>
                  <a:cubicBezTo>
                    <a:pt x="13" y="82"/>
                    <a:pt x="2" y="64"/>
                    <a:pt x="2" y="47"/>
                  </a:cubicBezTo>
                  <a:cubicBezTo>
                    <a:pt x="2" y="43"/>
                    <a:pt x="3" y="38"/>
                    <a:pt x="4" y="34"/>
                  </a:cubicBezTo>
                  <a:cubicBezTo>
                    <a:pt x="7" y="25"/>
                    <a:pt x="11" y="17"/>
                    <a:pt x="18" y="11"/>
                  </a:cubicBezTo>
                  <a:cubicBezTo>
                    <a:pt x="25" y="6"/>
                    <a:pt x="35" y="3"/>
                    <a:pt x="49" y="3"/>
                  </a:cubicBezTo>
                  <a:cubicBezTo>
                    <a:pt x="76" y="3"/>
                    <a:pt x="118" y="14"/>
                    <a:pt x="185" y="43"/>
                  </a:cubicBezTo>
                  <a:cubicBezTo>
                    <a:pt x="202" y="50"/>
                    <a:pt x="247" y="69"/>
                    <a:pt x="247" y="69"/>
                  </a:cubicBezTo>
                  <a:cubicBezTo>
                    <a:pt x="247" y="70"/>
                    <a:pt x="247" y="70"/>
                    <a:pt x="247" y="70"/>
                  </a:cubicBezTo>
                  <a:cubicBezTo>
                    <a:pt x="353" y="82"/>
                    <a:pt x="515" y="93"/>
                    <a:pt x="515" y="93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6" y="96"/>
                    <a:pt x="533" y="99"/>
                    <a:pt x="537" y="102"/>
                  </a:cubicBezTo>
                  <a:cubicBezTo>
                    <a:pt x="541" y="105"/>
                    <a:pt x="542" y="108"/>
                    <a:pt x="542" y="110"/>
                  </a:cubicBezTo>
                  <a:cubicBezTo>
                    <a:pt x="542" y="113"/>
                    <a:pt x="540" y="117"/>
                    <a:pt x="537" y="121"/>
                  </a:cubicBezTo>
                  <a:cubicBezTo>
                    <a:pt x="534" y="125"/>
                    <a:pt x="530" y="129"/>
                    <a:pt x="530" y="133"/>
                  </a:cubicBezTo>
                  <a:cubicBezTo>
                    <a:pt x="529" y="137"/>
                    <a:pt x="529" y="140"/>
                    <a:pt x="528" y="142"/>
                  </a:cubicBezTo>
                  <a:cubicBezTo>
                    <a:pt x="528" y="144"/>
                    <a:pt x="527" y="146"/>
                    <a:pt x="526" y="147"/>
                  </a:cubicBezTo>
                  <a:cubicBezTo>
                    <a:pt x="524" y="149"/>
                    <a:pt x="519" y="151"/>
                    <a:pt x="512" y="153"/>
                  </a:cubicBezTo>
                  <a:cubicBezTo>
                    <a:pt x="504" y="154"/>
                    <a:pt x="492" y="156"/>
                    <a:pt x="476" y="157"/>
                  </a:cubicBezTo>
                  <a:cubicBezTo>
                    <a:pt x="475" y="157"/>
                    <a:pt x="475" y="157"/>
                    <a:pt x="475" y="158"/>
                  </a:cubicBezTo>
                  <a:cubicBezTo>
                    <a:pt x="475" y="158"/>
                    <a:pt x="475" y="158"/>
                    <a:pt x="474" y="158"/>
                  </a:cubicBezTo>
                  <a:cubicBezTo>
                    <a:pt x="470" y="165"/>
                    <a:pt x="430" y="223"/>
                    <a:pt x="330" y="223"/>
                  </a:cubicBezTo>
                  <a:cubicBezTo>
                    <a:pt x="297" y="223"/>
                    <a:pt x="259" y="217"/>
                    <a:pt x="213" y="202"/>
                  </a:cubicBezTo>
                  <a:cubicBezTo>
                    <a:pt x="213" y="203"/>
                    <a:pt x="213" y="203"/>
                    <a:pt x="213" y="20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7" name="ïŝ1ïďê"/>
            <p:cNvSpPr/>
            <p:nvPr/>
          </p:nvSpPr>
          <p:spPr bwMode="auto">
            <a:xfrm>
              <a:off x="6129338" y="3382963"/>
              <a:ext cx="219075" cy="220663"/>
            </a:xfrm>
            <a:custGeom>
              <a:avLst/>
              <a:gdLst>
                <a:gd name="T0" fmla="*/ 11 w 115"/>
                <a:gd name="T1" fmla="*/ 38 h 115"/>
                <a:gd name="T2" fmla="*/ 37 w 115"/>
                <a:gd name="T3" fmla="*/ 104 h 115"/>
                <a:gd name="T4" fmla="*/ 104 w 115"/>
                <a:gd name="T5" fmla="*/ 77 h 115"/>
                <a:gd name="T6" fmla="*/ 77 w 115"/>
                <a:gd name="T7" fmla="*/ 11 h 115"/>
                <a:gd name="T8" fmla="*/ 11 w 115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11" y="38"/>
                  </a:moveTo>
                  <a:cubicBezTo>
                    <a:pt x="0" y="63"/>
                    <a:pt x="12" y="93"/>
                    <a:pt x="37" y="104"/>
                  </a:cubicBezTo>
                  <a:cubicBezTo>
                    <a:pt x="63" y="115"/>
                    <a:pt x="93" y="103"/>
                    <a:pt x="104" y="77"/>
                  </a:cubicBezTo>
                  <a:cubicBezTo>
                    <a:pt x="115" y="51"/>
                    <a:pt x="103" y="22"/>
                    <a:pt x="77" y="11"/>
                  </a:cubicBezTo>
                  <a:cubicBezTo>
                    <a:pt x="51" y="0"/>
                    <a:pt x="22" y="12"/>
                    <a:pt x="11" y="38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8" name="iṩlîḍê"/>
            <p:cNvSpPr/>
            <p:nvPr/>
          </p:nvSpPr>
          <p:spPr bwMode="auto">
            <a:xfrm>
              <a:off x="6129338" y="3389313"/>
              <a:ext cx="160338" cy="204788"/>
            </a:xfrm>
            <a:custGeom>
              <a:avLst/>
              <a:gdLst>
                <a:gd name="T0" fmla="*/ 11 w 84"/>
                <a:gd name="T1" fmla="*/ 35 h 107"/>
                <a:gd name="T2" fmla="*/ 69 w 84"/>
                <a:gd name="T3" fmla="*/ 5 h 107"/>
                <a:gd name="T4" fmla="*/ 49 w 84"/>
                <a:gd name="T5" fmla="*/ 28 h 107"/>
                <a:gd name="T6" fmla="*/ 76 w 84"/>
                <a:gd name="T7" fmla="*/ 95 h 107"/>
                <a:gd name="T8" fmla="*/ 84 w 84"/>
                <a:gd name="T9" fmla="*/ 97 h 107"/>
                <a:gd name="T10" fmla="*/ 37 w 84"/>
                <a:gd name="T11" fmla="*/ 101 h 107"/>
                <a:gd name="T12" fmla="*/ 11 w 84"/>
                <a:gd name="T13" fmla="*/ 3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7">
                  <a:moveTo>
                    <a:pt x="11" y="35"/>
                  </a:moveTo>
                  <a:cubicBezTo>
                    <a:pt x="20" y="12"/>
                    <a:pt x="45" y="0"/>
                    <a:pt x="69" y="5"/>
                  </a:cubicBezTo>
                  <a:cubicBezTo>
                    <a:pt x="60" y="10"/>
                    <a:pt x="53" y="18"/>
                    <a:pt x="49" y="28"/>
                  </a:cubicBezTo>
                  <a:cubicBezTo>
                    <a:pt x="38" y="54"/>
                    <a:pt x="50" y="84"/>
                    <a:pt x="76" y="95"/>
                  </a:cubicBezTo>
                  <a:cubicBezTo>
                    <a:pt x="78" y="96"/>
                    <a:pt x="81" y="97"/>
                    <a:pt x="84" y="97"/>
                  </a:cubicBezTo>
                  <a:cubicBezTo>
                    <a:pt x="70" y="105"/>
                    <a:pt x="53" y="107"/>
                    <a:pt x="37" y="101"/>
                  </a:cubicBezTo>
                  <a:cubicBezTo>
                    <a:pt x="12" y="90"/>
                    <a:pt x="0" y="60"/>
                    <a:pt x="11" y="35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9" name="íṩļíḋé"/>
            <p:cNvSpPr/>
            <p:nvPr/>
          </p:nvSpPr>
          <p:spPr bwMode="auto">
            <a:xfrm>
              <a:off x="6138863" y="3394075"/>
              <a:ext cx="198438" cy="198438"/>
            </a:xfrm>
            <a:custGeom>
              <a:avLst/>
              <a:gdLst>
                <a:gd name="T0" fmla="*/ 6 w 104"/>
                <a:gd name="T1" fmla="*/ 32 h 103"/>
                <a:gd name="T2" fmla="*/ 5 w 104"/>
                <a:gd name="T3" fmla="*/ 31 h 103"/>
                <a:gd name="T4" fmla="*/ 0 w 104"/>
                <a:gd name="T5" fmla="*/ 51 h 103"/>
                <a:gd name="T6" fmla="*/ 32 w 104"/>
                <a:gd name="T7" fmla="*/ 99 h 103"/>
                <a:gd name="T8" fmla="*/ 52 w 104"/>
                <a:gd name="T9" fmla="*/ 103 h 103"/>
                <a:gd name="T10" fmla="*/ 100 w 104"/>
                <a:gd name="T11" fmla="*/ 71 h 103"/>
                <a:gd name="T12" fmla="*/ 104 w 104"/>
                <a:gd name="T13" fmla="*/ 51 h 103"/>
                <a:gd name="T14" fmla="*/ 72 w 104"/>
                <a:gd name="T15" fmla="*/ 4 h 103"/>
                <a:gd name="T16" fmla="*/ 52 w 104"/>
                <a:gd name="T17" fmla="*/ 0 h 103"/>
                <a:gd name="T18" fmla="*/ 5 w 104"/>
                <a:gd name="T19" fmla="*/ 31 h 103"/>
                <a:gd name="T20" fmla="*/ 6 w 104"/>
                <a:gd name="T21" fmla="*/ 32 h 103"/>
                <a:gd name="T22" fmla="*/ 7 w 104"/>
                <a:gd name="T23" fmla="*/ 32 h 103"/>
                <a:gd name="T24" fmla="*/ 52 w 104"/>
                <a:gd name="T25" fmla="*/ 2 h 103"/>
                <a:gd name="T26" fmla="*/ 71 w 104"/>
                <a:gd name="T27" fmla="*/ 6 h 103"/>
                <a:gd name="T28" fmla="*/ 101 w 104"/>
                <a:gd name="T29" fmla="*/ 51 h 103"/>
                <a:gd name="T30" fmla="*/ 98 w 104"/>
                <a:gd name="T31" fmla="*/ 70 h 103"/>
                <a:gd name="T32" fmla="*/ 52 w 104"/>
                <a:gd name="T33" fmla="*/ 101 h 103"/>
                <a:gd name="T34" fmla="*/ 33 w 104"/>
                <a:gd name="T35" fmla="*/ 97 h 103"/>
                <a:gd name="T36" fmla="*/ 3 w 104"/>
                <a:gd name="T37" fmla="*/ 51 h 103"/>
                <a:gd name="T38" fmla="*/ 7 w 104"/>
                <a:gd name="T39" fmla="*/ 32 h 103"/>
                <a:gd name="T40" fmla="*/ 6 w 104"/>
                <a:gd name="T41" fmla="*/ 3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03">
                  <a:moveTo>
                    <a:pt x="6" y="32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2" y="38"/>
                    <a:pt x="0" y="45"/>
                    <a:pt x="0" y="51"/>
                  </a:cubicBezTo>
                  <a:cubicBezTo>
                    <a:pt x="0" y="71"/>
                    <a:pt x="12" y="91"/>
                    <a:pt x="32" y="99"/>
                  </a:cubicBezTo>
                  <a:cubicBezTo>
                    <a:pt x="39" y="102"/>
                    <a:pt x="45" y="103"/>
                    <a:pt x="52" y="103"/>
                  </a:cubicBezTo>
                  <a:cubicBezTo>
                    <a:pt x="72" y="103"/>
                    <a:pt x="91" y="91"/>
                    <a:pt x="100" y="71"/>
                  </a:cubicBezTo>
                  <a:cubicBezTo>
                    <a:pt x="103" y="65"/>
                    <a:pt x="104" y="58"/>
                    <a:pt x="104" y="51"/>
                  </a:cubicBezTo>
                  <a:cubicBezTo>
                    <a:pt x="104" y="31"/>
                    <a:pt x="92" y="12"/>
                    <a:pt x="72" y="4"/>
                  </a:cubicBezTo>
                  <a:cubicBezTo>
                    <a:pt x="66" y="1"/>
                    <a:pt x="59" y="0"/>
                    <a:pt x="52" y="0"/>
                  </a:cubicBezTo>
                  <a:cubicBezTo>
                    <a:pt x="32" y="0"/>
                    <a:pt x="13" y="11"/>
                    <a:pt x="5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5" y="13"/>
                    <a:pt x="33" y="2"/>
                    <a:pt x="52" y="2"/>
                  </a:cubicBezTo>
                  <a:cubicBezTo>
                    <a:pt x="59" y="2"/>
                    <a:pt x="65" y="3"/>
                    <a:pt x="71" y="6"/>
                  </a:cubicBezTo>
                  <a:cubicBezTo>
                    <a:pt x="90" y="14"/>
                    <a:pt x="101" y="32"/>
                    <a:pt x="101" y="51"/>
                  </a:cubicBezTo>
                  <a:cubicBezTo>
                    <a:pt x="101" y="58"/>
                    <a:pt x="100" y="64"/>
                    <a:pt x="98" y="70"/>
                  </a:cubicBezTo>
                  <a:cubicBezTo>
                    <a:pt x="90" y="89"/>
                    <a:pt x="71" y="101"/>
                    <a:pt x="52" y="101"/>
                  </a:cubicBezTo>
                  <a:cubicBezTo>
                    <a:pt x="46" y="101"/>
                    <a:pt x="39" y="99"/>
                    <a:pt x="33" y="97"/>
                  </a:cubicBezTo>
                  <a:cubicBezTo>
                    <a:pt x="14" y="89"/>
                    <a:pt x="3" y="70"/>
                    <a:pt x="3" y="51"/>
                  </a:cubicBezTo>
                  <a:cubicBezTo>
                    <a:pt x="3" y="45"/>
                    <a:pt x="4" y="38"/>
                    <a:pt x="7" y="32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0" name="îs1ïḍè"/>
            <p:cNvSpPr/>
            <p:nvPr/>
          </p:nvSpPr>
          <p:spPr bwMode="auto">
            <a:xfrm>
              <a:off x="4554538" y="3013075"/>
              <a:ext cx="868363" cy="793750"/>
            </a:xfrm>
            <a:custGeom>
              <a:avLst/>
              <a:gdLst>
                <a:gd name="T0" fmla="*/ 452 w 453"/>
                <a:gd name="T1" fmla="*/ 276 h 414"/>
                <a:gd name="T2" fmla="*/ 439 w 453"/>
                <a:gd name="T3" fmla="*/ 161 h 414"/>
                <a:gd name="T4" fmla="*/ 327 w 453"/>
                <a:gd name="T5" fmla="*/ 22 h 414"/>
                <a:gd name="T6" fmla="*/ 246 w 453"/>
                <a:gd name="T7" fmla="*/ 0 h 414"/>
                <a:gd name="T8" fmla="*/ 74 w 453"/>
                <a:gd name="T9" fmla="*/ 139 h 414"/>
                <a:gd name="T10" fmla="*/ 0 w 453"/>
                <a:gd name="T11" fmla="*/ 266 h 414"/>
                <a:gd name="T12" fmla="*/ 256 w 453"/>
                <a:gd name="T13" fmla="*/ 405 h 414"/>
                <a:gd name="T14" fmla="*/ 427 w 453"/>
                <a:gd name="T15" fmla="*/ 399 h 414"/>
                <a:gd name="T16" fmla="*/ 452 w 453"/>
                <a:gd name="T17" fmla="*/ 276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14">
                  <a:moveTo>
                    <a:pt x="452" y="276"/>
                  </a:moveTo>
                  <a:cubicBezTo>
                    <a:pt x="452" y="216"/>
                    <a:pt x="438" y="172"/>
                    <a:pt x="439" y="161"/>
                  </a:cubicBezTo>
                  <a:cubicBezTo>
                    <a:pt x="453" y="53"/>
                    <a:pt x="371" y="52"/>
                    <a:pt x="327" y="22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148" y="34"/>
                    <a:pt x="74" y="139"/>
                  </a:cubicBezTo>
                  <a:cubicBezTo>
                    <a:pt x="48" y="177"/>
                    <a:pt x="34" y="189"/>
                    <a:pt x="0" y="266"/>
                  </a:cubicBezTo>
                  <a:cubicBezTo>
                    <a:pt x="151" y="362"/>
                    <a:pt x="196" y="394"/>
                    <a:pt x="256" y="405"/>
                  </a:cubicBezTo>
                  <a:cubicBezTo>
                    <a:pt x="307" y="414"/>
                    <a:pt x="409" y="410"/>
                    <a:pt x="427" y="399"/>
                  </a:cubicBezTo>
                  <a:cubicBezTo>
                    <a:pt x="427" y="399"/>
                    <a:pt x="448" y="345"/>
                    <a:pt x="452" y="276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1" name="í$1iḍè"/>
            <p:cNvSpPr/>
            <p:nvPr/>
          </p:nvSpPr>
          <p:spPr bwMode="auto">
            <a:xfrm>
              <a:off x="4554538" y="3013075"/>
              <a:ext cx="838200" cy="700088"/>
            </a:xfrm>
            <a:custGeom>
              <a:avLst/>
              <a:gdLst>
                <a:gd name="T0" fmla="*/ 0 w 437"/>
                <a:gd name="T1" fmla="*/ 266 h 365"/>
                <a:gd name="T2" fmla="*/ 74 w 437"/>
                <a:gd name="T3" fmla="*/ 139 h 365"/>
                <a:gd name="T4" fmla="*/ 246 w 437"/>
                <a:gd name="T5" fmla="*/ 0 h 365"/>
                <a:gd name="T6" fmla="*/ 327 w 437"/>
                <a:gd name="T7" fmla="*/ 22 h 365"/>
                <a:gd name="T8" fmla="*/ 330 w 437"/>
                <a:gd name="T9" fmla="*/ 25 h 365"/>
                <a:gd name="T10" fmla="*/ 279 w 437"/>
                <a:gd name="T11" fmla="*/ 115 h 365"/>
                <a:gd name="T12" fmla="*/ 159 w 437"/>
                <a:gd name="T13" fmla="*/ 365 h 365"/>
                <a:gd name="T14" fmla="*/ 0 w 437"/>
                <a:gd name="T15" fmla="*/ 266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365">
                  <a:moveTo>
                    <a:pt x="0" y="266"/>
                  </a:moveTo>
                  <a:cubicBezTo>
                    <a:pt x="34" y="189"/>
                    <a:pt x="48" y="177"/>
                    <a:pt x="74" y="139"/>
                  </a:cubicBezTo>
                  <a:cubicBezTo>
                    <a:pt x="148" y="34"/>
                    <a:pt x="246" y="0"/>
                    <a:pt x="246" y="0"/>
                  </a:cubicBezTo>
                  <a:cubicBezTo>
                    <a:pt x="327" y="22"/>
                    <a:pt x="327" y="22"/>
                    <a:pt x="327" y="22"/>
                  </a:cubicBezTo>
                  <a:cubicBezTo>
                    <a:pt x="328" y="23"/>
                    <a:pt x="329" y="24"/>
                    <a:pt x="330" y="2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5"/>
                    <a:pt x="437" y="347"/>
                    <a:pt x="159" y="365"/>
                  </a:cubicBezTo>
                  <a:cubicBezTo>
                    <a:pt x="121" y="344"/>
                    <a:pt x="73" y="312"/>
                    <a:pt x="0" y="266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2" name="îSļíḓê"/>
            <p:cNvSpPr/>
            <p:nvPr/>
          </p:nvSpPr>
          <p:spPr bwMode="auto">
            <a:xfrm>
              <a:off x="4551363" y="3011488"/>
              <a:ext cx="871538" cy="788988"/>
            </a:xfrm>
            <a:custGeom>
              <a:avLst/>
              <a:gdLst>
                <a:gd name="T0" fmla="*/ 455 w 455"/>
                <a:gd name="T1" fmla="*/ 277 h 412"/>
                <a:gd name="T2" fmla="*/ 449 w 455"/>
                <a:gd name="T3" fmla="*/ 204 h 412"/>
                <a:gd name="T4" fmla="*/ 443 w 455"/>
                <a:gd name="T5" fmla="*/ 162 h 412"/>
                <a:gd name="T6" fmla="*/ 444 w 455"/>
                <a:gd name="T7" fmla="*/ 139 h 412"/>
                <a:gd name="T8" fmla="*/ 383 w 455"/>
                <a:gd name="T9" fmla="*/ 49 h 412"/>
                <a:gd name="T10" fmla="*/ 329 w 455"/>
                <a:gd name="T11" fmla="*/ 22 h 412"/>
                <a:gd name="T12" fmla="*/ 247 w 455"/>
                <a:gd name="T13" fmla="*/ 0 h 412"/>
                <a:gd name="T14" fmla="*/ 1 w 455"/>
                <a:gd name="T15" fmla="*/ 266 h 412"/>
                <a:gd name="T16" fmla="*/ 164 w 455"/>
                <a:gd name="T17" fmla="*/ 369 h 412"/>
                <a:gd name="T18" fmla="*/ 332 w 455"/>
                <a:gd name="T19" fmla="*/ 412 h 412"/>
                <a:gd name="T20" fmla="*/ 416 w 455"/>
                <a:gd name="T21" fmla="*/ 406 h 412"/>
                <a:gd name="T22" fmla="*/ 431 w 455"/>
                <a:gd name="T23" fmla="*/ 400 h 412"/>
                <a:gd name="T24" fmla="*/ 455 w 455"/>
                <a:gd name="T25" fmla="*/ 277 h 412"/>
                <a:gd name="T26" fmla="*/ 452 w 455"/>
                <a:gd name="T27" fmla="*/ 277 h 412"/>
                <a:gd name="T28" fmla="*/ 432 w 455"/>
                <a:gd name="T29" fmla="*/ 390 h 412"/>
                <a:gd name="T30" fmla="*/ 428 w 455"/>
                <a:gd name="T31" fmla="*/ 399 h 412"/>
                <a:gd name="T32" fmla="*/ 429 w 455"/>
                <a:gd name="T33" fmla="*/ 399 h 412"/>
                <a:gd name="T34" fmla="*/ 332 w 455"/>
                <a:gd name="T35" fmla="*/ 410 h 412"/>
                <a:gd name="T36" fmla="*/ 165 w 455"/>
                <a:gd name="T37" fmla="*/ 367 h 412"/>
                <a:gd name="T38" fmla="*/ 2 w 455"/>
                <a:gd name="T39" fmla="*/ 267 h 412"/>
                <a:gd name="T40" fmla="*/ 77 w 455"/>
                <a:gd name="T41" fmla="*/ 141 h 412"/>
                <a:gd name="T42" fmla="*/ 232 w 455"/>
                <a:gd name="T43" fmla="*/ 9 h 412"/>
                <a:gd name="T44" fmla="*/ 247 w 455"/>
                <a:gd name="T45" fmla="*/ 3 h 412"/>
                <a:gd name="T46" fmla="*/ 248 w 455"/>
                <a:gd name="T47" fmla="*/ 1 h 412"/>
                <a:gd name="T48" fmla="*/ 328 w 455"/>
                <a:gd name="T49" fmla="*/ 24 h 412"/>
                <a:gd name="T50" fmla="*/ 328 w 455"/>
                <a:gd name="T51" fmla="*/ 24 h 412"/>
                <a:gd name="T52" fmla="*/ 430 w 455"/>
                <a:gd name="T53" fmla="*/ 90 h 412"/>
                <a:gd name="T54" fmla="*/ 440 w 455"/>
                <a:gd name="T55" fmla="*/ 162 h 412"/>
                <a:gd name="T56" fmla="*/ 440 w 455"/>
                <a:gd name="T57" fmla="*/ 162 h 412"/>
                <a:gd name="T58" fmla="*/ 446 w 455"/>
                <a:gd name="T59" fmla="*/ 204 h 412"/>
                <a:gd name="T60" fmla="*/ 452 w 455"/>
                <a:gd name="T61" fmla="*/ 277 h 412"/>
                <a:gd name="T62" fmla="*/ 452 w 455"/>
                <a:gd name="T63" fmla="*/ 27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5" h="412">
                  <a:moveTo>
                    <a:pt x="454" y="277"/>
                  </a:moveTo>
                  <a:cubicBezTo>
                    <a:pt x="455" y="277"/>
                    <a:pt x="455" y="277"/>
                    <a:pt x="455" y="277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48"/>
                    <a:pt x="452" y="223"/>
                    <a:pt x="449" y="204"/>
                  </a:cubicBezTo>
                  <a:cubicBezTo>
                    <a:pt x="446" y="184"/>
                    <a:pt x="442" y="170"/>
                    <a:pt x="442" y="164"/>
                  </a:cubicBezTo>
                  <a:cubicBezTo>
                    <a:pt x="442" y="163"/>
                    <a:pt x="443" y="162"/>
                    <a:pt x="443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44" y="154"/>
                    <a:pt x="444" y="146"/>
                    <a:pt x="444" y="139"/>
                  </a:cubicBezTo>
                  <a:cubicBezTo>
                    <a:pt x="444" y="117"/>
                    <a:pt x="440" y="101"/>
                    <a:pt x="432" y="88"/>
                  </a:cubicBezTo>
                  <a:cubicBezTo>
                    <a:pt x="421" y="69"/>
                    <a:pt x="402" y="58"/>
                    <a:pt x="383" y="49"/>
                  </a:cubicBezTo>
                  <a:cubicBezTo>
                    <a:pt x="364" y="40"/>
                    <a:pt x="345" y="33"/>
                    <a:pt x="329" y="22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149" y="34"/>
                    <a:pt x="75" y="140"/>
                  </a:cubicBezTo>
                  <a:cubicBezTo>
                    <a:pt x="49" y="178"/>
                    <a:pt x="35" y="189"/>
                    <a:pt x="1" y="266"/>
                  </a:cubicBezTo>
                  <a:cubicBezTo>
                    <a:pt x="0" y="267"/>
                    <a:pt x="1" y="268"/>
                    <a:pt x="1" y="268"/>
                  </a:cubicBezTo>
                  <a:cubicBezTo>
                    <a:pt x="77" y="316"/>
                    <a:pt x="126" y="348"/>
                    <a:pt x="164" y="369"/>
                  </a:cubicBezTo>
                  <a:cubicBezTo>
                    <a:pt x="201" y="391"/>
                    <a:pt x="228" y="401"/>
                    <a:pt x="258" y="407"/>
                  </a:cubicBezTo>
                  <a:cubicBezTo>
                    <a:pt x="278" y="410"/>
                    <a:pt x="305" y="412"/>
                    <a:pt x="332" y="412"/>
                  </a:cubicBezTo>
                  <a:cubicBezTo>
                    <a:pt x="354" y="412"/>
                    <a:pt x="375" y="411"/>
                    <a:pt x="393" y="409"/>
                  </a:cubicBezTo>
                  <a:cubicBezTo>
                    <a:pt x="402" y="408"/>
                    <a:pt x="409" y="407"/>
                    <a:pt x="416" y="406"/>
                  </a:cubicBezTo>
                  <a:cubicBezTo>
                    <a:pt x="422" y="404"/>
                    <a:pt x="427" y="403"/>
                    <a:pt x="430" y="401"/>
                  </a:cubicBezTo>
                  <a:cubicBezTo>
                    <a:pt x="431" y="400"/>
                    <a:pt x="431" y="400"/>
                    <a:pt x="431" y="400"/>
                  </a:cubicBezTo>
                  <a:cubicBezTo>
                    <a:pt x="431" y="400"/>
                    <a:pt x="451" y="346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4" y="277"/>
                    <a:pt x="454" y="277"/>
                    <a:pt x="454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1" y="311"/>
                    <a:pt x="445" y="342"/>
                    <a:pt x="439" y="364"/>
                  </a:cubicBezTo>
                  <a:cubicBezTo>
                    <a:pt x="436" y="375"/>
                    <a:pt x="434" y="384"/>
                    <a:pt x="432" y="390"/>
                  </a:cubicBezTo>
                  <a:cubicBezTo>
                    <a:pt x="431" y="393"/>
                    <a:pt x="430" y="395"/>
                    <a:pt x="429" y="397"/>
                  </a:cubicBezTo>
                  <a:cubicBezTo>
                    <a:pt x="429" y="399"/>
                    <a:pt x="428" y="399"/>
                    <a:pt x="428" y="399"/>
                  </a:cubicBezTo>
                  <a:cubicBezTo>
                    <a:pt x="429" y="400"/>
                    <a:pt x="429" y="400"/>
                    <a:pt x="429" y="400"/>
                  </a:cubicBezTo>
                  <a:cubicBezTo>
                    <a:pt x="429" y="399"/>
                    <a:pt x="429" y="399"/>
                    <a:pt x="429" y="399"/>
                  </a:cubicBezTo>
                  <a:cubicBezTo>
                    <a:pt x="426" y="400"/>
                    <a:pt x="421" y="402"/>
                    <a:pt x="415" y="403"/>
                  </a:cubicBezTo>
                  <a:cubicBezTo>
                    <a:pt x="397" y="407"/>
                    <a:pt x="365" y="410"/>
                    <a:pt x="332" y="410"/>
                  </a:cubicBezTo>
                  <a:cubicBezTo>
                    <a:pt x="305" y="410"/>
                    <a:pt x="278" y="408"/>
                    <a:pt x="258" y="404"/>
                  </a:cubicBezTo>
                  <a:cubicBezTo>
                    <a:pt x="229" y="399"/>
                    <a:pt x="202" y="389"/>
                    <a:pt x="165" y="367"/>
                  </a:cubicBezTo>
                  <a:cubicBezTo>
                    <a:pt x="127" y="346"/>
                    <a:pt x="78" y="314"/>
                    <a:pt x="2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3" y="267"/>
                    <a:pt x="3" y="267"/>
                    <a:pt x="3" y="267"/>
                  </a:cubicBezTo>
                  <a:cubicBezTo>
                    <a:pt x="37" y="190"/>
                    <a:pt x="51" y="179"/>
                    <a:pt x="77" y="141"/>
                  </a:cubicBezTo>
                  <a:cubicBezTo>
                    <a:pt x="114" y="88"/>
                    <a:pt x="157" y="54"/>
                    <a:pt x="190" y="32"/>
                  </a:cubicBezTo>
                  <a:cubicBezTo>
                    <a:pt x="207" y="22"/>
                    <a:pt x="221" y="14"/>
                    <a:pt x="232" y="9"/>
                  </a:cubicBezTo>
                  <a:cubicBezTo>
                    <a:pt x="237" y="7"/>
                    <a:pt x="241" y="5"/>
                    <a:pt x="244" y="4"/>
                  </a:cubicBezTo>
                  <a:cubicBezTo>
                    <a:pt x="245" y="3"/>
                    <a:pt x="246" y="3"/>
                    <a:pt x="247" y="3"/>
                  </a:cubicBezTo>
                  <a:cubicBezTo>
                    <a:pt x="248" y="3"/>
                    <a:pt x="248" y="2"/>
                    <a:pt x="248" y="2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29" y="23"/>
                    <a:pt x="329" y="23"/>
                    <a:pt x="329" y="23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49" y="38"/>
                    <a:pt x="377" y="46"/>
                    <a:pt x="401" y="61"/>
                  </a:cubicBezTo>
                  <a:cubicBezTo>
                    <a:pt x="412" y="68"/>
                    <a:pt x="423" y="77"/>
                    <a:pt x="430" y="90"/>
                  </a:cubicBezTo>
                  <a:cubicBezTo>
                    <a:pt x="437" y="102"/>
                    <a:pt x="442" y="118"/>
                    <a:pt x="442" y="139"/>
                  </a:cubicBezTo>
                  <a:cubicBezTo>
                    <a:pt x="442" y="146"/>
                    <a:pt x="441" y="153"/>
                    <a:pt x="440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0" y="162"/>
                    <a:pt x="440" y="162"/>
                    <a:pt x="440" y="162"/>
                  </a:cubicBezTo>
                  <a:cubicBezTo>
                    <a:pt x="440" y="162"/>
                    <a:pt x="440" y="163"/>
                    <a:pt x="440" y="164"/>
                  </a:cubicBezTo>
                  <a:cubicBezTo>
                    <a:pt x="440" y="171"/>
                    <a:pt x="443" y="185"/>
                    <a:pt x="446" y="204"/>
                  </a:cubicBezTo>
                  <a:cubicBezTo>
                    <a:pt x="449" y="223"/>
                    <a:pt x="452" y="248"/>
                    <a:pt x="452" y="276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4" y="277"/>
                    <a:pt x="454" y="277"/>
                    <a:pt x="454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4" y="277"/>
                    <a:pt x="454" y="277"/>
                    <a:pt x="454" y="277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3" name="işḻîḍe"/>
            <p:cNvSpPr/>
            <p:nvPr/>
          </p:nvSpPr>
          <p:spPr bwMode="auto">
            <a:xfrm>
              <a:off x="5218113" y="3235325"/>
              <a:ext cx="176213" cy="239713"/>
            </a:xfrm>
            <a:custGeom>
              <a:avLst/>
              <a:gdLst>
                <a:gd name="T0" fmla="*/ 23 w 111"/>
                <a:gd name="T1" fmla="*/ 98 h 151"/>
                <a:gd name="T2" fmla="*/ 0 w 111"/>
                <a:gd name="T3" fmla="*/ 126 h 151"/>
                <a:gd name="T4" fmla="*/ 24 w 111"/>
                <a:gd name="T5" fmla="*/ 151 h 151"/>
                <a:gd name="T6" fmla="*/ 111 w 111"/>
                <a:gd name="T7" fmla="*/ 46 h 151"/>
                <a:gd name="T8" fmla="*/ 104 w 111"/>
                <a:gd name="T9" fmla="*/ 0 h 151"/>
                <a:gd name="T10" fmla="*/ 23 w 111"/>
                <a:gd name="T11" fmla="*/ 9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51">
                  <a:moveTo>
                    <a:pt x="23" y="98"/>
                  </a:moveTo>
                  <a:lnTo>
                    <a:pt x="0" y="126"/>
                  </a:lnTo>
                  <a:lnTo>
                    <a:pt x="24" y="151"/>
                  </a:lnTo>
                  <a:lnTo>
                    <a:pt x="111" y="46"/>
                  </a:lnTo>
                  <a:lnTo>
                    <a:pt x="104" y="0"/>
                  </a:lnTo>
                  <a:lnTo>
                    <a:pt x="23" y="98"/>
                  </a:lnTo>
                  <a:close/>
                </a:path>
              </a:pathLst>
            </a:custGeom>
            <a:solidFill>
              <a:srgbClr val="9A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4" name="iślïḑé"/>
            <p:cNvSpPr/>
            <p:nvPr/>
          </p:nvSpPr>
          <p:spPr bwMode="auto">
            <a:xfrm>
              <a:off x="5218113" y="3235325"/>
              <a:ext cx="176213" cy="239713"/>
            </a:xfrm>
            <a:custGeom>
              <a:avLst/>
              <a:gdLst>
                <a:gd name="T0" fmla="*/ 23 w 111"/>
                <a:gd name="T1" fmla="*/ 98 h 151"/>
                <a:gd name="T2" fmla="*/ 0 w 111"/>
                <a:gd name="T3" fmla="*/ 126 h 151"/>
                <a:gd name="T4" fmla="*/ 24 w 111"/>
                <a:gd name="T5" fmla="*/ 151 h 151"/>
                <a:gd name="T6" fmla="*/ 111 w 111"/>
                <a:gd name="T7" fmla="*/ 46 h 151"/>
                <a:gd name="T8" fmla="*/ 104 w 111"/>
                <a:gd name="T9" fmla="*/ 0 h 151"/>
                <a:gd name="T10" fmla="*/ 23 w 111"/>
                <a:gd name="T11" fmla="*/ 9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51">
                  <a:moveTo>
                    <a:pt x="23" y="98"/>
                  </a:moveTo>
                  <a:lnTo>
                    <a:pt x="0" y="126"/>
                  </a:lnTo>
                  <a:lnTo>
                    <a:pt x="24" y="151"/>
                  </a:lnTo>
                  <a:lnTo>
                    <a:pt x="111" y="46"/>
                  </a:lnTo>
                  <a:lnTo>
                    <a:pt x="104" y="0"/>
                  </a:lnTo>
                  <a:lnTo>
                    <a:pt x="23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5" name="îSļîdé"/>
            <p:cNvSpPr/>
            <p:nvPr/>
          </p:nvSpPr>
          <p:spPr bwMode="auto">
            <a:xfrm>
              <a:off x="5214938" y="3232150"/>
              <a:ext cx="184150" cy="246063"/>
            </a:xfrm>
            <a:custGeom>
              <a:avLst/>
              <a:gdLst>
                <a:gd name="T0" fmla="*/ 21 w 96"/>
                <a:gd name="T1" fmla="*/ 83 h 129"/>
                <a:gd name="T2" fmla="*/ 20 w 96"/>
                <a:gd name="T3" fmla="*/ 81 h 129"/>
                <a:gd name="T4" fmla="*/ 1 w 96"/>
                <a:gd name="T5" fmla="*/ 105 h 129"/>
                <a:gd name="T6" fmla="*/ 1 w 96"/>
                <a:gd name="T7" fmla="*/ 108 h 129"/>
                <a:gd name="T8" fmla="*/ 20 w 96"/>
                <a:gd name="T9" fmla="*/ 128 h 129"/>
                <a:gd name="T10" fmla="*/ 22 w 96"/>
                <a:gd name="T11" fmla="*/ 129 h 129"/>
                <a:gd name="T12" fmla="*/ 24 w 96"/>
                <a:gd name="T13" fmla="*/ 128 h 129"/>
                <a:gd name="T14" fmla="*/ 96 w 96"/>
                <a:gd name="T15" fmla="*/ 42 h 129"/>
                <a:gd name="T16" fmla="*/ 96 w 96"/>
                <a:gd name="T17" fmla="*/ 40 h 129"/>
                <a:gd name="T18" fmla="*/ 91 w 96"/>
                <a:gd name="T19" fmla="*/ 2 h 129"/>
                <a:gd name="T20" fmla="*/ 89 w 96"/>
                <a:gd name="T21" fmla="*/ 0 h 129"/>
                <a:gd name="T22" fmla="*/ 86 w 96"/>
                <a:gd name="T23" fmla="*/ 1 h 129"/>
                <a:gd name="T24" fmla="*/ 20 w 96"/>
                <a:gd name="T25" fmla="*/ 81 h 129"/>
                <a:gd name="T26" fmla="*/ 20 w 96"/>
                <a:gd name="T27" fmla="*/ 81 h 129"/>
                <a:gd name="T28" fmla="*/ 21 w 96"/>
                <a:gd name="T29" fmla="*/ 83 h 129"/>
                <a:gd name="T30" fmla="*/ 23 w 96"/>
                <a:gd name="T31" fmla="*/ 84 h 129"/>
                <a:gd name="T32" fmla="*/ 87 w 96"/>
                <a:gd name="T33" fmla="*/ 8 h 129"/>
                <a:gd name="T34" fmla="*/ 91 w 96"/>
                <a:gd name="T35" fmla="*/ 40 h 129"/>
                <a:gd name="T36" fmla="*/ 22 w 96"/>
                <a:gd name="T37" fmla="*/ 123 h 129"/>
                <a:gd name="T38" fmla="*/ 6 w 96"/>
                <a:gd name="T39" fmla="*/ 106 h 129"/>
                <a:gd name="T40" fmla="*/ 23 w 96"/>
                <a:gd name="T41" fmla="*/ 84 h 129"/>
                <a:gd name="T42" fmla="*/ 23 w 96"/>
                <a:gd name="T43" fmla="*/ 84 h 129"/>
                <a:gd name="T44" fmla="*/ 21 w 96"/>
                <a:gd name="T45" fmla="*/ 8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29">
                  <a:moveTo>
                    <a:pt x="21" y="83"/>
                  </a:moveTo>
                  <a:cubicBezTo>
                    <a:pt x="20" y="81"/>
                    <a:pt x="20" y="81"/>
                    <a:pt x="20" y="81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6"/>
                    <a:pt x="0" y="107"/>
                    <a:pt x="1" y="10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1" y="129"/>
                    <a:pt x="21" y="129"/>
                    <a:pt x="22" y="129"/>
                  </a:cubicBezTo>
                  <a:cubicBezTo>
                    <a:pt x="23" y="129"/>
                    <a:pt x="23" y="129"/>
                    <a:pt x="24" y="128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1"/>
                    <a:pt x="96" y="41"/>
                    <a:pt x="96" y="40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1" y="83"/>
                    <a:pt x="21" y="83"/>
                    <a:pt x="21" y="8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6" name="ïşlîḋé"/>
            <p:cNvSpPr/>
            <p:nvPr/>
          </p:nvSpPr>
          <p:spPr bwMode="auto">
            <a:xfrm>
              <a:off x="4941888" y="3059113"/>
              <a:ext cx="344488" cy="422275"/>
            </a:xfrm>
            <a:custGeom>
              <a:avLst/>
              <a:gdLst>
                <a:gd name="T0" fmla="*/ 27 w 180"/>
                <a:gd name="T1" fmla="*/ 60 h 220"/>
                <a:gd name="T2" fmla="*/ 162 w 180"/>
                <a:gd name="T3" fmla="*/ 220 h 220"/>
                <a:gd name="T4" fmla="*/ 180 w 180"/>
                <a:gd name="T5" fmla="*/ 201 h 220"/>
                <a:gd name="T6" fmla="*/ 24 w 180"/>
                <a:gd name="T7" fmla="*/ 0 h 220"/>
                <a:gd name="T8" fmla="*/ 27 w 180"/>
                <a:gd name="T9" fmla="*/ 6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20">
                  <a:moveTo>
                    <a:pt x="27" y="60"/>
                  </a:moveTo>
                  <a:cubicBezTo>
                    <a:pt x="27" y="60"/>
                    <a:pt x="144" y="207"/>
                    <a:pt x="162" y="220"/>
                  </a:cubicBezTo>
                  <a:cubicBezTo>
                    <a:pt x="180" y="201"/>
                    <a:pt x="180" y="201"/>
                    <a:pt x="180" y="20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0" y="21"/>
                    <a:pt x="27" y="60"/>
                  </a:cubicBezTo>
                </a:path>
              </a:pathLst>
            </a:custGeom>
            <a:solidFill>
              <a:srgbClr val="9A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7" name="îsḻïdè"/>
            <p:cNvSpPr/>
            <p:nvPr/>
          </p:nvSpPr>
          <p:spPr bwMode="auto">
            <a:xfrm>
              <a:off x="4965701" y="3054350"/>
              <a:ext cx="325438" cy="431800"/>
            </a:xfrm>
            <a:custGeom>
              <a:avLst/>
              <a:gdLst>
                <a:gd name="T0" fmla="*/ 15 w 170"/>
                <a:gd name="T1" fmla="*/ 63 h 226"/>
                <a:gd name="T2" fmla="*/ 13 w 170"/>
                <a:gd name="T3" fmla="*/ 65 h 226"/>
                <a:gd name="T4" fmla="*/ 74 w 170"/>
                <a:gd name="T5" fmla="*/ 140 h 226"/>
                <a:gd name="T6" fmla="*/ 120 w 170"/>
                <a:gd name="T7" fmla="*/ 194 h 226"/>
                <a:gd name="T8" fmla="*/ 137 w 170"/>
                <a:gd name="T9" fmla="*/ 214 h 226"/>
                <a:gd name="T10" fmla="*/ 148 w 170"/>
                <a:gd name="T11" fmla="*/ 225 h 226"/>
                <a:gd name="T12" fmla="*/ 152 w 170"/>
                <a:gd name="T13" fmla="*/ 225 h 226"/>
                <a:gd name="T14" fmla="*/ 170 w 170"/>
                <a:gd name="T15" fmla="*/ 205 h 226"/>
                <a:gd name="T16" fmla="*/ 170 w 170"/>
                <a:gd name="T17" fmla="*/ 202 h 226"/>
                <a:gd name="T18" fmla="*/ 14 w 170"/>
                <a:gd name="T19" fmla="*/ 1 h 226"/>
                <a:gd name="T20" fmla="*/ 13 w 170"/>
                <a:gd name="T21" fmla="*/ 1 h 226"/>
                <a:gd name="T22" fmla="*/ 11 w 170"/>
                <a:gd name="T23" fmla="*/ 1 h 226"/>
                <a:gd name="T24" fmla="*/ 5 w 170"/>
                <a:gd name="T25" fmla="*/ 8 h 226"/>
                <a:gd name="T26" fmla="*/ 0 w 170"/>
                <a:gd name="T27" fmla="*/ 28 h 226"/>
                <a:gd name="T28" fmla="*/ 13 w 170"/>
                <a:gd name="T29" fmla="*/ 65 h 226"/>
                <a:gd name="T30" fmla="*/ 13 w 170"/>
                <a:gd name="T31" fmla="*/ 65 h 226"/>
                <a:gd name="T32" fmla="*/ 15 w 170"/>
                <a:gd name="T33" fmla="*/ 63 h 226"/>
                <a:gd name="T34" fmla="*/ 17 w 170"/>
                <a:gd name="T35" fmla="*/ 62 h 226"/>
                <a:gd name="T36" fmla="*/ 5 w 170"/>
                <a:gd name="T37" fmla="*/ 28 h 226"/>
                <a:gd name="T38" fmla="*/ 9 w 170"/>
                <a:gd name="T39" fmla="*/ 11 h 226"/>
                <a:gd name="T40" fmla="*/ 13 w 170"/>
                <a:gd name="T41" fmla="*/ 6 h 226"/>
                <a:gd name="T42" fmla="*/ 14 w 170"/>
                <a:gd name="T43" fmla="*/ 5 h 226"/>
                <a:gd name="T44" fmla="*/ 14 w 170"/>
                <a:gd name="T45" fmla="*/ 5 h 226"/>
                <a:gd name="T46" fmla="*/ 14 w 170"/>
                <a:gd name="T47" fmla="*/ 5 h 226"/>
                <a:gd name="T48" fmla="*/ 14 w 170"/>
                <a:gd name="T49" fmla="*/ 5 h 226"/>
                <a:gd name="T50" fmla="*/ 12 w 170"/>
                <a:gd name="T51" fmla="*/ 3 h 226"/>
                <a:gd name="T52" fmla="*/ 10 w 170"/>
                <a:gd name="T53" fmla="*/ 4 h 226"/>
                <a:gd name="T54" fmla="*/ 165 w 170"/>
                <a:gd name="T55" fmla="*/ 204 h 226"/>
                <a:gd name="T56" fmla="*/ 148 w 170"/>
                <a:gd name="T57" fmla="*/ 222 h 226"/>
                <a:gd name="T58" fmla="*/ 150 w 170"/>
                <a:gd name="T59" fmla="*/ 223 h 226"/>
                <a:gd name="T60" fmla="*/ 151 w 170"/>
                <a:gd name="T61" fmla="*/ 222 h 226"/>
                <a:gd name="T62" fmla="*/ 141 w 170"/>
                <a:gd name="T63" fmla="*/ 211 h 226"/>
                <a:gd name="T64" fmla="*/ 66 w 170"/>
                <a:gd name="T65" fmla="*/ 123 h 226"/>
                <a:gd name="T66" fmla="*/ 31 w 170"/>
                <a:gd name="T67" fmla="*/ 80 h 226"/>
                <a:gd name="T68" fmla="*/ 21 w 170"/>
                <a:gd name="T69" fmla="*/ 67 h 226"/>
                <a:gd name="T70" fmla="*/ 17 w 170"/>
                <a:gd name="T71" fmla="*/ 62 h 226"/>
                <a:gd name="T72" fmla="*/ 15 w 170"/>
                <a:gd name="T73" fmla="*/ 63 h 226"/>
                <a:gd name="T74" fmla="*/ 17 w 170"/>
                <a:gd name="T75" fmla="*/ 62 h 226"/>
                <a:gd name="T76" fmla="*/ 15 w 170"/>
                <a:gd name="T77" fmla="*/ 6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226">
                  <a:moveTo>
                    <a:pt x="15" y="63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43" y="101"/>
                    <a:pt x="74" y="140"/>
                  </a:cubicBezTo>
                  <a:cubicBezTo>
                    <a:pt x="90" y="159"/>
                    <a:pt x="106" y="179"/>
                    <a:pt x="120" y="194"/>
                  </a:cubicBezTo>
                  <a:cubicBezTo>
                    <a:pt x="126" y="202"/>
                    <a:pt x="132" y="209"/>
                    <a:pt x="137" y="214"/>
                  </a:cubicBezTo>
                  <a:cubicBezTo>
                    <a:pt x="142" y="220"/>
                    <a:pt x="146" y="224"/>
                    <a:pt x="148" y="225"/>
                  </a:cubicBezTo>
                  <a:cubicBezTo>
                    <a:pt x="149" y="226"/>
                    <a:pt x="151" y="226"/>
                    <a:pt x="152" y="225"/>
                  </a:cubicBezTo>
                  <a:cubicBezTo>
                    <a:pt x="170" y="205"/>
                    <a:pt x="170" y="205"/>
                    <a:pt x="170" y="205"/>
                  </a:cubicBezTo>
                  <a:cubicBezTo>
                    <a:pt x="170" y="205"/>
                    <a:pt x="170" y="203"/>
                    <a:pt x="170" y="20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1" y="1"/>
                    <a:pt x="8" y="4"/>
                    <a:pt x="5" y="8"/>
                  </a:cubicBezTo>
                  <a:cubicBezTo>
                    <a:pt x="2" y="13"/>
                    <a:pt x="0" y="20"/>
                    <a:pt x="0" y="28"/>
                  </a:cubicBezTo>
                  <a:cubicBezTo>
                    <a:pt x="0" y="38"/>
                    <a:pt x="3" y="50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7" y="48"/>
                    <a:pt x="5" y="37"/>
                    <a:pt x="5" y="28"/>
                  </a:cubicBezTo>
                  <a:cubicBezTo>
                    <a:pt x="5" y="20"/>
                    <a:pt x="7" y="15"/>
                    <a:pt x="9" y="11"/>
                  </a:cubicBezTo>
                  <a:cubicBezTo>
                    <a:pt x="10" y="9"/>
                    <a:pt x="12" y="7"/>
                    <a:pt x="13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65" y="204"/>
                    <a:pt x="165" y="204"/>
                    <a:pt x="165" y="204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49" y="220"/>
                    <a:pt x="146" y="216"/>
                    <a:pt x="141" y="211"/>
                  </a:cubicBezTo>
                  <a:cubicBezTo>
                    <a:pt x="124" y="193"/>
                    <a:pt x="93" y="155"/>
                    <a:pt x="66" y="123"/>
                  </a:cubicBezTo>
                  <a:cubicBezTo>
                    <a:pt x="53" y="106"/>
                    <a:pt x="40" y="91"/>
                    <a:pt x="31" y="80"/>
                  </a:cubicBezTo>
                  <a:cubicBezTo>
                    <a:pt x="27" y="74"/>
                    <a:pt x="23" y="70"/>
                    <a:pt x="21" y="67"/>
                  </a:cubicBezTo>
                  <a:cubicBezTo>
                    <a:pt x="18" y="64"/>
                    <a:pt x="17" y="62"/>
                    <a:pt x="17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" y="63"/>
                    <a:pt x="15" y="63"/>
                    <a:pt x="15" y="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8" name="íSḷïḋe"/>
            <p:cNvSpPr/>
            <p:nvPr/>
          </p:nvSpPr>
          <p:spPr bwMode="auto">
            <a:xfrm>
              <a:off x="5060951" y="3124200"/>
              <a:ext cx="330200" cy="284163"/>
            </a:xfrm>
            <a:custGeom>
              <a:avLst/>
              <a:gdLst>
                <a:gd name="T0" fmla="*/ 157 w 172"/>
                <a:gd name="T1" fmla="*/ 84 h 148"/>
                <a:gd name="T2" fmla="*/ 102 w 172"/>
                <a:gd name="T3" fmla="*/ 148 h 148"/>
                <a:gd name="T4" fmla="*/ 0 w 172"/>
                <a:gd name="T5" fmla="*/ 26 h 148"/>
                <a:gd name="T6" fmla="*/ 101 w 172"/>
                <a:gd name="T7" fmla="*/ 27 h 148"/>
                <a:gd name="T8" fmla="*/ 157 w 172"/>
                <a:gd name="T9" fmla="*/ 8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48">
                  <a:moveTo>
                    <a:pt x="157" y="84"/>
                  </a:moveTo>
                  <a:cubicBezTo>
                    <a:pt x="148" y="96"/>
                    <a:pt x="102" y="148"/>
                    <a:pt x="102" y="14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0"/>
                    <a:pt x="71" y="22"/>
                    <a:pt x="101" y="27"/>
                  </a:cubicBezTo>
                  <a:cubicBezTo>
                    <a:pt x="132" y="32"/>
                    <a:pt x="172" y="64"/>
                    <a:pt x="157" y="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9" name="î$ḷïḓe"/>
            <p:cNvSpPr/>
            <p:nvPr/>
          </p:nvSpPr>
          <p:spPr bwMode="auto">
            <a:xfrm>
              <a:off x="5057776" y="3146425"/>
              <a:ext cx="314325" cy="265113"/>
            </a:xfrm>
            <a:custGeom>
              <a:avLst/>
              <a:gdLst>
                <a:gd name="T0" fmla="*/ 159 w 164"/>
                <a:gd name="T1" fmla="*/ 73 h 139"/>
                <a:gd name="T2" fmla="*/ 157 w 164"/>
                <a:gd name="T3" fmla="*/ 72 h 139"/>
                <a:gd name="T4" fmla="*/ 144 w 164"/>
                <a:gd name="T5" fmla="*/ 87 h 139"/>
                <a:gd name="T6" fmla="*/ 117 w 164"/>
                <a:gd name="T7" fmla="*/ 118 h 139"/>
                <a:gd name="T8" fmla="*/ 106 w 164"/>
                <a:gd name="T9" fmla="*/ 130 h 139"/>
                <a:gd name="T10" fmla="*/ 102 w 164"/>
                <a:gd name="T11" fmla="*/ 135 h 139"/>
                <a:gd name="T12" fmla="*/ 104 w 164"/>
                <a:gd name="T13" fmla="*/ 137 h 139"/>
                <a:gd name="T14" fmla="*/ 105 w 164"/>
                <a:gd name="T15" fmla="*/ 135 h 139"/>
                <a:gd name="T16" fmla="*/ 4 w 164"/>
                <a:gd name="T17" fmla="*/ 14 h 139"/>
                <a:gd name="T18" fmla="*/ 2 w 164"/>
                <a:gd name="T19" fmla="*/ 15 h 139"/>
                <a:gd name="T20" fmla="*/ 5 w 164"/>
                <a:gd name="T21" fmla="*/ 16 h 139"/>
                <a:gd name="T22" fmla="*/ 7 w 164"/>
                <a:gd name="T23" fmla="*/ 11 h 139"/>
                <a:gd name="T24" fmla="*/ 14 w 164"/>
                <a:gd name="T25" fmla="*/ 6 h 139"/>
                <a:gd name="T26" fmla="*/ 26 w 164"/>
                <a:gd name="T27" fmla="*/ 5 h 139"/>
                <a:gd name="T28" fmla="*/ 65 w 164"/>
                <a:gd name="T29" fmla="*/ 11 h 139"/>
                <a:gd name="T30" fmla="*/ 103 w 164"/>
                <a:gd name="T31" fmla="*/ 18 h 139"/>
                <a:gd name="T32" fmla="*/ 141 w 164"/>
                <a:gd name="T33" fmla="*/ 36 h 139"/>
                <a:gd name="T34" fmla="*/ 155 w 164"/>
                <a:gd name="T35" fmla="*/ 49 h 139"/>
                <a:gd name="T36" fmla="*/ 160 w 164"/>
                <a:gd name="T37" fmla="*/ 63 h 139"/>
                <a:gd name="T38" fmla="*/ 157 w 164"/>
                <a:gd name="T39" fmla="*/ 72 h 139"/>
                <a:gd name="T40" fmla="*/ 159 w 164"/>
                <a:gd name="T41" fmla="*/ 73 h 139"/>
                <a:gd name="T42" fmla="*/ 160 w 164"/>
                <a:gd name="T43" fmla="*/ 75 h 139"/>
                <a:gd name="T44" fmla="*/ 164 w 164"/>
                <a:gd name="T45" fmla="*/ 63 h 139"/>
                <a:gd name="T46" fmla="*/ 158 w 164"/>
                <a:gd name="T47" fmla="*/ 47 h 139"/>
                <a:gd name="T48" fmla="*/ 135 w 164"/>
                <a:gd name="T49" fmla="*/ 26 h 139"/>
                <a:gd name="T50" fmla="*/ 104 w 164"/>
                <a:gd name="T51" fmla="*/ 14 h 139"/>
                <a:gd name="T52" fmla="*/ 66 w 164"/>
                <a:gd name="T53" fmla="*/ 6 h 139"/>
                <a:gd name="T54" fmla="*/ 26 w 164"/>
                <a:gd name="T55" fmla="*/ 0 h 139"/>
                <a:gd name="T56" fmla="*/ 9 w 164"/>
                <a:gd name="T57" fmla="*/ 3 h 139"/>
                <a:gd name="T58" fmla="*/ 3 w 164"/>
                <a:gd name="T59" fmla="*/ 8 h 139"/>
                <a:gd name="T60" fmla="*/ 0 w 164"/>
                <a:gd name="T61" fmla="*/ 15 h 139"/>
                <a:gd name="T62" fmla="*/ 0 w 164"/>
                <a:gd name="T63" fmla="*/ 17 h 139"/>
                <a:gd name="T64" fmla="*/ 102 w 164"/>
                <a:gd name="T65" fmla="*/ 138 h 139"/>
                <a:gd name="T66" fmla="*/ 104 w 164"/>
                <a:gd name="T67" fmla="*/ 139 h 139"/>
                <a:gd name="T68" fmla="*/ 105 w 164"/>
                <a:gd name="T69" fmla="*/ 138 h 139"/>
                <a:gd name="T70" fmla="*/ 130 w 164"/>
                <a:gd name="T71" fmla="*/ 111 h 139"/>
                <a:gd name="T72" fmla="*/ 148 w 164"/>
                <a:gd name="T73" fmla="*/ 90 h 139"/>
                <a:gd name="T74" fmla="*/ 160 w 164"/>
                <a:gd name="T75" fmla="*/ 75 h 139"/>
                <a:gd name="T76" fmla="*/ 159 w 164"/>
                <a:gd name="T77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39">
                  <a:moveTo>
                    <a:pt x="159" y="73"/>
                  </a:moveTo>
                  <a:cubicBezTo>
                    <a:pt x="157" y="72"/>
                    <a:pt x="157" y="72"/>
                    <a:pt x="157" y="72"/>
                  </a:cubicBezTo>
                  <a:cubicBezTo>
                    <a:pt x="155" y="75"/>
                    <a:pt x="150" y="80"/>
                    <a:pt x="144" y="87"/>
                  </a:cubicBezTo>
                  <a:cubicBezTo>
                    <a:pt x="136" y="96"/>
                    <a:pt x="125" y="109"/>
                    <a:pt x="117" y="118"/>
                  </a:cubicBezTo>
                  <a:cubicBezTo>
                    <a:pt x="113" y="123"/>
                    <a:pt x="109" y="127"/>
                    <a:pt x="106" y="130"/>
                  </a:cubicBezTo>
                  <a:cubicBezTo>
                    <a:pt x="103" y="133"/>
                    <a:pt x="102" y="135"/>
                    <a:pt x="102" y="135"/>
                  </a:cubicBezTo>
                  <a:cubicBezTo>
                    <a:pt x="104" y="137"/>
                    <a:pt x="104" y="137"/>
                    <a:pt x="104" y="137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4"/>
                    <a:pt x="6" y="12"/>
                    <a:pt x="7" y="11"/>
                  </a:cubicBezTo>
                  <a:cubicBezTo>
                    <a:pt x="8" y="9"/>
                    <a:pt x="11" y="7"/>
                    <a:pt x="14" y="6"/>
                  </a:cubicBezTo>
                  <a:cubicBezTo>
                    <a:pt x="17" y="5"/>
                    <a:pt x="21" y="5"/>
                    <a:pt x="26" y="5"/>
                  </a:cubicBezTo>
                  <a:cubicBezTo>
                    <a:pt x="37" y="5"/>
                    <a:pt x="51" y="8"/>
                    <a:pt x="65" y="11"/>
                  </a:cubicBezTo>
                  <a:cubicBezTo>
                    <a:pt x="79" y="14"/>
                    <a:pt x="93" y="17"/>
                    <a:pt x="103" y="18"/>
                  </a:cubicBezTo>
                  <a:cubicBezTo>
                    <a:pt x="116" y="20"/>
                    <a:pt x="130" y="27"/>
                    <a:pt x="141" y="36"/>
                  </a:cubicBezTo>
                  <a:cubicBezTo>
                    <a:pt x="147" y="40"/>
                    <a:pt x="151" y="45"/>
                    <a:pt x="155" y="49"/>
                  </a:cubicBezTo>
                  <a:cubicBezTo>
                    <a:pt x="158" y="54"/>
                    <a:pt x="160" y="59"/>
                    <a:pt x="160" y="63"/>
                  </a:cubicBezTo>
                  <a:cubicBezTo>
                    <a:pt x="160" y="66"/>
                    <a:pt x="159" y="69"/>
                    <a:pt x="157" y="72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3" y="71"/>
                    <a:pt x="164" y="67"/>
                    <a:pt x="164" y="63"/>
                  </a:cubicBezTo>
                  <a:cubicBezTo>
                    <a:pt x="164" y="58"/>
                    <a:pt x="162" y="52"/>
                    <a:pt x="158" y="47"/>
                  </a:cubicBezTo>
                  <a:cubicBezTo>
                    <a:pt x="153" y="39"/>
                    <a:pt x="144" y="31"/>
                    <a:pt x="135" y="26"/>
                  </a:cubicBezTo>
                  <a:cubicBezTo>
                    <a:pt x="125" y="20"/>
                    <a:pt x="114" y="15"/>
                    <a:pt x="104" y="14"/>
                  </a:cubicBezTo>
                  <a:cubicBezTo>
                    <a:pt x="94" y="12"/>
                    <a:pt x="80" y="9"/>
                    <a:pt x="66" y="6"/>
                  </a:cubicBezTo>
                  <a:cubicBezTo>
                    <a:pt x="52" y="3"/>
                    <a:pt x="38" y="0"/>
                    <a:pt x="26" y="0"/>
                  </a:cubicBezTo>
                  <a:cubicBezTo>
                    <a:pt x="19" y="0"/>
                    <a:pt x="13" y="1"/>
                    <a:pt x="9" y="3"/>
                  </a:cubicBezTo>
                  <a:cubicBezTo>
                    <a:pt x="7" y="4"/>
                    <a:pt x="4" y="6"/>
                    <a:pt x="3" y="8"/>
                  </a:cubicBezTo>
                  <a:cubicBezTo>
                    <a:pt x="1" y="10"/>
                    <a:pt x="0" y="12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2" y="139"/>
                    <a:pt x="103" y="139"/>
                    <a:pt x="104" y="139"/>
                  </a:cubicBezTo>
                  <a:cubicBezTo>
                    <a:pt x="104" y="139"/>
                    <a:pt x="105" y="139"/>
                    <a:pt x="105" y="138"/>
                  </a:cubicBezTo>
                  <a:cubicBezTo>
                    <a:pt x="105" y="138"/>
                    <a:pt x="117" y="125"/>
                    <a:pt x="130" y="111"/>
                  </a:cubicBezTo>
                  <a:cubicBezTo>
                    <a:pt x="136" y="104"/>
                    <a:pt x="142" y="96"/>
                    <a:pt x="148" y="90"/>
                  </a:cubicBezTo>
                  <a:cubicBezTo>
                    <a:pt x="154" y="83"/>
                    <a:pt x="158" y="78"/>
                    <a:pt x="160" y="75"/>
                  </a:cubicBezTo>
                  <a:cubicBezTo>
                    <a:pt x="159" y="73"/>
                    <a:pt x="159" y="73"/>
                    <a:pt x="159" y="7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0" name="ïṥļíḍè"/>
            <p:cNvSpPr/>
            <p:nvPr/>
          </p:nvSpPr>
          <p:spPr bwMode="auto">
            <a:xfrm>
              <a:off x="5137151" y="3119438"/>
              <a:ext cx="257175" cy="241300"/>
            </a:xfrm>
            <a:custGeom>
              <a:avLst/>
              <a:gdLst>
                <a:gd name="T0" fmla="*/ 119 w 134"/>
                <a:gd name="T1" fmla="*/ 63 h 126"/>
                <a:gd name="T2" fmla="*/ 64 w 134"/>
                <a:gd name="T3" fmla="*/ 126 h 126"/>
                <a:gd name="T4" fmla="*/ 0 w 134"/>
                <a:gd name="T5" fmla="*/ 44 h 126"/>
                <a:gd name="T6" fmla="*/ 64 w 134"/>
                <a:gd name="T7" fmla="*/ 5 h 126"/>
                <a:gd name="T8" fmla="*/ 119 w 134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26">
                  <a:moveTo>
                    <a:pt x="119" y="63"/>
                  </a:moveTo>
                  <a:cubicBezTo>
                    <a:pt x="110" y="74"/>
                    <a:pt x="64" y="126"/>
                    <a:pt x="64" y="12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18"/>
                    <a:pt x="33" y="0"/>
                    <a:pt x="64" y="5"/>
                  </a:cubicBezTo>
                  <a:cubicBezTo>
                    <a:pt x="95" y="10"/>
                    <a:pt x="134" y="42"/>
                    <a:pt x="119" y="63"/>
                  </a:cubicBezTo>
                  <a:close/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1" name="îSḻïḑê"/>
            <p:cNvSpPr/>
            <p:nvPr/>
          </p:nvSpPr>
          <p:spPr bwMode="auto">
            <a:xfrm>
              <a:off x="5133976" y="3122613"/>
              <a:ext cx="242888" cy="241300"/>
            </a:xfrm>
            <a:custGeom>
              <a:avLst/>
              <a:gdLst>
                <a:gd name="T0" fmla="*/ 121 w 127"/>
                <a:gd name="T1" fmla="*/ 61 h 126"/>
                <a:gd name="T2" fmla="*/ 119 w 127"/>
                <a:gd name="T3" fmla="*/ 59 h 126"/>
                <a:gd name="T4" fmla="*/ 107 w 127"/>
                <a:gd name="T5" fmla="*/ 74 h 126"/>
                <a:gd name="T6" fmla="*/ 79 w 127"/>
                <a:gd name="T7" fmla="*/ 105 h 126"/>
                <a:gd name="T8" fmla="*/ 69 w 127"/>
                <a:gd name="T9" fmla="*/ 117 h 126"/>
                <a:gd name="T10" fmla="*/ 64 w 127"/>
                <a:gd name="T11" fmla="*/ 122 h 126"/>
                <a:gd name="T12" fmla="*/ 66 w 127"/>
                <a:gd name="T13" fmla="*/ 124 h 126"/>
                <a:gd name="T14" fmla="*/ 68 w 127"/>
                <a:gd name="T15" fmla="*/ 122 h 126"/>
                <a:gd name="T16" fmla="*/ 4 w 127"/>
                <a:gd name="T17" fmla="*/ 41 h 126"/>
                <a:gd name="T18" fmla="*/ 2 w 127"/>
                <a:gd name="T19" fmla="*/ 42 h 126"/>
                <a:gd name="T20" fmla="*/ 5 w 127"/>
                <a:gd name="T21" fmla="*/ 43 h 126"/>
                <a:gd name="T22" fmla="*/ 22 w 127"/>
                <a:gd name="T23" fmla="*/ 16 h 126"/>
                <a:gd name="T24" fmla="*/ 56 w 127"/>
                <a:gd name="T25" fmla="*/ 5 h 126"/>
                <a:gd name="T26" fmla="*/ 66 w 127"/>
                <a:gd name="T27" fmla="*/ 6 h 126"/>
                <a:gd name="T28" fmla="*/ 104 w 127"/>
                <a:gd name="T29" fmla="*/ 23 h 126"/>
                <a:gd name="T30" fmla="*/ 117 w 127"/>
                <a:gd name="T31" fmla="*/ 37 h 126"/>
                <a:gd name="T32" fmla="*/ 122 w 127"/>
                <a:gd name="T33" fmla="*/ 50 h 126"/>
                <a:gd name="T34" fmla="*/ 119 w 127"/>
                <a:gd name="T35" fmla="*/ 59 h 126"/>
                <a:gd name="T36" fmla="*/ 121 w 127"/>
                <a:gd name="T37" fmla="*/ 61 h 126"/>
                <a:gd name="T38" fmla="*/ 123 w 127"/>
                <a:gd name="T39" fmla="*/ 62 h 126"/>
                <a:gd name="T40" fmla="*/ 127 w 127"/>
                <a:gd name="T41" fmla="*/ 50 h 126"/>
                <a:gd name="T42" fmla="*/ 121 w 127"/>
                <a:gd name="T43" fmla="*/ 34 h 126"/>
                <a:gd name="T44" fmla="*/ 97 w 127"/>
                <a:gd name="T45" fmla="*/ 13 h 126"/>
                <a:gd name="T46" fmla="*/ 66 w 127"/>
                <a:gd name="T47" fmla="*/ 1 h 126"/>
                <a:gd name="T48" fmla="*/ 56 w 127"/>
                <a:gd name="T49" fmla="*/ 0 h 126"/>
                <a:gd name="T50" fmla="*/ 19 w 127"/>
                <a:gd name="T51" fmla="*/ 12 h 126"/>
                <a:gd name="T52" fmla="*/ 0 w 127"/>
                <a:gd name="T53" fmla="*/ 42 h 126"/>
                <a:gd name="T54" fmla="*/ 0 w 127"/>
                <a:gd name="T55" fmla="*/ 44 h 126"/>
                <a:gd name="T56" fmla="*/ 64 w 127"/>
                <a:gd name="T57" fmla="*/ 125 h 126"/>
                <a:gd name="T58" fmla="*/ 66 w 127"/>
                <a:gd name="T59" fmla="*/ 126 h 126"/>
                <a:gd name="T60" fmla="*/ 68 w 127"/>
                <a:gd name="T61" fmla="*/ 125 h 126"/>
                <a:gd name="T62" fmla="*/ 92 w 127"/>
                <a:gd name="T63" fmla="*/ 98 h 126"/>
                <a:gd name="T64" fmla="*/ 110 w 127"/>
                <a:gd name="T65" fmla="*/ 77 h 126"/>
                <a:gd name="T66" fmla="*/ 123 w 127"/>
                <a:gd name="T67" fmla="*/ 62 h 126"/>
                <a:gd name="T68" fmla="*/ 121 w 127"/>
                <a:gd name="T69" fmla="*/ 6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" h="126">
                  <a:moveTo>
                    <a:pt x="121" y="61"/>
                  </a:moveTo>
                  <a:cubicBezTo>
                    <a:pt x="119" y="59"/>
                    <a:pt x="119" y="59"/>
                    <a:pt x="119" y="59"/>
                  </a:cubicBezTo>
                  <a:cubicBezTo>
                    <a:pt x="117" y="62"/>
                    <a:pt x="112" y="67"/>
                    <a:pt x="107" y="74"/>
                  </a:cubicBezTo>
                  <a:cubicBezTo>
                    <a:pt x="99" y="84"/>
                    <a:pt x="88" y="96"/>
                    <a:pt x="79" y="105"/>
                  </a:cubicBezTo>
                  <a:cubicBezTo>
                    <a:pt x="75" y="110"/>
                    <a:pt x="71" y="114"/>
                    <a:pt x="69" y="117"/>
                  </a:cubicBezTo>
                  <a:cubicBezTo>
                    <a:pt x="66" y="120"/>
                    <a:pt x="64" y="122"/>
                    <a:pt x="64" y="122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32"/>
                    <a:pt x="13" y="22"/>
                    <a:pt x="22" y="16"/>
                  </a:cubicBezTo>
                  <a:cubicBezTo>
                    <a:pt x="31" y="9"/>
                    <a:pt x="43" y="5"/>
                    <a:pt x="56" y="5"/>
                  </a:cubicBezTo>
                  <a:cubicBezTo>
                    <a:pt x="59" y="5"/>
                    <a:pt x="62" y="5"/>
                    <a:pt x="66" y="6"/>
                  </a:cubicBezTo>
                  <a:cubicBezTo>
                    <a:pt x="78" y="7"/>
                    <a:pt x="92" y="14"/>
                    <a:pt x="104" y="23"/>
                  </a:cubicBezTo>
                  <a:cubicBezTo>
                    <a:pt x="109" y="27"/>
                    <a:pt x="114" y="32"/>
                    <a:pt x="117" y="37"/>
                  </a:cubicBezTo>
                  <a:cubicBezTo>
                    <a:pt x="120" y="41"/>
                    <a:pt x="122" y="46"/>
                    <a:pt x="122" y="50"/>
                  </a:cubicBezTo>
                  <a:cubicBezTo>
                    <a:pt x="122" y="53"/>
                    <a:pt x="121" y="56"/>
                    <a:pt x="119" y="59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6" y="58"/>
                    <a:pt x="127" y="54"/>
                    <a:pt x="127" y="50"/>
                  </a:cubicBezTo>
                  <a:cubicBezTo>
                    <a:pt x="127" y="45"/>
                    <a:pt x="125" y="39"/>
                    <a:pt x="121" y="34"/>
                  </a:cubicBezTo>
                  <a:cubicBezTo>
                    <a:pt x="115" y="26"/>
                    <a:pt x="107" y="18"/>
                    <a:pt x="97" y="13"/>
                  </a:cubicBezTo>
                  <a:cubicBezTo>
                    <a:pt x="87" y="7"/>
                    <a:pt x="76" y="2"/>
                    <a:pt x="66" y="1"/>
                  </a:cubicBezTo>
                  <a:cubicBezTo>
                    <a:pt x="63" y="0"/>
                    <a:pt x="59" y="0"/>
                    <a:pt x="56" y="0"/>
                  </a:cubicBezTo>
                  <a:cubicBezTo>
                    <a:pt x="42" y="0"/>
                    <a:pt x="29" y="4"/>
                    <a:pt x="19" y="12"/>
                  </a:cubicBezTo>
                  <a:cubicBezTo>
                    <a:pt x="9" y="19"/>
                    <a:pt x="2" y="30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5" y="126"/>
                    <a:pt x="65" y="126"/>
                    <a:pt x="66" y="126"/>
                  </a:cubicBezTo>
                  <a:cubicBezTo>
                    <a:pt x="67" y="126"/>
                    <a:pt x="67" y="126"/>
                    <a:pt x="68" y="125"/>
                  </a:cubicBezTo>
                  <a:cubicBezTo>
                    <a:pt x="68" y="125"/>
                    <a:pt x="79" y="113"/>
                    <a:pt x="92" y="98"/>
                  </a:cubicBezTo>
                  <a:cubicBezTo>
                    <a:pt x="98" y="91"/>
                    <a:pt x="105" y="83"/>
                    <a:pt x="110" y="77"/>
                  </a:cubicBezTo>
                  <a:cubicBezTo>
                    <a:pt x="116" y="70"/>
                    <a:pt x="121" y="65"/>
                    <a:pt x="123" y="62"/>
                  </a:cubicBezTo>
                  <a:cubicBezTo>
                    <a:pt x="121" y="61"/>
                    <a:pt x="121" y="61"/>
                    <a:pt x="121" y="6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2" name="îṩļíḓè"/>
            <p:cNvSpPr/>
            <p:nvPr/>
          </p:nvSpPr>
          <p:spPr bwMode="auto">
            <a:xfrm>
              <a:off x="4549776" y="1647825"/>
              <a:ext cx="657225" cy="712788"/>
            </a:xfrm>
            <a:custGeom>
              <a:avLst/>
              <a:gdLst>
                <a:gd name="T0" fmla="*/ 63 w 343"/>
                <a:gd name="T1" fmla="*/ 329 h 372"/>
                <a:gd name="T2" fmla="*/ 104 w 343"/>
                <a:gd name="T3" fmla="*/ 333 h 372"/>
                <a:gd name="T4" fmla="*/ 141 w 343"/>
                <a:gd name="T5" fmla="*/ 356 h 372"/>
                <a:gd name="T6" fmla="*/ 179 w 343"/>
                <a:gd name="T7" fmla="*/ 368 h 372"/>
                <a:gd name="T8" fmla="*/ 200 w 343"/>
                <a:gd name="T9" fmla="*/ 340 h 372"/>
                <a:gd name="T10" fmla="*/ 235 w 343"/>
                <a:gd name="T11" fmla="*/ 324 h 372"/>
                <a:gd name="T12" fmla="*/ 274 w 343"/>
                <a:gd name="T13" fmla="*/ 315 h 372"/>
                <a:gd name="T14" fmla="*/ 291 w 343"/>
                <a:gd name="T15" fmla="*/ 244 h 372"/>
                <a:gd name="T16" fmla="*/ 330 w 343"/>
                <a:gd name="T17" fmla="*/ 179 h 372"/>
                <a:gd name="T18" fmla="*/ 307 w 343"/>
                <a:gd name="T19" fmla="*/ 142 h 372"/>
                <a:gd name="T20" fmla="*/ 314 w 343"/>
                <a:gd name="T21" fmla="*/ 105 h 372"/>
                <a:gd name="T22" fmla="*/ 311 w 343"/>
                <a:gd name="T23" fmla="*/ 69 h 372"/>
                <a:gd name="T24" fmla="*/ 284 w 343"/>
                <a:gd name="T25" fmla="*/ 49 h 372"/>
                <a:gd name="T26" fmla="*/ 254 w 343"/>
                <a:gd name="T27" fmla="*/ 31 h 372"/>
                <a:gd name="T28" fmla="*/ 199 w 343"/>
                <a:gd name="T29" fmla="*/ 2 h 372"/>
                <a:gd name="T30" fmla="*/ 168 w 343"/>
                <a:gd name="T31" fmla="*/ 14 h 372"/>
                <a:gd name="T32" fmla="*/ 156 w 343"/>
                <a:gd name="T33" fmla="*/ 34 h 372"/>
                <a:gd name="T34" fmla="*/ 98 w 343"/>
                <a:gd name="T35" fmla="*/ 56 h 372"/>
                <a:gd name="T36" fmla="*/ 41 w 343"/>
                <a:gd name="T37" fmla="*/ 86 h 372"/>
                <a:gd name="T38" fmla="*/ 49 w 343"/>
                <a:gd name="T39" fmla="*/ 136 h 372"/>
                <a:gd name="T40" fmla="*/ 18 w 343"/>
                <a:gd name="T41" fmla="*/ 194 h 372"/>
                <a:gd name="T42" fmla="*/ 11 w 343"/>
                <a:gd name="T43" fmla="*/ 234 h 372"/>
                <a:gd name="T44" fmla="*/ 57 w 343"/>
                <a:gd name="T45" fmla="*/ 283 h 372"/>
                <a:gd name="T46" fmla="*/ 63 w 343"/>
                <a:gd name="T47" fmla="*/ 329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3" h="372">
                  <a:moveTo>
                    <a:pt x="63" y="329"/>
                  </a:moveTo>
                  <a:cubicBezTo>
                    <a:pt x="75" y="336"/>
                    <a:pt x="90" y="334"/>
                    <a:pt x="104" y="333"/>
                  </a:cubicBezTo>
                  <a:cubicBezTo>
                    <a:pt x="126" y="331"/>
                    <a:pt x="129" y="343"/>
                    <a:pt x="141" y="356"/>
                  </a:cubicBezTo>
                  <a:cubicBezTo>
                    <a:pt x="149" y="365"/>
                    <a:pt x="168" y="372"/>
                    <a:pt x="179" y="368"/>
                  </a:cubicBezTo>
                  <a:cubicBezTo>
                    <a:pt x="191" y="363"/>
                    <a:pt x="195" y="349"/>
                    <a:pt x="200" y="340"/>
                  </a:cubicBezTo>
                  <a:cubicBezTo>
                    <a:pt x="208" y="325"/>
                    <a:pt x="217" y="322"/>
                    <a:pt x="235" y="324"/>
                  </a:cubicBezTo>
                  <a:cubicBezTo>
                    <a:pt x="250" y="325"/>
                    <a:pt x="263" y="326"/>
                    <a:pt x="274" y="315"/>
                  </a:cubicBezTo>
                  <a:cubicBezTo>
                    <a:pt x="295" y="294"/>
                    <a:pt x="271" y="261"/>
                    <a:pt x="291" y="244"/>
                  </a:cubicBezTo>
                  <a:cubicBezTo>
                    <a:pt x="313" y="225"/>
                    <a:pt x="343" y="214"/>
                    <a:pt x="330" y="179"/>
                  </a:cubicBezTo>
                  <a:cubicBezTo>
                    <a:pt x="325" y="166"/>
                    <a:pt x="311" y="155"/>
                    <a:pt x="307" y="142"/>
                  </a:cubicBezTo>
                  <a:cubicBezTo>
                    <a:pt x="303" y="128"/>
                    <a:pt x="312" y="117"/>
                    <a:pt x="314" y="105"/>
                  </a:cubicBezTo>
                  <a:cubicBezTo>
                    <a:pt x="317" y="91"/>
                    <a:pt x="315" y="81"/>
                    <a:pt x="311" y="69"/>
                  </a:cubicBezTo>
                  <a:cubicBezTo>
                    <a:pt x="307" y="54"/>
                    <a:pt x="299" y="53"/>
                    <a:pt x="284" y="49"/>
                  </a:cubicBezTo>
                  <a:cubicBezTo>
                    <a:pt x="266" y="43"/>
                    <a:pt x="263" y="46"/>
                    <a:pt x="254" y="31"/>
                  </a:cubicBezTo>
                  <a:cubicBezTo>
                    <a:pt x="243" y="12"/>
                    <a:pt x="222" y="0"/>
                    <a:pt x="199" y="2"/>
                  </a:cubicBezTo>
                  <a:cubicBezTo>
                    <a:pt x="188" y="2"/>
                    <a:pt x="175" y="7"/>
                    <a:pt x="168" y="14"/>
                  </a:cubicBezTo>
                  <a:cubicBezTo>
                    <a:pt x="159" y="24"/>
                    <a:pt x="161" y="22"/>
                    <a:pt x="156" y="34"/>
                  </a:cubicBezTo>
                  <a:cubicBezTo>
                    <a:pt x="148" y="55"/>
                    <a:pt x="120" y="55"/>
                    <a:pt x="98" y="56"/>
                  </a:cubicBezTo>
                  <a:cubicBezTo>
                    <a:pt x="76" y="57"/>
                    <a:pt x="48" y="64"/>
                    <a:pt x="41" y="86"/>
                  </a:cubicBezTo>
                  <a:cubicBezTo>
                    <a:pt x="36" y="103"/>
                    <a:pt x="49" y="119"/>
                    <a:pt x="49" y="136"/>
                  </a:cubicBezTo>
                  <a:cubicBezTo>
                    <a:pt x="48" y="158"/>
                    <a:pt x="33" y="178"/>
                    <a:pt x="18" y="194"/>
                  </a:cubicBezTo>
                  <a:cubicBezTo>
                    <a:pt x="5" y="207"/>
                    <a:pt x="0" y="219"/>
                    <a:pt x="11" y="234"/>
                  </a:cubicBezTo>
                  <a:cubicBezTo>
                    <a:pt x="24" y="250"/>
                    <a:pt x="57" y="259"/>
                    <a:pt x="57" y="283"/>
                  </a:cubicBezTo>
                  <a:cubicBezTo>
                    <a:pt x="57" y="299"/>
                    <a:pt x="42" y="318"/>
                    <a:pt x="63" y="329"/>
                  </a:cubicBezTo>
                  <a:close/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3" name="í$lïḓé"/>
            <p:cNvSpPr/>
            <p:nvPr/>
          </p:nvSpPr>
          <p:spPr bwMode="auto">
            <a:xfrm>
              <a:off x="4559301" y="1647825"/>
              <a:ext cx="647700" cy="712788"/>
            </a:xfrm>
            <a:custGeom>
              <a:avLst/>
              <a:gdLst>
                <a:gd name="T0" fmla="*/ 325 w 338"/>
                <a:gd name="T1" fmla="*/ 179 h 372"/>
                <a:gd name="T2" fmla="*/ 302 w 338"/>
                <a:gd name="T3" fmla="*/ 142 h 372"/>
                <a:gd name="T4" fmla="*/ 309 w 338"/>
                <a:gd name="T5" fmla="*/ 105 h 372"/>
                <a:gd name="T6" fmla="*/ 306 w 338"/>
                <a:gd name="T7" fmla="*/ 69 h 372"/>
                <a:gd name="T8" fmla="*/ 279 w 338"/>
                <a:gd name="T9" fmla="*/ 49 h 372"/>
                <a:gd name="T10" fmla="*/ 249 w 338"/>
                <a:gd name="T11" fmla="*/ 31 h 372"/>
                <a:gd name="T12" fmla="*/ 194 w 338"/>
                <a:gd name="T13" fmla="*/ 2 h 372"/>
                <a:gd name="T14" fmla="*/ 174 w 338"/>
                <a:gd name="T15" fmla="*/ 7 h 372"/>
                <a:gd name="T16" fmla="*/ 219 w 338"/>
                <a:gd name="T17" fmla="*/ 37 h 372"/>
                <a:gd name="T18" fmla="*/ 191 w 338"/>
                <a:gd name="T19" fmla="*/ 91 h 372"/>
                <a:gd name="T20" fmla="*/ 231 w 338"/>
                <a:gd name="T21" fmla="*/ 134 h 372"/>
                <a:gd name="T22" fmla="*/ 221 w 338"/>
                <a:gd name="T23" fmla="*/ 195 h 372"/>
                <a:gd name="T24" fmla="*/ 175 w 338"/>
                <a:gd name="T25" fmla="*/ 230 h 372"/>
                <a:gd name="T26" fmla="*/ 149 w 338"/>
                <a:gd name="T27" fmla="*/ 244 h 372"/>
                <a:gd name="T28" fmla="*/ 114 w 338"/>
                <a:gd name="T29" fmla="*/ 244 h 372"/>
                <a:gd name="T30" fmla="*/ 63 w 338"/>
                <a:gd name="T31" fmla="*/ 239 h 372"/>
                <a:gd name="T32" fmla="*/ 1 w 338"/>
                <a:gd name="T33" fmla="*/ 218 h 372"/>
                <a:gd name="T34" fmla="*/ 0 w 338"/>
                <a:gd name="T35" fmla="*/ 217 h 372"/>
                <a:gd name="T36" fmla="*/ 6 w 338"/>
                <a:gd name="T37" fmla="*/ 234 h 372"/>
                <a:gd name="T38" fmla="*/ 52 w 338"/>
                <a:gd name="T39" fmla="*/ 283 h 372"/>
                <a:gd name="T40" fmla="*/ 58 w 338"/>
                <a:gd name="T41" fmla="*/ 329 h 372"/>
                <a:gd name="T42" fmla="*/ 99 w 338"/>
                <a:gd name="T43" fmla="*/ 333 h 372"/>
                <a:gd name="T44" fmla="*/ 136 w 338"/>
                <a:gd name="T45" fmla="*/ 356 h 372"/>
                <a:gd name="T46" fmla="*/ 174 w 338"/>
                <a:gd name="T47" fmla="*/ 368 h 372"/>
                <a:gd name="T48" fmla="*/ 195 w 338"/>
                <a:gd name="T49" fmla="*/ 340 h 372"/>
                <a:gd name="T50" fmla="*/ 230 w 338"/>
                <a:gd name="T51" fmla="*/ 324 h 372"/>
                <a:gd name="T52" fmla="*/ 269 w 338"/>
                <a:gd name="T53" fmla="*/ 315 h 372"/>
                <a:gd name="T54" fmla="*/ 286 w 338"/>
                <a:gd name="T55" fmla="*/ 244 h 372"/>
                <a:gd name="T56" fmla="*/ 325 w 338"/>
                <a:gd name="T57" fmla="*/ 179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8" h="372">
                  <a:moveTo>
                    <a:pt x="325" y="179"/>
                  </a:moveTo>
                  <a:cubicBezTo>
                    <a:pt x="320" y="166"/>
                    <a:pt x="306" y="155"/>
                    <a:pt x="302" y="142"/>
                  </a:cubicBezTo>
                  <a:cubicBezTo>
                    <a:pt x="298" y="128"/>
                    <a:pt x="307" y="117"/>
                    <a:pt x="309" y="105"/>
                  </a:cubicBezTo>
                  <a:cubicBezTo>
                    <a:pt x="312" y="91"/>
                    <a:pt x="310" y="81"/>
                    <a:pt x="306" y="69"/>
                  </a:cubicBezTo>
                  <a:cubicBezTo>
                    <a:pt x="302" y="54"/>
                    <a:pt x="294" y="53"/>
                    <a:pt x="279" y="49"/>
                  </a:cubicBezTo>
                  <a:cubicBezTo>
                    <a:pt x="261" y="43"/>
                    <a:pt x="258" y="46"/>
                    <a:pt x="249" y="31"/>
                  </a:cubicBezTo>
                  <a:cubicBezTo>
                    <a:pt x="238" y="12"/>
                    <a:pt x="217" y="0"/>
                    <a:pt x="194" y="2"/>
                  </a:cubicBezTo>
                  <a:cubicBezTo>
                    <a:pt x="188" y="2"/>
                    <a:pt x="180" y="4"/>
                    <a:pt x="174" y="7"/>
                  </a:cubicBezTo>
                  <a:cubicBezTo>
                    <a:pt x="190" y="7"/>
                    <a:pt x="220" y="18"/>
                    <a:pt x="219" y="37"/>
                  </a:cubicBezTo>
                  <a:cubicBezTo>
                    <a:pt x="218" y="61"/>
                    <a:pt x="184" y="60"/>
                    <a:pt x="191" y="91"/>
                  </a:cubicBezTo>
                  <a:cubicBezTo>
                    <a:pt x="196" y="114"/>
                    <a:pt x="220" y="114"/>
                    <a:pt x="231" y="134"/>
                  </a:cubicBezTo>
                  <a:cubicBezTo>
                    <a:pt x="241" y="154"/>
                    <a:pt x="235" y="178"/>
                    <a:pt x="221" y="195"/>
                  </a:cubicBezTo>
                  <a:cubicBezTo>
                    <a:pt x="209" y="210"/>
                    <a:pt x="192" y="221"/>
                    <a:pt x="175" y="230"/>
                  </a:cubicBezTo>
                  <a:cubicBezTo>
                    <a:pt x="167" y="234"/>
                    <a:pt x="157" y="242"/>
                    <a:pt x="149" y="244"/>
                  </a:cubicBezTo>
                  <a:cubicBezTo>
                    <a:pt x="136" y="247"/>
                    <a:pt x="126" y="242"/>
                    <a:pt x="114" y="244"/>
                  </a:cubicBezTo>
                  <a:cubicBezTo>
                    <a:pt x="85" y="249"/>
                    <a:pt x="88" y="263"/>
                    <a:pt x="63" y="239"/>
                  </a:cubicBezTo>
                  <a:cubicBezTo>
                    <a:pt x="45" y="222"/>
                    <a:pt x="23" y="233"/>
                    <a:pt x="1" y="218"/>
                  </a:cubicBezTo>
                  <a:cubicBezTo>
                    <a:pt x="1" y="218"/>
                    <a:pt x="1" y="218"/>
                    <a:pt x="0" y="217"/>
                  </a:cubicBezTo>
                  <a:cubicBezTo>
                    <a:pt x="0" y="222"/>
                    <a:pt x="2" y="228"/>
                    <a:pt x="6" y="234"/>
                  </a:cubicBezTo>
                  <a:cubicBezTo>
                    <a:pt x="19" y="250"/>
                    <a:pt x="52" y="259"/>
                    <a:pt x="52" y="283"/>
                  </a:cubicBezTo>
                  <a:cubicBezTo>
                    <a:pt x="52" y="299"/>
                    <a:pt x="37" y="318"/>
                    <a:pt x="58" y="329"/>
                  </a:cubicBezTo>
                  <a:cubicBezTo>
                    <a:pt x="70" y="336"/>
                    <a:pt x="85" y="334"/>
                    <a:pt x="99" y="333"/>
                  </a:cubicBezTo>
                  <a:cubicBezTo>
                    <a:pt x="121" y="331"/>
                    <a:pt x="124" y="343"/>
                    <a:pt x="136" y="356"/>
                  </a:cubicBezTo>
                  <a:cubicBezTo>
                    <a:pt x="144" y="365"/>
                    <a:pt x="163" y="372"/>
                    <a:pt x="174" y="368"/>
                  </a:cubicBezTo>
                  <a:cubicBezTo>
                    <a:pt x="186" y="363"/>
                    <a:pt x="190" y="349"/>
                    <a:pt x="195" y="340"/>
                  </a:cubicBezTo>
                  <a:cubicBezTo>
                    <a:pt x="203" y="325"/>
                    <a:pt x="212" y="322"/>
                    <a:pt x="230" y="324"/>
                  </a:cubicBezTo>
                  <a:cubicBezTo>
                    <a:pt x="245" y="325"/>
                    <a:pt x="258" y="326"/>
                    <a:pt x="269" y="315"/>
                  </a:cubicBezTo>
                  <a:cubicBezTo>
                    <a:pt x="290" y="294"/>
                    <a:pt x="266" y="261"/>
                    <a:pt x="286" y="244"/>
                  </a:cubicBezTo>
                  <a:cubicBezTo>
                    <a:pt x="308" y="225"/>
                    <a:pt x="338" y="214"/>
                    <a:pt x="325" y="179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4" name="ïṧḻíďê"/>
            <p:cNvSpPr/>
            <p:nvPr/>
          </p:nvSpPr>
          <p:spPr bwMode="auto">
            <a:xfrm>
              <a:off x="4556126" y="1647825"/>
              <a:ext cx="633413" cy="708025"/>
            </a:xfrm>
            <a:custGeom>
              <a:avLst/>
              <a:gdLst>
                <a:gd name="T0" fmla="*/ 59 w 330"/>
                <a:gd name="T1" fmla="*/ 330 h 370"/>
                <a:gd name="T2" fmla="*/ 100 w 330"/>
                <a:gd name="T3" fmla="*/ 334 h 370"/>
                <a:gd name="T4" fmla="*/ 122 w 330"/>
                <a:gd name="T5" fmla="*/ 341 h 370"/>
                <a:gd name="T6" fmla="*/ 167 w 330"/>
                <a:gd name="T7" fmla="*/ 370 h 370"/>
                <a:gd name="T8" fmla="*/ 189 w 330"/>
                <a:gd name="T9" fmla="*/ 356 h 370"/>
                <a:gd name="T10" fmla="*/ 208 w 330"/>
                <a:gd name="T11" fmla="*/ 328 h 370"/>
                <a:gd name="T12" fmla="*/ 231 w 330"/>
                <a:gd name="T13" fmla="*/ 325 h 370"/>
                <a:gd name="T14" fmla="*/ 271 w 330"/>
                <a:gd name="T15" fmla="*/ 316 h 370"/>
                <a:gd name="T16" fmla="*/ 279 w 330"/>
                <a:gd name="T17" fmla="*/ 267 h 370"/>
                <a:gd name="T18" fmla="*/ 316 w 330"/>
                <a:gd name="T19" fmla="*/ 223 h 370"/>
                <a:gd name="T20" fmla="*/ 327 w 330"/>
                <a:gd name="T21" fmla="*/ 179 h 370"/>
                <a:gd name="T22" fmla="*/ 304 w 330"/>
                <a:gd name="T23" fmla="*/ 142 h 370"/>
                <a:gd name="T24" fmla="*/ 312 w 330"/>
                <a:gd name="T25" fmla="*/ 105 h 370"/>
                <a:gd name="T26" fmla="*/ 308 w 330"/>
                <a:gd name="T27" fmla="*/ 69 h 370"/>
                <a:gd name="T28" fmla="*/ 281 w 330"/>
                <a:gd name="T29" fmla="*/ 47 h 370"/>
                <a:gd name="T30" fmla="*/ 251 w 330"/>
                <a:gd name="T31" fmla="*/ 31 h 370"/>
                <a:gd name="T32" fmla="*/ 195 w 330"/>
                <a:gd name="T33" fmla="*/ 0 h 370"/>
                <a:gd name="T34" fmla="*/ 155 w 330"/>
                <a:gd name="T35" fmla="*/ 23 h 370"/>
                <a:gd name="T36" fmla="*/ 128 w 330"/>
                <a:gd name="T37" fmla="*/ 52 h 370"/>
                <a:gd name="T38" fmla="*/ 59 w 330"/>
                <a:gd name="T39" fmla="*/ 62 h 370"/>
                <a:gd name="T40" fmla="*/ 35 w 330"/>
                <a:gd name="T41" fmla="*/ 94 h 370"/>
                <a:gd name="T42" fmla="*/ 43 w 330"/>
                <a:gd name="T43" fmla="*/ 135 h 370"/>
                <a:gd name="T44" fmla="*/ 13 w 330"/>
                <a:gd name="T45" fmla="*/ 193 h 370"/>
                <a:gd name="T46" fmla="*/ 6 w 330"/>
                <a:gd name="T47" fmla="*/ 234 h 370"/>
                <a:gd name="T48" fmla="*/ 46 w 330"/>
                <a:gd name="T49" fmla="*/ 268 h 370"/>
                <a:gd name="T50" fmla="*/ 52 w 330"/>
                <a:gd name="T51" fmla="*/ 283 h 370"/>
                <a:gd name="T52" fmla="*/ 52 w 330"/>
                <a:gd name="T53" fmla="*/ 283 h 370"/>
                <a:gd name="T54" fmla="*/ 49 w 330"/>
                <a:gd name="T55" fmla="*/ 322 h 370"/>
                <a:gd name="T56" fmla="*/ 59 w 330"/>
                <a:gd name="T57" fmla="*/ 329 h 370"/>
                <a:gd name="T58" fmla="*/ 51 w 330"/>
                <a:gd name="T59" fmla="*/ 321 h 370"/>
                <a:gd name="T60" fmla="*/ 54 w 330"/>
                <a:gd name="T61" fmla="*/ 283 h 370"/>
                <a:gd name="T62" fmla="*/ 54 w 330"/>
                <a:gd name="T63" fmla="*/ 283 h 370"/>
                <a:gd name="T64" fmla="*/ 28 w 330"/>
                <a:gd name="T65" fmla="*/ 249 h 370"/>
                <a:gd name="T66" fmla="*/ 2 w 330"/>
                <a:gd name="T67" fmla="*/ 218 h 370"/>
                <a:gd name="T68" fmla="*/ 46 w 330"/>
                <a:gd name="T69" fmla="*/ 136 h 370"/>
                <a:gd name="T70" fmla="*/ 41 w 330"/>
                <a:gd name="T71" fmla="*/ 114 h 370"/>
                <a:gd name="T72" fmla="*/ 38 w 330"/>
                <a:gd name="T73" fmla="*/ 87 h 370"/>
                <a:gd name="T74" fmla="*/ 94 w 330"/>
                <a:gd name="T75" fmla="*/ 57 h 370"/>
                <a:gd name="T76" fmla="*/ 153 w 330"/>
                <a:gd name="T77" fmla="*/ 35 h 370"/>
                <a:gd name="T78" fmla="*/ 165 w 330"/>
                <a:gd name="T79" fmla="*/ 15 h 370"/>
                <a:gd name="T80" fmla="*/ 198 w 330"/>
                <a:gd name="T81" fmla="*/ 3 h 370"/>
                <a:gd name="T82" fmla="*/ 261 w 330"/>
                <a:gd name="T83" fmla="*/ 44 h 370"/>
                <a:gd name="T84" fmla="*/ 297 w 330"/>
                <a:gd name="T85" fmla="*/ 56 h 370"/>
                <a:gd name="T86" fmla="*/ 311 w 330"/>
                <a:gd name="T87" fmla="*/ 93 h 370"/>
                <a:gd name="T88" fmla="*/ 301 w 330"/>
                <a:gd name="T89" fmla="*/ 135 h 370"/>
                <a:gd name="T90" fmla="*/ 313 w 330"/>
                <a:gd name="T91" fmla="*/ 161 h 370"/>
                <a:gd name="T92" fmla="*/ 328 w 330"/>
                <a:gd name="T93" fmla="*/ 194 h 370"/>
                <a:gd name="T94" fmla="*/ 286 w 330"/>
                <a:gd name="T95" fmla="*/ 243 h 370"/>
                <a:gd name="T96" fmla="*/ 278 w 330"/>
                <a:gd name="T97" fmla="*/ 289 h 370"/>
                <a:gd name="T98" fmla="*/ 243 w 330"/>
                <a:gd name="T99" fmla="*/ 323 h 370"/>
                <a:gd name="T100" fmla="*/ 223 w 330"/>
                <a:gd name="T101" fmla="*/ 322 h 370"/>
                <a:gd name="T102" fmla="*/ 195 w 330"/>
                <a:gd name="T103" fmla="*/ 340 h 370"/>
                <a:gd name="T104" fmla="*/ 175 w 330"/>
                <a:gd name="T105" fmla="*/ 367 h 370"/>
                <a:gd name="T106" fmla="*/ 138 w 330"/>
                <a:gd name="T107" fmla="*/ 356 h 370"/>
                <a:gd name="T108" fmla="*/ 104 w 330"/>
                <a:gd name="T109" fmla="*/ 332 h 370"/>
                <a:gd name="T110" fmla="*/ 82 w 330"/>
                <a:gd name="T111" fmla="*/ 333 h 370"/>
                <a:gd name="T112" fmla="*/ 59 w 330"/>
                <a:gd name="T113" fmla="*/ 3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70">
                  <a:moveTo>
                    <a:pt x="59" y="329"/>
                  </a:moveTo>
                  <a:cubicBezTo>
                    <a:pt x="59" y="330"/>
                    <a:pt x="59" y="330"/>
                    <a:pt x="59" y="330"/>
                  </a:cubicBezTo>
                  <a:cubicBezTo>
                    <a:pt x="66" y="334"/>
                    <a:pt x="74" y="335"/>
                    <a:pt x="82" y="335"/>
                  </a:cubicBezTo>
                  <a:cubicBezTo>
                    <a:pt x="88" y="335"/>
                    <a:pt x="94" y="335"/>
                    <a:pt x="100" y="334"/>
                  </a:cubicBezTo>
                  <a:cubicBezTo>
                    <a:pt x="101" y="334"/>
                    <a:pt x="103" y="334"/>
                    <a:pt x="104" y="334"/>
                  </a:cubicBezTo>
                  <a:cubicBezTo>
                    <a:pt x="113" y="334"/>
                    <a:pt x="118" y="337"/>
                    <a:pt x="122" y="341"/>
                  </a:cubicBezTo>
                  <a:cubicBezTo>
                    <a:pt x="126" y="345"/>
                    <a:pt x="130" y="351"/>
                    <a:pt x="136" y="357"/>
                  </a:cubicBezTo>
                  <a:cubicBezTo>
                    <a:pt x="142" y="364"/>
                    <a:pt x="156" y="370"/>
                    <a:pt x="167" y="370"/>
                  </a:cubicBezTo>
                  <a:cubicBezTo>
                    <a:pt x="170" y="370"/>
                    <a:pt x="173" y="370"/>
                    <a:pt x="176" y="369"/>
                  </a:cubicBezTo>
                  <a:cubicBezTo>
                    <a:pt x="182" y="367"/>
                    <a:pt x="186" y="362"/>
                    <a:pt x="189" y="356"/>
                  </a:cubicBezTo>
                  <a:cubicBezTo>
                    <a:pt x="192" y="351"/>
                    <a:pt x="194" y="345"/>
                    <a:pt x="197" y="341"/>
                  </a:cubicBezTo>
                  <a:cubicBezTo>
                    <a:pt x="200" y="335"/>
                    <a:pt x="204" y="331"/>
                    <a:pt x="208" y="328"/>
                  </a:cubicBezTo>
                  <a:cubicBezTo>
                    <a:pt x="212" y="326"/>
                    <a:pt x="217" y="325"/>
                    <a:pt x="223" y="325"/>
                  </a:cubicBezTo>
                  <a:cubicBezTo>
                    <a:pt x="225" y="325"/>
                    <a:pt x="228" y="325"/>
                    <a:pt x="231" y="325"/>
                  </a:cubicBezTo>
                  <a:cubicBezTo>
                    <a:pt x="235" y="326"/>
                    <a:pt x="239" y="326"/>
                    <a:pt x="243" y="326"/>
                  </a:cubicBezTo>
                  <a:cubicBezTo>
                    <a:pt x="253" y="326"/>
                    <a:pt x="263" y="324"/>
                    <a:pt x="271" y="316"/>
                  </a:cubicBezTo>
                  <a:cubicBezTo>
                    <a:pt x="279" y="308"/>
                    <a:pt x="280" y="299"/>
                    <a:pt x="280" y="289"/>
                  </a:cubicBezTo>
                  <a:cubicBezTo>
                    <a:pt x="280" y="282"/>
                    <a:pt x="279" y="274"/>
                    <a:pt x="279" y="267"/>
                  </a:cubicBezTo>
                  <a:cubicBezTo>
                    <a:pt x="279" y="259"/>
                    <a:pt x="281" y="251"/>
                    <a:pt x="287" y="245"/>
                  </a:cubicBezTo>
                  <a:cubicBezTo>
                    <a:pt x="297" y="237"/>
                    <a:pt x="307" y="231"/>
                    <a:pt x="316" y="223"/>
                  </a:cubicBezTo>
                  <a:cubicBezTo>
                    <a:pt x="324" y="215"/>
                    <a:pt x="330" y="206"/>
                    <a:pt x="330" y="194"/>
                  </a:cubicBezTo>
                  <a:cubicBezTo>
                    <a:pt x="330" y="190"/>
                    <a:pt x="329" y="184"/>
                    <a:pt x="327" y="179"/>
                  </a:cubicBezTo>
                  <a:cubicBezTo>
                    <a:pt x="325" y="172"/>
                    <a:pt x="320" y="166"/>
                    <a:pt x="315" y="160"/>
                  </a:cubicBezTo>
                  <a:cubicBezTo>
                    <a:pt x="310" y="154"/>
                    <a:pt x="306" y="148"/>
                    <a:pt x="304" y="142"/>
                  </a:cubicBezTo>
                  <a:cubicBezTo>
                    <a:pt x="303" y="139"/>
                    <a:pt x="303" y="137"/>
                    <a:pt x="303" y="135"/>
                  </a:cubicBezTo>
                  <a:cubicBezTo>
                    <a:pt x="303" y="124"/>
                    <a:pt x="309" y="115"/>
                    <a:pt x="312" y="105"/>
                  </a:cubicBezTo>
                  <a:cubicBezTo>
                    <a:pt x="313" y="101"/>
                    <a:pt x="313" y="97"/>
                    <a:pt x="313" y="93"/>
                  </a:cubicBezTo>
                  <a:cubicBezTo>
                    <a:pt x="313" y="85"/>
                    <a:pt x="311" y="77"/>
                    <a:pt x="308" y="69"/>
                  </a:cubicBezTo>
                  <a:cubicBezTo>
                    <a:pt x="306" y="61"/>
                    <a:pt x="303" y="56"/>
                    <a:pt x="298" y="54"/>
                  </a:cubicBezTo>
                  <a:cubicBezTo>
                    <a:pt x="293" y="51"/>
                    <a:pt x="288" y="50"/>
                    <a:pt x="281" y="47"/>
                  </a:cubicBezTo>
                  <a:cubicBezTo>
                    <a:pt x="272" y="45"/>
                    <a:pt x="266" y="44"/>
                    <a:pt x="262" y="42"/>
                  </a:cubicBezTo>
                  <a:cubicBezTo>
                    <a:pt x="259" y="41"/>
                    <a:pt x="256" y="38"/>
                    <a:pt x="251" y="31"/>
                  </a:cubicBezTo>
                  <a:cubicBezTo>
                    <a:pt x="241" y="12"/>
                    <a:pt x="221" y="0"/>
                    <a:pt x="198" y="0"/>
                  </a:cubicBezTo>
                  <a:cubicBezTo>
                    <a:pt x="197" y="0"/>
                    <a:pt x="196" y="0"/>
                    <a:pt x="195" y="0"/>
                  </a:cubicBezTo>
                  <a:cubicBezTo>
                    <a:pt x="184" y="1"/>
                    <a:pt x="170" y="6"/>
                    <a:pt x="163" y="13"/>
                  </a:cubicBezTo>
                  <a:cubicBezTo>
                    <a:pt x="158" y="18"/>
                    <a:pt x="157" y="20"/>
                    <a:pt x="155" y="23"/>
                  </a:cubicBezTo>
                  <a:cubicBezTo>
                    <a:pt x="154" y="25"/>
                    <a:pt x="153" y="28"/>
                    <a:pt x="151" y="34"/>
                  </a:cubicBezTo>
                  <a:cubicBezTo>
                    <a:pt x="147" y="44"/>
                    <a:pt x="139" y="49"/>
                    <a:pt x="128" y="52"/>
                  </a:cubicBezTo>
                  <a:cubicBezTo>
                    <a:pt x="117" y="54"/>
                    <a:pt x="105" y="55"/>
                    <a:pt x="94" y="55"/>
                  </a:cubicBezTo>
                  <a:cubicBezTo>
                    <a:pt x="83" y="55"/>
                    <a:pt x="70" y="57"/>
                    <a:pt x="59" y="62"/>
                  </a:cubicBezTo>
                  <a:cubicBezTo>
                    <a:pt x="48" y="67"/>
                    <a:pt x="39" y="74"/>
                    <a:pt x="36" y="86"/>
                  </a:cubicBezTo>
                  <a:cubicBezTo>
                    <a:pt x="35" y="89"/>
                    <a:pt x="35" y="91"/>
                    <a:pt x="35" y="94"/>
                  </a:cubicBezTo>
                  <a:cubicBezTo>
                    <a:pt x="35" y="101"/>
                    <a:pt x="37" y="108"/>
                    <a:pt x="39" y="115"/>
                  </a:cubicBezTo>
                  <a:cubicBezTo>
                    <a:pt x="41" y="122"/>
                    <a:pt x="43" y="128"/>
                    <a:pt x="43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57"/>
                    <a:pt x="28" y="177"/>
                    <a:pt x="13" y="193"/>
                  </a:cubicBezTo>
                  <a:cubicBezTo>
                    <a:pt x="5" y="201"/>
                    <a:pt x="0" y="209"/>
                    <a:pt x="0" y="218"/>
                  </a:cubicBezTo>
                  <a:cubicBezTo>
                    <a:pt x="0" y="223"/>
                    <a:pt x="2" y="229"/>
                    <a:pt x="6" y="234"/>
                  </a:cubicBezTo>
                  <a:cubicBezTo>
                    <a:pt x="13" y="243"/>
                    <a:pt x="24" y="249"/>
                    <a:pt x="34" y="256"/>
                  </a:cubicBezTo>
                  <a:cubicBezTo>
                    <a:pt x="39" y="260"/>
                    <a:pt x="43" y="264"/>
                    <a:pt x="46" y="268"/>
                  </a:cubicBezTo>
                  <a:cubicBezTo>
                    <a:pt x="50" y="272"/>
                    <a:pt x="52" y="277"/>
                    <a:pt x="52" y="283"/>
                  </a:cubicBezTo>
                  <a:cubicBezTo>
                    <a:pt x="52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2" y="283"/>
                    <a:pt x="52" y="283"/>
                    <a:pt x="52" y="283"/>
                  </a:cubicBezTo>
                  <a:cubicBezTo>
                    <a:pt x="52" y="292"/>
                    <a:pt x="47" y="302"/>
                    <a:pt x="47" y="312"/>
                  </a:cubicBezTo>
                  <a:cubicBezTo>
                    <a:pt x="47" y="316"/>
                    <a:pt x="47" y="319"/>
                    <a:pt x="49" y="322"/>
                  </a:cubicBezTo>
                  <a:cubicBezTo>
                    <a:pt x="51" y="325"/>
                    <a:pt x="54" y="328"/>
                    <a:pt x="59" y="330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60" y="328"/>
                    <a:pt x="60" y="328"/>
                    <a:pt x="60" y="328"/>
                  </a:cubicBezTo>
                  <a:cubicBezTo>
                    <a:pt x="55" y="326"/>
                    <a:pt x="53" y="324"/>
                    <a:pt x="51" y="321"/>
                  </a:cubicBezTo>
                  <a:cubicBezTo>
                    <a:pt x="50" y="318"/>
                    <a:pt x="49" y="315"/>
                    <a:pt x="49" y="312"/>
                  </a:cubicBezTo>
                  <a:cubicBezTo>
                    <a:pt x="49" y="303"/>
                    <a:pt x="54" y="293"/>
                    <a:pt x="54" y="283"/>
                  </a:cubicBezTo>
                  <a:cubicBezTo>
                    <a:pt x="54" y="283"/>
                    <a:pt x="54" y="283"/>
                    <a:pt x="54" y="283"/>
                  </a:cubicBezTo>
                  <a:cubicBezTo>
                    <a:pt x="54" y="283"/>
                    <a:pt x="54" y="283"/>
                    <a:pt x="54" y="283"/>
                  </a:cubicBezTo>
                  <a:cubicBezTo>
                    <a:pt x="54" y="276"/>
                    <a:pt x="52" y="271"/>
                    <a:pt x="48" y="267"/>
                  </a:cubicBezTo>
                  <a:cubicBezTo>
                    <a:pt x="43" y="260"/>
                    <a:pt x="35" y="254"/>
                    <a:pt x="28" y="249"/>
                  </a:cubicBezTo>
                  <a:cubicBezTo>
                    <a:pt x="20" y="244"/>
                    <a:pt x="13" y="239"/>
                    <a:pt x="8" y="233"/>
                  </a:cubicBezTo>
                  <a:cubicBezTo>
                    <a:pt x="4" y="227"/>
                    <a:pt x="2" y="223"/>
                    <a:pt x="2" y="218"/>
                  </a:cubicBezTo>
                  <a:cubicBezTo>
                    <a:pt x="2" y="210"/>
                    <a:pt x="7" y="202"/>
                    <a:pt x="15" y="194"/>
                  </a:cubicBezTo>
                  <a:cubicBezTo>
                    <a:pt x="30" y="179"/>
                    <a:pt x="45" y="159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6" y="128"/>
                    <a:pt x="44" y="121"/>
                    <a:pt x="41" y="114"/>
                  </a:cubicBezTo>
                  <a:cubicBezTo>
                    <a:pt x="39" y="107"/>
                    <a:pt x="37" y="101"/>
                    <a:pt x="37" y="94"/>
                  </a:cubicBezTo>
                  <a:cubicBezTo>
                    <a:pt x="37" y="92"/>
                    <a:pt x="37" y="89"/>
                    <a:pt x="38" y="87"/>
                  </a:cubicBezTo>
                  <a:cubicBezTo>
                    <a:pt x="41" y="76"/>
                    <a:pt x="50" y="69"/>
                    <a:pt x="60" y="64"/>
                  </a:cubicBezTo>
                  <a:cubicBezTo>
                    <a:pt x="71" y="60"/>
                    <a:pt x="83" y="58"/>
                    <a:pt x="94" y="57"/>
                  </a:cubicBezTo>
                  <a:cubicBezTo>
                    <a:pt x="105" y="57"/>
                    <a:pt x="118" y="57"/>
                    <a:pt x="129" y="54"/>
                  </a:cubicBezTo>
                  <a:cubicBezTo>
                    <a:pt x="140" y="51"/>
                    <a:pt x="149" y="46"/>
                    <a:pt x="153" y="35"/>
                  </a:cubicBezTo>
                  <a:cubicBezTo>
                    <a:pt x="156" y="29"/>
                    <a:pt x="156" y="26"/>
                    <a:pt x="157" y="24"/>
                  </a:cubicBezTo>
                  <a:cubicBezTo>
                    <a:pt x="158" y="22"/>
                    <a:pt x="160" y="20"/>
                    <a:pt x="165" y="15"/>
                  </a:cubicBezTo>
                  <a:cubicBezTo>
                    <a:pt x="171" y="8"/>
                    <a:pt x="185" y="3"/>
                    <a:pt x="195" y="3"/>
                  </a:cubicBezTo>
                  <a:cubicBezTo>
                    <a:pt x="196" y="3"/>
                    <a:pt x="197" y="3"/>
                    <a:pt x="198" y="3"/>
                  </a:cubicBezTo>
                  <a:cubicBezTo>
                    <a:pt x="220" y="3"/>
                    <a:pt x="239" y="14"/>
                    <a:pt x="249" y="32"/>
                  </a:cubicBezTo>
                  <a:cubicBezTo>
                    <a:pt x="254" y="39"/>
                    <a:pt x="257" y="43"/>
                    <a:pt x="261" y="44"/>
                  </a:cubicBezTo>
                  <a:cubicBezTo>
                    <a:pt x="266" y="46"/>
                    <a:pt x="271" y="47"/>
                    <a:pt x="280" y="50"/>
                  </a:cubicBezTo>
                  <a:cubicBezTo>
                    <a:pt x="287" y="52"/>
                    <a:pt x="293" y="53"/>
                    <a:pt x="297" y="56"/>
                  </a:cubicBezTo>
                  <a:cubicBezTo>
                    <a:pt x="301" y="58"/>
                    <a:pt x="304" y="62"/>
                    <a:pt x="306" y="69"/>
                  </a:cubicBezTo>
                  <a:cubicBezTo>
                    <a:pt x="309" y="78"/>
                    <a:pt x="311" y="85"/>
                    <a:pt x="311" y="93"/>
                  </a:cubicBezTo>
                  <a:cubicBezTo>
                    <a:pt x="311" y="97"/>
                    <a:pt x="310" y="100"/>
                    <a:pt x="309" y="105"/>
                  </a:cubicBezTo>
                  <a:cubicBezTo>
                    <a:pt x="307" y="114"/>
                    <a:pt x="301" y="123"/>
                    <a:pt x="301" y="135"/>
                  </a:cubicBezTo>
                  <a:cubicBezTo>
                    <a:pt x="301" y="137"/>
                    <a:pt x="301" y="140"/>
                    <a:pt x="302" y="143"/>
                  </a:cubicBezTo>
                  <a:cubicBezTo>
                    <a:pt x="304" y="149"/>
                    <a:pt x="308" y="155"/>
                    <a:pt x="313" y="161"/>
                  </a:cubicBezTo>
                  <a:cubicBezTo>
                    <a:pt x="318" y="167"/>
                    <a:pt x="323" y="173"/>
                    <a:pt x="325" y="180"/>
                  </a:cubicBezTo>
                  <a:cubicBezTo>
                    <a:pt x="327" y="185"/>
                    <a:pt x="328" y="190"/>
                    <a:pt x="328" y="194"/>
                  </a:cubicBezTo>
                  <a:cubicBezTo>
                    <a:pt x="328" y="206"/>
                    <a:pt x="322" y="214"/>
                    <a:pt x="314" y="221"/>
                  </a:cubicBezTo>
                  <a:cubicBezTo>
                    <a:pt x="306" y="229"/>
                    <a:pt x="295" y="235"/>
                    <a:pt x="286" y="243"/>
                  </a:cubicBezTo>
                  <a:cubicBezTo>
                    <a:pt x="278" y="250"/>
                    <a:pt x="277" y="258"/>
                    <a:pt x="277" y="267"/>
                  </a:cubicBezTo>
                  <a:cubicBezTo>
                    <a:pt x="277" y="274"/>
                    <a:pt x="278" y="282"/>
                    <a:pt x="278" y="289"/>
                  </a:cubicBezTo>
                  <a:cubicBezTo>
                    <a:pt x="278" y="298"/>
                    <a:pt x="276" y="307"/>
                    <a:pt x="269" y="314"/>
                  </a:cubicBezTo>
                  <a:cubicBezTo>
                    <a:pt x="261" y="321"/>
                    <a:pt x="253" y="323"/>
                    <a:pt x="243" y="323"/>
                  </a:cubicBezTo>
                  <a:cubicBezTo>
                    <a:pt x="240" y="323"/>
                    <a:pt x="236" y="323"/>
                    <a:pt x="231" y="323"/>
                  </a:cubicBezTo>
                  <a:cubicBezTo>
                    <a:pt x="228" y="322"/>
                    <a:pt x="225" y="322"/>
                    <a:pt x="223" y="322"/>
                  </a:cubicBezTo>
                  <a:cubicBezTo>
                    <a:pt x="216" y="322"/>
                    <a:pt x="211" y="323"/>
                    <a:pt x="207" y="326"/>
                  </a:cubicBezTo>
                  <a:cubicBezTo>
                    <a:pt x="202" y="329"/>
                    <a:pt x="198" y="333"/>
                    <a:pt x="195" y="340"/>
                  </a:cubicBezTo>
                  <a:cubicBezTo>
                    <a:pt x="192" y="344"/>
                    <a:pt x="190" y="350"/>
                    <a:pt x="187" y="355"/>
                  </a:cubicBezTo>
                  <a:cubicBezTo>
                    <a:pt x="184" y="360"/>
                    <a:pt x="180" y="365"/>
                    <a:pt x="175" y="367"/>
                  </a:cubicBezTo>
                  <a:cubicBezTo>
                    <a:pt x="173" y="368"/>
                    <a:pt x="170" y="368"/>
                    <a:pt x="167" y="368"/>
                  </a:cubicBezTo>
                  <a:cubicBezTo>
                    <a:pt x="157" y="368"/>
                    <a:pt x="143" y="362"/>
                    <a:pt x="138" y="356"/>
                  </a:cubicBezTo>
                  <a:cubicBezTo>
                    <a:pt x="132" y="350"/>
                    <a:pt x="128" y="344"/>
                    <a:pt x="124" y="339"/>
                  </a:cubicBezTo>
                  <a:cubicBezTo>
                    <a:pt x="119" y="335"/>
                    <a:pt x="113" y="332"/>
                    <a:pt x="104" y="332"/>
                  </a:cubicBezTo>
                  <a:cubicBezTo>
                    <a:pt x="103" y="332"/>
                    <a:pt x="101" y="332"/>
                    <a:pt x="100" y="332"/>
                  </a:cubicBezTo>
                  <a:cubicBezTo>
                    <a:pt x="94" y="332"/>
                    <a:pt x="88" y="333"/>
                    <a:pt x="82" y="333"/>
                  </a:cubicBezTo>
                  <a:cubicBezTo>
                    <a:pt x="74" y="333"/>
                    <a:pt x="66" y="332"/>
                    <a:pt x="60" y="328"/>
                  </a:cubicBezTo>
                  <a:lnTo>
                    <a:pt x="59" y="32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5" name="ïş1iḓê"/>
            <p:cNvSpPr/>
            <p:nvPr/>
          </p:nvSpPr>
          <p:spPr bwMode="auto">
            <a:xfrm>
              <a:off x="4675188" y="1746250"/>
              <a:ext cx="1485900" cy="1379538"/>
            </a:xfrm>
            <a:custGeom>
              <a:avLst/>
              <a:gdLst>
                <a:gd name="T0" fmla="*/ 12 w 775"/>
                <a:gd name="T1" fmla="*/ 337 h 721"/>
                <a:gd name="T2" fmla="*/ 366 w 775"/>
                <a:gd name="T3" fmla="*/ 708 h 721"/>
                <a:gd name="T4" fmla="*/ 763 w 775"/>
                <a:gd name="T5" fmla="*/ 383 h 721"/>
                <a:gd name="T6" fmla="*/ 409 w 775"/>
                <a:gd name="T7" fmla="*/ 12 h 721"/>
                <a:gd name="T8" fmla="*/ 12 w 775"/>
                <a:gd name="T9" fmla="*/ 33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721">
                  <a:moveTo>
                    <a:pt x="12" y="337"/>
                  </a:moveTo>
                  <a:cubicBezTo>
                    <a:pt x="0" y="530"/>
                    <a:pt x="159" y="696"/>
                    <a:pt x="366" y="708"/>
                  </a:cubicBezTo>
                  <a:cubicBezTo>
                    <a:pt x="573" y="721"/>
                    <a:pt x="751" y="576"/>
                    <a:pt x="763" y="383"/>
                  </a:cubicBezTo>
                  <a:cubicBezTo>
                    <a:pt x="775" y="191"/>
                    <a:pt x="616" y="25"/>
                    <a:pt x="409" y="12"/>
                  </a:cubicBezTo>
                  <a:cubicBezTo>
                    <a:pt x="202" y="0"/>
                    <a:pt x="24" y="145"/>
                    <a:pt x="12" y="337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6" name="iṡḷîḋe"/>
            <p:cNvSpPr/>
            <p:nvPr/>
          </p:nvSpPr>
          <p:spPr bwMode="auto">
            <a:xfrm>
              <a:off x="4694238" y="1765300"/>
              <a:ext cx="1447800" cy="1339850"/>
            </a:xfrm>
            <a:custGeom>
              <a:avLst/>
              <a:gdLst>
                <a:gd name="T0" fmla="*/ 2 w 755"/>
                <a:gd name="T1" fmla="*/ 327 h 700"/>
                <a:gd name="T2" fmla="*/ 1 w 755"/>
                <a:gd name="T3" fmla="*/ 327 h 700"/>
                <a:gd name="T4" fmla="*/ 0 w 755"/>
                <a:gd name="T5" fmla="*/ 347 h 700"/>
                <a:gd name="T6" fmla="*/ 356 w 755"/>
                <a:gd name="T7" fmla="*/ 700 h 700"/>
                <a:gd name="T8" fmla="*/ 381 w 755"/>
                <a:gd name="T9" fmla="*/ 700 h 700"/>
                <a:gd name="T10" fmla="*/ 754 w 755"/>
                <a:gd name="T11" fmla="*/ 373 h 700"/>
                <a:gd name="T12" fmla="*/ 755 w 755"/>
                <a:gd name="T13" fmla="*/ 353 h 700"/>
                <a:gd name="T14" fmla="*/ 399 w 755"/>
                <a:gd name="T15" fmla="*/ 1 h 700"/>
                <a:gd name="T16" fmla="*/ 374 w 755"/>
                <a:gd name="T17" fmla="*/ 0 h 700"/>
                <a:gd name="T18" fmla="*/ 1 w 755"/>
                <a:gd name="T19" fmla="*/ 327 h 700"/>
                <a:gd name="T20" fmla="*/ 2 w 755"/>
                <a:gd name="T21" fmla="*/ 327 h 700"/>
                <a:gd name="T22" fmla="*/ 3 w 755"/>
                <a:gd name="T23" fmla="*/ 327 h 700"/>
                <a:gd name="T24" fmla="*/ 374 w 755"/>
                <a:gd name="T25" fmla="*/ 3 h 700"/>
                <a:gd name="T26" fmla="*/ 399 w 755"/>
                <a:gd name="T27" fmla="*/ 3 h 700"/>
                <a:gd name="T28" fmla="*/ 752 w 755"/>
                <a:gd name="T29" fmla="*/ 353 h 700"/>
                <a:gd name="T30" fmla="*/ 752 w 755"/>
                <a:gd name="T31" fmla="*/ 373 h 700"/>
                <a:gd name="T32" fmla="*/ 381 w 755"/>
                <a:gd name="T33" fmla="*/ 698 h 700"/>
                <a:gd name="T34" fmla="*/ 356 w 755"/>
                <a:gd name="T35" fmla="*/ 697 h 700"/>
                <a:gd name="T36" fmla="*/ 3 w 755"/>
                <a:gd name="T37" fmla="*/ 347 h 700"/>
                <a:gd name="T38" fmla="*/ 3 w 755"/>
                <a:gd name="T39" fmla="*/ 327 h 700"/>
                <a:gd name="T40" fmla="*/ 2 w 755"/>
                <a:gd name="T41" fmla="*/ 32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5" h="700">
                  <a:moveTo>
                    <a:pt x="2" y="327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1" y="334"/>
                    <a:pt x="0" y="341"/>
                    <a:pt x="0" y="347"/>
                  </a:cubicBezTo>
                  <a:cubicBezTo>
                    <a:pt x="0" y="532"/>
                    <a:pt x="156" y="687"/>
                    <a:pt x="356" y="700"/>
                  </a:cubicBezTo>
                  <a:cubicBezTo>
                    <a:pt x="365" y="700"/>
                    <a:pt x="373" y="700"/>
                    <a:pt x="381" y="700"/>
                  </a:cubicBezTo>
                  <a:cubicBezTo>
                    <a:pt x="578" y="700"/>
                    <a:pt x="743" y="559"/>
                    <a:pt x="754" y="373"/>
                  </a:cubicBezTo>
                  <a:cubicBezTo>
                    <a:pt x="754" y="367"/>
                    <a:pt x="755" y="360"/>
                    <a:pt x="755" y="353"/>
                  </a:cubicBezTo>
                  <a:cubicBezTo>
                    <a:pt x="755" y="169"/>
                    <a:pt x="600" y="13"/>
                    <a:pt x="399" y="1"/>
                  </a:cubicBezTo>
                  <a:cubicBezTo>
                    <a:pt x="391" y="1"/>
                    <a:pt x="382" y="0"/>
                    <a:pt x="374" y="0"/>
                  </a:cubicBezTo>
                  <a:cubicBezTo>
                    <a:pt x="177" y="0"/>
                    <a:pt x="12" y="142"/>
                    <a:pt x="1" y="327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3" y="327"/>
                    <a:pt x="3" y="327"/>
                    <a:pt x="3" y="327"/>
                  </a:cubicBezTo>
                  <a:cubicBezTo>
                    <a:pt x="15" y="144"/>
                    <a:pt x="178" y="3"/>
                    <a:pt x="374" y="3"/>
                  </a:cubicBezTo>
                  <a:cubicBezTo>
                    <a:pt x="382" y="3"/>
                    <a:pt x="390" y="3"/>
                    <a:pt x="399" y="3"/>
                  </a:cubicBezTo>
                  <a:cubicBezTo>
                    <a:pt x="598" y="16"/>
                    <a:pt x="752" y="170"/>
                    <a:pt x="752" y="353"/>
                  </a:cubicBezTo>
                  <a:cubicBezTo>
                    <a:pt x="752" y="360"/>
                    <a:pt x="752" y="367"/>
                    <a:pt x="752" y="373"/>
                  </a:cubicBezTo>
                  <a:cubicBezTo>
                    <a:pt x="740" y="557"/>
                    <a:pt x="577" y="698"/>
                    <a:pt x="381" y="698"/>
                  </a:cubicBezTo>
                  <a:cubicBezTo>
                    <a:pt x="373" y="698"/>
                    <a:pt x="365" y="698"/>
                    <a:pt x="356" y="697"/>
                  </a:cubicBezTo>
                  <a:cubicBezTo>
                    <a:pt x="157" y="685"/>
                    <a:pt x="3" y="530"/>
                    <a:pt x="3" y="347"/>
                  </a:cubicBezTo>
                  <a:cubicBezTo>
                    <a:pt x="3" y="341"/>
                    <a:pt x="3" y="334"/>
                    <a:pt x="3" y="327"/>
                  </a:cubicBezTo>
                  <a:cubicBezTo>
                    <a:pt x="2" y="327"/>
                    <a:pt x="2" y="327"/>
                    <a:pt x="2" y="327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7" name="íśļïḋé"/>
            <p:cNvSpPr/>
            <p:nvPr/>
          </p:nvSpPr>
          <p:spPr bwMode="auto">
            <a:xfrm>
              <a:off x="4706938" y="2043113"/>
              <a:ext cx="1398588" cy="1317625"/>
            </a:xfrm>
            <a:custGeom>
              <a:avLst/>
              <a:gdLst>
                <a:gd name="T0" fmla="*/ 114 w 730"/>
                <a:gd name="T1" fmla="*/ 73 h 688"/>
                <a:gd name="T2" fmla="*/ 267 w 730"/>
                <a:gd name="T3" fmla="*/ 96 h 688"/>
                <a:gd name="T4" fmla="*/ 480 w 730"/>
                <a:gd name="T5" fmla="*/ 5 h 688"/>
                <a:gd name="T6" fmla="*/ 520 w 730"/>
                <a:gd name="T7" fmla="*/ 2 h 688"/>
                <a:gd name="T8" fmla="*/ 721 w 730"/>
                <a:gd name="T9" fmla="*/ 344 h 688"/>
                <a:gd name="T10" fmla="*/ 345 w 730"/>
                <a:gd name="T11" fmla="*/ 676 h 688"/>
                <a:gd name="T12" fmla="*/ 12 w 730"/>
                <a:gd name="T13" fmla="*/ 300 h 688"/>
                <a:gd name="T14" fmla="*/ 114 w 730"/>
                <a:gd name="T15" fmla="*/ 7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0" h="688">
                  <a:moveTo>
                    <a:pt x="114" y="73"/>
                  </a:moveTo>
                  <a:cubicBezTo>
                    <a:pt x="167" y="88"/>
                    <a:pt x="219" y="95"/>
                    <a:pt x="267" y="96"/>
                  </a:cubicBezTo>
                  <a:cubicBezTo>
                    <a:pt x="354" y="98"/>
                    <a:pt x="423" y="24"/>
                    <a:pt x="480" y="5"/>
                  </a:cubicBezTo>
                  <a:cubicBezTo>
                    <a:pt x="494" y="0"/>
                    <a:pt x="508" y="0"/>
                    <a:pt x="520" y="2"/>
                  </a:cubicBezTo>
                  <a:cubicBezTo>
                    <a:pt x="646" y="62"/>
                    <a:pt x="730" y="195"/>
                    <a:pt x="721" y="344"/>
                  </a:cubicBezTo>
                  <a:cubicBezTo>
                    <a:pt x="709" y="539"/>
                    <a:pt x="540" y="688"/>
                    <a:pt x="345" y="676"/>
                  </a:cubicBezTo>
                  <a:cubicBezTo>
                    <a:pt x="149" y="664"/>
                    <a:pt x="0" y="496"/>
                    <a:pt x="12" y="300"/>
                  </a:cubicBezTo>
                  <a:cubicBezTo>
                    <a:pt x="17" y="211"/>
                    <a:pt x="56" y="131"/>
                    <a:pt x="114" y="7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8" name="îṡľíḑé"/>
            <p:cNvSpPr/>
            <p:nvPr/>
          </p:nvSpPr>
          <p:spPr bwMode="auto">
            <a:xfrm>
              <a:off x="5534026" y="2046288"/>
              <a:ext cx="552450" cy="1258888"/>
            </a:xfrm>
            <a:custGeom>
              <a:avLst/>
              <a:gdLst>
                <a:gd name="T0" fmla="*/ 73 w 288"/>
                <a:gd name="T1" fmla="*/ 0 h 657"/>
                <a:gd name="T2" fmla="*/ 50 w 288"/>
                <a:gd name="T3" fmla="*/ 4 h 657"/>
                <a:gd name="T4" fmla="*/ 187 w 288"/>
                <a:gd name="T5" fmla="*/ 451 h 657"/>
                <a:gd name="T6" fmla="*/ 0 w 288"/>
                <a:gd name="T7" fmla="*/ 643 h 657"/>
                <a:gd name="T8" fmla="*/ 42 w 288"/>
                <a:gd name="T9" fmla="*/ 657 h 657"/>
                <a:gd name="T10" fmla="*/ 288 w 288"/>
                <a:gd name="T11" fmla="*/ 342 h 657"/>
                <a:gd name="T12" fmla="*/ 288 w 288"/>
                <a:gd name="T13" fmla="*/ 320 h 657"/>
                <a:gd name="T14" fmla="*/ 87 w 288"/>
                <a:gd name="T15" fmla="*/ 1 h 657"/>
                <a:gd name="T16" fmla="*/ 73 w 288"/>
                <a:gd name="T17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657">
                  <a:moveTo>
                    <a:pt x="73" y="0"/>
                  </a:moveTo>
                  <a:cubicBezTo>
                    <a:pt x="66" y="0"/>
                    <a:pt x="58" y="1"/>
                    <a:pt x="50" y="4"/>
                  </a:cubicBezTo>
                  <a:cubicBezTo>
                    <a:pt x="93" y="40"/>
                    <a:pt x="285" y="216"/>
                    <a:pt x="187" y="451"/>
                  </a:cubicBezTo>
                  <a:cubicBezTo>
                    <a:pt x="187" y="451"/>
                    <a:pt x="135" y="583"/>
                    <a:pt x="0" y="643"/>
                  </a:cubicBezTo>
                  <a:cubicBezTo>
                    <a:pt x="13" y="646"/>
                    <a:pt x="27" y="651"/>
                    <a:pt x="42" y="657"/>
                  </a:cubicBezTo>
                  <a:cubicBezTo>
                    <a:pt x="177" y="614"/>
                    <a:pt x="278" y="492"/>
                    <a:pt x="288" y="342"/>
                  </a:cubicBezTo>
                  <a:cubicBezTo>
                    <a:pt x="288" y="334"/>
                    <a:pt x="288" y="327"/>
                    <a:pt x="288" y="320"/>
                  </a:cubicBezTo>
                  <a:cubicBezTo>
                    <a:pt x="288" y="181"/>
                    <a:pt x="207" y="58"/>
                    <a:pt x="87" y="1"/>
                  </a:cubicBezTo>
                  <a:cubicBezTo>
                    <a:pt x="83" y="0"/>
                    <a:pt x="78" y="0"/>
                    <a:pt x="7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9" name="ïSḷiḍé"/>
            <p:cNvSpPr/>
            <p:nvPr/>
          </p:nvSpPr>
          <p:spPr bwMode="auto">
            <a:xfrm>
              <a:off x="4725988" y="2039938"/>
              <a:ext cx="1366838" cy="1301750"/>
            </a:xfrm>
            <a:custGeom>
              <a:avLst/>
              <a:gdLst>
                <a:gd name="T0" fmla="*/ 104 w 713"/>
                <a:gd name="T1" fmla="*/ 74 h 679"/>
                <a:gd name="T2" fmla="*/ 104 w 713"/>
                <a:gd name="T3" fmla="*/ 75 h 679"/>
                <a:gd name="T4" fmla="*/ 257 w 713"/>
                <a:gd name="T5" fmla="*/ 98 h 679"/>
                <a:gd name="T6" fmla="*/ 260 w 713"/>
                <a:gd name="T7" fmla="*/ 98 h 679"/>
                <a:gd name="T8" fmla="*/ 377 w 713"/>
                <a:gd name="T9" fmla="*/ 60 h 679"/>
                <a:gd name="T10" fmla="*/ 471 w 713"/>
                <a:gd name="T11" fmla="*/ 7 h 679"/>
                <a:gd name="T12" fmla="*/ 471 w 713"/>
                <a:gd name="T13" fmla="*/ 7 h 679"/>
                <a:gd name="T14" fmla="*/ 495 w 713"/>
                <a:gd name="T15" fmla="*/ 3 h 679"/>
                <a:gd name="T16" fmla="*/ 510 w 713"/>
                <a:gd name="T17" fmla="*/ 4 h 679"/>
                <a:gd name="T18" fmla="*/ 510 w 713"/>
                <a:gd name="T19" fmla="*/ 3 h 679"/>
                <a:gd name="T20" fmla="*/ 509 w 713"/>
                <a:gd name="T21" fmla="*/ 4 h 679"/>
                <a:gd name="T22" fmla="*/ 710 w 713"/>
                <a:gd name="T23" fmla="*/ 323 h 679"/>
                <a:gd name="T24" fmla="*/ 710 w 713"/>
                <a:gd name="T25" fmla="*/ 345 h 679"/>
                <a:gd name="T26" fmla="*/ 357 w 713"/>
                <a:gd name="T27" fmla="*/ 677 h 679"/>
                <a:gd name="T28" fmla="*/ 335 w 713"/>
                <a:gd name="T29" fmla="*/ 676 h 679"/>
                <a:gd name="T30" fmla="*/ 3 w 713"/>
                <a:gd name="T31" fmla="*/ 323 h 679"/>
                <a:gd name="T32" fmla="*/ 3 w 713"/>
                <a:gd name="T33" fmla="*/ 301 h 679"/>
                <a:gd name="T34" fmla="*/ 105 w 713"/>
                <a:gd name="T35" fmla="*/ 74 h 679"/>
                <a:gd name="T36" fmla="*/ 104 w 713"/>
                <a:gd name="T37" fmla="*/ 74 h 679"/>
                <a:gd name="T38" fmla="*/ 104 w 713"/>
                <a:gd name="T39" fmla="*/ 75 h 679"/>
                <a:gd name="T40" fmla="*/ 104 w 713"/>
                <a:gd name="T41" fmla="*/ 74 h 679"/>
                <a:gd name="T42" fmla="*/ 103 w 713"/>
                <a:gd name="T43" fmla="*/ 73 h 679"/>
                <a:gd name="T44" fmla="*/ 1 w 713"/>
                <a:gd name="T45" fmla="*/ 301 h 679"/>
                <a:gd name="T46" fmla="*/ 0 w 713"/>
                <a:gd name="T47" fmla="*/ 323 h 679"/>
                <a:gd name="T48" fmla="*/ 335 w 713"/>
                <a:gd name="T49" fmla="*/ 679 h 679"/>
                <a:gd name="T50" fmla="*/ 357 w 713"/>
                <a:gd name="T51" fmla="*/ 679 h 679"/>
                <a:gd name="T52" fmla="*/ 712 w 713"/>
                <a:gd name="T53" fmla="*/ 345 h 679"/>
                <a:gd name="T54" fmla="*/ 713 w 713"/>
                <a:gd name="T55" fmla="*/ 323 h 679"/>
                <a:gd name="T56" fmla="*/ 510 w 713"/>
                <a:gd name="T57" fmla="*/ 2 h 679"/>
                <a:gd name="T58" fmla="*/ 510 w 713"/>
                <a:gd name="T59" fmla="*/ 2 h 679"/>
                <a:gd name="T60" fmla="*/ 495 w 713"/>
                <a:gd name="T61" fmla="*/ 0 h 679"/>
                <a:gd name="T62" fmla="*/ 470 w 713"/>
                <a:gd name="T63" fmla="*/ 5 h 679"/>
                <a:gd name="T64" fmla="*/ 470 w 713"/>
                <a:gd name="T65" fmla="*/ 6 h 679"/>
                <a:gd name="T66" fmla="*/ 470 w 713"/>
                <a:gd name="T67" fmla="*/ 5 h 679"/>
                <a:gd name="T68" fmla="*/ 376 w 713"/>
                <a:gd name="T69" fmla="*/ 58 h 679"/>
                <a:gd name="T70" fmla="*/ 260 w 713"/>
                <a:gd name="T71" fmla="*/ 96 h 679"/>
                <a:gd name="T72" fmla="*/ 257 w 713"/>
                <a:gd name="T73" fmla="*/ 96 h 679"/>
                <a:gd name="T74" fmla="*/ 104 w 713"/>
                <a:gd name="T75" fmla="*/ 72 h 679"/>
                <a:gd name="T76" fmla="*/ 103 w 713"/>
                <a:gd name="T77" fmla="*/ 73 h 679"/>
                <a:gd name="T78" fmla="*/ 104 w 713"/>
                <a:gd name="T79" fmla="*/ 7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3" h="679">
                  <a:moveTo>
                    <a:pt x="104" y="74"/>
                  </a:moveTo>
                  <a:cubicBezTo>
                    <a:pt x="104" y="75"/>
                    <a:pt x="104" y="75"/>
                    <a:pt x="104" y="75"/>
                  </a:cubicBezTo>
                  <a:cubicBezTo>
                    <a:pt x="157" y="90"/>
                    <a:pt x="209" y="97"/>
                    <a:pt x="257" y="98"/>
                  </a:cubicBezTo>
                  <a:cubicBezTo>
                    <a:pt x="258" y="98"/>
                    <a:pt x="259" y="98"/>
                    <a:pt x="260" y="98"/>
                  </a:cubicBezTo>
                  <a:cubicBezTo>
                    <a:pt x="303" y="98"/>
                    <a:pt x="342" y="80"/>
                    <a:pt x="377" y="60"/>
                  </a:cubicBezTo>
                  <a:cubicBezTo>
                    <a:pt x="412" y="39"/>
                    <a:pt x="443" y="16"/>
                    <a:pt x="471" y="7"/>
                  </a:cubicBezTo>
                  <a:cubicBezTo>
                    <a:pt x="471" y="7"/>
                    <a:pt x="471" y="7"/>
                    <a:pt x="471" y="7"/>
                  </a:cubicBezTo>
                  <a:cubicBezTo>
                    <a:pt x="479" y="4"/>
                    <a:pt x="487" y="3"/>
                    <a:pt x="495" y="3"/>
                  </a:cubicBezTo>
                  <a:cubicBezTo>
                    <a:pt x="500" y="3"/>
                    <a:pt x="505" y="3"/>
                    <a:pt x="510" y="4"/>
                  </a:cubicBezTo>
                  <a:cubicBezTo>
                    <a:pt x="510" y="3"/>
                    <a:pt x="510" y="3"/>
                    <a:pt x="510" y="3"/>
                  </a:cubicBezTo>
                  <a:cubicBezTo>
                    <a:pt x="509" y="4"/>
                    <a:pt x="509" y="4"/>
                    <a:pt x="509" y="4"/>
                  </a:cubicBezTo>
                  <a:cubicBezTo>
                    <a:pt x="629" y="61"/>
                    <a:pt x="710" y="184"/>
                    <a:pt x="710" y="323"/>
                  </a:cubicBezTo>
                  <a:cubicBezTo>
                    <a:pt x="710" y="330"/>
                    <a:pt x="710" y="337"/>
                    <a:pt x="710" y="345"/>
                  </a:cubicBezTo>
                  <a:cubicBezTo>
                    <a:pt x="698" y="532"/>
                    <a:pt x="542" y="677"/>
                    <a:pt x="357" y="677"/>
                  </a:cubicBezTo>
                  <a:cubicBezTo>
                    <a:pt x="349" y="677"/>
                    <a:pt x="342" y="677"/>
                    <a:pt x="335" y="676"/>
                  </a:cubicBezTo>
                  <a:cubicBezTo>
                    <a:pt x="147" y="665"/>
                    <a:pt x="3" y="509"/>
                    <a:pt x="3" y="323"/>
                  </a:cubicBezTo>
                  <a:cubicBezTo>
                    <a:pt x="3" y="316"/>
                    <a:pt x="3" y="309"/>
                    <a:pt x="3" y="301"/>
                  </a:cubicBezTo>
                  <a:cubicBezTo>
                    <a:pt x="9" y="212"/>
                    <a:pt x="47" y="133"/>
                    <a:pt x="105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45" y="132"/>
                    <a:pt x="6" y="212"/>
                    <a:pt x="1" y="301"/>
                  </a:cubicBezTo>
                  <a:cubicBezTo>
                    <a:pt x="0" y="309"/>
                    <a:pt x="0" y="316"/>
                    <a:pt x="0" y="323"/>
                  </a:cubicBezTo>
                  <a:cubicBezTo>
                    <a:pt x="0" y="510"/>
                    <a:pt x="146" y="667"/>
                    <a:pt x="335" y="679"/>
                  </a:cubicBezTo>
                  <a:cubicBezTo>
                    <a:pt x="342" y="679"/>
                    <a:pt x="349" y="679"/>
                    <a:pt x="357" y="679"/>
                  </a:cubicBezTo>
                  <a:cubicBezTo>
                    <a:pt x="544" y="679"/>
                    <a:pt x="700" y="534"/>
                    <a:pt x="712" y="345"/>
                  </a:cubicBezTo>
                  <a:cubicBezTo>
                    <a:pt x="712" y="337"/>
                    <a:pt x="713" y="330"/>
                    <a:pt x="713" y="323"/>
                  </a:cubicBezTo>
                  <a:cubicBezTo>
                    <a:pt x="713" y="183"/>
                    <a:pt x="631" y="60"/>
                    <a:pt x="510" y="2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505" y="1"/>
                    <a:pt x="500" y="0"/>
                    <a:pt x="495" y="0"/>
                  </a:cubicBezTo>
                  <a:cubicBezTo>
                    <a:pt x="487" y="0"/>
                    <a:pt x="479" y="2"/>
                    <a:pt x="470" y="5"/>
                  </a:cubicBezTo>
                  <a:cubicBezTo>
                    <a:pt x="470" y="6"/>
                    <a:pt x="470" y="6"/>
                    <a:pt x="470" y="6"/>
                  </a:cubicBezTo>
                  <a:cubicBezTo>
                    <a:pt x="470" y="5"/>
                    <a:pt x="470" y="5"/>
                    <a:pt x="470" y="5"/>
                  </a:cubicBezTo>
                  <a:cubicBezTo>
                    <a:pt x="442" y="14"/>
                    <a:pt x="410" y="37"/>
                    <a:pt x="376" y="58"/>
                  </a:cubicBezTo>
                  <a:cubicBezTo>
                    <a:pt x="341" y="78"/>
                    <a:pt x="303" y="96"/>
                    <a:pt x="260" y="96"/>
                  </a:cubicBezTo>
                  <a:cubicBezTo>
                    <a:pt x="259" y="96"/>
                    <a:pt x="258" y="96"/>
                    <a:pt x="257" y="96"/>
                  </a:cubicBezTo>
                  <a:cubicBezTo>
                    <a:pt x="209" y="95"/>
                    <a:pt x="157" y="88"/>
                    <a:pt x="104" y="72"/>
                  </a:cubicBezTo>
                  <a:cubicBezTo>
                    <a:pt x="104" y="72"/>
                    <a:pt x="103" y="72"/>
                    <a:pt x="103" y="73"/>
                  </a:cubicBezTo>
                  <a:cubicBezTo>
                    <a:pt x="104" y="74"/>
                    <a:pt x="104" y="74"/>
                    <a:pt x="104" y="7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0" name="îṡliďé"/>
            <p:cNvSpPr/>
            <p:nvPr/>
          </p:nvSpPr>
          <p:spPr bwMode="auto">
            <a:xfrm>
              <a:off x="4941888" y="1852613"/>
              <a:ext cx="915988" cy="144463"/>
            </a:xfrm>
            <a:custGeom>
              <a:avLst/>
              <a:gdLst>
                <a:gd name="T0" fmla="*/ 418 w 478"/>
                <a:gd name="T1" fmla="*/ 3 h 75"/>
                <a:gd name="T2" fmla="*/ 72 w 478"/>
                <a:gd name="T3" fmla="*/ 0 h 75"/>
                <a:gd name="T4" fmla="*/ 0 w 478"/>
                <a:gd name="T5" fmla="*/ 53 h 75"/>
                <a:gd name="T6" fmla="*/ 317 w 478"/>
                <a:gd name="T7" fmla="*/ 67 h 75"/>
                <a:gd name="T8" fmla="*/ 330 w 478"/>
                <a:gd name="T9" fmla="*/ 66 h 75"/>
                <a:gd name="T10" fmla="*/ 478 w 478"/>
                <a:gd name="T11" fmla="*/ 43 h 75"/>
                <a:gd name="T12" fmla="*/ 418 w 478"/>
                <a:gd name="T13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75">
                  <a:moveTo>
                    <a:pt x="418" y="3"/>
                  </a:moveTo>
                  <a:cubicBezTo>
                    <a:pt x="289" y="38"/>
                    <a:pt x="156" y="19"/>
                    <a:pt x="72" y="0"/>
                  </a:cubicBezTo>
                  <a:cubicBezTo>
                    <a:pt x="45" y="15"/>
                    <a:pt x="21" y="32"/>
                    <a:pt x="0" y="53"/>
                  </a:cubicBezTo>
                  <a:cubicBezTo>
                    <a:pt x="100" y="74"/>
                    <a:pt x="213" y="75"/>
                    <a:pt x="317" y="67"/>
                  </a:cubicBezTo>
                  <a:cubicBezTo>
                    <a:pt x="330" y="66"/>
                    <a:pt x="330" y="66"/>
                    <a:pt x="330" y="66"/>
                  </a:cubicBezTo>
                  <a:cubicBezTo>
                    <a:pt x="370" y="62"/>
                    <a:pt x="433" y="53"/>
                    <a:pt x="478" y="43"/>
                  </a:cubicBezTo>
                  <a:cubicBezTo>
                    <a:pt x="460" y="28"/>
                    <a:pt x="440" y="14"/>
                    <a:pt x="418" y="3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1" name="îṩḷïḋè"/>
            <p:cNvSpPr/>
            <p:nvPr/>
          </p:nvSpPr>
          <p:spPr bwMode="auto">
            <a:xfrm>
              <a:off x="5540376" y="1778000"/>
              <a:ext cx="152400" cy="258763"/>
            </a:xfrm>
            <a:custGeom>
              <a:avLst/>
              <a:gdLst>
                <a:gd name="T0" fmla="*/ 80 w 80"/>
                <a:gd name="T1" fmla="*/ 134 h 135"/>
                <a:gd name="T2" fmla="*/ 66 w 80"/>
                <a:gd name="T3" fmla="*/ 78 h 135"/>
                <a:gd name="T4" fmla="*/ 2 w 80"/>
                <a:gd name="T5" fmla="*/ 1 h 135"/>
                <a:gd name="T6" fmla="*/ 0 w 80"/>
                <a:gd name="T7" fmla="*/ 1 h 135"/>
                <a:gd name="T8" fmla="*/ 1 w 80"/>
                <a:gd name="T9" fmla="*/ 3 h 135"/>
                <a:gd name="T10" fmla="*/ 63 w 80"/>
                <a:gd name="T11" fmla="*/ 79 h 135"/>
                <a:gd name="T12" fmla="*/ 75 w 80"/>
                <a:gd name="T13" fmla="*/ 118 h 135"/>
                <a:gd name="T14" fmla="*/ 77 w 80"/>
                <a:gd name="T15" fmla="*/ 130 h 135"/>
                <a:gd name="T16" fmla="*/ 78 w 80"/>
                <a:gd name="T17" fmla="*/ 134 h 135"/>
                <a:gd name="T18" fmla="*/ 79 w 80"/>
                <a:gd name="T19" fmla="*/ 135 h 135"/>
                <a:gd name="T20" fmla="*/ 80 w 80"/>
                <a:gd name="T21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5">
                  <a:moveTo>
                    <a:pt x="80" y="134"/>
                  </a:moveTo>
                  <a:cubicBezTo>
                    <a:pt x="80" y="134"/>
                    <a:pt x="77" y="108"/>
                    <a:pt x="66" y="78"/>
                  </a:cubicBezTo>
                  <a:cubicBezTo>
                    <a:pt x="54" y="49"/>
                    <a:pt x="35" y="16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3" y="17"/>
                    <a:pt x="52" y="50"/>
                    <a:pt x="63" y="79"/>
                  </a:cubicBezTo>
                  <a:cubicBezTo>
                    <a:pt x="69" y="94"/>
                    <a:pt x="73" y="108"/>
                    <a:pt x="75" y="118"/>
                  </a:cubicBezTo>
                  <a:cubicBezTo>
                    <a:pt x="76" y="123"/>
                    <a:pt x="77" y="127"/>
                    <a:pt x="77" y="130"/>
                  </a:cubicBezTo>
                  <a:cubicBezTo>
                    <a:pt x="78" y="133"/>
                    <a:pt x="78" y="134"/>
                    <a:pt x="78" y="134"/>
                  </a:cubicBezTo>
                  <a:cubicBezTo>
                    <a:pt x="78" y="135"/>
                    <a:pt x="79" y="135"/>
                    <a:pt x="79" y="135"/>
                  </a:cubicBezTo>
                  <a:cubicBezTo>
                    <a:pt x="80" y="135"/>
                    <a:pt x="80" y="135"/>
                    <a:pt x="80" y="134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2" name="îŝ1iḑè"/>
            <p:cNvSpPr/>
            <p:nvPr/>
          </p:nvSpPr>
          <p:spPr bwMode="auto">
            <a:xfrm>
              <a:off x="5256213" y="3463925"/>
              <a:ext cx="173038" cy="153988"/>
            </a:xfrm>
            <a:custGeom>
              <a:avLst/>
              <a:gdLst>
                <a:gd name="T0" fmla="*/ 3 w 90"/>
                <a:gd name="T1" fmla="*/ 26 h 81"/>
                <a:gd name="T2" fmla="*/ 90 w 90"/>
                <a:gd name="T3" fmla="*/ 20 h 81"/>
                <a:gd name="T4" fmla="*/ 74 w 90"/>
                <a:gd name="T5" fmla="*/ 77 h 81"/>
                <a:gd name="T6" fmla="*/ 0 w 90"/>
                <a:gd name="T7" fmla="*/ 44 h 81"/>
                <a:gd name="T8" fmla="*/ 3 w 90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1">
                  <a:moveTo>
                    <a:pt x="3" y="26"/>
                  </a:moveTo>
                  <a:cubicBezTo>
                    <a:pt x="3" y="26"/>
                    <a:pt x="35" y="0"/>
                    <a:pt x="90" y="20"/>
                  </a:cubicBezTo>
                  <a:cubicBezTo>
                    <a:pt x="90" y="20"/>
                    <a:pt x="80" y="57"/>
                    <a:pt x="74" y="77"/>
                  </a:cubicBezTo>
                  <a:cubicBezTo>
                    <a:pt x="74" y="77"/>
                    <a:pt x="26" y="81"/>
                    <a:pt x="0" y="44"/>
                  </a:cubicBezTo>
                  <a:cubicBezTo>
                    <a:pt x="3" y="26"/>
                    <a:pt x="3" y="26"/>
                    <a:pt x="3" y="26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3" name="isļiḓè"/>
            <p:cNvSpPr/>
            <p:nvPr/>
          </p:nvSpPr>
          <p:spPr bwMode="auto">
            <a:xfrm>
              <a:off x="5251451" y="3482975"/>
              <a:ext cx="180975" cy="131763"/>
            </a:xfrm>
            <a:custGeom>
              <a:avLst/>
              <a:gdLst>
                <a:gd name="T0" fmla="*/ 6 w 95"/>
                <a:gd name="T1" fmla="*/ 16 h 69"/>
                <a:gd name="T2" fmla="*/ 8 w 95"/>
                <a:gd name="T3" fmla="*/ 17 h 69"/>
                <a:gd name="T4" fmla="*/ 8 w 95"/>
                <a:gd name="T5" fmla="*/ 17 h 69"/>
                <a:gd name="T6" fmla="*/ 52 w 95"/>
                <a:gd name="T7" fmla="*/ 5 h 69"/>
                <a:gd name="T8" fmla="*/ 92 w 95"/>
                <a:gd name="T9" fmla="*/ 13 h 69"/>
                <a:gd name="T10" fmla="*/ 93 w 95"/>
                <a:gd name="T11" fmla="*/ 10 h 69"/>
                <a:gd name="T12" fmla="*/ 90 w 95"/>
                <a:gd name="T13" fmla="*/ 10 h 69"/>
                <a:gd name="T14" fmla="*/ 89 w 95"/>
                <a:gd name="T15" fmla="*/ 16 h 69"/>
                <a:gd name="T16" fmla="*/ 75 w 95"/>
                <a:gd name="T17" fmla="*/ 66 h 69"/>
                <a:gd name="T18" fmla="*/ 77 w 95"/>
                <a:gd name="T19" fmla="*/ 67 h 69"/>
                <a:gd name="T20" fmla="*/ 77 w 95"/>
                <a:gd name="T21" fmla="*/ 64 h 69"/>
                <a:gd name="T22" fmla="*/ 77 w 95"/>
                <a:gd name="T23" fmla="*/ 64 h 69"/>
                <a:gd name="T24" fmla="*/ 73 w 95"/>
                <a:gd name="T25" fmla="*/ 65 h 69"/>
                <a:gd name="T26" fmla="*/ 42 w 95"/>
                <a:gd name="T27" fmla="*/ 60 h 69"/>
                <a:gd name="T28" fmla="*/ 5 w 95"/>
                <a:gd name="T29" fmla="*/ 33 h 69"/>
                <a:gd name="T30" fmla="*/ 3 w 95"/>
                <a:gd name="T31" fmla="*/ 34 h 69"/>
                <a:gd name="T32" fmla="*/ 5 w 95"/>
                <a:gd name="T33" fmla="*/ 35 h 69"/>
                <a:gd name="T34" fmla="*/ 8 w 95"/>
                <a:gd name="T35" fmla="*/ 16 h 69"/>
                <a:gd name="T36" fmla="*/ 6 w 95"/>
                <a:gd name="T37" fmla="*/ 16 h 69"/>
                <a:gd name="T38" fmla="*/ 8 w 95"/>
                <a:gd name="T39" fmla="*/ 17 h 69"/>
                <a:gd name="T40" fmla="*/ 6 w 95"/>
                <a:gd name="T41" fmla="*/ 16 h 69"/>
                <a:gd name="T42" fmla="*/ 4 w 95"/>
                <a:gd name="T43" fmla="*/ 15 h 69"/>
                <a:gd name="T44" fmla="*/ 0 w 95"/>
                <a:gd name="T45" fmla="*/ 34 h 69"/>
                <a:gd name="T46" fmla="*/ 1 w 95"/>
                <a:gd name="T47" fmla="*/ 36 h 69"/>
                <a:gd name="T48" fmla="*/ 41 w 95"/>
                <a:gd name="T49" fmla="*/ 64 h 69"/>
                <a:gd name="T50" fmla="*/ 73 w 95"/>
                <a:gd name="T51" fmla="*/ 69 h 69"/>
                <a:gd name="T52" fmla="*/ 77 w 95"/>
                <a:gd name="T53" fmla="*/ 69 h 69"/>
                <a:gd name="T54" fmla="*/ 79 w 95"/>
                <a:gd name="T55" fmla="*/ 67 h 69"/>
                <a:gd name="T56" fmla="*/ 95 w 95"/>
                <a:gd name="T57" fmla="*/ 11 h 69"/>
                <a:gd name="T58" fmla="*/ 93 w 95"/>
                <a:gd name="T59" fmla="*/ 8 h 69"/>
                <a:gd name="T60" fmla="*/ 52 w 95"/>
                <a:gd name="T61" fmla="*/ 0 h 69"/>
                <a:gd name="T62" fmla="*/ 5 w 95"/>
                <a:gd name="T63" fmla="*/ 14 h 69"/>
                <a:gd name="T64" fmla="*/ 4 w 95"/>
                <a:gd name="T65" fmla="*/ 15 h 69"/>
                <a:gd name="T66" fmla="*/ 6 w 95"/>
                <a:gd name="T67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" h="69">
                  <a:moveTo>
                    <a:pt x="6" y="16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24" y="5"/>
                    <a:pt x="52" y="5"/>
                  </a:cubicBezTo>
                  <a:cubicBezTo>
                    <a:pt x="63" y="5"/>
                    <a:pt x="76" y="7"/>
                    <a:pt x="92" y="1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10"/>
                    <a:pt x="90" y="12"/>
                    <a:pt x="89" y="16"/>
                  </a:cubicBezTo>
                  <a:cubicBezTo>
                    <a:pt x="86" y="27"/>
                    <a:pt x="79" y="51"/>
                    <a:pt x="75" y="66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6" y="64"/>
                    <a:pt x="75" y="65"/>
                    <a:pt x="73" y="65"/>
                  </a:cubicBezTo>
                  <a:cubicBezTo>
                    <a:pt x="67" y="65"/>
                    <a:pt x="55" y="64"/>
                    <a:pt x="42" y="60"/>
                  </a:cubicBezTo>
                  <a:cubicBezTo>
                    <a:pt x="29" y="55"/>
                    <a:pt x="15" y="47"/>
                    <a:pt x="5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5"/>
                    <a:pt x="1" y="36"/>
                  </a:cubicBezTo>
                  <a:cubicBezTo>
                    <a:pt x="12" y="51"/>
                    <a:pt x="27" y="60"/>
                    <a:pt x="41" y="64"/>
                  </a:cubicBezTo>
                  <a:cubicBezTo>
                    <a:pt x="54" y="69"/>
                    <a:pt x="67" y="69"/>
                    <a:pt x="73" y="69"/>
                  </a:cubicBezTo>
                  <a:cubicBezTo>
                    <a:pt x="76" y="69"/>
                    <a:pt x="77" y="69"/>
                    <a:pt x="77" y="69"/>
                  </a:cubicBezTo>
                  <a:cubicBezTo>
                    <a:pt x="78" y="69"/>
                    <a:pt x="79" y="68"/>
                    <a:pt x="79" y="67"/>
                  </a:cubicBezTo>
                  <a:cubicBezTo>
                    <a:pt x="85" y="47"/>
                    <a:pt x="95" y="11"/>
                    <a:pt x="95" y="11"/>
                  </a:cubicBezTo>
                  <a:cubicBezTo>
                    <a:pt x="95" y="10"/>
                    <a:pt x="95" y="9"/>
                    <a:pt x="93" y="8"/>
                  </a:cubicBezTo>
                  <a:cubicBezTo>
                    <a:pt x="78" y="2"/>
                    <a:pt x="64" y="0"/>
                    <a:pt x="52" y="0"/>
                  </a:cubicBezTo>
                  <a:cubicBezTo>
                    <a:pt x="22" y="0"/>
                    <a:pt x="5" y="13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6" y="16"/>
                    <a:pt x="6" y="16"/>
                    <a:pt x="6" y="1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4" name="íṣľîdé"/>
            <p:cNvSpPr/>
            <p:nvPr/>
          </p:nvSpPr>
          <p:spPr bwMode="auto">
            <a:xfrm>
              <a:off x="5262563" y="3524250"/>
              <a:ext cx="92075" cy="26988"/>
            </a:xfrm>
            <a:custGeom>
              <a:avLst/>
              <a:gdLst>
                <a:gd name="T0" fmla="*/ 2 w 48"/>
                <a:gd name="T1" fmla="*/ 5 h 14"/>
                <a:gd name="T2" fmla="*/ 40 w 48"/>
                <a:gd name="T3" fmla="*/ 14 h 14"/>
                <a:gd name="T4" fmla="*/ 46 w 48"/>
                <a:gd name="T5" fmla="*/ 13 h 14"/>
                <a:gd name="T6" fmla="*/ 48 w 48"/>
                <a:gd name="T7" fmla="*/ 11 h 14"/>
                <a:gd name="T8" fmla="*/ 45 w 48"/>
                <a:gd name="T9" fmla="*/ 9 h 14"/>
                <a:gd name="T10" fmla="*/ 40 w 48"/>
                <a:gd name="T11" fmla="*/ 9 h 14"/>
                <a:gd name="T12" fmla="*/ 15 w 48"/>
                <a:gd name="T13" fmla="*/ 5 h 14"/>
                <a:gd name="T14" fmla="*/ 7 w 48"/>
                <a:gd name="T15" fmla="*/ 2 h 14"/>
                <a:gd name="T16" fmla="*/ 4 w 48"/>
                <a:gd name="T17" fmla="*/ 1 h 14"/>
                <a:gd name="T18" fmla="*/ 4 w 48"/>
                <a:gd name="T19" fmla="*/ 0 h 14"/>
                <a:gd name="T20" fmla="*/ 4 w 48"/>
                <a:gd name="T21" fmla="*/ 0 h 14"/>
                <a:gd name="T22" fmla="*/ 0 w 48"/>
                <a:gd name="T23" fmla="*/ 2 h 14"/>
                <a:gd name="T24" fmla="*/ 2 w 48"/>
                <a:gd name="T2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14">
                  <a:moveTo>
                    <a:pt x="2" y="5"/>
                  </a:moveTo>
                  <a:cubicBezTo>
                    <a:pt x="2" y="5"/>
                    <a:pt x="20" y="14"/>
                    <a:pt x="40" y="14"/>
                  </a:cubicBezTo>
                  <a:cubicBezTo>
                    <a:pt x="42" y="14"/>
                    <a:pt x="44" y="14"/>
                    <a:pt x="46" y="13"/>
                  </a:cubicBezTo>
                  <a:cubicBezTo>
                    <a:pt x="47" y="13"/>
                    <a:pt x="48" y="12"/>
                    <a:pt x="48" y="11"/>
                  </a:cubicBezTo>
                  <a:cubicBezTo>
                    <a:pt x="48" y="9"/>
                    <a:pt x="47" y="8"/>
                    <a:pt x="45" y="9"/>
                  </a:cubicBezTo>
                  <a:cubicBezTo>
                    <a:pt x="44" y="9"/>
                    <a:pt x="42" y="9"/>
                    <a:pt x="40" y="9"/>
                  </a:cubicBezTo>
                  <a:cubicBezTo>
                    <a:pt x="31" y="9"/>
                    <a:pt x="22" y="7"/>
                    <a:pt x="15" y="5"/>
                  </a:cubicBezTo>
                  <a:cubicBezTo>
                    <a:pt x="12" y="4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0" y="4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5" name="ïşḻiďê"/>
            <p:cNvSpPr/>
            <p:nvPr/>
          </p:nvSpPr>
          <p:spPr bwMode="auto">
            <a:xfrm>
              <a:off x="4779963" y="3471863"/>
              <a:ext cx="412750" cy="665163"/>
            </a:xfrm>
            <a:custGeom>
              <a:avLst/>
              <a:gdLst>
                <a:gd name="T0" fmla="*/ 216 w 216"/>
                <a:gd name="T1" fmla="*/ 9 h 348"/>
                <a:gd name="T2" fmla="*/ 68 w 216"/>
                <a:gd name="T3" fmla="*/ 206 h 348"/>
                <a:gd name="T4" fmla="*/ 0 w 216"/>
                <a:gd name="T5" fmla="*/ 328 h 348"/>
                <a:gd name="T6" fmla="*/ 38 w 216"/>
                <a:gd name="T7" fmla="*/ 348 h 348"/>
                <a:gd name="T8" fmla="*/ 104 w 216"/>
                <a:gd name="T9" fmla="*/ 215 h 348"/>
                <a:gd name="T10" fmla="*/ 206 w 216"/>
                <a:gd name="T11" fmla="*/ 31 h 348"/>
                <a:gd name="T12" fmla="*/ 216 w 216"/>
                <a:gd name="T13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348">
                  <a:moveTo>
                    <a:pt x="216" y="9"/>
                  </a:moveTo>
                  <a:cubicBezTo>
                    <a:pt x="216" y="9"/>
                    <a:pt x="147" y="0"/>
                    <a:pt x="68" y="206"/>
                  </a:cubicBezTo>
                  <a:cubicBezTo>
                    <a:pt x="68" y="206"/>
                    <a:pt x="39" y="276"/>
                    <a:pt x="0" y="328"/>
                  </a:cubicBezTo>
                  <a:cubicBezTo>
                    <a:pt x="38" y="348"/>
                    <a:pt x="38" y="348"/>
                    <a:pt x="38" y="348"/>
                  </a:cubicBezTo>
                  <a:cubicBezTo>
                    <a:pt x="38" y="348"/>
                    <a:pt x="85" y="280"/>
                    <a:pt x="104" y="215"/>
                  </a:cubicBezTo>
                  <a:cubicBezTo>
                    <a:pt x="104" y="215"/>
                    <a:pt x="164" y="49"/>
                    <a:pt x="206" y="31"/>
                  </a:cubicBezTo>
                  <a:cubicBezTo>
                    <a:pt x="216" y="9"/>
                    <a:pt x="216" y="9"/>
                    <a:pt x="216" y="9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6" name="ï$ľïdê"/>
            <p:cNvSpPr/>
            <p:nvPr/>
          </p:nvSpPr>
          <p:spPr bwMode="auto">
            <a:xfrm>
              <a:off x="4775201" y="3482975"/>
              <a:ext cx="422275" cy="660400"/>
            </a:xfrm>
            <a:custGeom>
              <a:avLst/>
              <a:gdLst>
                <a:gd name="T0" fmla="*/ 218 w 220"/>
                <a:gd name="T1" fmla="*/ 1 h 345"/>
                <a:gd name="T2" fmla="*/ 216 w 220"/>
                <a:gd name="T3" fmla="*/ 0 h 345"/>
                <a:gd name="T4" fmla="*/ 165 w 220"/>
                <a:gd name="T5" fmla="*/ 29 h 345"/>
                <a:gd name="T6" fmla="*/ 68 w 220"/>
                <a:gd name="T7" fmla="*/ 199 h 345"/>
                <a:gd name="T8" fmla="*/ 70 w 220"/>
                <a:gd name="T9" fmla="*/ 200 h 345"/>
                <a:gd name="T10" fmla="*/ 68 w 220"/>
                <a:gd name="T11" fmla="*/ 199 h 345"/>
                <a:gd name="T12" fmla="*/ 67 w 220"/>
                <a:gd name="T13" fmla="*/ 202 h 345"/>
                <a:gd name="T14" fmla="*/ 0 w 220"/>
                <a:gd name="T15" fmla="*/ 320 h 345"/>
                <a:gd name="T16" fmla="*/ 0 w 220"/>
                <a:gd name="T17" fmla="*/ 322 h 345"/>
                <a:gd name="T18" fmla="*/ 1 w 220"/>
                <a:gd name="T19" fmla="*/ 324 h 345"/>
                <a:gd name="T20" fmla="*/ 39 w 220"/>
                <a:gd name="T21" fmla="*/ 344 h 345"/>
                <a:gd name="T22" fmla="*/ 42 w 220"/>
                <a:gd name="T23" fmla="*/ 343 h 345"/>
                <a:gd name="T24" fmla="*/ 108 w 220"/>
                <a:gd name="T25" fmla="*/ 210 h 345"/>
                <a:gd name="T26" fmla="*/ 106 w 220"/>
                <a:gd name="T27" fmla="*/ 209 h 345"/>
                <a:gd name="T28" fmla="*/ 108 w 220"/>
                <a:gd name="T29" fmla="*/ 210 h 345"/>
                <a:gd name="T30" fmla="*/ 111 w 220"/>
                <a:gd name="T31" fmla="*/ 203 h 345"/>
                <a:gd name="T32" fmla="*/ 151 w 220"/>
                <a:gd name="T33" fmla="*/ 108 h 345"/>
                <a:gd name="T34" fmla="*/ 181 w 220"/>
                <a:gd name="T35" fmla="*/ 56 h 345"/>
                <a:gd name="T36" fmla="*/ 196 w 220"/>
                <a:gd name="T37" fmla="*/ 37 h 345"/>
                <a:gd name="T38" fmla="*/ 209 w 220"/>
                <a:gd name="T39" fmla="*/ 27 h 345"/>
                <a:gd name="T40" fmla="*/ 210 w 220"/>
                <a:gd name="T41" fmla="*/ 24 h 345"/>
                <a:gd name="T42" fmla="*/ 207 w 220"/>
                <a:gd name="T43" fmla="*/ 23 h 345"/>
                <a:gd name="T44" fmla="*/ 190 w 220"/>
                <a:gd name="T45" fmla="*/ 36 h 345"/>
                <a:gd name="T46" fmla="*/ 160 w 220"/>
                <a:gd name="T47" fmla="*/ 82 h 345"/>
                <a:gd name="T48" fmla="*/ 104 w 220"/>
                <a:gd name="T49" fmla="*/ 209 h 345"/>
                <a:gd name="T50" fmla="*/ 104 w 220"/>
                <a:gd name="T51" fmla="*/ 209 h 345"/>
                <a:gd name="T52" fmla="*/ 64 w 220"/>
                <a:gd name="T53" fmla="*/ 299 h 345"/>
                <a:gd name="T54" fmla="*/ 46 w 220"/>
                <a:gd name="T55" fmla="*/ 329 h 345"/>
                <a:gd name="T56" fmla="*/ 40 w 220"/>
                <a:gd name="T57" fmla="*/ 338 h 345"/>
                <a:gd name="T58" fmla="*/ 38 w 220"/>
                <a:gd name="T59" fmla="*/ 341 h 345"/>
                <a:gd name="T60" fmla="*/ 40 w 220"/>
                <a:gd name="T61" fmla="*/ 342 h 345"/>
                <a:gd name="T62" fmla="*/ 41 w 220"/>
                <a:gd name="T63" fmla="*/ 340 h 345"/>
                <a:gd name="T64" fmla="*/ 3 w 220"/>
                <a:gd name="T65" fmla="*/ 320 h 345"/>
                <a:gd name="T66" fmla="*/ 2 w 220"/>
                <a:gd name="T67" fmla="*/ 322 h 345"/>
                <a:gd name="T68" fmla="*/ 4 w 220"/>
                <a:gd name="T69" fmla="*/ 323 h 345"/>
                <a:gd name="T70" fmla="*/ 73 w 220"/>
                <a:gd name="T71" fmla="*/ 201 h 345"/>
                <a:gd name="T72" fmla="*/ 73 w 220"/>
                <a:gd name="T73" fmla="*/ 201 h 345"/>
                <a:gd name="T74" fmla="*/ 168 w 220"/>
                <a:gd name="T75" fmla="*/ 32 h 345"/>
                <a:gd name="T76" fmla="*/ 216 w 220"/>
                <a:gd name="T77" fmla="*/ 5 h 345"/>
                <a:gd name="T78" fmla="*/ 217 w 220"/>
                <a:gd name="T79" fmla="*/ 5 h 345"/>
                <a:gd name="T80" fmla="*/ 217 w 220"/>
                <a:gd name="T81" fmla="*/ 5 h 345"/>
                <a:gd name="T82" fmla="*/ 217 w 220"/>
                <a:gd name="T83" fmla="*/ 5 h 345"/>
                <a:gd name="T84" fmla="*/ 220 w 220"/>
                <a:gd name="T85" fmla="*/ 3 h 345"/>
                <a:gd name="T86" fmla="*/ 218 w 220"/>
                <a:gd name="T87" fmla="*/ 1 h 345"/>
                <a:gd name="T88" fmla="*/ 218 w 220"/>
                <a:gd name="T89" fmla="*/ 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0" h="345">
                  <a:moveTo>
                    <a:pt x="218" y="1"/>
                  </a:moveTo>
                  <a:cubicBezTo>
                    <a:pt x="218" y="1"/>
                    <a:pt x="217" y="0"/>
                    <a:pt x="216" y="0"/>
                  </a:cubicBezTo>
                  <a:cubicBezTo>
                    <a:pt x="210" y="0"/>
                    <a:pt x="191" y="3"/>
                    <a:pt x="165" y="29"/>
                  </a:cubicBezTo>
                  <a:cubicBezTo>
                    <a:pt x="138" y="55"/>
                    <a:pt x="104" y="104"/>
                    <a:pt x="68" y="199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68" y="199"/>
                    <a:pt x="68" y="200"/>
                    <a:pt x="67" y="202"/>
                  </a:cubicBezTo>
                  <a:cubicBezTo>
                    <a:pt x="61" y="216"/>
                    <a:pt x="34" y="275"/>
                    <a:pt x="0" y="320"/>
                  </a:cubicBezTo>
                  <a:cubicBezTo>
                    <a:pt x="0" y="321"/>
                    <a:pt x="0" y="322"/>
                    <a:pt x="0" y="322"/>
                  </a:cubicBezTo>
                  <a:cubicBezTo>
                    <a:pt x="0" y="323"/>
                    <a:pt x="1" y="324"/>
                    <a:pt x="1" y="324"/>
                  </a:cubicBezTo>
                  <a:cubicBezTo>
                    <a:pt x="39" y="344"/>
                    <a:pt x="39" y="344"/>
                    <a:pt x="39" y="344"/>
                  </a:cubicBezTo>
                  <a:cubicBezTo>
                    <a:pt x="40" y="345"/>
                    <a:pt x="42" y="344"/>
                    <a:pt x="42" y="343"/>
                  </a:cubicBezTo>
                  <a:cubicBezTo>
                    <a:pt x="42" y="343"/>
                    <a:pt x="89" y="275"/>
                    <a:pt x="108" y="210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8" y="210"/>
                    <a:pt x="109" y="208"/>
                    <a:pt x="111" y="203"/>
                  </a:cubicBezTo>
                  <a:cubicBezTo>
                    <a:pt x="117" y="187"/>
                    <a:pt x="133" y="147"/>
                    <a:pt x="151" y="108"/>
                  </a:cubicBezTo>
                  <a:cubicBezTo>
                    <a:pt x="161" y="89"/>
                    <a:pt x="171" y="71"/>
                    <a:pt x="181" y="56"/>
                  </a:cubicBezTo>
                  <a:cubicBezTo>
                    <a:pt x="186" y="49"/>
                    <a:pt x="191" y="42"/>
                    <a:pt x="196" y="37"/>
                  </a:cubicBezTo>
                  <a:cubicBezTo>
                    <a:pt x="200" y="32"/>
                    <a:pt x="205" y="29"/>
                    <a:pt x="209" y="27"/>
                  </a:cubicBezTo>
                  <a:cubicBezTo>
                    <a:pt x="210" y="26"/>
                    <a:pt x="211" y="25"/>
                    <a:pt x="210" y="24"/>
                  </a:cubicBezTo>
                  <a:cubicBezTo>
                    <a:pt x="210" y="23"/>
                    <a:pt x="208" y="22"/>
                    <a:pt x="207" y="23"/>
                  </a:cubicBezTo>
                  <a:cubicBezTo>
                    <a:pt x="201" y="25"/>
                    <a:pt x="196" y="30"/>
                    <a:pt x="190" y="36"/>
                  </a:cubicBezTo>
                  <a:cubicBezTo>
                    <a:pt x="180" y="47"/>
                    <a:pt x="170" y="64"/>
                    <a:pt x="160" y="82"/>
                  </a:cubicBezTo>
                  <a:cubicBezTo>
                    <a:pt x="130" y="137"/>
                    <a:pt x="104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94" y="241"/>
                    <a:pt x="78" y="274"/>
                    <a:pt x="64" y="299"/>
                  </a:cubicBezTo>
                  <a:cubicBezTo>
                    <a:pt x="57" y="311"/>
                    <a:pt x="50" y="322"/>
                    <a:pt x="46" y="329"/>
                  </a:cubicBezTo>
                  <a:cubicBezTo>
                    <a:pt x="43" y="333"/>
                    <a:pt x="42" y="336"/>
                    <a:pt x="40" y="338"/>
                  </a:cubicBezTo>
                  <a:cubicBezTo>
                    <a:pt x="39" y="340"/>
                    <a:pt x="38" y="341"/>
                    <a:pt x="38" y="341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1" y="340"/>
                    <a:pt x="41" y="340"/>
                    <a:pt x="41" y="340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2" y="322"/>
                    <a:pt x="2" y="322"/>
                    <a:pt x="2" y="322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3" y="271"/>
                    <a:pt x="72" y="201"/>
                    <a:pt x="73" y="201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108" y="106"/>
                    <a:pt x="142" y="57"/>
                    <a:pt x="168" y="32"/>
                  </a:cubicBezTo>
                  <a:cubicBezTo>
                    <a:pt x="194" y="7"/>
                    <a:pt x="212" y="5"/>
                    <a:pt x="216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9" y="5"/>
                    <a:pt x="220" y="5"/>
                    <a:pt x="220" y="3"/>
                  </a:cubicBezTo>
                  <a:cubicBezTo>
                    <a:pt x="220" y="2"/>
                    <a:pt x="219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7" name="iŝlïďê"/>
            <p:cNvSpPr/>
            <p:nvPr/>
          </p:nvSpPr>
          <p:spPr bwMode="auto">
            <a:xfrm>
              <a:off x="4884738" y="3508375"/>
              <a:ext cx="304800" cy="696913"/>
            </a:xfrm>
            <a:custGeom>
              <a:avLst/>
              <a:gdLst>
                <a:gd name="T0" fmla="*/ 159 w 159"/>
                <a:gd name="T1" fmla="*/ 0 h 364"/>
                <a:gd name="T2" fmla="*/ 46 w 159"/>
                <a:gd name="T3" fmla="*/ 219 h 364"/>
                <a:gd name="T4" fmla="*/ 0 w 159"/>
                <a:gd name="T5" fmla="*/ 350 h 364"/>
                <a:gd name="T6" fmla="*/ 40 w 159"/>
                <a:gd name="T7" fmla="*/ 364 h 364"/>
                <a:gd name="T8" fmla="*/ 83 w 159"/>
                <a:gd name="T9" fmla="*/ 222 h 364"/>
                <a:gd name="T10" fmla="*/ 153 w 159"/>
                <a:gd name="T11" fmla="*/ 23 h 364"/>
                <a:gd name="T12" fmla="*/ 159 w 159"/>
                <a:gd name="T1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364">
                  <a:moveTo>
                    <a:pt x="159" y="0"/>
                  </a:moveTo>
                  <a:cubicBezTo>
                    <a:pt x="159" y="0"/>
                    <a:pt x="89" y="2"/>
                    <a:pt x="46" y="219"/>
                  </a:cubicBezTo>
                  <a:cubicBezTo>
                    <a:pt x="46" y="219"/>
                    <a:pt x="29" y="293"/>
                    <a:pt x="0" y="350"/>
                  </a:cubicBezTo>
                  <a:cubicBezTo>
                    <a:pt x="40" y="364"/>
                    <a:pt x="40" y="364"/>
                    <a:pt x="40" y="364"/>
                  </a:cubicBezTo>
                  <a:cubicBezTo>
                    <a:pt x="40" y="364"/>
                    <a:pt x="75" y="289"/>
                    <a:pt x="83" y="222"/>
                  </a:cubicBezTo>
                  <a:cubicBezTo>
                    <a:pt x="83" y="222"/>
                    <a:pt x="115" y="48"/>
                    <a:pt x="153" y="23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8" name="íṧľídè"/>
            <p:cNvSpPr/>
            <p:nvPr/>
          </p:nvSpPr>
          <p:spPr bwMode="auto">
            <a:xfrm>
              <a:off x="4878388" y="3502025"/>
              <a:ext cx="314325" cy="706438"/>
            </a:xfrm>
            <a:custGeom>
              <a:avLst/>
              <a:gdLst>
                <a:gd name="T0" fmla="*/ 162 w 164"/>
                <a:gd name="T1" fmla="*/ 0 h 369"/>
                <a:gd name="T2" fmla="*/ 120 w 164"/>
                <a:gd name="T3" fmla="*/ 29 h 369"/>
                <a:gd name="T4" fmla="*/ 47 w 164"/>
                <a:gd name="T5" fmla="*/ 221 h 369"/>
                <a:gd name="T6" fmla="*/ 49 w 164"/>
                <a:gd name="T7" fmla="*/ 222 h 369"/>
                <a:gd name="T8" fmla="*/ 47 w 164"/>
                <a:gd name="T9" fmla="*/ 221 h 369"/>
                <a:gd name="T10" fmla="*/ 46 w 164"/>
                <a:gd name="T11" fmla="*/ 224 h 369"/>
                <a:gd name="T12" fmla="*/ 0 w 164"/>
                <a:gd name="T13" fmla="*/ 352 h 369"/>
                <a:gd name="T14" fmla="*/ 0 w 164"/>
                <a:gd name="T15" fmla="*/ 354 h 369"/>
                <a:gd name="T16" fmla="*/ 2 w 164"/>
                <a:gd name="T17" fmla="*/ 355 h 369"/>
                <a:gd name="T18" fmla="*/ 43 w 164"/>
                <a:gd name="T19" fmla="*/ 369 h 369"/>
                <a:gd name="T20" fmla="*/ 45 w 164"/>
                <a:gd name="T21" fmla="*/ 368 h 369"/>
                <a:gd name="T22" fmla="*/ 89 w 164"/>
                <a:gd name="T23" fmla="*/ 225 h 369"/>
                <a:gd name="T24" fmla="*/ 86 w 164"/>
                <a:gd name="T25" fmla="*/ 225 h 369"/>
                <a:gd name="T26" fmla="*/ 89 w 164"/>
                <a:gd name="T27" fmla="*/ 226 h 369"/>
                <a:gd name="T28" fmla="*/ 90 w 164"/>
                <a:gd name="T29" fmla="*/ 218 h 369"/>
                <a:gd name="T30" fmla="*/ 114 w 164"/>
                <a:gd name="T31" fmla="*/ 118 h 369"/>
                <a:gd name="T32" fmla="*/ 134 w 164"/>
                <a:gd name="T33" fmla="*/ 61 h 369"/>
                <a:gd name="T34" fmla="*/ 146 w 164"/>
                <a:gd name="T35" fmla="*/ 40 h 369"/>
                <a:gd name="T36" fmla="*/ 157 w 164"/>
                <a:gd name="T37" fmla="*/ 28 h 369"/>
                <a:gd name="T38" fmla="*/ 158 w 164"/>
                <a:gd name="T39" fmla="*/ 25 h 369"/>
                <a:gd name="T40" fmla="*/ 155 w 164"/>
                <a:gd name="T41" fmla="*/ 24 h 369"/>
                <a:gd name="T42" fmla="*/ 140 w 164"/>
                <a:gd name="T43" fmla="*/ 40 h 369"/>
                <a:gd name="T44" fmla="*/ 118 w 164"/>
                <a:gd name="T45" fmla="*/ 90 h 369"/>
                <a:gd name="T46" fmla="*/ 84 w 164"/>
                <a:gd name="T47" fmla="*/ 225 h 369"/>
                <a:gd name="T48" fmla="*/ 84 w 164"/>
                <a:gd name="T49" fmla="*/ 225 h 369"/>
                <a:gd name="T50" fmla="*/ 59 w 164"/>
                <a:gd name="T51" fmla="*/ 320 h 369"/>
                <a:gd name="T52" fmla="*/ 47 w 164"/>
                <a:gd name="T53" fmla="*/ 353 h 369"/>
                <a:gd name="T54" fmla="*/ 43 w 164"/>
                <a:gd name="T55" fmla="*/ 362 h 369"/>
                <a:gd name="T56" fmla="*/ 41 w 164"/>
                <a:gd name="T57" fmla="*/ 366 h 369"/>
                <a:gd name="T58" fmla="*/ 43 w 164"/>
                <a:gd name="T59" fmla="*/ 367 h 369"/>
                <a:gd name="T60" fmla="*/ 44 w 164"/>
                <a:gd name="T61" fmla="*/ 364 h 369"/>
                <a:gd name="T62" fmla="*/ 3 w 164"/>
                <a:gd name="T63" fmla="*/ 351 h 369"/>
                <a:gd name="T64" fmla="*/ 3 w 164"/>
                <a:gd name="T65" fmla="*/ 353 h 369"/>
                <a:gd name="T66" fmla="*/ 5 w 164"/>
                <a:gd name="T67" fmla="*/ 354 h 369"/>
                <a:gd name="T68" fmla="*/ 52 w 164"/>
                <a:gd name="T69" fmla="*/ 222 h 369"/>
                <a:gd name="T70" fmla="*/ 52 w 164"/>
                <a:gd name="T71" fmla="*/ 222 h 369"/>
                <a:gd name="T72" fmla="*/ 123 w 164"/>
                <a:gd name="T73" fmla="*/ 33 h 369"/>
                <a:gd name="T74" fmla="*/ 151 w 164"/>
                <a:gd name="T75" fmla="*/ 9 h 369"/>
                <a:gd name="T76" fmla="*/ 159 w 164"/>
                <a:gd name="T77" fmla="*/ 6 h 369"/>
                <a:gd name="T78" fmla="*/ 161 w 164"/>
                <a:gd name="T79" fmla="*/ 5 h 369"/>
                <a:gd name="T80" fmla="*/ 162 w 164"/>
                <a:gd name="T81" fmla="*/ 5 h 369"/>
                <a:gd name="T82" fmla="*/ 162 w 164"/>
                <a:gd name="T83" fmla="*/ 5 h 369"/>
                <a:gd name="T84" fmla="*/ 162 w 164"/>
                <a:gd name="T85" fmla="*/ 5 h 369"/>
                <a:gd name="T86" fmla="*/ 162 w 164"/>
                <a:gd name="T87" fmla="*/ 5 h 369"/>
                <a:gd name="T88" fmla="*/ 162 w 164"/>
                <a:gd name="T89" fmla="*/ 5 h 369"/>
                <a:gd name="T90" fmla="*/ 162 w 164"/>
                <a:gd name="T91" fmla="*/ 5 h 369"/>
                <a:gd name="T92" fmla="*/ 162 w 164"/>
                <a:gd name="T93" fmla="*/ 5 h 369"/>
                <a:gd name="T94" fmla="*/ 164 w 164"/>
                <a:gd name="T95" fmla="*/ 3 h 369"/>
                <a:gd name="T96" fmla="*/ 162 w 164"/>
                <a:gd name="T9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369">
                  <a:moveTo>
                    <a:pt x="162" y="0"/>
                  </a:moveTo>
                  <a:cubicBezTo>
                    <a:pt x="161" y="0"/>
                    <a:pt x="143" y="1"/>
                    <a:pt x="120" y="29"/>
                  </a:cubicBezTo>
                  <a:cubicBezTo>
                    <a:pt x="97" y="58"/>
                    <a:pt x="69" y="113"/>
                    <a:pt x="47" y="221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1"/>
                    <a:pt x="47" y="222"/>
                    <a:pt x="46" y="224"/>
                  </a:cubicBezTo>
                  <a:cubicBezTo>
                    <a:pt x="42" y="239"/>
                    <a:pt x="26" y="302"/>
                    <a:pt x="0" y="352"/>
                  </a:cubicBezTo>
                  <a:cubicBezTo>
                    <a:pt x="0" y="353"/>
                    <a:pt x="0" y="353"/>
                    <a:pt x="0" y="354"/>
                  </a:cubicBezTo>
                  <a:cubicBezTo>
                    <a:pt x="1" y="355"/>
                    <a:pt x="1" y="355"/>
                    <a:pt x="2" y="355"/>
                  </a:cubicBezTo>
                  <a:cubicBezTo>
                    <a:pt x="43" y="369"/>
                    <a:pt x="43" y="369"/>
                    <a:pt x="43" y="369"/>
                  </a:cubicBezTo>
                  <a:cubicBezTo>
                    <a:pt x="44" y="369"/>
                    <a:pt x="45" y="369"/>
                    <a:pt x="45" y="368"/>
                  </a:cubicBezTo>
                  <a:cubicBezTo>
                    <a:pt x="45" y="368"/>
                    <a:pt x="80" y="293"/>
                    <a:pt x="89" y="225"/>
                  </a:cubicBezTo>
                  <a:cubicBezTo>
                    <a:pt x="86" y="225"/>
                    <a:pt x="86" y="225"/>
                    <a:pt x="86" y="225"/>
                  </a:cubicBezTo>
                  <a:cubicBezTo>
                    <a:pt x="89" y="226"/>
                    <a:pt x="89" y="226"/>
                    <a:pt x="89" y="226"/>
                  </a:cubicBezTo>
                  <a:cubicBezTo>
                    <a:pt x="89" y="226"/>
                    <a:pt x="89" y="223"/>
                    <a:pt x="90" y="218"/>
                  </a:cubicBezTo>
                  <a:cubicBezTo>
                    <a:pt x="93" y="201"/>
                    <a:pt x="102" y="159"/>
                    <a:pt x="114" y="118"/>
                  </a:cubicBezTo>
                  <a:cubicBezTo>
                    <a:pt x="120" y="97"/>
                    <a:pt x="127" y="77"/>
                    <a:pt x="134" y="61"/>
                  </a:cubicBezTo>
                  <a:cubicBezTo>
                    <a:pt x="138" y="53"/>
                    <a:pt x="142" y="46"/>
                    <a:pt x="146" y="40"/>
                  </a:cubicBezTo>
                  <a:cubicBezTo>
                    <a:pt x="150" y="35"/>
                    <a:pt x="154" y="30"/>
                    <a:pt x="157" y="28"/>
                  </a:cubicBezTo>
                  <a:cubicBezTo>
                    <a:pt x="158" y="27"/>
                    <a:pt x="159" y="26"/>
                    <a:pt x="158" y="25"/>
                  </a:cubicBezTo>
                  <a:cubicBezTo>
                    <a:pt x="157" y="23"/>
                    <a:pt x="156" y="23"/>
                    <a:pt x="155" y="24"/>
                  </a:cubicBezTo>
                  <a:cubicBezTo>
                    <a:pt x="149" y="27"/>
                    <a:pt x="145" y="33"/>
                    <a:pt x="140" y="40"/>
                  </a:cubicBezTo>
                  <a:cubicBezTo>
                    <a:pt x="132" y="53"/>
                    <a:pt x="125" y="71"/>
                    <a:pt x="118" y="90"/>
                  </a:cubicBezTo>
                  <a:cubicBezTo>
                    <a:pt x="98" y="149"/>
                    <a:pt x="84" y="225"/>
                    <a:pt x="84" y="225"/>
                  </a:cubicBezTo>
                  <a:cubicBezTo>
                    <a:pt x="84" y="225"/>
                    <a:pt x="84" y="225"/>
                    <a:pt x="84" y="225"/>
                  </a:cubicBezTo>
                  <a:cubicBezTo>
                    <a:pt x="80" y="258"/>
                    <a:pt x="69" y="293"/>
                    <a:pt x="59" y="320"/>
                  </a:cubicBezTo>
                  <a:cubicBezTo>
                    <a:pt x="55" y="334"/>
                    <a:pt x="50" y="345"/>
                    <a:pt x="47" y="353"/>
                  </a:cubicBezTo>
                  <a:cubicBezTo>
                    <a:pt x="45" y="357"/>
                    <a:pt x="44" y="360"/>
                    <a:pt x="43" y="362"/>
                  </a:cubicBezTo>
                  <a:cubicBezTo>
                    <a:pt x="42" y="365"/>
                    <a:pt x="41" y="366"/>
                    <a:pt x="41" y="366"/>
                  </a:cubicBezTo>
                  <a:cubicBezTo>
                    <a:pt x="43" y="367"/>
                    <a:pt x="43" y="367"/>
                    <a:pt x="43" y="367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3" y="351"/>
                    <a:pt x="3" y="351"/>
                    <a:pt x="3" y="351"/>
                  </a:cubicBezTo>
                  <a:cubicBezTo>
                    <a:pt x="3" y="353"/>
                    <a:pt x="3" y="353"/>
                    <a:pt x="3" y="353"/>
                  </a:cubicBezTo>
                  <a:cubicBezTo>
                    <a:pt x="5" y="354"/>
                    <a:pt x="5" y="354"/>
                    <a:pt x="5" y="354"/>
                  </a:cubicBezTo>
                  <a:cubicBezTo>
                    <a:pt x="34" y="296"/>
                    <a:pt x="52" y="222"/>
                    <a:pt x="52" y="222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73" y="114"/>
                    <a:pt x="101" y="60"/>
                    <a:pt x="123" y="33"/>
                  </a:cubicBezTo>
                  <a:cubicBezTo>
                    <a:pt x="135" y="19"/>
                    <a:pt x="144" y="12"/>
                    <a:pt x="151" y="9"/>
                  </a:cubicBezTo>
                  <a:cubicBezTo>
                    <a:pt x="155" y="7"/>
                    <a:pt x="157" y="6"/>
                    <a:pt x="159" y="6"/>
                  </a:cubicBezTo>
                  <a:cubicBezTo>
                    <a:pt x="160" y="5"/>
                    <a:pt x="161" y="5"/>
                    <a:pt x="161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3" y="5"/>
                    <a:pt x="164" y="4"/>
                    <a:pt x="164" y="3"/>
                  </a:cubicBezTo>
                  <a:cubicBezTo>
                    <a:pt x="164" y="1"/>
                    <a:pt x="163" y="0"/>
                    <a:pt x="162" y="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9" name="iṡļîḓè"/>
            <p:cNvSpPr/>
            <p:nvPr/>
          </p:nvSpPr>
          <p:spPr bwMode="auto">
            <a:xfrm>
              <a:off x="5173663" y="3475038"/>
              <a:ext cx="90488" cy="92075"/>
            </a:xfrm>
            <a:custGeom>
              <a:avLst/>
              <a:gdLst>
                <a:gd name="T0" fmla="*/ 41 w 47"/>
                <a:gd name="T1" fmla="*/ 45 h 48"/>
                <a:gd name="T2" fmla="*/ 44 w 47"/>
                <a:gd name="T3" fmla="*/ 11 h 48"/>
                <a:gd name="T4" fmla="*/ 8 w 47"/>
                <a:gd name="T5" fmla="*/ 8 h 48"/>
                <a:gd name="T6" fmla="*/ 2 w 47"/>
                <a:gd name="T7" fmla="*/ 40 h 48"/>
                <a:gd name="T8" fmla="*/ 41 w 47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1" y="45"/>
                  </a:moveTo>
                  <a:cubicBezTo>
                    <a:pt x="41" y="45"/>
                    <a:pt x="47" y="16"/>
                    <a:pt x="44" y="11"/>
                  </a:cubicBezTo>
                  <a:cubicBezTo>
                    <a:pt x="44" y="11"/>
                    <a:pt x="23" y="0"/>
                    <a:pt x="8" y="8"/>
                  </a:cubicBezTo>
                  <a:cubicBezTo>
                    <a:pt x="8" y="8"/>
                    <a:pt x="0" y="34"/>
                    <a:pt x="2" y="40"/>
                  </a:cubicBezTo>
                  <a:cubicBezTo>
                    <a:pt x="2" y="40"/>
                    <a:pt x="34" y="48"/>
                    <a:pt x="41" y="45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0" name="iSľïďe"/>
            <p:cNvSpPr/>
            <p:nvPr/>
          </p:nvSpPr>
          <p:spPr bwMode="auto">
            <a:xfrm>
              <a:off x="5172076" y="3481388"/>
              <a:ext cx="92075" cy="85725"/>
            </a:xfrm>
            <a:custGeom>
              <a:avLst/>
              <a:gdLst>
                <a:gd name="T0" fmla="*/ 42 w 48"/>
                <a:gd name="T1" fmla="*/ 42 h 45"/>
                <a:gd name="T2" fmla="*/ 45 w 48"/>
                <a:gd name="T3" fmla="*/ 42 h 45"/>
                <a:gd name="T4" fmla="*/ 46 w 48"/>
                <a:gd name="T5" fmla="*/ 31 h 45"/>
                <a:gd name="T6" fmla="*/ 48 w 48"/>
                <a:gd name="T7" fmla="*/ 12 h 45"/>
                <a:gd name="T8" fmla="*/ 48 w 48"/>
                <a:gd name="T9" fmla="*/ 9 h 45"/>
                <a:gd name="T10" fmla="*/ 48 w 48"/>
                <a:gd name="T11" fmla="*/ 7 h 45"/>
                <a:gd name="T12" fmla="*/ 46 w 48"/>
                <a:gd name="T13" fmla="*/ 6 h 45"/>
                <a:gd name="T14" fmla="*/ 22 w 48"/>
                <a:gd name="T15" fmla="*/ 0 h 45"/>
                <a:gd name="T16" fmla="*/ 8 w 48"/>
                <a:gd name="T17" fmla="*/ 3 h 45"/>
                <a:gd name="T18" fmla="*/ 7 w 48"/>
                <a:gd name="T19" fmla="*/ 4 h 45"/>
                <a:gd name="T20" fmla="*/ 4 w 48"/>
                <a:gd name="T21" fmla="*/ 16 h 45"/>
                <a:gd name="T22" fmla="*/ 1 w 48"/>
                <a:gd name="T23" fmla="*/ 26 h 45"/>
                <a:gd name="T24" fmla="*/ 0 w 48"/>
                <a:gd name="T25" fmla="*/ 35 h 45"/>
                <a:gd name="T26" fmla="*/ 1 w 48"/>
                <a:gd name="T27" fmla="*/ 38 h 45"/>
                <a:gd name="T28" fmla="*/ 2 w 48"/>
                <a:gd name="T29" fmla="*/ 39 h 45"/>
                <a:gd name="T30" fmla="*/ 15 w 48"/>
                <a:gd name="T31" fmla="*/ 42 h 45"/>
                <a:gd name="T32" fmla="*/ 37 w 48"/>
                <a:gd name="T33" fmla="*/ 45 h 45"/>
                <a:gd name="T34" fmla="*/ 43 w 48"/>
                <a:gd name="T35" fmla="*/ 44 h 45"/>
                <a:gd name="T36" fmla="*/ 45 w 48"/>
                <a:gd name="T37" fmla="*/ 42 h 45"/>
                <a:gd name="T38" fmla="*/ 42 w 48"/>
                <a:gd name="T39" fmla="*/ 42 h 45"/>
                <a:gd name="T40" fmla="*/ 41 w 48"/>
                <a:gd name="T41" fmla="*/ 40 h 45"/>
                <a:gd name="T42" fmla="*/ 37 w 48"/>
                <a:gd name="T43" fmla="*/ 40 h 45"/>
                <a:gd name="T44" fmla="*/ 16 w 48"/>
                <a:gd name="T45" fmla="*/ 37 h 45"/>
                <a:gd name="T46" fmla="*/ 7 w 48"/>
                <a:gd name="T47" fmla="*/ 35 h 45"/>
                <a:gd name="T48" fmla="*/ 4 w 48"/>
                <a:gd name="T49" fmla="*/ 35 h 45"/>
                <a:gd name="T50" fmla="*/ 3 w 48"/>
                <a:gd name="T51" fmla="*/ 37 h 45"/>
                <a:gd name="T52" fmla="*/ 5 w 48"/>
                <a:gd name="T53" fmla="*/ 36 h 45"/>
                <a:gd name="T54" fmla="*/ 5 w 48"/>
                <a:gd name="T55" fmla="*/ 35 h 45"/>
                <a:gd name="T56" fmla="*/ 6 w 48"/>
                <a:gd name="T57" fmla="*/ 27 h 45"/>
                <a:gd name="T58" fmla="*/ 9 w 48"/>
                <a:gd name="T59" fmla="*/ 13 h 45"/>
                <a:gd name="T60" fmla="*/ 11 w 48"/>
                <a:gd name="T61" fmla="*/ 8 h 45"/>
                <a:gd name="T62" fmla="*/ 11 w 48"/>
                <a:gd name="T63" fmla="*/ 6 h 45"/>
                <a:gd name="T64" fmla="*/ 9 w 48"/>
                <a:gd name="T65" fmla="*/ 5 h 45"/>
                <a:gd name="T66" fmla="*/ 10 w 48"/>
                <a:gd name="T67" fmla="*/ 7 h 45"/>
                <a:gd name="T68" fmla="*/ 22 w 48"/>
                <a:gd name="T69" fmla="*/ 4 h 45"/>
                <a:gd name="T70" fmla="*/ 38 w 48"/>
                <a:gd name="T71" fmla="*/ 7 h 45"/>
                <a:gd name="T72" fmla="*/ 42 w 48"/>
                <a:gd name="T73" fmla="*/ 9 h 45"/>
                <a:gd name="T74" fmla="*/ 44 w 48"/>
                <a:gd name="T75" fmla="*/ 10 h 45"/>
                <a:gd name="T76" fmla="*/ 44 w 48"/>
                <a:gd name="T77" fmla="*/ 10 h 45"/>
                <a:gd name="T78" fmla="*/ 44 w 48"/>
                <a:gd name="T79" fmla="*/ 10 h 45"/>
                <a:gd name="T80" fmla="*/ 45 w 48"/>
                <a:gd name="T81" fmla="*/ 8 h 45"/>
                <a:gd name="T82" fmla="*/ 43 w 48"/>
                <a:gd name="T83" fmla="*/ 9 h 45"/>
                <a:gd name="T84" fmla="*/ 43 w 48"/>
                <a:gd name="T85" fmla="*/ 10 h 45"/>
                <a:gd name="T86" fmla="*/ 44 w 48"/>
                <a:gd name="T87" fmla="*/ 12 h 45"/>
                <a:gd name="T88" fmla="*/ 42 w 48"/>
                <a:gd name="T89" fmla="*/ 30 h 45"/>
                <a:gd name="T90" fmla="*/ 41 w 48"/>
                <a:gd name="T91" fmla="*/ 38 h 45"/>
                <a:gd name="T92" fmla="*/ 40 w 48"/>
                <a:gd name="T93" fmla="*/ 41 h 45"/>
                <a:gd name="T94" fmla="*/ 42 w 48"/>
                <a:gd name="T95" fmla="*/ 42 h 45"/>
                <a:gd name="T96" fmla="*/ 41 w 48"/>
                <a:gd name="T97" fmla="*/ 40 h 45"/>
                <a:gd name="T98" fmla="*/ 42 w 48"/>
                <a:gd name="T9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" h="45">
                  <a:moveTo>
                    <a:pt x="42" y="42"/>
                  </a:moveTo>
                  <a:cubicBezTo>
                    <a:pt x="45" y="42"/>
                    <a:pt x="45" y="42"/>
                    <a:pt x="45" y="42"/>
                  </a:cubicBezTo>
                  <a:cubicBezTo>
                    <a:pt x="45" y="42"/>
                    <a:pt x="46" y="37"/>
                    <a:pt x="46" y="31"/>
                  </a:cubicBezTo>
                  <a:cubicBezTo>
                    <a:pt x="47" y="25"/>
                    <a:pt x="48" y="17"/>
                    <a:pt x="48" y="12"/>
                  </a:cubicBezTo>
                  <a:cubicBezTo>
                    <a:pt x="48" y="11"/>
                    <a:pt x="48" y="10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6" y="6"/>
                    <a:pt x="35" y="0"/>
                    <a:pt x="22" y="0"/>
                  </a:cubicBezTo>
                  <a:cubicBezTo>
                    <a:pt x="18" y="0"/>
                    <a:pt x="13" y="0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5" y="10"/>
                    <a:pt x="4" y="16"/>
                  </a:cubicBezTo>
                  <a:cubicBezTo>
                    <a:pt x="3" y="19"/>
                    <a:pt x="2" y="23"/>
                    <a:pt x="1" y="26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1" y="38"/>
                    <a:pt x="2" y="39"/>
                    <a:pt x="2" y="39"/>
                  </a:cubicBezTo>
                  <a:cubicBezTo>
                    <a:pt x="2" y="39"/>
                    <a:pt x="8" y="41"/>
                    <a:pt x="15" y="42"/>
                  </a:cubicBezTo>
                  <a:cubicBezTo>
                    <a:pt x="22" y="44"/>
                    <a:pt x="31" y="45"/>
                    <a:pt x="37" y="45"/>
                  </a:cubicBezTo>
                  <a:cubicBezTo>
                    <a:pt x="39" y="45"/>
                    <a:pt x="42" y="45"/>
                    <a:pt x="43" y="44"/>
                  </a:cubicBezTo>
                  <a:cubicBezTo>
                    <a:pt x="44" y="44"/>
                    <a:pt x="45" y="43"/>
                    <a:pt x="4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3" y="39"/>
                    <a:pt x="16" y="37"/>
                  </a:cubicBezTo>
                  <a:cubicBezTo>
                    <a:pt x="13" y="37"/>
                    <a:pt x="9" y="36"/>
                    <a:pt x="7" y="35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0"/>
                    <a:pt x="6" y="27"/>
                  </a:cubicBezTo>
                  <a:cubicBezTo>
                    <a:pt x="7" y="22"/>
                    <a:pt x="8" y="17"/>
                    <a:pt x="9" y="13"/>
                  </a:cubicBezTo>
                  <a:cubicBezTo>
                    <a:pt x="10" y="11"/>
                    <a:pt x="11" y="9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5"/>
                    <a:pt x="18" y="4"/>
                    <a:pt x="22" y="4"/>
                  </a:cubicBezTo>
                  <a:cubicBezTo>
                    <a:pt x="28" y="4"/>
                    <a:pt x="33" y="6"/>
                    <a:pt x="38" y="7"/>
                  </a:cubicBezTo>
                  <a:cubicBezTo>
                    <a:pt x="40" y="8"/>
                    <a:pt x="41" y="9"/>
                    <a:pt x="42" y="9"/>
                  </a:cubicBezTo>
                  <a:cubicBezTo>
                    <a:pt x="43" y="9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10"/>
                  </a:cubicBezTo>
                  <a:cubicBezTo>
                    <a:pt x="43" y="10"/>
                    <a:pt x="44" y="11"/>
                    <a:pt x="44" y="12"/>
                  </a:cubicBezTo>
                  <a:cubicBezTo>
                    <a:pt x="44" y="17"/>
                    <a:pt x="43" y="24"/>
                    <a:pt x="42" y="30"/>
                  </a:cubicBezTo>
                  <a:cubicBezTo>
                    <a:pt x="41" y="33"/>
                    <a:pt x="41" y="36"/>
                    <a:pt x="41" y="38"/>
                  </a:cubicBezTo>
                  <a:cubicBezTo>
                    <a:pt x="40" y="40"/>
                    <a:pt x="40" y="41"/>
                    <a:pt x="40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2"/>
                    <a:pt x="42" y="42"/>
                    <a:pt x="42" y="42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1" name="îṡḷiḍè"/>
            <p:cNvSpPr/>
            <p:nvPr/>
          </p:nvSpPr>
          <p:spPr bwMode="auto">
            <a:xfrm>
              <a:off x="3862388" y="3074988"/>
              <a:ext cx="1100138" cy="420688"/>
            </a:xfrm>
            <a:custGeom>
              <a:avLst/>
              <a:gdLst>
                <a:gd name="T0" fmla="*/ 327 w 574"/>
                <a:gd name="T1" fmla="*/ 183 h 220"/>
                <a:gd name="T2" fmla="*/ 79 w 574"/>
                <a:gd name="T3" fmla="*/ 86 h 220"/>
                <a:gd name="T4" fmla="*/ 30 w 574"/>
                <a:gd name="T5" fmla="*/ 51 h 220"/>
                <a:gd name="T6" fmla="*/ 54 w 574"/>
                <a:gd name="T7" fmla="*/ 14 h 220"/>
                <a:gd name="T8" fmla="*/ 320 w 574"/>
                <a:gd name="T9" fmla="*/ 44 h 220"/>
                <a:gd name="T10" fmla="*/ 386 w 574"/>
                <a:gd name="T11" fmla="*/ 31 h 220"/>
                <a:gd name="T12" fmla="*/ 567 w 574"/>
                <a:gd name="T13" fmla="*/ 59 h 220"/>
                <a:gd name="T14" fmla="*/ 327 w 574"/>
                <a:gd name="T15" fmla="*/ 18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220">
                  <a:moveTo>
                    <a:pt x="327" y="183"/>
                  </a:moveTo>
                  <a:cubicBezTo>
                    <a:pt x="137" y="220"/>
                    <a:pt x="79" y="86"/>
                    <a:pt x="79" y="86"/>
                  </a:cubicBezTo>
                  <a:cubicBezTo>
                    <a:pt x="21" y="70"/>
                    <a:pt x="29" y="65"/>
                    <a:pt x="30" y="51"/>
                  </a:cubicBezTo>
                  <a:cubicBezTo>
                    <a:pt x="30" y="38"/>
                    <a:pt x="0" y="17"/>
                    <a:pt x="54" y="14"/>
                  </a:cubicBezTo>
                  <a:cubicBezTo>
                    <a:pt x="54" y="14"/>
                    <a:pt x="210" y="35"/>
                    <a:pt x="320" y="44"/>
                  </a:cubicBezTo>
                  <a:cubicBezTo>
                    <a:pt x="320" y="44"/>
                    <a:pt x="369" y="34"/>
                    <a:pt x="386" y="31"/>
                  </a:cubicBezTo>
                  <a:cubicBezTo>
                    <a:pt x="532" y="0"/>
                    <a:pt x="563" y="19"/>
                    <a:pt x="567" y="59"/>
                  </a:cubicBezTo>
                  <a:cubicBezTo>
                    <a:pt x="574" y="138"/>
                    <a:pt x="372" y="174"/>
                    <a:pt x="327" y="183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2" name="ïSḻïḋe"/>
            <p:cNvSpPr/>
            <p:nvPr/>
          </p:nvSpPr>
          <p:spPr bwMode="auto">
            <a:xfrm>
              <a:off x="3981451" y="3079750"/>
              <a:ext cx="965200" cy="287338"/>
            </a:xfrm>
            <a:custGeom>
              <a:avLst/>
              <a:gdLst>
                <a:gd name="T0" fmla="*/ 503 w 503"/>
                <a:gd name="T1" fmla="*/ 45 h 150"/>
                <a:gd name="T2" fmla="*/ 255 w 503"/>
                <a:gd name="T3" fmla="*/ 144 h 150"/>
                <a:gd name="T4" fmla="*/ 39 w 503"/>
                <a:gd name="T5" fmla="*/ 37 h 150"/>
                <a:gd name="T6" fmla="*/ 0 w 503"/>
                <a:gd name="T7" fmla="*/ 12 h 150"/>
                <a:gd name="T8" fmla="*/ 258 w 503"/>
                <a:gd name="T9" fmla="*/ 41 h 150"/>
                <a:gd name="T10" fmla="*/ 324 w 503"/>
                <a:gd name="T11" fmla="*/ 28 h 150"/>
                <a:gd name="T12" fmla="*/ 503 w 503"/>
                <a:gd name="T13" fmla="*/ 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" h="150">
                  <a:moveTo>
                    <a:pt x="503" y="45"/>
                  </a:moveTo>
                  <a:cubicBezTo>
                    <a:pt x="485" y="39"/>
                    <a:pt x="464" y="117"/>
                    <a:pt x="255" y="144"/>
                  </a:cubicBezTo>
                  <a:cubicBezTo>
                    <a:pt x="255" y="144"/>
                    <a:pt x="22" y="150"/>
                    <a:pt x="39" y="37"/>
                  </a:cubicBezTo>
                  <a:cubicBezTo>
                    <a:pt x="42" y="19"/>
                    <a:pt x="10" y="21"/>
                    <a:pt x="0" y="12"/>
                  </a:cubicBezTo>
                  <a:cubicBezTo>
                    <a:pt x="31" y="17"/>
                    <a:pt x="150" y="34"/>
                    <a:pt x="258" y="41"/>
                  </a:cubicBezTo>
                  <a:cubicBezTo>
                    <a:pt x="258" y="41"/>
                    <a:pt x="307" y="31"/>
                    <a:pt x="324" y="28"/>
                  </a:cubicBezTo>
                  <a:cubicBezTo>
                    <a:pt x="455" y="0"/>
                    <a:pt x="494" y="12"/>
                    <a:pt x="503" y="45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3" name="íṩḷîdè"/>
            <p:cNvSpPr/>
            <p:nvPr/>
          </p:nvSpPr>
          <p:spPr bwMode="auto">
            <a:xfrm>
              <a:off x="3862388" y="3101975"/>
              <a:ext cx="304800" cy="214313"/>
            </a:xfrm>
            <a:custGeom>
              <a:avLst/>
              <a:gdLst>
                <a:gd name="T0" fmla="*/ 30 w 159"/>
                <a:gd name="T1" fmla="*/ 37 h 112"/>
                <a:gd name="T2" fmla="*/ 79 w 159"/>
                <a:gd name="T3" fmla="*/ 72 h 112"/>
                <a:gd name="T4" fmla="*/ 107 w 159"/>
                <a:gd name="T5" fmla="*/ 112 h 112"/>
                <a:gd name="T6" fmla="*/ 157 w 159"/>
                <a:gd name="T7" fmla="*/ 15 h 112"/>
                <a:gd name="T8" fmla="*/ 54 w 159"/>
                <a:gd name="T9" fmla="*/ 0 h 112"/>
                <a:gd name="T10" fmla="*/ 30 w 159"/>
                <a:gd name="T11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12">
                  <a:moveTo>
                    <a:pt x="30" y="37"/>
                  </a:moveTo>
                  <a:cubicBezTo>
                    <a:pt x="29" y="51"/>
                    <a:pt x="21" y="56"/>
                    <a:pt x="79" y="72"/>
                  </a:cubicBezTo>
                  <a:cubicBezTo>
                    <a:pt x="79" y="72"/>
                    <a:pt x="88" y="91"/>
                    <a:pt x="107" y="112"/>
                  </a:cubicBezTo>
                  <a:cubicBezTo>
                    <a:pt x="155" y="62"/>
                    <a:pt x="159" y="30"/>
                    <a:pt x="157" y="15"/>
                  </a:cubicBezTo>
                  <a:cubicBezTo>
                    <a:pt x="101" y="8"/>
                    <a:pt x="54" y="0"/>
                    <a:pt x="54" y="0"/>
                  </a:cubicBezTo>
                  <a:cubicBezTo>
                    <a:pt x="0" y="3"/>
                    <a:pt x="30" y="24"/>
                    <a:pt x="30" y="37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4" name="iṩḻîdé"/>
            <p:cNvSpPr/>
            <p:nvPr/>
          </p:nvSpPr>
          <p:spPr bwMode="auto">
            <a:xfrm>
              <a:off x="3902076" y="3097213"/>
              <a:ext cx="1049338" cy="338138"/>
            </a:xfrm>
            <a:custGeom>
              <a:avLst/>
              <a:gdLst>
                <a:gd name="T0" fmla="*/ 307 w 548"/>
                <a:gd name="T1" fmla="*/ 169 h 176"/>
                <a:gd name="T2" fmla="*/ 96 w 548"/>
                <a:gd name="T3" fmla="*/ 123 h 176"/>
                <a:gd name="T4" fmla="*/ 61 w 548"/>
                <a:gd name="T5" fmla="*/ 78 h 176"/>
                <a:gd name="T6" fmla="*/ 60 w 548"/>
                <a:gd name="T7" fmla="*/ 74 h 176"/>
                <a:gd name="T8" fmla="*/ 18 w 548"/>
                <a:gd name="T9" fmla="*/ 58 h 176"/>
                <a:gd name="T10" fmla="*/ 10 w 548"/>
                <a:gd name="T11" fmla="*/ 48 h 176"/>
                <a:gd name="T12" fmla="*/ 11 w 548"/>
                <a:gd name="T13" fmla="*/ 38 h 176"/>
                <a:gd name="T14" fmla="*/ 3 w 548"/>
                <a:gd name="T15" fmla="*/ 15 h 176"/>
                <a:gd name="T16" fmla="*/ 13 w 548"/>
                <a:gd name="T17" fmla="*/ 6 h 176"/>
                <a:gd name="T18" fmla="*/ 34 w 548"/>
                <a:gd name="T19" fmla="*/ 2 h 176"/>
                <a:gd name="T20" fmla="*/ 300 w 548"/>
                <a:gd name="T21" fmla="*/ 33 h 176"/>
                <a:gd name="T22" fmla="*/ 367 w 548"/>
                <a:gd name="T23" fmla="*/ 20 h 176"/>
                <a:gd name="T24" fmla="*/ 531 w 548"/>
                <a:gd name="T25" fmla="*/ 16 h 176"/>
                <a:gd name="T26" fmla="*/ 546 w 548"/>
                <a:gd name="T27" fmla="*/ 51 h 176"/>
                <a:gd name="T28" fmla="*/ 402 w 548"/>
                <a:gd name="T29" fmla="*/ 149 h 176"/>
                <a:gd name="T30" fmla="*/ 307 w 548"/>
                <a:gd name="T31" fmla="*/ 171 h 176"/>
                <a:gd name="T32" fmla="*/ 444 w 548"/>
                <a:gd name="T33" fmla="*/ 138 h 176"/>
                <a:gd name="T34" fmla="*/ 548 w 548"/>
                <a:gd name="T35" fmla="*/ 51 h 176"/>
                <a:gd name="T36" fmla="*/ 532 w 548"/>
                <a:gd name="T37" fmla="*/ 14 h 176"/>
                <a:gd name="T38" fmla="*/ 366 w 548"/>
                <a:gd name="T39" fmla="*/ 18 h 176"/>
                <a:gd name="T40" fmla="*/ 308 w 548"/>
                <a:gd name="T41" fmla="*/ 29 h 176"/>
                <a:gd name="T42" fmla="*/ 300 w 548"/>
                <a:gd name="T43" fmla="*/ 32 h 176"/>
                <a:gd name="T44" fmla="*/ 127 w 548"/>
                <a:gd name="T45" fmla="*/ 12 h 176"/>
                <a:gd name="T46" fmla="*/ 41 w 548"/>
                <a:gd name="T47" fmla="*/ 1 h 176"/>
                <a:gd name="T48" fmla="*/ 34 w 548"/>
                <a:gd name="T49" fmla="*/ 0 h 176"/>
                <a:gd name="T50" fmla="*/ 2 w 548"/>
                <a:gd name="T51" fmla="*/ 10 h 176"/>
                <a:gd name="T52" fmla="*/ 5 w 548"/>
                <a:gd name="T53" fmla="*/ 28 h 176"/>
                <a:gd name="T54" fmla="*/ 9 w 548"/>
                <a:gd name="T55" fmla="*/ 39 h 176"/>
                <a:gd name="T56" fmla="*/ 10 w 548"/>
                <a:gd name="T57" fmla="*/ 54 h 176"/>
                <a:gd name="T58" fmla="*/ 58 w 548"/>
                <a:gd name="T59" fmla="*/ 75 h 176"/>
                <a:gd name="T60" fmla="*/ 57 w 548"/>
                <a:gd name="T61" fmla="*/ 75 h 176"/>
                <a:gd name="T62" fmla="*/ 251 w 548"/>
                <a:gd name="T63" fmla="*/ 176 h 176"/>
                <a:gd name="T64" fmla="*/ 307 w 548"/>
                <a:gd name="T65" fmla="*/ 17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8" h="176">
                  <a:moveTo>
                    <a:pt x="307" y="171"/>
                  </a:moveTo>
                  <a:cubicBezTo>
                    <a:pt x="307" y="169"/>
                    <a:pt x="307" y="169"/>
                    <a:pt x="307" y="169"/>
                  </a:cubicBezTo>
                  <a:cubicBezTo>
                    <a:pt x="287" y="172"/>
                    <a:pt x="268" y="173"/>
                    <a:pt x="251" y="173"/>
                  </a:cubicBezTo>
                  <a:cubicBezTo>
                    <a:pt x="172" y="173"/>
                    <a:pt x="124" y="148"/>
                    <a:pt x="96" y="123"/>
                  </a:cubicBezTo>
                  <a:cubicBezTo>
                    <a:pt x="82" y="111"/>
                    <a:pt x="73" y="98"/>
                    <a:pt x="67" y="89"/>
                  </a:cubicBezTo>
                  <a:cubicBezTo>
                    <a:pt x="65" y="85"/>
                    <a:pt x="63" y="81"/>
                    <a:pt x="61" y="78"/>
                  </a:cubicBezTo>
                  <a:cubicBezTo>
                    <a:pt x="61" y="77"/>
                    <a:pt x="60" y="76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3"/>
                    <a:pt x="59" y="73"/>
                  </a:cubicBezTo>
                  <a:cubicBezTo>
                    <a:pt x="37" y="67"/>
                    <a:pt x="25" y="62"/>
                    <a:pt x="18" y="58"/>
                  </a:cubicBezTo>
                  <a:cubicBezTo>
                    <a:pt x="15" y="57"/>
                    <a:pt x="13" y="55"/>
                    <a:pt x="12" y="53"/>
                  </a:cubicBezTo>
                  <a:cubicBezTo>
                    <a:pt x="11" y="51"/>
                    <a:pt x="10" y="50"/>
                    <a:pt x="10" y="48"/>
                  </a:cubicBezTo>
                  <a:cubicBezTo>
                    <a:pt x="10" y="45"/>
                    <a:pt x="11" y="42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4"/>
                    <a:pt x="9" y="30"/>
                    <a:pt x="7" y="26"/>
                  </a:cubicBezTo>
                  <a:cubicBezTo>
                    <a:pt x="5" y="22"/>
                    <a:pt x="3" y="18"/>
                    <a:pt x="3" y="15"/>
                  </a:cubicBezTo>
                  <a:cubicBezTo>
                    <a:pt x="3" y="14"/>
                    <a:pt x="3" y="12"/>
                    <a:pt x="4" y="11"/>
                  </a:cubicBezTo>
                  <a:cubicBezTo>
                    <a:pt x="5" y="9"/>
                    <a:pt x="8" y="7"/>
                    <a:pt x="13" y="6"/>
                  </a:cubicBezTo>
                  <a:cubicBezTo>
                    <a:pt x="17" y="4"/>
                    <a:pt x="2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194" y="24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301" y="33"/>
                    <a:pt x="349" y="24"/>
                    <a:pt x="367" y="20"/>
                  </a:cubicBezTo>
                  <a:cubicBezTo>
                    <a:pt x="417" y="9"/>
                    <a:pt x="453" y="5"/>
                    <a:pt x="479" y="5"/>
                  </a:cubicBezTo>
                  <a:cubicBezTo>
                    <a:pt x="505" y="5"/>
                    <a:pt x="521" y="9"/>
                    <a:pt x="531" y="16"/>
                  </a:cubicBezTo>
                  <a:cubicBezTo>
                    <a:pt x="540" y="24"/>
                    <a:pt x="545" y="34"/>
                    <a:pt x="546" y="47"/>
                  </a:cubicBezTo>
                  <a:cubicBezTo>
                    <a:pt x="546" y="49"/>
                    <a:pt x="546" y="50"/>
                    <a:pt x="546" y="51"/>
                  </a:cubicBezTo>
                  <a:cubicBezTo>
                    <a:pt x="546" y="70"/>
                    <a:pt x="534" y="86"/>
                    <a:pt x="515" y="100"/>
                  </a:cubicBezTo>
                  <a:cubicBezTo>
                    <a:pt x="487" y="121"/>
                    <a:pt x="443" y="138"/>
                    <a:pt x="402" y="149"/>
                  </a:cubicBezTo>
                  <a:cubicBezTo>
                    <a:pt x="362" y="161"/>
                    <a:pt x="324" y="167"/>
                    <a:pt x="307" y="169"/>
                  </a:cubicBezTo>
                  <a:cubicBezTo>
                    <a:pt x="307" y="171"/>
                    <a:pt x="307" y="171"/>
                    <a:pt x="307" y="171"/>
                  </a:cubicBezTo>
                  <a:cubicBezTo>
                    <a:pt x="307" y="172"/>
                    <a:pt x="307" y="172"/>
                    <a:pt x="307" y="172"/>
                  </a:cubicBezTo>
                  <a:cubicBezTo>
                    <a:pt x="330" y="169"/>
                    <a:pt x="390" y="158"/>
                    <a:pt x="444" y="138"/>
                  </a:cubicBezTo>
                  <a:cubicBezTo>
                    <a:pt x="472" y="128"/>
                    <a:pt x="497" y="116"/>
                    <a:pt x="517" y="102"/>
                  </a:cubicBezTo>
                  <a:cubicBezTo>
                    <a:pt x="536" y="88"/>
                    <a:pt x="548" y="71"/>
                    <a:pt x="548" y="51"/>
                  </a:cubicBezTo>
                  <a:cubicBezTo>
                    <a:pt x="548" y="50"/>
                    <a:pt x="548" y="48"/>
                    <a:pt x="548" y="47"/>
                  </a:cubicBezTo>
                  <a:cubicBezTo>
                    <a:pt x="547" y="34"/>
                    <a:pt x="543" y="22"/>
                    <a:pt x="532" y="14"/>
                  </a:cubicBezTo>
                  <a:cubicBezTo>
                    <a:pt x="521" y="7"/>
                    <a:pt x="505" y="2"/>
                    <a:pt x="479" y="2"/>
                  </a:cubicBezTo>
                  <a:cubicBezTo>
                    <a:pt x="453" y="2"/>
                    <a:pt x="416" y="7"/>
                    <a:pt x="366" y="18"/>
                  </a:cubicBezTo>
                  <a:cubicBezTo>
                    <a:pt x="357" y="19"/>
                    <a:pt x="341" y="23"/>
                    <a:pt x="326" y="25"/>
                  </a:cubicBezTo>
                  <a:cubicBezTo>
                    <a:pt x="319" y="27"/>
                    <a:pt x="313" y="28"/>
                    <a:pt x="308" y="29"/>
                  </a:cubicBezTo>
                  <a:cubicBezTo>
                    <a:pt x="303" y="30"/>
                    <a:pt x="300" y="31"/>
                    <a:pt x="300" y="31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0" y="31"/>
                    <a:pt x="300" y="31"/>
                    <a:pt x="300" y="31"/>
                  </a:cubicBezTo>
                  <a:cubicBezTo>
                    <a:pt x="247" y="26"/>
                    <a:pt x="181" y="19"/>
                    <a:pt x="127" y="12"/>
                  </a:cubicBezTo>
                  <a:cubicBezTo>
                    <a:pt x="101" y="9"/>
                    <a:pt x="77" y="6"/>
                    <a:pt x="60" y="4"/>
                  </a:cubicBezTo>
                  <a:cubicBezTo>
                    <a:pt x="52" y="3"/>
                    <a:pt x="45" y="2"/>
                    <a:pt x="41" y="1"/>
                  </a:cubicBezTo>
                  <a:cubicBezTo>
                    <a:pt x="36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1" y="1"/>
                    <a:pt x="13" y="3"/>
                    <a:pt x="8" y="5"/>
                  </a:cubicBezTo>
                  <a:cubicBezTo>
                    <a:pt x="5" y="7"/>
                    <a:pt x="3" y="8"/>
                    <a:pt x="2" y="10"/>
                  </a:cubicBezTo>
                  <a:cubicBezTo>
                    <a:pt x="1" y="11"/>
                    <a:pt x="0" y="13"/>
                    <a:pt x="0" y="15"/>
                  </a:cubicBezTo>
                  <a:cubicBezTo>
                    <a:pt x="1" y="19"/>
                    <a:pt x="3" y="24"/>
                    <a:pt x="5" y="28"/>
                  </a:cubicBezTo>
                  <a:cubicBezTo>
                    <a:pt x="7" y="32"/>
                    <a:pt x="9" y="35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2"/>
                    <a:pt x="8" y="45"/>
                    <a:pt x="8" y="48"/>
                  </a:cubicBezTo>
                  <a:cubicBezTo>
                    <a:pt x="8" y="50"/>
                    <a:pt x="8" y="52"/>
                    <a:pt x="10" y="54"/>
                  </a:cubicBezTo>
                  <a:cubicBezTo>
                    <a:pt x="12" y="58"/>
                    <a:pt x="16" y="60"/>
                    <a:pt x="23" y="64"/>
                  </a:cubicBezTo>
                  <a:cubicBezTo>
                    <a:pt x="31" y="67"/>
                    <a:pt x="42" y="71"/>
                    <a:pt x="58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5"/>
                    <a:pt x="66" y="100"/>
                    <a:pt x="95" y="125"/>
                  </a:cubicBezTo>
                  <a:cubicBezTo>
                    <a:pt x="123" y="150"/>
                    <a:pt x="172" y="176"/>
                    <a:pt x="251" y="176"/>
                  </a:cubicBezTo>
                  <a:cubicBezTo>
                    <a:pt x="268" y="176"/>
                    <a:pt x="287" y="174"/>
                    <a:pt x="307" y="172"/>
                  </a:cubicBezTo>
                  <a:cubicBezTo>
                    <a:pt x="307" y="171"/>
                    <a:pt x="307" y="171"/>
                    <a:pt x="307" y="17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5" name="ísľiḓe"/>
            <p:cNvSpPr/>
            <p:nvPr/>
          </p:nvSpPr>
          <p:spPr bwMode="auto">
            <a:xfrm>
              <a:off x="3876676" y="3048000"/>
              <a:ext cx="211138" cy="211138"/>
            </a:xfrm>
            <a:custGeom>
              <a:avLst/>
              <a:gdLst>
                <a:gd name="T0" fmla="*/ 104 w 110"/>
                <a:gd name="T1" fmla="*/ 45 h 110"/>
                <a:gd name="T2" fmla="*/ 65 w 110"/>
                <a:gd name="T3" fmla="*/ 105 h 110"/>
                <a:gd name="T4" fmla="*/ 5 w 110"/>
                <a:gd name="T5" fmla="*/ 65 h 110"/>
                <a:gd name="T6" fmla="*/ 45 w 110"/>
                <a:gd name="T7" fmla="*/ 5 h 110"/>
                <a:gd name="T8" fmla="*/ 104 w 110"/>
                <a:gd name="T9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104" y="45"/>
                  </a:moveTo>
                  <a:cubicBezTo>
                    <a:pt x="110" y="72"/>
                    <a:pt x="92" y="99"/>
                    <a:pt x="65" y="105"/>
                  </a:cubicBezTo>
                  <a:cubicBezTo>
                    <a:pt x="38" y="110"/>
                    <a:pt x="11" y="92"/>
                    <a:pt x="5" y="65"/>
                  </a:cubicBezTo>
                  <a:cubicBezTo>
                    <a:pt x="0" y="38"/>
                    <a:pt x="18" y="11"/>
                    <a:pt x="45" y="5"/>
                  </a:cubicBezTo>
                  <a:cubicBezTo>
                    <a:pt x="72" y="0"/>
                    <a:pt x="99" y="18"/>
                    <a:pt x="104" y="45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6" name="íSḷïḍè"/>
            <p:cNvSpPr/>
            <p:nvPr/>
          </p:nvSpPr>
          <p:spPr bwMode="auto">
            <a:xfrm>
              <a:off x="3914776" y="3055938"/>
              <a:ext cx="173038" cy="198438"/>
            </a:xfrm>
            <a:custGeom>
              <a:avLst/>
              <a:gdLst>
                <a:gd name="T0" fmla="*/ 84 w 90"/>
                <a:gd name="T1" fmla="*/ 41 h 104"/>
                <a:gd name="T2" fmla="*/ 34 w 90"/>
                <a:gd name="T3" fmla="*/ 1 h 104"/>
                <a:gd name="T4" fmla="*/ 48 w 90"/>
                <a:gd name="T5" fmla="*/ 27 h 104"/>
                <a:gd name="T6" fmla="*/ 9 w 90"/>
                <a:gd name="T7" fmla="*/ 87 h 104"/>
                <a:gd name="T8" fmla="*/ 0 w 90"/>
                <a:gd name="T9" fmla="*/ 88 h 104"/>
                <a:gd name="T10" fmla="*/ 45 w 90"/>
                <a:gd name="T11" fmla="*/ 101 h 104"/>
                <a:gd name="T12" fmla="*/ 84 w 90"/>
                <a:gd name="T13" fmla="*/ 4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4">
                  <a:moveTo>
                    <a:pt x="84" y="41"/>
                  </a:moveTo>
                  <a:cubicBezTo>
                    <a:pt x="80" y="17"/>
                    <a:pt x="58" y="0"/>
                    <a:pt x="34" y="1"/>
                  </a:cubicBezTo>
                  <a:cubicBezTo>
                    <a:pt x="41" y="7"/>
                    <a:pt x="46" y="17"/>
                    <a:pt x="48" y="27"/>
                  </a:cubicBezTo>
                  <a:cubicBezTo>
                    <a:pt x="54" y="55"/>
                    <a:pt x="36" y="81"/>
                    <a:pt x="9" y="87"/>
                  </a:cubicBezTo>
                  <a:cubicBezTo>
                    <a:pt x="6" y="87"/>
                    <a:pt x="3" y="88"/>
                    <a:pt x="0" y="88"/>
                  </a:cubicBezTo>
                  <a:cubicBezTo>
                    <a:pt x="12" y="99"/>
                    <a:pt x="28" y="104"/>
                    <a:pt x="45" y="101"/>
                  </a:cubicBezTo>
                  <a:cubicBezTo>
                    <a:pt x="72" y="95"/>
                    <a:pt x="90" y="68"/>
                    <a:pt x="84" y="41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7" name="iśľiḍe"/>
            <p:cNvSpPr/>
            <p:nvPr/>
          </p:nvSpPr>
          <p:spPr bwMode="auto">
            <a:xfrm>
              <a:off x="3881438" y="3054350"/>
              <a:ext cx="200025" cy="198438"/>
            </a:xfrm>
            <a:custGeom>
              <a:avLst/>
              <a:gdLst>
                <a:gd name="T0" fmla="*/ 101 w 104"/>
                <a:gd name="T1" fmla="*/ 42 h 104"/>
                <a:gd name="T2" fmla="*/ 100 w 104"/>
                <a:gd name="T3" fmla="*/ 42 h 104"/>
                <a:gd name="T4" fmla="*/ 101 w 104"/>
                <a:gd name="T5" fmla="*/ 52 h 104"/>
                <a:gd name="T6" fmla="*/ 62 w 104"/>
                <a:gd name="T7" fmla="*/ 100 h 104"/>
                <a:gd name="T8" fmla="*/ 52 w 104"/>
                <a:gd name="T9" fmla="*/ 101 h 104"/>
                <a:gd name="T10" fmla="*/ 4 w 104"/>
                <a:gd name="T11" fmla="*/ 62 h 104"/>
                <a:gd name="T12" fmla="*/ 3 w 104"/>
                <a:gd name="T13" fmla="*/ 52 h 104"/>
                <a:gd name="T14" fmla="*/ 42 w 104"/>
                <a:gd name="T15" fmla="*/ 4 h 104"/>
                <a:gd name="T16" fmla="*/ 52 w 104"/>
                <a:gd name="T17" fmla="*/ 3 h 104"/>
                <a:gd name="T18" fmla="*/ 100 w 104"/>
                <a:gd name="T19" fmla="*/ 42 h 104"/>
                <a:gd name="T20" fmla="*/ 101 w 104"/>
                <a:gd name="T21" fmla="*/ 42 h 104"/>
                <a:gd name="T22" fmla="*/ 103 w 104"/>
                <a:gd name="T23" fmla="*/ 42 h 104"/>
                <a:gd name="T24" fmla="*/ 52 w 104"/>
                <a:gd name="T25" fmla="*/ 0 h 104"/>
                <a:gd name="T26" fmla="*/ 42 w 104"/>
                <a:gd name="T27" fmla="*/ 1 h 104"/>
                <a:gd name="T28" fmla="*/ 0 w 104"/>
                <a:gd name="T29" fmla="*/ 52 h 104"/>
                <a:gd name="T30" fmla="*/ 1 w 104"/>
                <a:gd name="T31" fmla="*/ 62 h 104"/>
                <a:gd name="T32" fmla="*/ 52 w 104"/>
                <a:gd name="T33" fmla="*/ 104 h 104"/>
                <a:gd name="T34" fmla="*/ 62 w 104"/>
                <a:gd name="T35" fmla="*/ 103 h 104"/>
                <a:gd name="T36" fmla="*/ 104 w 104"/>
                <a:gd name="T37" fmla="*/ 52 h 104"/>
                <a:gd name="T38" fmla="*/ 103 w 104"/>
                <a:gd name="T39" fmla="*/ 42 h 104"/>
                <a:gd name="T40" fmla="*/ 101 w 104"/>
                <a:gd name="T41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04">
                  <a:moveTo>
                    <a:pt x="101" y="42"/>
                  </a:moveTo>
                  <a:cubicBezTo>
                    <a:pt x="100" y="42"/>
                    <a:pt x="100" y="42"/>
                    <a:pt x="100" y="42"/>
                  </a:cubicBezTo>
                  <a:cubicBezTo>
                    <a:pt x="101" y="46"/>
                    <a:pt x="101" y="49"/>
                    <a:pt x="101" y="52"/>
                  </a:cubicBezTo>
                  <a:cubicBezTo>
                    <a:pt x="101" y="75"/>
                    <a:pt x="85" y="96"/>
                    <a:pt x="62" y="100"/>
                  </a:cubicBezTo>
                  <a:cubicBezTo>
                    <a:pt x="58" y="101"/>
                    <a:pt x="55" y="101"/>
                    <a:pt x="52" y="101"/>
                  </a:cubicBezTo>
                  <a:cubicBezTo>
                    <a:pt x="29" y="101"/>
                    <a:pt x="8" y="85"/>
                    <a:pt x="4" y="62"/>
                  </a:cubicBezTo>
                  <a:cubicBezTo>
                    <a:pt x="3" y="58"/>
                    <a:pt x="3" y="55"/>
                    <a:pt x="3" y="52"/>
                  </a:cubicBezTo>
                  <a:cubicBezTo>
                    <a:pt x="3" y="29"/>
                    <a:pt x="19" y="8"/>
                    <a:pt x="42" y="4"/>
                  </a:cubicBezTo>
                  <a:cubicBezTo>
                    <a:pt x="46" y="3"/>
                    <a:pt x="49" y="3"/>
                    <a:pt x="52" y="3"/>
                  </a:cubicBezTo>
                  <a:cubicBezTo>
                    <a:pt x="75" y="3"/>
                    <a:pt x="96" y="19"/>
                    <a:pt x="100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8" y="17"/>
                    <a:pt x="76" y="0"/>
                    <a:pt x="52" y="0"/>
                  </a:cubicBezTo>
                  <a:cubicBezTo>
                    <a:pt x="49" y="0"/>
                    <a:pt x="45" y="1"/>
                    <a:pt x="42" y="1"/>
                  </a:cubicBezTo>
                  <a:cubicBezTo>
                    <a:pt x="17" y="6"/>
                    <a:pt x="0" y="28"/>
                    <a:pt x="0" y="52"/>
                  </a:cubicBezTo>
                  <a:cubicBezTo>
                    <a:pt x="0" y="55"/>
                    <a:pt x="1" y="59"/>
                    <a:pt x="1" y="62"/>
                  </a:cubicBezTo>
                  <a:cubicBezTo>
                    <a:pt x="6" y="87"/>
                    <a:pt x="28" y="104"/>
                    <a:pt x="52" y="104"/>
                  </a:cubicBezTo>
                  <a:cubicBezTo>
                    <a:pt x="55" y="104"/>
                    <a:pt x="59" y="103"/>
                    <a:pt x="62" y="103"/>
                  </a:cubicBezTo>
                  <a:cubicBezTo>
                    <a:pt x="87" y="98"/>
                    <a:pt x="104" y="76"/>
                    <a:pt x="104" y="52"/>
                  </a:cubicBezTo>
                  <a:cubicBezTo>
                    <a:pt x="104" y="49"/>
                    <a:pt x="103" y="45"/>
                    <a:pt x="103" y="42"/>
                  </a:cubicBezTo>
                  <a:lnTo>
                    <a:pt x="101" y="4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8" name="íślíḍè"/>
            <p:cNvSpPr/>
            <p:nvPr/>
          </p:nvSpPr>
          <p:spPr bwMode="auto">
            <a:xfrm>
              <a:off x="5045076" y="2447925"/>
              <a:ext cx="246063" cy="225425"/>
            </a:xfrm>
            <a:custGeom>
              <a:avLst/>
              <a:gdLst>
                <a:gd name="T0" fmla="*/ 128 w 128"/>
                <a:gd name="T1" fmla="*/ 117 h 117"/>
                <a:gd name="T2" fmla="*/ 0 w 128"/>
                <a:gd name="T3" fmla="*/ 38 h 117"/>
                <a:gd name="T4" fmla="*/ 128 w 128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17">
                  <a:moveTo>
                    <a:pt x="128" y="117"/>
                  </a:moveTo>
                  <a:cubicBezTo>
                    <a:pt x="128" y="117"/>
                    <a:pt x="107" y="0"/>
                    <a:pt x="0" y="38"/>
                  </a:cubicBezTo>
                  <a:cubicBezTo>
                    <a:pt x="0" y="38"/>
                    <a:pt x="80" y="30"/>
                    <a:pt x="128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9" name="îṣḻiḓè"/>
            <p:cNvSpPr/>
            <p:nvPr/>
          </p:nvSpPr>
          <p:spPr bwMode="auto">
            <a:xfrm>
              <a:off x="5127626" y="2481263"/>
              <a:ext cx="163513" cy="192088"/>
            </a:xfrm>
            <a:custGeom>
              <a:avLst/>
              <a:gdLst>
                <a:gd name="T0" fmla="*/ 85 w 85"/>
                <a:gd name="T1" fmla="*/ 100 h 100"/>
                <a:gd name="T2" fmla="*/ 0 w 85"/>
                <a:gd name="T3" fmla="*/ 0 h 100"/>
                <a:gd name="T4" fmla="*/ 85 w 85"/>
                <a:gd name="T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0">
                  <a:moveTo>
                    <a:pt x="85" y="100"/>
                  </a:moveTo>
                  <a:cubicBezTo>
                    <a:pt x="85" y="100"/>
                    <a:pt x="73" y="14"/>
                    <a:pt x="0" y="0"/>
                  </a:cubicBezTo>
                  <a:cubicBezTo>
                    <a:pt x="0" y="0"/>
                    <a:pt x="65" y="23"/>
                    <a:pt x="85" y="10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0" name="íšliďe"/>
            <p:cNvSpPr/>
            <p:nvPr/>
          </p:nvSpPr>
          <p:spPr bwMode="auto">
            <a:xfrm>
              <a:off x="5008563" y="2474913"/>
              <a:ext cx="133350" cy="65088"/>
            </a:xfrm>
            <a:custGeom>
              <a:avLst/>
              <a:gdLst>
                <a:gd name="T0" fmla="*/ 54 w 69"/>
                <a:gd name="T1" fmla="*/ 16 h 34"/>
                <a:gd name="T2" fmla="*/ 0 w 69"/>
                <a:gd name="T3" fmla="*/ 0 h 34"/>
                <a:gd name="T4" fmla="*/ 60 w 69"/>
                <a:gd name="T5" fmla="*/ 25 h 34"/>
                <a:gd name="T6" fmla="*/ 54 w 69"/>
                <a:gd name="T7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34">
                  <a:moveTo>
                    <a:pt x="54" y="16"/>
                  </a:moveTo>
                  <a:cubicBezTo>
                    <a:pt x="54" y="16"/>
                    <a:pt x="20" y="21"/>
                    <a:pt x="0" y="0"/>
                  </a:cubicBezTo>
                  <a:cubicBezTo>
                    <a:pt x="0" y="0"/>
                    <a:pt x="25" y="34"/>
                    <a:pt x="60" y="25"/>
                  </a:cubicBezTo>
                  <a:cubicBezTo>
                    <a:pt x="60" y="25"/>
                    <a:pt x="69" y="19"/>
                    <a:pt x="54" y="1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1" name="ïşlïḍe"/>
            <p:cNvSpPr/>
            <p:nvPr/>
          </p:nvSpPr>
          <p:spPr bwMode="auto">
            <a:xfrm>
              <a:off x="5632451" y="2603500"/>
              <a:ext cx="287338" cy="169863"/>
            </a:xfrm>
            <a:custGeom>
              <a:avLst/>
              <a:gdLst>
                <a:gd name="T0" fmla="*/ 0 w 150"/>
                <a:gd name="T1" fmla="*/ 89 h 89"/>
                <a:gd name="T2" fmla="*/ 150 w 150"/>
                <a:gd name="T3" fmla="*/ 89 h 89"/>
                <a:gd name="T4" fmla="*/ 0 w 150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89">
                  <a:moveTo>
                    <a:pt x="0" y="89"/>
                  </a:moveTo>
                  <a:cubicBezTo>
                    <a:pt x="0" y="89"/>
                    <a:pt x="78" y="0"/>
                    <a:pt x="150" y="89"/>
                  </a:cubicBezTo>
                  <a:cubicBezTo>
                    <a:pt x="150" y="89"/>
                    <a:pt x="85" y="40"/>
                    <a:pt x="0" y="8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2" name="íś1íḍê"/>
            <p:cNvSpPr/>
            <p:nvPr/>
          </p:nvSpPr>
          <p:spPr bwMode="auto">
            <a:xfrm>
              <a:off x="5632451" y="2646363"/>
              <a:ext cx="238125" cy="127000"/>
            </a:xfrm>
            <a:custGeom>
              <a:avLst/>
              <a:gdLst>
                <a:gd name="T0" fmla="*/ 0 w 124"/>
                <a:gd name="T1" fmla="*/ 67 h 67"/>
                <a:gd name="T2" fmla="*/ 124 w 124"/>
                <a:gd name="T3" fmla="*/ 27 h 67"/>
                <a:gd name="T4" fmla="*/ 0 w 124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67">
                  <a:moveTo>
                    <a:pt x="0" y="67"/>
                  </a:moveTo>
                  <a:cubicBezTo>
                    <a:pt x="0" y="67"/>
                    <a:pt x="54" y="0"/>
                    <a:pt x="124" y="27"/>
                  </a:cubicBezTo>
                  <a:cubicBezTo>
                    <a:pt x="124" y="27"/>
                    <a:pt x="56" y="12"/>
                    <a:pt x="0" y="6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3" name="ïs1ïḍê"/>
            <p:cNvSpPr/>
            <p:nvPr/>
          </p:nvSpPr>
          <p:spPr bwMode="auto">
            <a:xfrm>
              <a:off x="5840413" y="2716213"/>
              <a:ext cx="133350" cy="69850"/>
            </a:xfrm>
            <a:custGeom>
              <a:avLst/>
              <a:gdLst>
                <a:gd name="T0" fmla="*/ 15 w 69"/>
                <a:gd name="T1" fmla="*/ 5 h 36"/>
                <a:gd name="T2" fmla="*/ 69 w 69"/>
                <a:gd name="T3" fmla="*/ 19 h 36"/>
                <a:gd name="T4" fmla="*/ 5 w 69"/>
                <a:gd name="T5" fmla="*/ 10 h 36"/>
                <a:gd name="T6" fmla="*/ 15 w 69"/>
                <a:gd name="T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36">
                  <a:moveTo>
                    <a:pt x="15" y="5"/>
                  </a:moveTo>
                  <a:cubicBezTo>
                    <a:pt x="15" y="5"/>
                    <a:pt x="41" y="26"/>
                    <a:pt x="69" y="19"/>
                  </a:cubicBezTo>
                  <a:cubicBezTo>
                    <a:pt x="69" y="19"/>
                    <a:pt x="30" y="36"/>
                    <a:pt x="5" y="10"/>
                  </a:cubicBezTo>
                  <a:cubicBezTo>
                    <a:pt x="5" y="10"/>
                    <a:pt x="0" y="0"/>
                    <a:pt x="15" y="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4" name="íṧļiḍe"/>
            <p:cNvSpPr/>
            <p:nvPr/>
          </p:nvSpPr>
          <p:spPr bwMode="auto">
            <a:xfrm>
              <a:off x="5119688" y="2195513"/>
              <a:ext cx="179388" cy="160338"/>
            </a:xfrm>
            <a:custGeom>
              <a:avLst/>
              <a:gdLst>
                <a:gd name="T0" fmla="*/ 93 w 93"/>
                <a:gd name="T1" fmla="*/ 84 h 84"/>
                <a:gd name="T2" fmla="*/ 0 w 93"/>
                <a:gd name="T3" fmla="*/ 52 h 84"/>
                <a:gd name="T4" fmla="*/ 93 w 93"/>
                <a:gd name="T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84">
                  <a:moveTo>
                    <a:pt x="93" y="84"/>
                  </a:moveTo>
                  <a:cubicBezTo>
                    <a:pt x="93" y="84"/>
                    <a:pt x="64" y="0"/>
                    <a:pt x="0" y="52"/>
                  </a:cubicBezTo>
                  <a:cubicBezTo>
                    <a:pt x="0" y="52"/>
                    <a:pt x="49" y="28"/>
                    <a:pt x="93" y="8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5" name="iśliḓè"/>
            <p:cNvSpPr/>
            <p:nvPr/>
          </p:nvSpPr>
          <p:spPr bwMode="auto">
            <a:xfrm>
              <a:off x="5784851" y="2419350"/>
              <a:ext cx="173038" cy="152400"/>
            </a:xfrm>
            <a:custGeom>
              <a:avLst/>
              <a:gdLst>
                <a:gd name="T0" fmla="*/ 90 w 90"/>
                <a:gd name="T1" fmla="*/ 79 h 79"/>
                <a:gd name="T2" fmla="*/ 0 w 90"/>
                <a:gd name="T3" fmla="*/ 62 h 79"/>
                <a:gd name="T4" fmla="*/ 90 w 90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9">
                  <a:moveTo>
                    <a:pt x="90" y="79"/>
                  </a:moveTo>
                  <a:cubicBezTo>
                    <a:pt x="90" y="79"/>
                    <a:pt x="60" y="0"/>
                    <a:pt x="0" y="62"/>
                  </a:cubicBezTo>
                  <a:cubicBezTo>
                    <a:pt x="0" y="62"/>
                    <a:pt x="54" y="34"/>
                    <a:pt x="90" y="7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6" name="işľíḋè"/>
            <p:cNvSpPr/>
            <p:nvPr/>
          </p:nvSpPr>
          <p:spPr bwMode="auto">
            <a:xfrm>
              <a:off x="5394326" y="2743200"/>
              <a:ext cx="111125" cy="73025"/>
            </a:xfrm>
            <a:custGeom>
              <a:avLst/>
              <a:gdLst>
                <a:gd name="T0" fmla="*/ 23 w 58"/>
                <a:gd name="T1" fmla="*/ 0 h 38"/>
                <a:gd name="T2" fmla="*/ 2 w 58"/>
                <a:gd name="T3" fmla="*/ 11 h 38"/>
                <a:gd name="T4" fmla="*/ 24 w 58"/>
                <a:gd name="T5" fmla="*/ 37 h 38"/>
                <a:gd name="T6" fmla="*/ 34 w 58"/>
                <a:gd name="T7" fmla="*/ 38 h 38"/>
                <a:gd name="T8" fmla="*/ 55 w 58"/>
                <a:gd name="T9" fmla="*/ 26 h 38"/>
                <a:gd name="T10" fmla="*/ 34 w 58"/>
                <a:gd name="T11" fmla="*/ 1 h 38"/>
                <a:gd name="T12" fmla="*/ 23 w 5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8">
                  <a:moveTo>
                    <a:pt x="23" y="0"/>
                  </a:moveTo>
                  <a:cubicBezTo>
                    <a:pt x="13" y="0"/>
                    <a:pt x="5" y="4"/>
                    <a:pt x="2" y="11"/>
                  </a:cubicBezTo>
                  <a:cubicBezTo>
                    <a:pt x="0" y="21"/>
                    <a:pt x="9" y="33"/>
                    <a:pt x="24" y="37"/>
                  </a:cubicBezTo>
                  <a:cubicBezTo>
                    <a:pt x="27" y="38"/>
                    <a:pt x="31" y="38"/>
                    <a:pt x="34" y="38"/>
                  </a:cubicBezTo>
                  <a:cubicBezTo>
                    <a:pt x="44" y="38"/>
                    <a:pt x="53" y="34"/>
                    <a:pt x="55" y="26"/>
                  </a:cubicBezTo>
                  <a:cubicBezTo>
                    <a:pt x="58" y="16"/>
                    <a:pt x="48" y="5"/>
                    <a:pt x="34" y="1"/>
                  </a:cubicBezTo>
                  <a:cubicBezTo>
                    <a:pt x="30" y="0"/>
                    <a:pt x="27" y="0"/>
                    <a:pt x="2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7" name="îṡḻide"/>
            <p:cNvSpPr/>
            <p:nvPr/>
          </p:nvSpPr>
          <p:spPr bwMode="auto">
            <a:xfrm>
              <a:off x="5440363" y="2749550"/>
              <a:ext cx="46038" cy="49213"/>
            </a:xfrm>
            <a:custGeom>
              <a:avLst/>
              <a:gdLst>
                <a:gd name="T0" fmla="*/ 20 w 24"/>
                <a:gd name="T1" fmla="*/ 22 h 26"/>
                <a:gd name="T2" fmla="*/ 2 w 24"/>
                <a:gd name="T3" fmla="*/ 3 h 26"/>
                <a:gd name="T4" fmla="*/ 1 w 24"/>
                <a:gd name="T5" fmla="*/ 0 h 26"/>
                <a:gd name="T6" fmla="*/ 22 w 24"/>
                <a:gd name="T7" fmla="*/ 25 h 26"/>
                <a:gd name="T8" fmla="*/ 20 w 24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20" y="22"/>
                  </a:moveTo>
                  <a:cubicBezTo>
                    <a:pt x="23" y="9"/>
                    <a:pt x="12" y="3"/>
                    <a:pt x="2" y="3"/>
                  </a:cubicBezTo>
                  <a:cubicBezTo>
                    <a:pt x="1" y="2"/>
                    <a:pt x="0" y="0"/>
                    <a:pt x="1" y="0"/>
                  </a:cubicBezTo>
                  <a:cubicBezTo>
                    <a:pt x="15" y="1"/>
                    <a:pt x="24" y="11"/>
                    <a:pt x="22" y="25"/>
                  </a:cubicBezTo>
                  <a:cubicBezTo>
                    <a:pt x="22" y="26"/>
                    <a:pt x="20" y="23"/>
                    <a:pt x="20" y="22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8" name="iṡliḋé"/>
            <p:cNvSpPr/>
            <p:nvPr/>
          </p:nvSpPr>
          <p:spPr bwMode="auto">
            <a:xfrm>
              <a:off x="5443538" y="2759075"/>
              <a:ext cx="33338" cy="22225"/>
            </a:xfrm>
            <a:custGeom>
              <a:avLst/>
              <a:gdLst>
                <a:gd name="T0" fmla="*/ 2 w 17"/>
                <a:gd name="T1" fmla="*/ 2 h 12"/>
                <a:gd name="T2" fmla="*/ 7 w 17"/>
                <a:gd name="T3" fmla="*/ 10 h 12"/>
                <a:gd name="T4" fmla="*/ 16 w 17"/>
                <a:gd name="T5" fmla="*/ 9 h 12"/>
                <a:gd name="T6" fmla="*/ 11 w 17"/>
                <a:gd name="T7" fmla="*/ 1 h 12"/>
                <a:gd name="T8" fmla="*/ 2 w 17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2" y="2"/>
                  </a:moveTo>
                  <a:cubicBezTo>
                    <a:pt x="0" y="5"/>
                    <a:pt x="3" y="8"/>
                    <a:pt x="7" y="10"/>
                  </a:cubicBezTo>
                  <a:cubicBezTo>
                    <a:pt x="11" y="12"/>
                    <a:pt x="15" y="11"/>
                    <a:pt x="16" y="9"/>
                  </a:cubicBezTo>
                  <a:cubicBezTo>
                    <a:pt x="17" y="7"/>
                    <a:pt x="15" y="3"/>
                    <a:pt x="11" y="1"/>
                  </a:cubicBezTo>
                  <a:cubicBezTo>
                    <a:pt x="7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9" name="íṡļîḑe"/>
            <p:cNvSpPr/>
            <p:nvPr/>
          </p:nvSpPr>
          <p:spPr bwMode="auto">
            <a:xfrm>
              <a:off x="4854576" y="2525713"/>
              <a:ext cx="200025" cy="160338"/>
            </a:xfrm>
            <a:custGeom>
              <a:avLst/>
              <a:gdLst>
                <a:gd name="T0" fmla="*/ 8 w 105"/>
                <a:gd name="T1" fmla="*/ 21 h 84"/>
                <a:gd name="T2" fmla="*/ 38 w 105"/>
                <a:gd name="T3" fmla="*/ 72 h 84"/>
                <a:gd name="T4" fmla="*/ 97 w 105"/>
                <a:gd name="T5" fmla="*/ 63 h 84"/>
                <a:gd name="T6" fmla="*/ 67 w 105"/>
                <a:gd name="T7" fmla="*/ 12 h 84"/>
                <a:gd name="T8" fmla="*/ 8 w 105"/>
                <a:gd name="T9" fmla="*/ 2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4">
                  <a:moveTo>
                    <a:pt x="8" y="21"/>
                  </a:moveTo>
                  <a:cubicBezTo>
                    <a:pt x="0" y="37"/>
                    <a:pt x="13" y="60"/>
                    <a:pt x="38" y="72"/>
                  </a:cubicBezTo>
                  <a:cubicBezTo>
                    <a:pt x="63" y="84"/>
                    <a:pt x="89" y="80"/>
                    <a:pt x="97" y="63"/>
                  </a:cubicBezTo>
                  <a:cubicBezTo>
                    <a:pt x="105" y="47"/>
                    <a:pt x="91" y="24"/>
                    <a:pt x="67" y="12"/>
                  </a:cubicBezTo>
                  <a:cubicBezTo>
                    <a:pt x="42" y="0"/>
                    <a:pt x="15" y="4"/>
                    <a:pt x="8" y="21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0" name="îṣļiḓe"/>
            <p:cNvSpPr/>
            <p:nvPr/>
          </p:nvSpPr>
          <p:spPr bwMode="auto">
            <a:xfrm>
              <a:off x="5802313" y="2786063"/>
              <a:ext cx="195263" cy="138113"/>
            </a:xfrm>
            <a:custGeom>
              <a:avLst/>
              <a:gdLst>
                <a:gd name="T0" fmla="*/ 1 w 102"/>
                <a:gd name="T1" fmla="*/ 31 h 72"/>
                <a:gd name="T2" fmla="*/ 47 w 102"/>
                <a:gd name="T3" fmla="*/ 69 h 72"/>
                <a:gd name="T4" fmla="*/ 100 w 102"/>
                <a:gd name="T5" fmla="*/ 41 h 72"/>
                <a:gd name="T6" fmla="*/ 54 w 102"/>
                <a:gd name="T7" fmla="*/ 3 h 72"/>
                <a:gd name="T8" fmla="*/ 1 w 102"/>
                <a:gd name="T9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2">
                  <a:moveTo>
                    <a:pt x="1" y="31"/>
                  </a:moveTo>
                  <a:cubicBezTo>
                    <a:pt x="0" y="50"/>
                    <a:pt x="20" y="67"/>
                    <a:pt x="47" y="69"/>
                  </a:cubicBezTo>
                  <a:cubicBezTo>
                    <a:pt x="75" y="72"/>
                    <a:pt x="98" y="59"/>
                    <a:pt x="100" y="41"/>
                  </a:cubicBezTo>
                  <a:cubicBezTo>
                    <a:pt x="102" y="23"/>
                    <a:pt x="81" y="6"/>
                    <a:pt x="54" y="3"/>
                  </a:cubicBezTo>
                  <a:cubicBezTo>
                    <a:pt x="27" y="0"/>
                    <a:pt x="3" y="13"/>
                    <a:pt x="1" y="31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1" name="ïsļîḋè"/>
            <p:cNvSpPr/>
            <p:nvPr/>
          </p:nvSpPr>
          <p:spPr bwMode="auto">
            <a:xfrm>
              <a:off x="5132388" y="2827338"/>
              <a:ext cx="466725" cy="366713"/>
            </a:xfrm>
            <a:custGeom>
              <a:avLst/>
              <a:gdLst>
                <a:gd name="T0" fmla="*/ 232 w 244"/>
                <a:gd name="T1" fmla="*/ 62 h 191"/>
                <a:gd name="T2" fmla="*/ 53 w 244"/>
                <a:gd name="T3" fmla="*/ 0 h 191"/>
                <a:gd name="T4" fmla="*/ 14 w 244"/>
                <a:gd name="T5" fmla="*/ 160 h 191"/>
                <a:gd name="T6" fmla="*/ 202 w 244"/>
                <a:gd name="T7" fmla="*/ 189 h 191"/>
                <a:gd name="T8" fmla="*/ 232 w 244"/>
                <a:gd name="T9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91">
                  <a:moveTo>
                    <a:pt x="232" y="62"/>
                  </a:moveTo>
                  <a:cubicBezTo>
                    <a:pt x="232" y="62"/>
                    <a:pt x="158" y="47"/>
                    <a:pt x="53" y="0"/>
                  </a:cubicBezTo>
                  <a:cubicBezTo>
                    <a:pt x="53" y="0"/>
                    <a:pt x="0" y="85"/>
                    <a:pt x="14" y="160"/>
                  </a:cubicBezTo>
                  <a:cubicBezTo>
                    <a:pt x="14" y="160"/>
                    <a:pt x="104" y="191"/>
                    <a:pt x="202" y="189"/>
                  </a:cubicBezTo>
                  <a:cubicBezTo>
                    <a:pt x="202" y="189"/>
                    <a:pt x="244" y="123"/>
                    <a:pt x="232" y="62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2" name="íṥḻîḋê"/>
            <p:cNvSpPr/>
            <p:nvPr/>
          </p:nvSpPr>
          <p:spPr bwMode="auto">
            <a:xfrm>
              <a:off x="5145088" y="2824163"/>
              <a:ext cx="442913" cy="373063"/>
            </a:xfrm>
            <a:custGeom>
              <a:avLst/>
              <a:gdLst>
                <a:gd name="T0" fmla="*/ 225 w 231"/>
                <a:gd name="T1" fmla="*/ 65 h 195"/>
                <a:gd name="T2" fmla="*/ 74 w 231"/>
                <a:gd name="T3" fmla="*/ 15 h 195"/>
                <a:gd name="T4" fmla="*/ 46 w 231"/>
                <a:gd name="T5" fmla="*/ 3 h 195"/>
                <a:gd name="T6" fmla="*/ 44 w 231"/>
                <a:gd name="T7" fmla="*/ 8 h 195"/>
                <a:gd name="T8" fmla="*/ 31 w 231"/>
                <a:gd name="T9" fmla="*/ 33 h 195"/>
                <a:gd name="T10" fmla="*/ 6 w 231"/>
                <a:gd name="T11" fmla="*/ 124 h 195"/>
                <a:gd name="T12" fmla="*/ 8 w 231"/>
                <a:gd name="T13" fmla="*/ 162 h 195"/>
                <a:gd name="T14" fmla="*/ 7 w 231"/>
                <a:gd name="T15" fmla="*/ 160 h 195"/>
                <a:gd name="T16" fmla="*/ 162 w 231"/>
                <a:gd name="T17" fmla="*/ 189 h 195"/>
                <a:gd name="T18" fmla="*/ 176 w 231"/>
                <a:gd name="T19" fmla="*/ 190 h 195"/>
                <a:gd name="T20" fmla="*/ 195 w 231"/>
                <a:gd name="T21" fmla="*/ 190 h 195"/>
                <a:gd name="T22" fmla="*/ 197 w 231"/>
                <a:gd name="T23" fmla="*/ 186 h 195"/>
                <a:gd name="T24" fmla="*/ 210 w 231"/>
                <a:gd name="T25" fmla="*/ 160 h 195"/>
                <a:gd name="T26" fmla="*/ 224 w 231"/>
                <a:gd name="T27" fmla="*/ 63 h 195"/>
                <a:gd name="T28" fmla="*/ 226 w 231"/>
                <a:gd name="T29" fmla="*/ 64 h 195"/>
                <a:gd name="T30" fmla="*/ 213 w 231"/>
                <a:gd name="T31" fmla="*/ 157 h 195"/>
                <a:gd name="T32" fmla="*/ 199 w 231"/>
                <a:gd name="T33" fmla="*/ 186 h 195"/>
                <a:gd name="T34" fmla="*/ 196 w 231"/>
                <a:gd name="T35" fmla="*/ 192 h 195"/>
                <a:gd name="T36" fmla="*/ 177 w 231"/>
                <a:gd name="T37" fmla="*/ 193 h 195"/>
                <a:gd name="T38" fmla="*/ 7 w 231"/>
                <a:gd name="T39" fmla="*/ 163 h 195"/>
                <a:gd name="T40" fmla="*/ 6 w 231"/>
                <a:gd name="T41" fmla="*/ 161 h 195"/>
                <a:gd name="T42" fmla="*/ 19 w 231"/>
                <a:gd name="T43" fmla="*/ 55 h 195"/>
                <a:gd name="T44" fmla="*/ 45 w 231"/>
                <a:gd name="T45" fmla="*/ 0 h 195"/>
                <a:gd name="T46" fmla="*/ 45 w 231"/>
                <a:gd name="T47" fmla="*/ 0 h 195"/>
                <a:gd name="T48" fmla="*/ 174 w 231"/>
                <a:gd name="T49" fmla="*/ 49 h 195"/>
                <a:gd name="T50" fmla="*/ 225 w 231"/>
                <a:gd name="T51" fmla="*/ 62 h 195"/>
                <a:gd name="T52" fmla="*/ 225 w 231"/>
                <a:gd name="T53" fmla="*/ 6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1" h="195">
                  <a:moveTo>
                    <a:pt x="225" y="65"/>
                  </a:moveTo>
                  <a:cubicBezTo>
                    <a:pt x="174" y="55"/>
                    <a:pt x="123" y="35"/>
                    <a:pt x="74" y="15"/>
                  </a:cubicBezTo>
                  <a:cubicBezTo>
                    <a:pt x="72" y="14"/>
                    <a:pt x="47" y="3"/>
                    <a:pt x="46" y="3"/>
                  </a:cubicBezTo>
                  <a:cubicBezTo>
                    <a:pt x="46" y="5"/>
                    <a:pt x="45" y="7"/>
                    <a:pt x="44" y="8"/>
                  </a:cubicBezTo>
                  <a:cubicBezTo>
                    <a:pt x="39" y="16"/>
                    <a:pt x="35" y="25"/>
                    <a:pt x="31" y="33"/>
                  </a:cubicBezTo>
                  <a:cubicBezTo>
                    <a:pt x="18" y="62"/>
                    <a:pt x="8" y="93"/>
                    <a:pt x="6" y="124"/>
                  </a:cubicBezTo>
                  <a:cubicBezTo>
                    <a:pt x="5" y="137"/>
                    <a:pt x="5" y="150"/>
                    <a:pt x="8" y="162"/>
                  </a:cubicBezTo>
                  <a:cubicBezTo>
                    <a:pt x="7" y="162"/>
                    <a:pt x="7" y="161"/>
                    <a:pt x="7" y="160"/>
                  </a:cubicBezTo>
                  <a:cubicBezTo>
                    <a:pt x="56" y="178"/>
                    <a:pt x="110" y="187"/>
                    <a:pt x="162" y="189"/>
                  </a:cubicBezTo>
                  <a:cubicBezTo>
                    <a:pt x="167" y="189"/>
                    <a:pt x="171" y="189"/>
                    <a:pt x="176" y="190"/>
                  </a:cubicBezTo>
                  <a:cubicBezTo>
                    <a:pt x="178" y="190"/>
                    <a:pt x="194" y="191"/>
                    <a:pt x="195" y="190"/>
                  </a:cubicBezTo>
                  <a:cubicBezTo>
                    <a:pt x="195" y="188"/>
                    <a:pt x="196" y="187"/>
                    <a:pt x="197" y="186"/>
                  </a:cubicBezTo>
                  <a:cubicBezTo>
                    <a:pt x="202" y="177"/>
                    <a:pt x="206" y="169"/>
                    <a:pt x="210" y="160"/>
                  </a:cubicBezTo>
                  <a:cubicBezTo>
                    <a:pt x="222" y="130"/>
                    <a:pt x="230" y="96"/>
                    <a:pt x="224" y="63"/>
                  </a:cubicBezTo>
                  <a:cubicBezTo>
                    <a:pt x="224" y="61"/>
                    <a:pt x="226" y="63"/>
                    <a:pt x="226" y="64"/>
                  </a:cubicBezTo>
                  <a:cubicBezTo>
                    <a:pt x="231" y="96"/>
                    <a:pt x="225" y="127"/>
                    <a:pt x="213" y="157"/>
                  </a:cubicBezTo>
                  <a:cubicBezTo>
                    <a:pt x="209" y="167"/>
                    <a:pt x="205" y="177"/>
                    <a:pt x="199" y="186"/>
                  </a:cubicBezTo>
                  <a:cubicBezTo>
                    <a:pt x="198" y="188"/>
                    <a:pt x="197" y="190"/>
                    <a:pt x="196" y="192"/>
                  </a:cubicBezTo>
                  <a:cubicBezTo>
                    <a:pt x="195" y="195"/>
                    <a:pt x="179" y="193"/>
                    <a:pt x="177" y="193"/>
                  </a:cubicBezTo>
                  <a:cubicBezTo>
                    <a:pt x="120" y="192"/>
                    <a:pt x="61" y="182"/>
                    <a:pt x="7" y="163"/>
                  </a:cubicBezTo>
                  <a:cubicBezTo>
                    <a:pt x="7" y="163"/>
                    <a:pt x="6" y="162"/>
                    <a:pt x="6" y="161"/>
                  </a:cubicBezTo>
                  <a:cubicBezTo>
                    <a:pt x="0" y="125"/>
                    <a:pt x="7" y="89"/>
                    <a:pt x="19" y="55"/>
                  </a:cubicBezTo>
                  <a:cubicBezTo>
                    <a:pt x="26" y="36"/>
                    <a:pt x="35" y="17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7" y="19"/>
                    <a:pt x="130" y="35"/>
                    <a:pt x="174" y="49"/>
                  </a:cubicBezTo>
                  <a:cubicBezTo>
                    <a:pt x="191" y="54"/>
                    <a:pt x="208" y="59"/>
                    <a:pt x="225" y="62"/>
                  </a:cubicBezTo>
                  <a:cubicBezTo>
                    <a:pt x="225" y="62"/>
                    <a:pt x="226" y="65"/>
                    <a:pt x="225" y="6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3" name="ïṩļîde"/>
            <p:cNvSpPr/>
            <p:nvPr/>
          </p:nvSpPr>
          <p:spPr bwMode="auto">
            <a:xfrm>
              <a:off x="5030788" y="2863850"/>
              <a:ext cx="614363" cy="509588"/>
            </a:xfrm>
            <a:custGeom>
              <a:avLst/>
              <a:gdLst>
                <a:gd name="T0" fmla="*/ 299 w 321"/>
                <a:gd name="T1" fmla="*/ 168 h 266"/>
                <a:gd name="T2" fmla="*/ 183 w 321"/>
                <a:gd name="T3" fmla="*/ 47 h 266"/>
                <a:gd name="T4" fmla="*/ 0 w 321"/>
                <a:gd name="T5" fmla="*/ 129 h 266"/>
                <a:gd name="T6" fmla="*/ 299 w 321"/>
                <a:gd name="T7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266">
                  <a:moveTo>
                    <a:pt x="299" y="168"/>
                  </a:moveTo>
                  <a:cubicBezTo>
                    <a:pt x="299" y="168"/>
                    <a:pt x="321" y="95"/>
                    <a:pt x="183" y="47"/>
                  </a:cubicBezTo>
                  <a:cubicBezTo>
                    <a:pt x="45" y="0"/>
                    <a:pt x="0" y="129"/>
                    <a:pt x="0" y="129"/>
                  </a:cubicBezTo>
                  <a:cubicBezTo>
                    <a:pt x="0" y="129"/>
                    <a:pt x="222" y="266"/>
                    <a:pt x="299" y="168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4" name="ïSḻîḓè"/>
            <p:cNvSpPr/>
            <p:nvPr/>
          </p:nvSpPr>
          <p:spPr bwMode="auto">
            <a:xfrm>
              <a:off x="5156201" y="2935288"/>
              <a:ext cx="412750" cy="193675"/>
            </a:xfrm>
            <a:custGeom>
              <a:avLst/>
              <a:gdLst>
                <a:gd name="T0" fmla="*/ 59 w 215"/>
                <a:gd name="T1" fmla="*/ 0 h 101"/>
                <a:gd name="T2" fmla="*/ 12 w 215"/>
                <a:gd name="T3" fmla="*/ 9 h 101"/>
                <a:gd name="T4" fmla="*/ 10 w 215"/>
                <a:gd name="T5" fmla="*/ 9 h 101"/>
                <a:gd name="T6" fmla="*/ 0 w 215"/>
                <a:gd name="T7" fmla="*/ 52 h 101"/>
                <a:gd name="T8" fmla="*/ 67 w 215"/>
                <a:gd name="T9" fmla="*/ 39 h 101"/>
                <a:gd name="T10" fmla="*/ 205 w 215"/>
                <a:gd name="T11" fmla="*/ 101 h 101"/>
                <a:gd name="T12" fmla="*/ 215 w 215"/>
                <a:gd name="T13" fmla="*/ 70 h 101"/>
                <a:gd name="T14" fmla="*/ 215 w 215"/>
                <a:gd name="T15" fmla="*/ 70 h 101"/>
                <a:gd name="T16" fmla="*/ 117 w 215"/>
                <a:gd name="T17" fmla="*/ 10 h 101"/>
                <a:gd name="T18" fmla="*/ 59 w 215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01">
                  <a:moveTo>
                    <a:pt x="59" y="0"/>
                  </a:moveTo>
                  <a:cubicBezTo>
                    <a:pt x="41" y="0"/>
                    <a:pt x="25" y="3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6" y="22"/>
                    <a:pt x="2" y="37"/>
                    <a:pt x="0" y="52"/>
                  </a:cubicBezTo>
                  <a:cubicBezTo>
                    <a:pt x="20" y="44"/>
                    <a:pt x="42" y="39"/>
                    <a:pt x="67" y="39"/>
                  </a:cubicBezTo>
                  <a:cubicBezTo>
                    <a:pt x="109" y="39"/>
                    <a:pt x="157" y="54"/>
                    <a:pt x="205" y="101"/>
                  </a:cubicBezTo>
                  <a:cubicBezTo>
                    <a:pt x="209" y="92"/>
                    <a:pt x="213" y="82"/>
                    <a:pt x="215" y="70"/>
                  </a:cubicBezTo>
                  <a:cubicBezTo>
                    <a:pt x="215" y="70"/>
                    <a:pt x="215" y="70"/>
                    <a:pt x="215" y="70"/>
                  </a:cubicBezTo>
                  <a:cubicBezTo>
                    <a:pt x="198" y="50"/>
                    <a:pt x="169" y="28"/>
                    <a:pt x="117" y="10"/>
                  </a:cubicBezTo>
                  <a:cubicBezTo>
                    <a:pt x="95" y="3"/>
                    <a:pt x="76" y="0"/>
                    <a:pt x="59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5" name="ïṣlíḓé"/>
            <p:cNvSpPr/>
            <p:nvPr/>
          </p:nvSpPr>
          <p:spPr bwMode="auto">
            <a:xfrm>
              <a:off x="5180013" y="2797175"/>
              <a:ext cx="438150" cy="239713"/>
            </a:xfrm>
            <a:custGeom>
              <a:avLst/>
              <a:gdLst>
                <a:gd name="T0" fmla="*/ 229 w 229"/>
                <a:gd name="T1" fmla="*/ 78 h 125"/>
                <a:gd name="T2" fmla="*/ 195 w 229"/>
                <a:gd name="T3" fmla="*/ 123 h 125"/>
                <a:gd name="T4" fmla="*/ 18 w 229"/>
                <a:gd name="T5" fmla="*/ 64 h 125"/>
                <a:gd name="T6" fmla="*/ 15 w 229"/>
                <a:gd name="T7" fmla="*/ 0 h 125"/>
                <a:gd name="T8" fmla="*/ 229 w 229"/>
                <a:gd name="T9" fmla="*/ 7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25">
                  <a:moveTo>
                    <a:pt x="229" y="78"/>
                  </a:moveTo>
                  <a:cubicBezTo>
                    <a:pt x="229" y="78"/>
                    <a:pt x="216" y="125"/>
                    <a:pt x="195" y="123"/>
                  </a:cubicBezTo>
                  <a:cubicBezTo>
                    <a:pt x="172" y="120"/>
                    <a:pt x="56" y="94"/>
                    <a:pt x="18" y="64"/>
                  </a:cubicBezTo>
                  <a:cubicBezTo>
                    <a:pt x="18" y="64"/>
                    <a:pt x="0" y="43"/>
                    <a:pt x="15" y="0"/>
                  </a:cubicBezTo>
                  <a:cubicBezTo>
                    <a:pt x="15" y="0"/>
                    <a:pt x="215" y="80"/>
                    <a:pt x="229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6" name="ïṣļïde"/>
            <p:cNvSpPr/>
            <p:nvPr/>
          </p:nvSpPr>
          <p:spPr bwMode="auto">
            <a:xfrm>
              <a:off x="5181601" y="2795588"/>
              <a:ext cx="439738" cy="241300"/>
            </a:xfrm>
            <a:custGeom>
              <a:avLst/>
              <a:gdLst>
                <a:gd name="T0" fmla="*/ 13 w 229"/>
                <a:gd name="T1" fmla="*/ 0 h 126"/>
                <a:gd name="T2" fmla="*/ 13 w 229"/>
                <a:gd name="T3" fmla="*/ 0 h 126"/>
                <a:gd name="T4" fmla="*/ 14 w 229"/>
                <a:gd name="T5" fmla="*/ 0 h 126"/>
                <a:gd name="T6" fmla="*/ 228 w 229"/>
                <a:gd name="T7" fmla="*/ 78 h 126"/>
                <a:gd name="T8" fmla="*/ 229 w 229"/>
                <a:gd name="T9" fmla="*/ 78 h 126"/>
                <a:gd name="T10" fmla="*/ 229 w 229"/>
                <a:gd name="T11" fmla="*/ 79 h 126"/>
                <a:gd name="T12" fmla="*/ 194 w 229"/>
                <a:gd name="T13" fmla="*/ 124 h 126"/>
                <a:gd name="T14" fmla="*/ 17 w 229"/>
                <a:gd name="T15" fmla="*/ 66 h 126"/>
                <a:gd name="T16" fmla="*/ 17 w 229"/>
                <a:gd name="T17" fmla="*/ 66 h 126"/>
                <a:gd name="T18" fmla="*/ 16 w 229"/>
                <a:gd name="T19" fmla="*/ 65 h 126"/>
                <a:gd name="T20" fmla="*/ 13 w 229"/>
                <a:gd name="T21" fmla="*/ 0 h 126"/>
                <a:gd name="T22" fmla="*/ 194 w 229"/>
                <a:gd name="T23" fmla="*/ 123 h 126"/>
                <a:gd name="T24" fmla="*/ 227 w 229"/>
                <a:gd name="T25" fmla="*/ 80 h 126"/>
                <a:gd name="T26" fmla="*/ 14 w 229"/>
                <a:gd name="T27" fmla="*/ 2 h 126"/>
                <a:gd name="T28" fmla="*/ 18 w 229"/>
                <a:gd name="T29" fmla="*/ 64 h 126"/>
                <a:gd name="T30" fmla="*/ 18 w 229"/>
                <a:gd name="T31" fmla="*/ 65 h 126"/>
                <a:gd name="T32" fmla="*/ 194 w 229"/>
                <a:gd name="T33" fmla="*/ 1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126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1"/>
                    <a:pt x="215" y="80"/>
                    <a:pt x="228" y="78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8" y="81"/>
                    <a:pt x="215" y="126"/>
                    <a:pt x="194" y="124"/>
                  </a:cubicBezTo>
                  <a:cubicBezTo>
                    <a:pt x="170" y="122"/>
                    <a:pt x="55" y="95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3" y="61"/>
                    <a:pt x="0" y="40"/>
                    <a:pt x="13" y="0"/>
                  </a:cubicBezTo>
                  <a:close/>
                  <a:moveTo>
                    <a:pt x="194" y="123"/>
                  </a:moveTo>
                  <a:cubicBezTo>
                    <a:pt x="212" y="125"/>
                    <a:pt x="225" y="87"/>
                    <a:pt x="227" y="80"/>
                  </a:cubicBezTo>
                  <a:cubicBezTo>
                    <a:pt x="206" y="78"/>
                    <a:pt x="29" y="8"/>
                    <a:pt x="14" y="2"/>
                  </a:cubicBezTo>
                  <a:cubicBezTo>
                    <a:pt x="1" y="41"/>
                    <a:pt x="16" y="62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56" y="94"/>
                    <a:pt x="170" y="121"/>
                    <a:pt x="194" y="12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7" name="îṥlîḓê"/>
            <p:cNvSpPr/>
            <p:nvPr/>
          </p:nvSpPr>
          <p:spPr bwMode="auto">
            <a:xfrm>
              <a:off x="4541838" y="2493963"/>
              <a:ext cx="258763" cy="331788"/>
            </a:xfrm>
            <a:custGeom>
              <a:avLst/>
              <a:gdLst>
                <a:gd name="T0" fmla="*/ 16 w 135"/>
                <a:gd name="T1" fmla="*/ 91 h 173"/>
                <a:gd name="T2" fmla="*/ 92 w 135"/>
                <a:gd name="T3" fmla="*/ 169 h 173"/>
                <a:gd name="T4" fmla="*/ 132 w 135"/>
                <a:gd name="T5" fmla="*/ 97 h 173"/>
                <a:gd name="T6" fmla="*/ 76 w 135"/>
                <a:gd name="T7" fmla="*/ 7 h 173"/>
                <a:gd name="T8" fmla="*/ 16 w 135"/>
                <a:gd name="T9" fmla="*/ 9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73">
                  <a:moveTo>
                    <a:pt x="16" y="91"/>
                  </a:moveTo>
                  <a:cubicBezTo>
                    <a:pt x="35" y="154"/>
                    <a:pt x="67" y="173"/>
                    <a:pt x="92" y="169"/>
                  </a:cubicBezTo>
                  <a:cubicBezTo>
                    <a:pt x="119" y="164"/>
                    <a:pt x="130" y="137"/>
                    <a:pt x="132" y="97"/>
                  </a:cubicBezTo>
                  <a:cubicBezTo>
                    <a:pt x="135" y="52"/>
                    <a:pt x="113" y="14"/>
                    <a:pt x="76" y="7"/>
                  </a:cubicBezTo>
                  <a:cubicBezTo>
                    <a:pt x="28" y="0"/>
                    <a:pt x="0" y="44"/>
                    <a:pt x="16" y="91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8" name="îşlîḑe"/>
            <p:cNvSpPr/>
            <p:nvPr/>
          </p:nvSpPr>
          <p:spPr bwMode="auto">
            <a:xfrm>
              <a:off x="4551363" y="2484438"/>
              <a:ext cx="249238" cy="357188"/>
            </a:xfrm>
            <a:custGeom>
              <a:avLst/>
              <a:gdLst>
                <a:gd name="T0" fmla="*/ 12 w 130"/>
                <a:gd name="T1" fmla="*/ 96 h 186"/>
                <a:gd name="T2" fmla="*/ 76 w 130"/>
                <a:gd name="T3" fmla="*/ 173 h 186"/>
                <a:gd name="T4" fmla="*/ 126 w 130"/>
                <a:gd name="T5" fmla="*/ 85 h 186"/>
                <a:gd name="T6" fmla="*/ 50 w 130"/>
                <a:gd name="T7" fmla="*/ 14 h 186"/>
                <a:gd name="T8" fmla="*/ 12 w 130"/>
                <a:gd name="T9" fmla="*/ 96 h 186"/>
                <a:gd name="T10" fmla="*/ 10 w 130"/>
                <a:gd name="T11" fmla="*/ 96 h 186"/>
                <a:gd name="T12" fmla="*/ 38 w 130"/>
                <a:gd name="T13" fmla="*/ 14 h 186"/>
                <a:gd name="T14" fmla="*/ 120 w 130"/>
                <a:gd name="T15" fmla="*/ 51 h 186"/>
                <a:gd name="T16" fmla="*/ 128 w 130"/>
                <a:gd name="T17" fmla="*/ 109 h 186"/>
                <a:gd name="T18" fmla="*/ 108 w 130"/>
                <a:gd name="T19" fmla="*/ 165 h 186"/>
                <a:gd name="T20" fmla="*/ 41 w 130"/>
                <a:gd name="T21" fmla="*/ 156 h 186"/>
                <a:gd name="T22" fmla="*/ 10 w 130"/>
                <a:gd name="T23" fmla="*/ 96 h 186"/>
                <a:gd name="T24" fmla="*/ 12 w 130"/>
                <a:gd name="T25" fmla="*/ 9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86">
                  <a:moveTo>
                    <a:pt x="12" y="96"/>
                  </a:moveTo>
                  <a:cubicBezTo>
                    <a:pt x="22" y="126"/>
                    <a:pt x="40" y="169"/>
                    <a:pt x="76" y="173"/>
                  </a:cubicBezTo>
                  <a:cubicBezTo>
                    <a:pt x="120" y="178"/>
                    <a:pt x="128" y="116"/>
                    <a:pt x="126" y="85"/>
                  </a:cubicBezTo>
                  <a:cubicBezTo>
                    <a:pt x="123" y="45"/>
                    <a:pt x="93" y="6"/>
                    <a:pt x="50" y="14"/>
                  </a:cubicBezTo>
                  <a:cubicBezTo>
                    <a:pt x="12" y="21"/>
                    <a:pt x="2" y="64"/>
                    <a:pt x="12" y="96"/>
                  </a:cubicBezTo>
                  <a:cubicBezTo>
                    <a:pt x="13" y="98"/>
                    <a:pt x="10" y="97"/>
                    <a:pt x="10" y="96"/>
                  </a:cubicBezTo>
                  <a:cubicBezTo>
                    <a:pt x="0" y="65"/>
                    <a:pt x="7" y="28"/>
                    <a:pt x="38" y="14"/>
                  </a:cubicBezTo>
                  <a:cubicBezTo>
                    <a:pt x="71" y="0"/>
                    <a:pt x="106" y="21"/>
                    <a:pt x="120" y="51"/>
                  </a:cubicBezTo>
                  <a:cubicBezTo>
                    <a:pt x="128" y="69"/>
                    <a:pt x="130" y="90"/>
                    <a:pt x="128" y="109"/>
                  </a:cubicBezTo>
                  <a:cubicBezTo>
                    <a:pt x="126" y="129"/>
                    <a:pt x="123" y="150"/>
                    <a:pt x="108" y="165"/>
                  </a:cubicBezTo>
                  <a:cubicBezTo>
                    <a:pt x="88" y="186"/>
                    <a:pt x="58" y="174"/>
                    <a:pt x="41" y="156"/>
                  </a:cubicBezTo>
                  <a:cubicBezTo>
                    <a:pt x="25" y="140"/>
                    <a:pt x="16" y="117"/>
                    <a:pt x="10" y="96"/>
                  </a:cubicBezTo>
                  <a:cubicBezTo>
                    <a:pt x="9" y="93"/>
                    <a:pt x="12" y="94"/>
                    <a:pt x="12" y="96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9" name="íSļîḋé"/>
            <p:cNvSpPr/>
            <p:nvPr/>
          </p:nvSpPr>
          <p:spPr bwMode="auto">
            <a:xfrm>
              <a:off x="4581526" y="2568575"/>
              <a:ext cx="184150" cy="192088"/>
            </a:xfrm>
            <a:custGeom>
              <a:avLst/>
              <a:gdLst>
                <a:gd name="T0" fmla="*/ 79 w 96"/>
                <a:gd name="T1" fmla="*/ 85 h 100"/>
                <a:gd name="T2" fmla="*/ 29 w 96"/>
                <a:gd name="T3" fmla="*/ 44 h 100"/>
                <a:gd name="T4" fmla="*/ 49 w 96"/>
                <a:gd name="T5" fmla="*/ 19 h 100"/>
                <a:gd name="T6" fmla="*/ 54 w 96"/>
                <a:gd name="T7" fmla="*/ 20 h 100"/>
                <a:gd name="T8" fmla="*/ 84 w 96"/>
                <a:gd name="T9" fmla="*/ 49 h 100"/>
                <a:gd name="T10" fmla="*/ 83 w 96"/>
                <a:gd name="T11" fmla="*/ 85 h 100"/>
                <a:gd name="T12" fmla="*/ 79 w 96"/>
                <a:gd name="T13" fmla="*/ 85 h 100"/>
                <a:gd name="T14" fmla="*/ 31 w 96"/>
                <a:gd name="T15" fmla="*/ 0 h 100"/>
                <a:gd name="T16" fmla="*/ 0 w 96"/>
                <a:gd name="T17" fmla="*/ 31 h 100"/>
                <a:gd name="T18" fmla="*/ 17 w 96"/>
                <a:gd name="T19" fmla="*/ 25 h 100"/>
                <a:gd name="T20" fmla="*/ 24 w 96"/>
                <a:gd name="T21" fmla="*/ 28 h 100"/>
                <a:gd name="T22" fmla="*/ 34 w 96"/>
                <a:gd name="T23" fmla="*/ 85 h 100"/>
                <a:gd name="T24" fmla="*/ 82 w 96"/>
                <a:gd name="T25" fmla="*/ 100 h 100"/>
                <a:gd name="T26" fmla="*/ 89 w 96"/>
                <a:gd name="T27" fmla="*/ 100 h 100"/>
                <a:gd name="T28" fmla="*/ 96 w 96"/>
                <a:gd name="T29" fmla="*/ 40 h 100"/>
                <a:gd name="T30" fmla="*/ 62 w 96"/>
                <a:gd name="T31" fmla="*/ 8 h 100"/>
                <a:gd name="T32" fmla="*/ 31 w 96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00">
                  <a:moveTo>
                    <a:pt x="79" y="85"/>
                  </a:moveTo>
                  <a:cubicBezTo>
                    <a:pt x="34" y="85"/>
                    <a:pt x="29" y="44"/>
                    <a:pt x="29" y="44"/>
                  </a:cubicBezTo>
                  <a:cubicBezTo>
                    <a:pt x="31" y="23"/>
                    <a:pt x="42" y="19"/>
                    <a:pt x="49" y="19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80" y="34"/>
                    <a:pt x="84" y="49"/>
                    <a:pt x="84" y="49"/>
                  </a:cubicBezTo>
                  <a:cubicBezTo>
                    <a:pt x="83" y="57"/>
                    <a:pt x="83" y="85"/>
                    <a:pt x="83" y="85"/>
                  </a:cubicBezTo>
                  <a:cubicBezTo>
                    <a:pt x="82" y="85"/>
                    <a:pt x="80" y="85"/>
                    <a:pt x="79" y="85"/>
                  </a:cubicBezTo>
                  <a:moveTo>
                    <a:pt x="31" y="0"/>
                  </a:moveTo>
                  <a:cubicBezTo>
                    <a:pt x="17" y="0"/>
                    <a:pt x="5" y="8"/>
                    <a:pt x="0" y="31"/>
                  </a:cubicBezTo>
                  <a:cubicBezTo>
                    <a:pt x="0" y="31"/>
                    <a:pt x="8" y="25"/>
                    <a:pt x="17" y="25"/>
                  </a:cubicBezTo>
                  <a:cubicBezTo>
                    <a:pt x="19" y="25"/>
                    <a:pt x="22" y="26"/>
                    <a:pt x="24" y="28"/>
                  </a:cubicBezTo>
                  <a:cubicBezTo>
                    <a:pt x="24" y="28"/>
                    <a:pt x="6" y="64"/>
                    <a:pt x="34" y="85"/>
                  </a:cubicBezTo>
                  <a:cubicBezTo>
                    <a:pt x="44" y="92"/>
                    <a:pt x="60" y="100"/>
                    <a:pt x="82" y="100"/>
                  </a:cubicBezTo>
                  <a:cubicBezTo>
                    <a:pt x="84" y="100"/>
                    <a:pt x="86" y="100"/>
                    <a:pt x="89" y="100"/>
                  </a:cubicBezTo>
                  <a:cubicBezTo>
                    <a:pt x="89" y="100"/>
                    <a:pt x="86" y="61"/>
                    <a:pt x="96" y="40"/>
                  </a:cubicBezTo>
                  <a:cubicBezTo>
                    <a:pt x="96" y="40"/>
                    <a:pt x="90" y="22"/>
                    <a:pt x="62" y="8"/>
                  </a:cubicBezTo>
                  <a:cubicBezTo>
                    <a:pt x="51" y="3"/>
                    <a:pt x="40" y="0"/>
                    <a:pt x="3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0" name="i$ľíḓé"/>
            <p:cNvSpPr/>
            <p:nvPr/>
          </p:nvSpPr>
          <p:spPr bwMode="auto">
            <a:xfrm>
              <a:off x="4637088" y="2605088"/>
              <a:ext cx="106363" cy="127000"/>
            </a:xfrm>
            <a:custGeom>
              <a:avLst/>
              <a:gdLst>
                <a:gd name="T0" fmla="*/ 20 w 55"/>
                <a:gd name="T1" fmla="*/ 0 h 66"/>
                <a:gd name="T2" fmla="*/ 0 w 55"/>
                <a:gd name="T3" fmla="*/ 25 h 66"/>
                <a:gd name="T4" fmla="*/ 50 w 55"/>
                <a:gd name="T5" fmla="*/ 66 h 66"/>
                <a:gd name="T6" fmla="*/ 54 w 55"/>
                <a:gd name="T7" fmla="*/ 66 h 66"/>
                <a:gd name="T8" fmla="*/ 55 w 55"/>
                <a:gd name="T9" fmla="*/ 30 h 66"/>
                <a:gd name="T10" fmla="*/ 25 w 55"/>
                <a:gd name="T11" fmla="*/ 1 h 66"/>
                <a:gd name="T12" fmla="*/ 20 w 5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6">
                  <a:moveTo>
                    <a:pt x="20" y="0"/>
                  </a:moveTo>
                  <a:cubicBezTo>
                    <a:pt x="13" y="0"/>
                    <a:pt x="2" y="4"/>
                    <a:pt x="0" y="25"/>
                  </a:cubicBezTo>
                  <a:cubicBezTo>
                    <a:pt x="0" y="25"/>
                    <a:pt x="5" y="66"/>
                    <a:pt x="50" y="66"/>
                  </a:cubicBezTo>
                  <a:cubicBezTo>
                    <a:pt x="51" y="66"/>
                    <a:pt x="53" y="66"/>
                    <a:pt x="54" y="66"/>
                  </a:cubicBezTo>
                  <a:cubicBezTo>
                    <a:pt x="54" y="66"/>
                    <a:pt x="54" y="38"/>
                    <a:pt x="55" y="30"/>
                  </a:cubicBezTo>
                  <a:cubicBezTo>
                    <a:pt x="55" y="30"/>
                    <a:pt x="51" y="15"/>
                    <a:pt x="25" y="1"/>
                  </a:cubicBezTo>
                  <a:cubicBezTo>
                    <a:pt x="25" y="1"/>
                    <a:pt x="23" y="0"/>
                    <a:pt x="20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1" name="isḻíḑé"/>
            <p:cNvSpPr/>
            <p:nvPr/>
          </p:nvSpPr>
          <p:spPr bwMode="auto">
            <a:xfrm>
              <a:off x="4597401" y="2581275"/>
              <a:ext cx="149225" cy="96838"/>
            </a:xfrm>
            <a:custGeom>
              <a:avLst/>
              <a:gdLst>
                <a:gd name="T0" fmla="*/ 75 w 78"/>
                <a:gd name="T1" fmla="*/ 48 h 51"/>
                <a:gd name="T2" fmla="*/ 44 w 78"/>
                <a:gd name="T3" fmla="*/ 15 h 51"/>
                <a:gd name="T4" fmla="*/ 3 w 78"/>
                <a:gd name="T5" fmla="*/ 16 h 51"/>
                <a:gd name="T6" fmla="*/ 1 w 78"/>
                <a:gd name="T7" fmla="*/ 13 h 51"/>
                <a:gd name="T8" fmla="*/ 46 w 78"/>
                <a:gd name="T9" fmla="*/ 13 h 51"/>
                <a:gd name="T10" fmla="*/ 78 w 78"/>
                <a:gd name="T11" fmla="*/ 49 h 51"/>
                <a:gd name="T12" fmla="*/ 75 w 78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1">
                  <a:moveTo>
                    <a:pt x="75" y="48"/>
                  </a:moveTo>
                  <a:cubicBezTo>
                    <a:pt x="74" y="33"/>
                    <a:pt x="57" y="21"/>
                    <a:pt x="44" y="15"/>
                  </a:cubicBezTo>
                  <a:cubicBezTo>
                    <a:pt x="32" y="9"/>
                    <a:pt x="13" y="4"/>
                    <a:pt x="3" y="16"/>
                  </a:cubicBezTo>
                  <a:cubicBezTo>
                    <a:pt x="2" y="17"/>
                    <a:pt x="0" y="14"/>
                    <a:pt x="1" y="13"/>
                  </a:cubicBezTo>
                  <a:cubicBezTo>
                    <a:pt x="12" y="0"/>
                    <a:pt x="33" y="6"/>
                    <a:pt x="46" y="13"/>
                  </a:cubicBezTo>
                  <a:cubicBezTo>
                    <a:pt x="59" y="20"/>
                    <a:pt x="76" y="33"/>
                    <a:pt x="78" y="49"/>
                  </a:cubicBezTo>
                  <a:cubicBezTo>
                    <a:pt x="78" y="51"/>
                    <a:pt x="75" y="50"/>
                    <a:pt x="75" y="48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2" name="íslîdé"/>
            <p:cNvSpPr/>
            <p:nvPr/>
          </p:nvSpPr>
          <p:spPr bwMode="auto">
            <a:xfrm>
              <a:off x="4627563" y="2600325"/>
              <a:ext cx="112713" cy="138113"/>
            </a:xfrm>
            <a:custGeom>
              <a:avLst/>
              <a:gdLst>
                <a:gd name="T0" fmla="*/ 58 w 59"/>
                <a:gd name="T1" fmla="*/ 72 h 72"/>
                <a:gd name="T2" fmla="*/ 9 w 59"/>
                <a:gd name="T3" fmla="*/ 43 h 72"/>
                <a:gd name="T4" fmla="*/ 24 w 59"/>
                <a:gd name="T5" fmla="*/ 0 h 72"/>
                <a:gd name="T6" fmla="*/ 26 w 59"/>
                <a:gd name="T7" fmla="*/ 3 h 72"/>
                <a:gd name="T8" fmla="*/ 9 w 59"/>
                <a:gd name="T9" fmla="*/ 17 h 72"/>
                <a:gd name="T10" fmla="*/ 12 w 59"/>
                <a:gd name="T11" fmla="*/ 45 h 72"/>
                <a:gd name="T12" fmla="*/ 57 w 59"/>
                <a:gd name="T13" fmla="*/ 69 h 72"/>
                <a:gd name="T14" fmla="*/ 58 w 59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72">
                  <a:moveTo>
                    <a:pt x="58" y="72"/>
                  </a:moveTo>
                  <a:cubicBezTo>
                    <a:pt x="38" y="72"/>
                    <a:pt x="18" y="61"/>
                    <a:pt x="9" y="43"/>
                  </a:cubicBezTo>
                  <a:cubicBezTo>
                    <a:pt x="0" y="29"/>
                    <a:pt x="4" y="3"/>
                    <a:pt x="24" y="0"/>
                  </a:cubicBezTo>
                  <a:cubicBezTo>
                    <a:pt x="25" y="0"/>
                    <a:pt x="27" y="3"/>
                    <a:pt x="26" y="3"/>
                  </a:cubicBezTo>
                  <a:cubicBezTo>
                    <a:pt x="18" y="4"/>
                    <a:pt x="13" y="10"/>
                    <a:pt x="9" y="17"/>
                  </a:cubicBezTo>
                  <a:cubicBezTo>
                    <a:pt x="4" y="26"/>
                    <a:pt x="7" y="36"/>
                    <a:pt x="12" y="45"/>
                  </a:cubicBezTo>
                  <a:cubicBezTo>
                    <a:pt x="20" y="60"/>
                    <a:pt x="39" y="69"/>
                    <a:pt x="57" y="69"/>
                  </a:cubicBezTo>
                  <a:cubicBezTo>
                    <a:pt x="58" y="69"/>
                    <a:pt x="59" y="72"/>
                    <a:pt x="58" y="72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3" name="ï$ľiďê"/>
            <p:cNvSpPr/>
            <p:nvPr/>
          </p:nvSpPr>
          <p:spPr bwMode="auto">
            <a:xfrm>
              <a:off x="3155951" y="2795588"/>
              <a:ext cx="1589088" cy="1670050"/>
            </a:xfrm>
            <a:custGeom>
              <a:avLst/>
              <a:gdLst>
                <a:gd name="T0" fmla="*/ 764 w 829"/>
                <a:gd name="T1" fmla="*/ 596 h 872"/>
                <a:gd name="T2" fmla="*/ 779 w 829"/>
                <a:gd name="T3" fmla="*/ 544 h 872"/>
                <a:gd name="T4" fmla="*/ 817 w 829"/>
                <a:gd name="T5" fmla="*/ 494 h 872"/>
                <a:gd name="T6" fmla="*/ 759 w 829"/>
                <a:gd name="T7" fmla="*/ 400 h 872"/>
                <a:gd name="T8" fmla="*/ 776 w 829"/>
                <a:gd name="T9" fmla="*/ 341 h 872"/>
                <a:gd name="T10" fmla="*/ 743 w 829"/>
                <a:gd name="T11" fmla="*/ 284 h 872"/>
                <a:gd name="T12" fmla="*/ 718 w 829"/>
                <a:gd name="T13" fmla="*/ 240 h 872"/>
                <a:gd name="T14" fmla="*/ 724 w 829"/>
                <a:gd name="T15" fmla="*/ 197 h 872"/>
                <a:gd name="T16" fmla="*/ 655 w 829"/>
                <a:gd name="T17" fmla="*/ 149 h 872"/>
                <a:gd name="T18" fmla="*/ 593 w 829"/>
                <a:gd name="T19" fmla="*/ 79 h 872"/>
                <a:gd name="T20" fmla="*/ 516 w 829"/>
                <a:gd name="T21" fmla="*/ 58 h 872"/>
                <a:gd name="T22" fmla="*/ 461 w 829"/>
                <a:gd name="T23" fmla="*/ 8 h 872"/>
                <a:gd name="T24" fmla="*/ 396 w 829"/>
                <a:gd name="T25" fmla="*/ 13 h 872"/>
                <a:gd name="T26" fmla="*/ 347 w 829"/>
                <a:gd name="T27" fmla="*/ 22 h 872"/>
                <a:gd name="T28" fmla="*/ 255 w 829"/>
                <a:gd name="T29" fmla="*/ 36 h 872"/>
                <a:gd name="T30" fmla="*/ 309 w 829"/>
                <a:gd name="T31" fmla="*/ 39 h 872"/>
                <a:gd name="T32" fmla="*/ 347 w 829"/>
                <a:gd name="T33" fmla="*/ 65 h 872"/>
                <a:gd name="T34" fmla="*/ 388 w 829"/>
                <a:gd name="T35" fmla="*/ 65 h 872"/>
                <a:gd name="T36" fmla="*/ 442 w 829"/>
                <a:gd name="T37" fmla="*/ 72 h 872"/>
                <a:gd name="T38" fmla="*/ 473 w 829"/>
                <a:gd name="T39" fmla="*/ 118 h 872"/>
                <a:gd name="T40" fmla="*/ 523 w 829"/>
                <a:gd name="T41" fmla="*/ 133 h 872"/>
                <a:gd name="T42" fmla="*/ 580 w 829"/>
                <a:gd name="T43" fmla="*/ 145 h 872"/>
                <a:gd name="T44" fmla="*/ 587 w 829"/>
                <a:gd name="T45" fmla="*/ 183 h 872"/>
                <a:gd name="T46" fmla="*/ 601 w 829"/>
                <a:gd name="T47" fmla="*/ 217 h 872"/>
                <a:gd name="T48" fmla="*/ 585 w 829"/>
                <a:gd name="T49" fmla="*/ 252 h 872"/>
                <a:gd name="T50" fmla="*/ 505 w 829"/>
                <a:gd name="T51" fmla="*/ 259 h 872"/>
                <a:gd name="T52" fmla="*/ 478 w 829"/>
                <a:gd name="T53" fmla="*/ 282 h 872"/>
                <a:gd name="T54" fmla="*/ 523 w 829"/>
                <a:gd name="T55" fmla="*/ 365 h 872"/>
                <a:gd name="T56" fmla="*/ 542 w 829"/>
                <a:gd name="T57" fmla="*/ 622 h 872"/>
                <a:gd name="T58" fmla="*/ 436 w 829"/>
                <a:gd name="T59" fmla="*/ 723 h 872"/>
                <a:gd name="T60" fmla="*/ 381 w 829"/>
                <a:gd name="T61" fmla="*/ 737 h 872"/>
                <a:gd name="T62" fmla="*/ 288 w 829"/>
                <a:gd name="T63" fmla="*/ 766 h 872"/>
                <a:gd name="T64" fmla="*/ 239 w 829"/>
                <a:gd name="T65" fmla="*/ 762 h 872"/>
                <a:gd name="T66" fmla="*/ 178 w 829"/>
                <a:gd name="T67" fmla="*/ 764 h 872"/>
                <a:gd name="T68" fmla="*/ 143 w 829"/>
                <a:gd name="T69" fmla="*/ 767 h 872"/>
                <a:gd name="T70" fmla="*/ 141 w 829"/>
                <a:gd name="T71" fmla="*/ 793 h 872"/>
                <a:gd name="T72" fmla="*/ 106 w 829"/>
                <a:gd name="T73" fmla="*/ 794 h 872"/>
                <a:gd name="T74" fmla="*/ 59 w 829"/>
                <a:gd name="T75" fmla="*/ 791 h 872"/>
                <a:gd name="T76" fmla="*/ 5 w 829"/>
                <a:gd name="T77" fmla="*/ 803 h 872"/>
                <a:gd name="T78" fmla="*/ 0 w 829"/>
                <a:gd name="T79" fmla="*/ 804 h 872"/>
                <a:gd name="T80" fmla="*/ 8 w 829"/>
                <a:gd name="T81" fmla="*/ 808 h 872"/>
                <a:gd name="T82" fmla="*/ 53 w 829"/>
                <a:gd name="T83" fmla="*/ 812 h 872"/>
                <a:gd name="T84" fmla="*/ 106 w 829"/>
                <a:gd name="T85" fmla="*/ 827 h 872"/>
                <a:gd name="T86" fmla="*/ 149 w 829"/>
                <a:gd name="T87" fmla="*/ 868 h 872"/>
                <a:gd name="T88" fmla="*/ 207 w 829"/>
                <a:gd name="T89" fmla="*/ 848 h 872"/>
                <a:gd name="T90" fmla="*/ 664 w 829"/>
                <a:gd name="T91" fmla="*/ 690 h 872"/>
                <a:gd name="T92" fmla="*/ 764 w 829"/>
                <a:gd name="T93" fmla="*/ 59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9" h="872">
                  <a:moveTo>
                    <a:pt x="764" y="596"/>
                  </a:moveTo>
                  <a:cubicBezTo>
                    <a:pt x="766" y="574"/>
                    <a:pt x="764" y="562"/>
                    <a:pt x="779" y="544"/>
                  </a:cubicBezTo>
                  <a:cubicBezTo>
                    <a:pt x="794" y="525"/>
                    <a:pt x="811" y="520"/>
                    <a:pt x="817" y="494"/>
                  </a:cubicBezTo>
                  <a:cubicBezTo>
                    <a:pt x="829" y="441"/>
                    <a:pt x="771" y="446"/>
                    <a:pt x="759" y="400"/>
                  </a:cubicBezTo>
                  <a:cubicBezTo>
                    <a:pt x="753" y="374"/>
                    <a:pt x="774" y="364"/>
                    <a:pt x="776" y="341"/>
                  </a:cubicBezTo>
                  <a:cubicBezTo>
                    <a:pt x="779" y="314"/>
                    <a:pt x="760" y="301"/>
                    <a:pt x="743" y="284"/>
                  </a:cubicBezTo>
                  <a:cubicBezTo>
                    <a:pt x="728" y="269"/>
                    <a:pt x="720" y="263"/>
                    <a:pt x="718" y="240"/>
                  </a:cubicBezTo>
                  <a:cubicBezTo>
                    <a:pt x="717" y="225"/>
                    <a:pt x="726" y="211"/>
                    <a:pt x="724" y="197"/>
                  </a:cubicBezTo>
                  <a:cubicBezTo>
                    <a:pt x="718" y="160"/>
                    <a:pt x="683" y="160"/>
                    <a:pt x="655" y="149"/>
                  </a:cubicBezTo>
                  <a:cubicBezTo>
                    <a:pt x="613" y="133"/>
                    <a:pt x="636" y="93"/>
                    <a:pt x="593" y="79"/>
                  </a:cubicBezTo>
                  <a:cubicBezTo>
                    <a:pt x="565" y="69"/>
                    <a:pt x="542" y="78"/>
                    <a:pt x="516" y="58"/>
                  </a:cubicBezTo>
                  <a:cubicBezTo>
                    <a:pt x="497" y="42"/>
                    <a:pt x="485" y="18"/>
                    <a:pt x="461" y="8"/>
                  </a:cubicBezTo>
                  <a:cubicBezTo>
                    <a:pt x="440" y="0"/>
                    <a:pt x="418" y="7"/>
                    <a:pt x="396" y="13"/>
                  </a:cubicBezTo>
                  <a:cubicBezTo>
                    <a:pt x="380" y="19"/>
                    <a:pt x="363" y="24"/>
                    <a:pt x="347" y="22"/>
                  </a:cubicBezTo>
                  <a:cubicBezTo>
                    <a:pt x="306" y="18"/>
                    <a:pt x="287" y="12"/>
                    <a:pt x="255" y="36"/>
                  </a:cubicBezTo>
                  <a:cubicBezTo>
                    <a:pt x="273" y="33"/>
                    <a:pt x="291" y="28"/>
                    <a:pt x="309" y="39"/>
                  </a:cubicBezTo>
                  <a:cubicBezTo>
                    <a:pt x="324" y="47"/>
                    <a:pt x="331" y="61"/>
                    <a:pt x="347" y="65"/>
                  </a:cubicBezTo>
                  <a:cubicBezTo>
                    <a:pt x="359" y="69"/>
                    <a:pt x="374" y="67"/>
                    <a:pt x="388" y="65"/>
                  </a:cubicBezTo>
                  <a:cubicBezTo>
                    <a:pt x="407" y="62"/>
                    <a:pt x="427" y="59"/>
                    <a:pt x="442" y="72"/>
                  </a:cubicBezTo>
                  <a:cubicBezTo>
                    <a:pt x="457" y="85"/>
                    <a:pt x="457" y="105"/>
                    <a:pt x="473" y="118"/>
                  </a:cubicBezTo>
                  <a:cubicBezTo>
                    <a:pt x="488" y="130"/>
                    <a:pt x="504" y="132"/>
                    <a:pt x="523" y="133"/>
                  </a:cubicBezTo>
                  <a:cubicBezTo>
                    <a:pt x="539" y="134"/>
                    <a:pt x="568" y="134"/>
                    <a:pt x="580" y="145"/>
                  </a:cubicBezTo>
                  <a:cubicBezTo>
                    <a:pt x="592" y="156"/>
                    <a:pt x="584" y="171"/>
                    <a:pt x="587" y="183"/>
                  </a:cubicBezTo>
                  <a:cubicBezTo>
                    <a:pt x="589" y="196"/>
                    <a:pt x="601" y="204"/>
                    <a:pt x="601" y="217"/>
                  </a:cubicBezTo>
                  <a:cubicBezTo>
                    <a:pt x="602" y="230"/>
                    <a:pt x="596" y="245"/>
                    <a:pt x="585" y="252"/>
                  </a:cubicBezTo>
                  <a:cubicBezTo>
                    <a:pt x="562" y="266"/>
                    <a:pt x="529" y="260"/>
                    <a:pt x="505" y="259"/>
                  </a:cubicBezTo>
                  <a:cubicBezTo>
                    <a:pt x="487" y="259"/>
                    <a:pt x="478" y="263"/>
                    <a:pt x="478" y="282"/>
                  </a:cubicBezTo>
                  <a:cubicBezTo>
                    <a:pt x="479" y="317"/>
                    <a:pt x="502" y="340"/>
                    <a:pt x="523" y="365"/>
                  </a:cubicBezTo>
                  <a:cubicBezTo>
                    <a:pt x="582" y="434"/>
                    <a:pt x="582" y="543"/>
                    <a:pt x="542" y="622"/>
                  </a:cubicBezTo>
                  <a:cubicBezTo>
                    <a:pt x="520" y="667"/>
                    <a:pt x="478" y="695"/>
                    <a:pt x="436" y="723"/>
                  </a:cubicBezTo>
                  <a:cubicBezTo>
                    <a:pt x="413" y="738"/>
                    <a:pt x="404" y="733"/>
                    <a:pt x="381" y="737"/>
                  </a:cubicBezTo>
                  <a:cubicBezTo>
                    <a:pt x="349" y="742"/>
                    <a:pt x="320" y="763"/>
                    <a:pt x="288" y="766"/>
                  </a:cubicBezTo>
                  <a:cubicBezTo>
                    <a:pt x="272" y="768"/>
                    <a:pt x="256" y="762"/>
                    <a:pt x="239" y="762"/>
                  </a:cubicBezTo>
                  <a:cubicBezTo>
                    <a:pt x="220" y="761"/>
                    <a:pt x="198" y="761"/>
                    <a:pt x="178" y="764"/>
                  </a:cubicBezTo>
                  <a:cubicBezTo>
                    <a:pt x="173" y="765"/>
                    <a:pt x="146" y="764"/>
                    <a:pt x="143" y="767"/>
                  </a:cubicBezTo>
                  <a:cubicBezTo>
                    <a:pt x="137" y="772"/>
                    <a:pt x="143" y="786"/>
                    <a:pt x="141" y="793"/>
                  </a:cubicBezTo>
                  <a:cubicBezTo>
                    <a:pt x="135" y="818"/>
                    <a:pt x="120" y="802"/>
                    <a:pt x="106" y="794"/>
                  </a:cubicBezTo>
                  <a:cubicBezTo>
                    <a:pt x="92" y="787"/>
                    <a:pt x="74" y="789"/>
                    <a:pt x="59" y="791"/>
                  </a:cubicBezTo>
                  <a:cubicBezTo>
                    <a:pt x="41" y="794"/>
                    <a:pt x="24" y="802"/>
                    <a:pt x="5" y="803"/>
                  </a:cubicBezTo>
                  <a:cubicBezTo>
                    <a:pt x="4" y="803"/>
                    <a:pt x="2" y="804"/>
                    <a:pt x="0" y="804"/>
                  </a:cubicBezTo>
                  <a:cubicBezTo>
                    <a:pt x="2" y="805"/>
                    <a:pt x="5" y="807"/>
                    <a:pt x="8" y="808"/>
                  </a:cubicBezTo>
                  <a:cubicBezTo>
                    <a:pt x="22" y="815"/>
                    <a:pt x="38" y="813"/>
                    <a:pt x="53" y="812"/>
                  </a:cubicBezTo>
                  <a:cubicBezTo>
                    <a:pt x="74" y="809"/>
                    <a:pt x="93" y="807"/>
                    <a:pt x="106" y="827"/>
                  </a:cubicBezTo>
                  <a:cubicBezTo>
                    <a:pt x="118" y="846"/>
                    <a:pt x="122" y="860"/>
                    <a:pt x="149" y="868"/>
                  </a:cubicBezTo>
                  <a:cubicBezTo>
                    <a:pt x="165" y="872"/>
                    <a:pt x="190" y="851"/>
                    <a:pt x="207" y="848"/>
                  </a:cubicBezTo>
                  <a:cubicBezTo>
                    <a:pt x="664" y="690"/>
                    <a:pt x="664" y="690"/>
                    <a:pt x="664" y="690"/>
                  </a:cubicBezTo>
                  <a:cubicBezTo>
                    <a:pt x="701" y="664"/>
                    <a:pt x="759" y="653"/>
                    <a:pt x="764" y="596"/>
                  </a:cubicBezTo>
                </a:path>
              </a:pathLst>
            </a:custGeom>
            <a:solidFill>
              <a:srgbClr val="C1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4" name="iś1iḓé"/>
            <p:cNvSpPr/>
            <p:nvPr/>
          </p:nvSpPr>
          <p:spPr bwMode="auto">
            <a:xfrm>
              <a:off x="2836863" y="2795588"/>
              <a:ext cx="1908175" cy="1670050"/>
            </a:xfrm>
            <a:custGeom>
              <a:avLst/>
              <a:gdLst>
                <a:gd name="T0" fmla="*/ 373 w 995"/>
                <a:gd name="T1" fmla="*/ 848 h 872"/>
                <a:gd name="T2" fmla="*/ 315 w 995"/>
                <a:gd name="T3" fmla="*/ 868 h 872"/>
                <a:gd name="T4" fmla="*/ 272 w 995"/>
                <a:gd name="T5" fmla="*/ 827 h 872"/>
                <a:gd name="T6" fmla="*/ 219 w 995"/>
                <a:gd name="T7" fmla="*/ 812 h 872"/>
                <a:gd name="T8" fmla="*/ 174 w 995"/>
                <a:gd name="T9" fmla="*/ 808 h 872"/>
                <a:gd name="T10" fmla="*/ 132 w 995"/>
                <a:gd name="T11" fmla="*/ 708 h 872"/>
                <a:gd name="T12" fmla="*/ 52 w 995"/>
                <a:gd name="T13" fmla="*/ 652 h 872"/>
                <a:gd name="T14" fmla="*/ 62 w 995"/>
                <a:gd name="T15" fmla="*/ 558 h 872"/>
                <a:gd name="T16" fmla="*/ 10 w 995"/>
                <a:gd name="T17" fmla="*/ 468 h 872"/>
                <a:gd name="T18" fmla="*/ 64 w 995"/>
                <a:gd name="T19" fmla="*/ 398 h 872"/>
                <a:gd name="T20" fmla="*/ 70 w 995"/>
                <a:gd name="T21" fmla="*/ 298 h 872"/>
                <a:gd name="T22" fmla="*/ 146 w 995"/>
                <a:gd name="T23" fmla="*/ 231 h 872"/>
                <a:gd name="T24" fmla="*/ 185 w 995"/>
                <a:gd name="T25" fmla="*/ 161 h 872"/>
                <a:gd name="T26" fmla="*/ 255 w 995"/>
                <a:gd name="T27" fmla="*/ 110 h 872"/>
                <a:gd name="T28" fmla="*/ 328 w 995"/>
                <a:gd name="T29" fmla="*/ 71 h 872"/>
                <a:gd name="T30" fmla="*/ 412 w 995"/>
                <a:gd name="T31" fmla="*/ 43 h 872"/>
                <a:gd name="T32" fmla="*/ 513 w 995"/>
                <a:gd name="T33" fmla="*/ 22 h 872"/>
                <a:gd name="T34" fmla="*/ 562 w 995"/>
                <a:gd name="T35" fmla="*/ 13 h 872"/>
                <a:gd name="T36" fmla="*/ 627 w 995"/>
                <a:gd name="T37" fmla="*/ 8 h 872"/>
                <a:gd name="T38" fmla="*/ 682 w 995"/>
                <a:gd name="T39" fmla="*/ 58 h 872"/>
                <a:gd name="T40" fmla="*/ 759 w 995"/>
                <a:gd name="T41" fmla="*/ 79 h 872"/>
                <a:gd name="T42" fmla="*/ 821 w 995"/>
                <a:gd name="T43" fmla="*/ 149 h 872"/>
                <a:gd name="T44" fmla="*/ 890 w 995"/>
                <a:gd name="T45" fmla="*/ 197 h 872"/>
                <a:gd name="T46" fmla="*/ 884 w 995"/>
                <a:gd name="T47" fmla="*/ 240 h 872"/>
                <a:gd name="T48" fmla="*/ 909 w 995"/>
                <a:gd name="T49" fmla="*/ 284 h 872"/>
                <a:gd name="T50" fmla="*/ 942 w 995"/>
                <a:gd name="T51" fmla="*/ 341 h 872"/>
                <a:gd name="T52" fmla="*/ 925 w 995"/>
                <a:gd name="T53" fmla="*/ 400 h 872"/>
                <a:gd name="T54" fmla="*/ 983 w 995"/>
                <a:gd name="T55" fmla="*/ 494 h 872"/>
                <a:gd name="T56" fmla="*/ 945 w 995"/>
                <a:gd name="T57" fmla="*/ 544 h 872"/>
                <a:gd name="T58" fmla="*/ 930 w 995"/>
                <a:gd name="T59" fmla="*/ 596 h 872"/>
                <a:gd name="T60" fmla="*/ 830 w 995"/>
                <a:gd name="T61" fmla="*/ 690 h 872"/>
                <a:gd name="T62" fmla="*/ 373 w 995"/>
                <a:gd name="T63" fmla="*/ 84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5" h="872">
                  <a:moveTo>
                    <a:pt x="373" y="848"/>
                  </a:moveTo>
                  <a:cubicBezTo>
                    <a:pt x="356" y="851"/>
                    <a:pt x="331" y="872"/>
                    <a:pt x="315" y="868"/>
                  </a:cubicBezTo>
                  <a:cubicBezTo>
                    <a:pt x="288" y="860"/>
                    <a:pt x="284" y="846"/>
                    <a:pt x="272" y="827"/>
                  </a:cubicBezTo>
                  <a:cubicBezTo>
                    <a:pt x="259" y="807"/>
                    <a:pt x="240" y="809"/>
                    <a:pt x="219" y="812"/>
                  </a:cubicBezTo>
                  <a:cubicBezTo>
                    <a:pt x="204" y="813"/>
                    <a:pt x="188" y="815"/>
                    <a:pt x="174" y="808"/>
                  </a:cubicBezTo>
                  <a:cubicBezTo>
                    <a:pt x="130" y="787"/>
                    <a:pt x="159" y="742"/>
                    <a:pt x="132" y="708"/>
                  </a:cubicBezTo>
                  <a:cubicBezTo>
                    <a:pt x="111" y="680"/>
                    <a:pt x="67" y="686"/>
                    <a:pt x="52" y="652"/>
                  </a:cubicBezTo>
                  <a:cubicBezTo>
                    <a:pt x="38" y="620"/>
                    <a:pt x="76" y="591"/>
                    <a:pt x="62" y="558"/>
                  </a:cubicBezTo>
                  <a:cubicBezTo>
                    <a:pt x="49" y="528"/>
                    <a:pt x="0" y="513"/>
                    <a:pt x="10" y="468"/>
                  </a:cubicBezTo>
                  <a:cubicBezTo>
                    <a:pt x="19" y="431"/>
                    <a:pt x="62" y="440"/>
                    <a:pt x="64" y="398"/>
                  </a:cubicBezTo>
                  <a:cubicBezTo>
                    <a:pt x="66" y="366"/>
                    <a:pt x="50" y="328"/>
                    <a:pt x="70" y="298"/>
                  </a:cubicBezTo>
                  <a:cubicBezTo>
                    <a:pt x="91" y="266"/>
                    <a:pt x="138" y="280"/>
                    <a:pt x="146" y="231"/>
                  </a:cubicBezTo>
                  <a:cubicBezTo>
                    <a:pt x="151" y="197"/>
                    <a:pt x="143" y="175"/>
                    <a:pt x="185" y="161"/>
                  </a:cubicBezTo>
                  <a:cubicBezTo>
                    <a:pt x="222" y="148"/>
                    <a:pt x="230" y="146"/>
                    <a:pt x="255" y="110"/>
                  </a:cubicBezTo>
                  <a:cubicBezTo>
                    <a:pt x="282" y="70"/>
                    <a:pt x="281" y="60"/>
                    <a:pt x="328" y="71"/>
                  </a:cubicBezTo>
                  <a:cubicBezTo>
                    <a:pt x="368" y="81"/>
                    <a:pt x="384" y="68"/>
                    <a:pt x="412" y="43"/>
                  </a:cubicBezTo>
                  <a:cubicBezTo>
                    <a:pt x="450" y="11"/>
                    <a:pt x="468" y="18"/>
                    <a:pt x="513" y="22"/>
                  </a:cubicBezTo>
                  <a:cubicBezTo>
                    <a:pt x="529" y="24"/>
                    <a:pt x="546" y="19"/>
                    <a:pt x="562" y="13"/>
                  </a:cubicBezTo>
                  <a:cubicBezTo>
                    <a:pt x="584" y="7"/>
                    <a:pt x="606" y="0"/>
                    <a:pt x="627" y="8"/>
                  </a:cubicBezTo>
                  <a:cubicBezTo>
                    <a:pt x="651" y="18"/>
                    <a:pt x="663" y="42"/>
                    <a:pt x="682" y="58"/>
                  </a:cubicBezTo>
                  <a:cubicBezTo>
                    <a:pt x="708" y="78"/>
                    <a:pt x="731" y="69"/>
                    <a:pt x="759" y="79"/>
                  </a:cubicBezTo>
                  <a:cubicBezTo>
                    <a:pt x="802" y="93"/>
                    <a:pt x="779" y="133"/>
                    <a:pt x="821" y="149"/>
                  </a:cubicBezTo>
                  <a:cubicBezTo>
                    <a:pt x="849" y="160"/>
                    <a:pt x="884" y="160"/>
                    <a:pt x="890" y="197"/>
                  </a:cubicBezTo>
                  <a:cubicBezTo>
                    <a:pt x="892" y="211"/>
                    <a:pt x="883" y="225"/>
                    <a:pt x="884" y="240"/>
                  </a:cubicBezTo>
                  <a:cubicBezTo>
                    <a:pt x="886" y="263"/>
                    <a:pt x="894" y="269"/>
                    <a:pt x="909" y="284"/>
                  </a:cubicBezTo>
                  <a:cubicBezTo>
                    <a:pt x="926" y="301"/>
                    <a:pt x="945" y="314"/>
                    <a:pt x="942" y="341"/>
                  </a:cubicBezTo>
                  <a:cubicBezTo>
                    <a:pt x="940" y="364"/>
                    <a:pt x="919" y="374"/>
                    <a:pt x="925" y="400"/>
                  </a:cubicBezTo>
                  <a:cubicBezTo>
                    <a:pt x="937" y="446"/>
                    <a:pt x="995" y="441"/>
                    <a:pt x="983" y="494"/>
                  </a:cubicBezTo>
                  <a:cubicBezTo>
                    <a:pt x="977" y="520"/>
                    <a:pt x="960" y="525"/>
                    <a:pt x="945" y="544"/>
                  </a:cubicBezTo>
                  <a:cubicBezTo>
                    <a:pt x="930" y="562"/>
                    <a:pt x="932" y="574"/>
                    <a:pt x="930" y="596"/>
                  </a:cubicBezTo>
                  <a:cubicBezTo>
                    <a:pt x="925" y="653"/>
                    <a:pt x="867" y="664"/>
                    <a:pt x="830" y="690"/>
                  </a:cubicBezTo>
                  <a:cubicBezTo>
                    <a:pt x="373" y="848"/>
                    <a:pt x="373" y="848"/>
                    <a:pt x="373" y="848"/>
                  </a:cubicBezTo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5" name="ïśľïḓê"/>
            <p:cNvSpPr/>
            <p:nvPr/>
          </p:nvSpPr>
          <p:spPr bwMode="auto">
            <a:xfrm>
              <a:off x="2852738" y="2800350"/>
              <a:ext cx="1873250" cy="1658938"/>
            </a:xfrm>
            <a:custGeom>
              <a:avLst/>
              <a:gdLst>
                <a:gd name="T0" fmla="*/ 311 w 977"/>
                <a:gd name="T1" fmla="*/ 864 h 866"/>
                <a:gd name="T2" fmla="*/ 265 w 977"/>
                <a:gd name="T3" fmla="*/ 823 h 866"/>
                <a:gd name="T4" fmla="*/ 191 w 977"/>
                <a:gd name="T5" fmla="*/ 809 h 866"/>
                <a:gd name="T6" fmla="*/ 139 w 977"/>
                <a:gd name="T7" fmla="*/ 746 h 866"/>
                <a:gd name="T8" fmla="*/ 60 w 977"/>
                <a:gd name="T9" fmla="*/ 667 h 866"/>
                <a:gd name="T10" fmla="*/ 50 w 977"/>
                <a:gd name="T11" fmla="*/ 603 h 866"/>
                <a:gd name="T12" fmla="*/ 24 w 977"/>
                <a:gd name="T13" fmla="*/ 518 h 866"/>
                <a:gd name="T14" fmla="*/ 15 w 977"/>
                <a:gd name="T15" fmla="*/ 445 h 866"/>
                <a:gd name="T16" fmla="*/ 58 w 977"/>
                <a:gd name="T17" fmla="*/ 390 h 866"/>
                <a:gd name="T18" fmla="*/ 105 w 977"/>
                <a:gd name="T19" fmla="*/ 269 h 866"/>
                <a:gd name="T20" fmla="*/ 145 w 977"/>
                <a:gd name="T21" fmla="*/ 186 h 866"/>
                <a:gd name="T22" fmla="*/ 217 w 977"/>
                <a:gd name="T23" fmla="*/ 142 h 866"/>
                <a:gd name="T24" fmla="*/ 293 w 977"/>
                <a:gd name="T25" fmla="*/ 65 h 866"/>
                <a:gd name="T26" fmla="*/ 375 w 977"/>
                <a:gd name="T27" fmla="*/ 64 h 866"/>
                <a:gd name="T28" fmla="*/ 505 w 977"/>
                <a:gd name="T29" fmla="*/ 20 h 866"/>
                <a:gd name="T30" fmla="*/ 598 w 977"/>
                <a:gd name="T31" fmla="*/ 3 h 866"/>
                <a:gd name="T32" fmla="*/ 674 w 977"/>
                <a:gd name="T33" fmla="*/ 55 h 866"/>
                <a:gd name="T34" fmla="*/ 772 w 977"/>
                <a:gd name="T35" fmla="*/ 91 h 866"/>
                <a:gd name="T36" fmla="*/ 856 w 977"/>
                <a:gd name="T37" fmla="*/ 161 h 866"/>
                <a:gd name="T38" fmla="*/ 881 w 977"/>
                <a:gd name="T39" fmla="*/ 198 h 866"/>
                <a:gd name="T40" fmla="*/ 883 w 977"/>
                <a:gd name="T41" fmla="*/ 263 h 866"/>
                <a:gd name="T42" fmla="*/ 933 w 977"/>
                <a:gd name="T43" fmla="*/ 332 h 866"/>
                <a:gd name="T44" fmla="*/ 915 w 977"/>
                <a:gd name="T45" fmla="*/ 387 h 866"/>
                <a:gd name="T46" fmla="*/ 967 w 977"/>
                <a:gd name="T47" fmla="*/ 455 h 866"/>
                <a:gd name="T48" fmla="*/ 958 w 977"/>
                <a:gd name="T49" fmla="*/ 518 h 866"/>
                <a:gd name="T50" fmla="*/ 921 w 977"/>
                <a:gd name="T51" fmla="*/ 593 h 866"/>
                <a:gd name="T52" fmla="*/ 821 w 977"/>
                <a:gd name="T53" fmla="*/ 688 h 866"/>
                <a:gd name="T54" fmla="*/ 923 w 977"/>
                <a:gd name="T55" fmla="*/ 593 h 866"/>
                <a:gd name="T56" fmla="*/ 960 w 977"/>
                <a:gd name="T57" fmla="*/ 520 h 866"/>
                <a:gd name="T58" fmla="*/ 969 w 977"/>
                <a:gd name="T59" fmla="*/ 454 h 866"/>
                <a:gd name="T60" fmla="*/ 917 w 977"/>
                <a:gd name="T61" fmla="*/ 387 h 866"/>
                <a:gd name="T62" fmla="*/ 936 w 977"/>
                <a:gd name="T63" fmla="*/ 332 h 866"/>
                <a:gd name="T64" fmla="*/ 885 w 977"/>
                <a:gd name="T65" fmla="*/ 261 h 866"/>
                <a:gd name="T66" fmla="*/ 883 w 977"/>
                <a:gd name="T67" fmla="*/ 198 h 866"/>
                <a:gd name="T68" fmla="*/ 846 w 977"/>
                <a:gd name="T69" fmla="*/ 155 h 866"/>
                <a:gd name="T70" fmla="*/ 780 w 977"/>
                <a:gd name="T71" fmla="*/ 100 h 866"/>
                <a:gd name="T72" fmla="*/ 675 w 977"/>
                <a:gd name="T73" fmla="*/ 54 h 866"/>
                <a:gd name="T74" fmla="*/ 598 w 977"/>
                <a:gd name="T75" fmla="*/ 0 h 866"/>
                <a:gd name="T76" fmla="*/ 505 w 977"/>
                <a:gd name="T77" fmla="*/ 18 h 866"/>
                <a:gd name="T78" fmla="*/ 374 w 977"/>
                <a:gd name="T79" fmla="*/ 62 h 866"/>
                <a:gd name="T80" fmla="*/ 293 w 977"/>
                <a:gd name="T81" fmla="*/ 63 h 866"/>
                <a:gd name="T82" fmla="*/ 216 w 977"/>
                <a:gd name="T83" fmla="*/ 140 h 866"/>
                <a:gd name="T84" fmla="*/ 140 w 977"/>
                <a:gd name="T85" fmla="*/ 194 h 866"/>
                <a:gd name="T86" fmla="*/ 93 w 977"/>
                <a:gd name="T87" fmla="*/ 272 h 866"/>
                <a:gd name="T88" fmla="*/ 55 w 977"/>
                <a:gd name="T89" fmla="*/ 390 h 866"/>
                <a:gd name="T90" fmla="*/ 22 w 977"/>
                <a:gd name="T91" fmla="*/ 437 h 866"/>
                <a:gd name="T92" fmla="*/ 22 w 977"/>
                <a:gd name="T93" fmla="*/ 520 h 866"/>
                <a:gd name="T94" fmla="*/ 48 w 977"/>
                <a:gd name="T95" fmla="*/ 602 h 866"/>
                <a:gd name="T96" fmla="*/ 59 w 977"/>
                <a:gd name="T97" fmla="*/ 669 h 866"/>
                <a:gd name="T98" fmla="*/ 138 w 977"/>
                <a:gd name="T99" fmla="*/ 760 h 866"/>
                <a:gd name="T100" fmla="*/ 191 w 977"/>
                <a:gd name="T101" fmla="*/ 811 h 866"/>
                <a:gd name="T102" fmla="*/ 263 w 977"/>
                <a:gd name="T103" fmla="*/ 824 h 866"/>
                <a:gd name="T104" fmla="*/ 311 w 977"/>
                <a:gd name="T105" fmla="*/ 866 h 866"/>
                <a:gd name="T106" fmla="*/ 366 w 977"/>
                <a:gd name="T107" fmla="*/ 84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7" h="866">
                  <a:moveTo>
                    <a:pt x="364" y="843"/>
                  </a:moveTo>
                  <a:cubicBezTo>
                    <a:pt x="357" y="845"/>
                    <a:pt x="347" y="850"/>
                    <a:pt x="338" y="855"/>
                  </a:cubicBezTo>
                  <a:cubicBezTo>
                    <a:pt x="329" y="860"/>
                    <a:pt x="319" y="864"/>
                    <a:pt x="311" y="864"/>
                  </a:cubicBezTo>
                  <a:cubicBezTo>
                    <a:pt x="310" y="864"/>
                    <a:pt x="308" y="864"/>
                    <a:pt x="307" y="863"/>
                  </a:cubicBezTo>
                  <a:cubicBezTo>
                    <a:pt x="294" y="860"/>
                    <a:pt x="286" y="854"/>
                    <a:pt x="280" y="848"/>
                  </a:cubicBezTo>
                  <a:cubicBezTo>
                    <a:pt x="275" y="841"/>
                    <a:pt x="271" y="833"/>
                    <a:pt x="265" y="823"/>
                  </a:cubicBezTo>
                  <a:cubicBezTo>
                    <a:pt x="260" y="816"/>
                    <a:pt x="255" y="812"/>
                    <a:pt x="249" y="809"/>
                  </a:cubicBezTo>
                  <a:cubicBezTo>
                    <a:pt x="243" y="807"/>
                    <a:pt x="237" y="806"/>
                    <a:pt x="230" y="806"/>
                  </a:cubicBezTo>
                  <a:cubicBezTo>
                    <a:pt x="218" y="806"/>
                    <a:pt x="204" y="809"/>
                    <a:pt x="191" y="809"/>
                  </a:cubicBezTo>
                  <a:cubicBezTo>
                    <a:pt x="183" y="809"/>
                    <a:pt x="174" y="808"/>
                    <a:pt x="166" y="804"/>
                  </a:cubicBezTo>
                  <a:cubicBezTo>
                    <a:pt x="156" y="799"/>
                    <a:pt x="149" y="792"/>
                    <a:pt x="146" y="785"/>
                  </a:cubicBezTo>
                  <a:cubicBezTo>
                    <a:pt x="140" y="773"/>
                    <a:pt x="140" y="760"/>
                    <a:pt x="139" y="746"/>
                  </a:cubicBezTo>
                  <a:cubicBezTo>
                    <a:pt x="138" y="732"/>
                    <a:pt x="135" y="718"/>
                    <a:pt x="125" y="704"/>
                  </a:cubicBezTo>
                  <a:cubicBezTo>
                    <a:pt x="114" y="690"/>
                    <a:pt x="97" y="685"/>
                    <a:pt x="82" y="678"/>
                  </a:cubicBezTo>
                  <a:cubicBezTo>
                    <a:pt x="74" y="675"/>
                    <a:pt x="67" y="672"/>
                    <a:pt x="60" y="667"/>
                  </a:cubicBezTo>
                  <a:cubicBezTo>
                    <a:pt x="54" y="662"/>
                    <a:pt x="49" y="657"/>
                    <a:pt x="45" y="648"/>
                  </a:cubicBezTo>
                  <a:cubicBezTo>
                    <a:pt x="43" y="643"/>
                    <a:pt x="42" y="639"/>
                    <a:pt x="42" y="634"/>
                  </a:cubicBezTo>
                  <a:cubicBezTo>
                    <a:pt x="42" y="624"/>
                    <a:pt x="46" y="613"/>
                    <a:pt x="50" y="603"/>
                  </a:cubicBezTo>
                  <a:cubicBezTo>
                    <a:pt x="54" y="593"/>
                    <a:pt x="58" y="582"/>
                    <a:pt x="58" y="571"/>
                  </a:cubicBezTo>
                  <a:cubicBezTo>
                    <a:pt x="58" y="566"/>
                    <a:pt x="57" y="560"/>
                    <a:pt x="55" y="555"/>
                  </a:cubicBezTo>
                  <a:cubicBezTo>
                    <a:pt x="49" y="541"/>
                    <a:pt x="35" y="530"/>
                    <a:pt x="24" y="518"/>
                  </a:cubicBezTo>
                  <a:cubicBezTo>
                    <a:pt x="12" y="507"/>
                    <a:pt x="2" y="494"/>
                    <a:pt x="2" y="477"/>
                  </a:cubicBezTo>
                  <a:cubicBezTo>
                    <a:pt x="2" y="473"/>
                    <a:pt x="3" y="469"/>
                    <a:pt x="4" y="465"/>
                  </a:cubicBezTo>
                  <a:cubicBezTo>
                    <a:pt x="6" y="456"/>
                    <a:pt x="10" y="450"/>
                    <a:pt x="15" y="445"/>
                  </a:cubicBezTo>
                  <a:cubicBezTo>
                    <a:pt x="22" y="438"/>
                    <a:pt x="32" y="433"/>
                    <a:pt x="41" y="427"/>
                  </a:cubicBezTo>
                  <a:cubicBezTo>
                    <a:pt x="50" y="420"/>
                    <a:pt x="57" y="412"/>
                    <a:pt x="58" y="396"/>
                  </a:cubicBezTo>
                  <a:cubicBezTo>
                    <a:pt x="58" y="394"/>
                    <a:pt x="58" y="392"/>
                    <a:pt x="58" y="390"/>
                  </a:cubicBezTo>
                  <a:cubicBezTo>
                    <a:pt x="58" y="371"/>
                    <a:pt x="53" y="351"/>
                    <a:pt x="53" y="333"/>
                  </a:cubicBezTo>
                  <a:cubicBezTo>
                    <a:pt x="53" y="320"/>
                    <a:pt x="55" y="307"/>
                    <a:pt x="63" y="296"/>
                  </a:cubicBezTo>
                  <a:cubicBezTo>
                    <a:pt x="73" y="280"/>
                    <a:pt x="90" y="276"/>
                    <a:pt x="105" y="269"/>
                  </a:cubicBezTo>
                  <a:cubicBezTo>
                    <a:pt x="113" y="266"/>
                    <a:pt x="120" y="262"/>
                    <a:pt x="126" y="255"/>
                  </a:cubicBezTo>
                  <a:cubicBezTo>
                    <a:pt x="132" y="249"/>
                    <a:pt x="137" y="241"/>
                    <a:pt x="139" y="228"/>
                  </a:cubicBezTo>
                  <a:cubicBezTo>
                    <a:pt x="141" y="211"/>
                    <a:pt x="141" y="197"/>
                    <a:pt x="145" y="186"/>
                  </a:cubicBezTo>
                  <a:cubicBezTo>
                    <a:pt x="147" y="180"/>
                    <a:pt x="150" y="175"/>
                    <a:pt x="155" y="171"/>
                  </a:cubicBezTo>
                  <a:cubicBezTo>
                    <a:pt x="160" y="167"/>
                    <a:pt x="167" y="163"/>
                    <a:pt x="177" y="159"/>
                  </a:cubicBezTo>
                  <a:cubicBezTo>
                    <a:pt x="196" y="152"/>
                    <a:pt x="207" y="149"/>
                    <a:pt x="217" y="142"/>
                  </a:cubicBezTo>
                  <a:cubicBezTo>
                    <a:pt x="227" y="135"/>
                    <a:pt x="236" y="126"/>
                    <a:pt x="248" y="107"/>
                  </a:cubicBezTo>
                  <a:cubicBezTo>
                    <a:pt x="258" y="93"/>
                    <a:pt x="264" y="82"/>
                    <a:pt x="270" y="75"/>
                  </a:cubicBezTo>
                  <a:cubicBezTo>
                    <a:pt x="277" y="68"/>
                    <a:pt x="283" y="65"/>
                    <a:pt x="293" y="65"/>
                  </a:cubicBezTo>
                  <a:cubicBezTo>
                    <a:pt x="300" y="65"/>
                    <a:pt x="308" y="67"/>
                    <a:pt x="320" y="69"/>
                  </a:cubicBezTo>
                  <a:cubicBezTo>
                    <a:pt x="329" y="72"/>
                    <a:pt x="337" y="73"/>
                    <a:pt x="344" y="73"/>
                  </a:cubicBezTo>
                  <a:cubicBezTo>
                    <a:pt x="356" y="73"/>
                    <a:pt x="366" y="70"/>
                    <a:pt x="375" y="64"/>
                  </a:cubicBezTo>
                  <a:cubicBezTo>
                    <a:pt x="385" y="59"/>
                    <a:pt x="394" y="51"/>
                    <a:pt x="405" y="41"/>
                  </a:cubicBezTo>
                  <a:cubicBezTo>
                    <a:pt x="428" y="22"/>
                    <a:pt x="443" y="17"/>
                    <a:pt x="462" y="17"/>
                  </a:cubicBezTo>
                  <a:cubicBezTo>
                    <a:pt x="474" y="17"/>
                    <a:pt x="487" y="19"/>
                    <a:pt x="505" y="20"/>
                  </a:cubicBezTo>
                  <a:cubicBezTo>
                    <a:pt x="507" y="21"/>
                    <a:pt x="509" y="21"/>
                    <a:pt x="511" y="21"/>
                  </a:cubicBezTo>
                  <a:cubicBezTo>
                    <a:pt x="526" y="21"/>
                    <a:pt x="540" y="16"/>
                    <a:pt x="555" y="12"/>
                  </a:cubicBezTo>
                  <a:cubicBezTo>
                    <a:pt x="569" y="7"/>
                    <a:pt x="584" y="3"/>
                    <a:pt x="598" y="3"/>
                  </a:cubicBezTo>
                  <a:cubicBezTo>
                    <a:pt x="605" y="3"/>
                    <a:pt x="611" y="4"/>
                    <a:pt x="618" y="6"/>
                  </a:cubicBezTo>
                  <a:cubicBezTo>
                    <a:pt x="630" y="11"/>
                    <a:pt x="639" y="19"/>
                    <a:pt x="647" y="28"/>
                  </a:cubicBezTo>
                  <a:cubicBezTo>
                    <a:pt x="656" y="38"/>
                    <a:pt x="664" y="48"/>
                    <a:pt x="674" y="55"/>
                  </a:cubicBezTo>
                  <a:cubicBezTo>
                    <a:pt x="686" y="66"/>
                    <a:pt x="699" y="69"/>
                    <a:pt x="711" y="70"/>
                  </a:cubicBezTo>
                  <a:cubicBezTo>
                    <a:pt x="724" y="72"/>
                    <a:pt x="737" y="72"/>
                    <a:pt x="751" y="77"/>
                  </a:cubicBezTo>
                  <a:cubicBezTo>
                    <a:pt x="761" y="80"/>
                    <a:pt x="768" y="85"/>
                    <a:pt x="772" y="91"/>
                  </a:cubicBezTo>
                  <a:cubicBezTo>
                    <a:pt x="779" y="100"/>
                    <a:pt x="781" y="111"/>
                    <a:pt x="785" y="121"/>
                  </a:cubicBezTo>
                  <a:cubicBezTo>
                    <a:pt x="790" y="132"/>
                    <a:pt x="797" y="141"/>
                    <a:pt x="813" y="148"/>
                  </a:cubicBezTo>
                  <a:cubicBezTo>
                    <a:pt x="827" y="153"/>
                    <a:pt x="843" y="156"/>
                    <a:pt x="856" y="161"/>
                  </a:cubicBezTo>
                  <a:cubicBezTo>
                    <a:pt x="862" y="164"/>
                    <a:pt x="868" y="168"/>
                    <a:pt x="872" y="173"/>
                  </a:cubicBezTo>
                  <a:cubicBezTo>
                    <a:pt x="876" y="178"/>
                    <a:pt x="879" y="185"/>
                    <a:pt x="881" y="194"/>
                  </a:cubicBezTo>
                  <a:cubicBezTo>
                    <a:pt x="881" y="196"/>
                    <a:pt x="881" y="197"/>
                    <a:pt x="881" y="198"/>
                  </a:cubicBezTo>
                  <a:cubicBezTo>
                    <a:pt x="881" y="210"/>
                    <a:pt x="875" y="222"/>
                    <a:pt x="875" y="234"/>
                  </a:cubicBezTo>
                  <a:cubicBezTo>
                    <a:pt x="875" y="235"/>
                    <a:pt x="875" y="236"/>
                    <a:pt x="875" y="237"/>
                  </a:cubicBezTo>
                  <a:cubicBezTo>
                    <a:pt x="876" y="249"/>
                    <a:pt x="879" y="256"/>
                    <a:pt x="883" y="263"/>
                  </a:cubicBezTo>
                  <a:cubicBezTo>
                    <a:pt x="887" y="269"/>
                    <a:pt x="893" y="274"/>
                    <a:pt x="900" y="282"/>
                  </a:cubicBezTo>
                  <a:cubicBezTo>
                    <a:pt x="908" y="290"/>
                    <a:pt x="916" y="297"/>
                    <a:pt x="923" y="305"/>
                  </a:cubicBezTo>
                  <a:cubicBezTo>
                    <a:pt x="929" y="312"/>
                    <a:pt x="933" y="321"/>
                    <a:pt x="933" y="332"/>
                  </a:cubicBezTo>
                  <a:cubicBezTo>
                    <a:pt x="933" y="334"/>
                    <a:pt x="933" y="336"/>
                    <a:pt x="933" y="338"/>
                  </a:cubicBezTo>
                  <a:cubicBezTo>
                    <a:pt x="932" y="347"/>
                    <a:pt x="927" y="355"/>
                    <a:pt x="923" y="362"/>
                  </a:cubicBezTo>
                  <a:cubicBezTo>
                    <a:pt x="919" y="370"/>
                    <a:pt x="915" y="377"/>
                    <a:pt x="915" y="387"/>
                  </a:cubicBezTo>
                  <a:cubicBezTo>
                    <a:pt x="915" y="390"/>
                    <a:pt x="915" y="394"/>
                    <a:pt x="916" y="397"/>
                  </a:cubicBezTo>
                  <a:cubicBezTo>
                    <a:pt x="921" y="419"/>
                    <a:pt x="936" y="429"/>
                    <a:pt x="950" y="439"/>
                  </a:cubicBezTo>
                  <a:cubicBezTo>
                    <a:pt x="957" y="444"/>
                    <a:pt x="963" y="449"/>
                    <a:pt x="967" y="455"/>
                  </a:cubicBezTo>
                  <a:cubicBezTo>
                    <a:pt x="972" y="461"/>
                    <a:pt x="975" y="468"/>
                    <a:pt x="975" y="478"/>
                  </a:cubicBezTo>
                  <a:cubicBezTo>
                    <a:pt x="975" y="482"/>
                    <a:pt x="974" y="486"/>
                    <a:pt x="973" y="491"/>
                  </a:cubicBezTo>
                  <a:cubicBezTo>
                    <a:pt x="970" y="504"/>
                    <a:pt x="965" y="511"/>
                    <a:pt x="958" y="518"/>
                  </a:cubicBezTo>
                  <a:cubicBezTo>
                    <a:pt x="952" y="525"/>
                    <a:pt x="943" y="530"/>
                    <a:pt x="936" y="540"/>
                  </a:cubicBezTo>
                  <a:cubicBezTo>
                    <a:pt x="928" y="549"/>
                    <a:pt x="925" y="557"/>
                    <a:pt x="924" y="565"/>
                  </a:cubicBezTo>
                  <a:cubicBezTo>
                    <a:pt x="922" y="573"/>
                    <a:pt x="922" y="582"/>
                    <a:pt x="921" y="593"/>
                  </a:cubicBezTo>
                  <a:cubicBezTo>
                    <a:pt x="918" y="621"/>
                    <a:pt x="903" y="637"/>
                    <a:pt x="883" y="650"/>
                  </a:cubicBezTo>
                  <a:cubicBezTo>
                    <a:pt x="864" y="663"/>
                    <a:pt x="840" y="673"/>
                    <a:pt x="821" y="686"/>
                  </a:cubicBezTo>
                  <a:cubicBezTo>
                    <a:pt x="820" y="686"/>
                    <a:pt x="820" y="687"/>
                    <a:pt x="821" y="688"/>
                  </a:cubicBezTo>
                  <a:cubicBezTo>
                    <a:pt x="821" y="688"/>
                    <a:pt x="822" y="688"/>
                    <a:pt x="822" y="688"/>
                  </a:cubicBezTo>
                  <a:cubicBezTo>
                    <a:pt x="841" y="675"/>
                    <a:pt x="865" y="666"/>
                    <a:pt x="885" y="652"/>
                  </a:cubicBezTo>
                  <a:cubicBezTo>
                    <a:pt x="904" y="639"/>
                    <a:pt x="920" y="622"/>
                    <a:pt x="923" y="593"/>
                  </a:cubicBezTo>
                  <a:cubicBezTo>
                    <a:pt x="924" y="582"/>
                    <a:pt x="924" y="573"/>
                    <a:pt x="926" y="566"/>
                  </a:cubicBezTo>
                  <a:cubicBezTo>
                    <a:pt x="927" y="558"/>
                    <a:pt x="930" y="550"/>
                    <a:pt x="938" y="541"/>
                  </a:cubicBezTo>
                  <a:cubicBezTo>
                    <a:pt x="945" y="532"/>
                    <a:pt x="953" y="526"/>
                    <a:pt x="960" y="520"/>
                  </a:cubicBezTo>
                  <a:cubicBezTo>
                    <a:pt x="967" y="513"/>
                    <a:pt x="973" y="505"/>
                    <a:pt x="976" y="492"/>
                  </a:cubicBezTo>
                  <a:cubicBezTo>
                    <a:pt x="977" y="487"/>
                    <a:pt x="977" y="482"/>
                    <a:pt x="977" y="478"/>
                  </a:cubicBezTo>
                  <a:cubicBezTo>
                    <a:pt x="977" y="468"/>
                    <a:pt x="974" y="460"/>
                    <a:pt x="969" y="454"/>
                  </a:cubicBezTo>
                  <a:cubicBezTo>
                    <a:pt x="962" y="444"/>
                    <a:pt x="951" y="437"/>
                    <a:pt x="941" y="429"/>
                  </a:cubicBezTo>
                  <a:cubicBezTo>
                    <a:pt x="931" y="421"/>
                    <a:pt x="922" y="412"/>
                    <a:pt x="918" y="397"/>
                  </a:cubicBezTo>
                  <a:cubicBezTo>
                    <a:pt x="917" y="393"/>
                    <a:pt x="917" y="390"/>
                    <a:pt x="917" y="387"/>
                  </a:cubicBezTo>
                  <a:cubicBezTo>
                    <a:pt x="917" y="378"/>
                    <a:pt x="921" y="371"/>
                    <a:pt x="925" y="363"/>
                  </a:cubicBezTo>
                  <a:cubicBezTo>
                    <a:pt x="929" y="356"/>
                    <a:pt x="934" y="348"/>
                    <a:pt x="935" y="338"/>
                  </a:cubicBezTo>
                  <a:cubicBezTo>
                    <a:pt x="936" y="336"/>
                    <a:pt x="936" y="334"/>
                    <a:pt x="936" y="332"/>
                  </a:cubicBezTo>
                  <a:cubicBezTo>
                    <a:pt x="936" y="320"/>
                    <a:pt x="931" y="311"/>
                    <a:pt x="924" y="303"/>
                  </a:cubicBezTo>
                  <a:cubicBezTo>
                    <a:pt x="918" y="295"/>
                    <a:pt x="910" y="288"/>
                    <a:pt x="902" y="280"/>
                  </a:cubicBezTo>
                  <a:cubicBezTo>
                    <a:pt x="895" y="273"/>
                    <a:pt x="889" y="267"/>
                    <a:pt x="885" y="261"/>
                  </a:cubicBezTo>
                  <a:cubicBezTo>
                    <a:pt x="881" y="255"/>
                    <a:pt x="878" y="248"/>
                    <a:pt x="877" y="237"/>
                  </a:cubicBezTo>
                  <a:cubicBezTo>
                    <a:pt x="877" y="236"/>
                    <a:pt x="877" y="235"/>
                    <a:pt x="877" y="234"/>
                  </a:cubicBezTo>
                  <a:cubicBezTo>
                    <a:pt x="877" y="222"/>
                    <a:pt x="883" y="211"/>
                    <a:pt x="883" y="198"/>
                  </a:cubicBezTo>
                  <a:cubicBezTo>
                    <a:pt x="883" y="197"/>
                    <a:pt x="883" y="195"/>
                    <a:pt x="883" y="194"/>
                  </a:cubicBezTo>
                  <a:cubicBezTo>
                    <a:pt x="882" y="184"/>
                    <a:pt x="878" y="177"/>
                    <a:pt x="874" y="171"/>
                  </a:cubicBezTo>
                  <a:cubicBezTo>
                    <a:pt x="867" y="163"/>
                    <a:pt x="857" y="159"/>
                    <a:pt x="846" y="155"/>
                  </a:cubicBezTo>
                  <a:cubicBezTo>
                    <a:pt x="836" y="152"/>
                    <a:pt x="824" y="149"/>
                    <a:pt x="814" y="145"/>
                  </a:cubicBezTo>
                  <a:cubicBezTo>
                    <a:pt x="803" y="141"/>
                    <a:pt x="797" y="136"/>
                    <a:pt x="793" y="130"/>
                  </a:cubicBezTo>
                  <a:cubicBezTo>
                    <a:pt x="786" y="121"/>
                    <a:pt x="784" y="110"/>
                    <a:pt x="780" y="100"/>
                  </a:cubicBezTo>
                  <a:cubicBezTo>
                    <a:pt x="775" y="89"/>
                    <a:pt x="768" y="80"/>
                    <a:pt x="752" y="74"/>
                  </a:cubicBezTo>
                  <a:cubicBezTo>
                    <a:pt x="737" y="69"/>
                    <a:pt x="724" y="69"/>
                    <a:pt x="712" y="68"/>
                  </a:cubicBezTo>
                  <a:cubicBezTo>
                    <a:pt x="699" y="66"/>
                    <a:pt x="688" y="64"/>
                    <a:pt x="675" y="54"/>
                  </a:cubicBezTo>
                  <a:cubicBezTo>
                    <a:pt x="666" y="46"/>
                    <a:pt x="658" y="36"/>
                    <a:pt x="649" y="27"/>
                  </a:cubicBezTo>
                  <a:cubicBezTo>
                    <a:pt x="641" y="18"/>
                    <a:pt x="631" y="9"/>
                    <a:pt x="619" y="4"/>
                  </a:cubicBezTo>
                  <a:cubicBezTo>
                    <a:pt x="612" y="1"/>
                    <a:pt x="605" y="0"/>
                    <a:pt x="598" y="0"/>
                  </a:cubicBezTo>
                  <a:cubicBezTo>
                    <a:pt x="583" y="0"/>
                    <a:pt x="569" y="5"/>
                    <a:pt x="554" y="9"/>
                  </a:cubicBezTo>
                  <a:cubicBezTo>
                    <a:pt x="540" y="14"/>
                    <a:pt x="525" y="18"/>
                    <a:pt x="511" y="18"/>
                  </a:cubicBezTo>
                  <a:cubicBezTo>
                    <a:pt x="509" y="18"/>
                    <a:pt x="507" y="18"/>
                    <a:pt x="505" y="18"/>
                  </a:cubicBezTo>
                  <a:cubicBezTo>
                    <a:pt x="488" y="16"/>
                    <a:pt x="474" y="14"/>
                    <a:pt x="462" y="14"/>
                  </a:cubicBezTo>
                  <a:cubicBezTo>
                    <a:pt x="443" y="14"/>
                    <a:pt x="426" y="20"/>
                    <a:pt x="404" y="39"/>
                  </a:cubicBezTo>
                  <a:cubicBezTo>
                    <a:pt x="392" y="49"/>
                    <a:pt x="383" y="57"/>
                    <a:pt x="374" y="62"/>
                  </a:cubicBezTo>
                  <a:cubicBezTo>
                    <a:pt x="365" y="67"/>
                    <a:pt x="355" y="70"/>
                    <a:pt x="344" y="70"/>
                  </a:cubicBezTo>
                  <a:cubicBezTo>
                    <a:pt x="337" y="70"/>
                    <a:pt x="329" y="69"/>
                    <a:pt x="320" y="67"/>
                  </a:cubicBezTo>
                  <a:cubicBezTo>
                    <a:pt x="309" y="64"/>
                    <a:pt x="300" y="63"/>
                    <a:pt x="293" y="63"/>
                  </a:cubicBezTo>
                  <a:cubicBezTo>
                    <a:pt x="282" y="63"/>
                    <a:pt x="275" y="66"/>
                    <a:pt x="269" y="74"/>
                  </a:cubicBezTo>
                  <a:cubicBezTo>
                    <a:pt x="262" y="81"/>
                    <a:pt x="256" y="91"/>
                    <a:pt x="246" y="106"/>
                  </a:cubicBezTo>
                  <a:cubicBezTo>
                    <a:pt x="234" y="124"/>
                    <a:pt x="226" y="134"/>
                    <a:pt x="216" y="140"/>
                  </a:cubicBezTo>
                  <a:cubicBezTo>
                    <a:pt x="206" y="147"/>
                    <a:pt x="195" y="150"/>
                    <a:pt x="176" y="157"/>
                  </a:cubicBezTo>
                  <a:cubicBezTo>
                    <a:pt x="166" y="160"/>
                    <a:pt x="158" y="164"/>
                    <a:pt x="153" y="169"/>
                  </a:cubicBezTo>
                  <a:cubicBezTo>
                    <a:pt x="145" y="176"/>
                    <a:pt x="142" y="185"/>
                    <a:pt x="140" y="194"/>
                  </a:cubicBezTo>
                  <a:cubicBezTo>
                    <a:pt x="139" y="204"/>
                    <a:pt x="138" y="215"/>
                    <a:pt x="136" y="228"/>
                  </a:cubicBezTo>
                  <a:cubicBezTo>
                    <a:pt x="134" y="240"/>
                    <a:pt x="130" y="248"/>
                    <a:pt x="125" y="254"/>
                  </a:cubicBezTo>
                  <a:cubicBezTo>
                    <a:pt x="116" y="263"/>
                    <a:pt x="104" y="267"/>
                    <a:pt x="93" y="272"/>
                  </a:cubicBezTo>
                  <a:cubicBezTo>
                    <a:pt x="81" y="276"/>
                    <a:pt x="69" y="282"/>
                    <a:pt x="61" y="295"/>
                  </a:cubicBezTo>
                  <a:cubicBezTo>
                    <a:pt x="53" y="306"/>
                    <a:pt x="51" y="319"/>
                    <a:pt x="51" y="333"/>
                  </a:cubicBezTo>
                  <a:cubicBezTo>
                    <a:pt x="51" y="352"/>
                    <a:pt x="55" y="372"/>
                    <a:pt x="55" y="390"/>
                  </a:cubicBezTo>
                  <a:cubicBezTo>
                    <a:pt x="55" y="391"/>
                    <a:pt x="55" y="393"/>
                    <a:pt x="55" y="395"/>
                  </a:cubicBezTo>
                  <a:cubicBezTo>
                    <a:pt x="54" y="406"/>
                    <a:pt x="51" y="413"/>
                    <a:pt x="47" y="418"/>
                  </a:cubicBezTo>
                  <a:cubicBezTo>
                    <a:pt x="40" y="426"/>
                    <a:pt x="31" y="430"/>
                    <a:pt x="22" y="437"/>
                  </a:cubicBezTo>
                  <a:cubicBezTo>
                    <a:pt x="13" y="442"/>
                    <a:pt x="4" y="450"/>
                    <a:pt x="1" y="465"/>
                  </a:cubicBezTo>
                  <a:cubicBezTo>
                    <a:pt x="0" y="469"/>
                    <a:pt x="0" y="473"/>
                    <a:pt x="0" y="477"/>
                  </a:cubicBezTo>
                  <a:cubicBezTo>
                    <a:pt x="0" y="495"/>
                    <a:pt x="10" y="508"/>
                    <a:pt x="22" y="520"/>
                  </a:cubicBezTo>
                  <a:cubicBezTo>
                    <a:pt x="34" y="532"/>
                    <a:pt x="47" y="542"/>
                    <a:pt x="53" y="556"/>
                  </a:cubicBezTo>
                  <a:cubicBezTo>
                    <a:pt x="55" y="561"/>
                    <a:pt x="56" y="566"/>
                    <a:pt x="56" y="571"/>
                  </a:cubicBezTo>
                  <a:cubicBezTo>
                    <a:pt x="56" y="582"/>
                    <a:pt x="52" y="592"/>
                    <a:pt x="48" y="602"/>
                  </a:cubicBezTo>
                  <a:cubicBezTo>
                    <a:pt x="44" y="613"/>
                    <a:pt x="40" y="623"/>
                    <a:pt x="40" y="634"/>
                  </a:cubicBezTo>
                  <a:cubicBezTo>
                    <a:pt x="40" y="639"/>
                    <a:pt x="41" y="644"/>
                    <a:pt x="43" y="649"/>
                  </a:cubicBezTo>
                  <a:cubicBezTo>
                    <a:pt x="47" y="658"/>
                    <a:pt x="52" y="664"/>
                    <a:pt x="59" y="669"/>
                  </a:cubicBezTo>
                  <a:cubicBezTo>
                    <a:pt x="69" y="676"/>
                    <a:pt x="81" y="680"/>
                    <a:pt x="93" y="685"/>
                  </a:cubicBezTo>
                  <a:cubicBezTo>
                    <a:pt x="104" y="690"/>
                    <a:pt x="115" y="696"/>
                    <a:pt x="123" y="706"/>
                  </a:cubicBezTo>
                  <a:cubicBezTo>
                    <a:pt x="136" y="723"/>
                    <a:pt x="136" y="742"/>
                    <a:pt x="138" y="760"/>
                  </a:cubicBezTo>
                  <a:cubicBezTo>
                    <a:pt x="138" y="769"/>
                    <a:pt x="140" y="778"/>
                    <a:pt x="144" y="786"/>
                  </a:cubicBezTo>
                  <a:cubicBezTo>
                    <a:pt x="148" y="794"/>
                    <a:pt x="154" y="801"/>
                    <a:pt x="165" y="806"/>
                  </a:cubicBezTo>
                  <a:cubicBezTo>
                    <a:pt x="173" y="810"/>
                    <a:pt x="182" y="811"/>
                    <a:pt x="191" y="811"/>
                  </a:cubicBezTo>
                  <a:cubicBezTo>
                    <a:pt x="205" y="811"/>
                    <a:pt x="218" y="808"/>
                    <a:pt x="230" y="808"/>
                  </a:cubicBezTo>
                  <a:cubicBezTo>
                    <a:pt x="237" y="808"/>
                    <a:pt x="243" y="809"/>
                    <a:pt x="248" y="812"/>
                  </a:cubicBezTo>
                  <a:cubicBezTo>
                    <a:pt x="253" y="814"/>
                    <a:pt x="258" y="818"/>
                    <a:pt x="263" y="824"/>
                  </a:cubicBezTo>
                  <a:cubicBezTo>
                    <a:pt x="269" y="834"/>
                    <a:pt x="273" y="842"/>
                    <a:pt x="279" y="849"/>
                  </a:cubicBezTo>
                  <a:cubicBezTo>
                    <a:pt x="285" y="856"/>
                    <a:pt x="293" y="862"/>
                    <a:pt x="306" y="866"/>
                  </a:cubicBezTo>
                  <a:cubicBezTo>
                    <a:pt x="308" y="866"/>
                    <a:pt x="310" y="866"/>
                    <a:pt x="311" y="866"/>
                  </a:cubicBezTo>
                  <a:cubicBezTo>
                    <a:pt x="320" y="866"/>
                    <a:pt x="330" y="862"/>
                    <a:pt x="339" y="857"/>
                  </a:cubicBezTo>
                  <a:cubicBezTo>
                    <a:pt x="349" y="852"/>
                    <a:pt x="358" y="847"/>
                    <a:pt x="365" y="846"/>
                  </a:cubicBezTo>
                  <a:cubicBezTo>
                    <a:pt x="365" y="846"/>
                    <a:pt x="366" y="845"/>
                    <a:pt x="366" y="844"/>
                  </a:cubicBezTo>
                  <a:cubicBezTo>
                    <a:pt x="366" y="844"/>
                    <a:pt x="365" y="843"/>
                    <a:pt x="364" y="84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6" name="î$ḷîḑé"/>
            <p:cNvSpPr/>
            <p:nvPr/>
          </p:nvSpPr>
          <p:spPr bwMode="auto">
            <a:xfrm>
              <a:off x="3154363" y="4046538"/>
              <a:ext cx="203200" cy="217488"/>
            </a:xfrm>
            <a:custGeom>
              <a:avLst/>
              <a:gdLst>
                <a:gd name="T0" fmla="*/ 24 w 106"/>
                <a:gd name="T1" fmla="*/ 83 h 114"/>
                <a:gd name="T2" fmla="*/ 90 w 106"/>
                <a:gd name="T3" fmla="*/ 105 h 114"/>
                <a:gd name="T4" fmla="*/ 97 w 106"/>
                <a:gd name="T5" fmla="*/ 48 h 114"/>
                <a:gd name="T6" fmla="*/ 36 w 106"/>
                <a:gd name="T7" fmla="*/ 9 h 114"/>
                <a:gd name="T8" fmla="*/ 24 w 106"/>
                <a:gd name="T9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4">
                  <a:moveTo>
                    <a:pt x="24" y="83"/>
                  </a:moveTo>
                  <a:cubicBezTo>
                    <a:pt x="53" y="113"/>
                    <a:pt x="77" y="114"/>
                    <a:pt x="90" y="105"/>
                  </a:cubicBezTo>
                  <a:cubicBezTo>
                    <a:pt x="106" y="94"/>
                    <a:pt x="106" y="74"/>
                    <a:pt x="97" y="48"/>
                  </a:cubicBezTo>
                  <a:cubicBezTo>
                    <a:pt x="87" y="18"/>
                    <a:pt x="62" y="0"/>
                    <a:pt x="36" y="9"/>
                  </a:cubicBezTo>
                  <a:cubicBezTo>
                    <a:pt x="3" y="22"/>
                    <a:pt x="0" y="60"/>
                    <a:pt x="24" y="8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7" name="ïślîḋè"/>
            <p:cNvSpPr/>
            <p:nvPr/>
          </p:nvSpPr>
          <p:spPr bwMode="auto">
            <a:xfrm>
              <a:off x="3159126" y="4056063"/>
              <a:ext cx="207963" cy="215900"/>
            </a:xfrm>
            <a:custGeom>
              <a:avLst/>
              <a:gdLst>
                <a:gd name="T0" fmla="*/ 20 w 108"/>
                <a:gd name="T1" fmla="*/ 78 h 113"/>
                <a:gd name="T2" fmla="*/ 81 w 108"/>
                <a:gd name="T3" fmla="*/ 104 h 113"/>
                <a:gd name="T4" fmla="*/ 98 w 108"/>
                <a:gd name="T5" fmla="*/ 52 h 113"/>
                <a:gd name="T6" fmla="*/ 48 w 108"/>
                <a:gd name="T7" fmla="*/ 1 h 113"/>
                <a:gd name="T8" fmla="*/ 4 w 108"/>
                <a:gd name="T9" fmla="*/ 43 h 113"/>
                <a:gd name="T10" fmla="*/ 20 w 108"/>
                <a:gd name="T11" fmla="*/ 78 h 113"/>
                <a:gd name="T12" fmla="*/ 22 w 108"/>
                <a:gd name="T13" fmla="*/ 77 h 113"/>
                <a:gd name="T14" fmla="*/ 21 w 108"/>
                <a:gd name="T15" fmla="*/ 12 h 113"/>
                <a:gd name="T16" fmla="*/ 59 w 108"/>
                <a:gd name="T17" fmla="*/ 5 h 113"/>
                <a:gd name="T18" fmla="*/ 88 w 108"/>
                <a:gd name="T19" fmla="*/ 32 h 113"/>
                <a:gd name="T20" fmla="*/ 84 w 108"/>
                <a:gd name="T21" fmla="*/ 101 h 113"/>
                <a:gd name="T22" fmla="*/ 22 w 108"/>
                <a:gd name="T23" fmla="*/ 77 h 113"/>
                <a:gd name="T24" fmla="*/ 20 w 108"/>
                <a:gd name="T25" fmla="*/ 7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13">
                  <a:moveTo>
                    <a:pt x="20" y="78"/>
                  </a:moveTo>
                  <a:cubicBezTo>
                    <a:pt x="35" y="94"/>
                    <a:pt x="58" y="112"/>
                    <a:pt x="81" y="104"/>
                  </a:cubicBezTo>
                  <a:cubicBezTo>
                    <a:pt x="103" y="97"/>
                    <a:pt x="103" y="71"/>
                    <a:pt x="98" y="52"/>
                  </a:cubicBezTo>
                  <a:cubicBezTo>
                    <a:pt x="92" y="28"/>
                    <a:pt x="76" y="2"/>
                    <a:pt x="48" y="1"/>
                  </a:cubicBezTo>
                  <a:cubicBezTo>
                    <a:pt x="24" y="0"/>
                    <a:pt x="4" y="20"/>
                    <a:pt x="4" y="43"/>
                  </a:cubicBezTo>
                  <a:cubicBezTo>
                    <a:pt x="4" y="57"/>
                    <a:pt x="11" y="69"/>
                    <a:pt x="20" y="78"/>
                  </a:cubicBezTo>
                  <a:cubicBezTo>
                    <a:pt x="21" y="79"/>
                    <a:pt x="23" y="78"/>
                    <a:pt x="22" y="77"/>
                  </a:cubicBezTo>
                  <a:cubicBezTo>
                    <a:pt x="4" y="59"/>
                    <a:pt x="0" y="29"/>
                    <a:pt x="21" y="12"/>
                  </a:cubicBezTo>
                  <a:cubicBezTo>
                    <a:pt x="32" y="3"/>
                    <a:pt x="46" y="1"/>
                    <a:pt x="59" y="5"/>
                  </a:cubicBezTo>
                  <a:cubicBezTo>
                    <a:pt x="72" y="9"/>
                    <a:pt x="82" y="20"/>
                    <a:pt x="88" y="32"/>
                  </a:cubicBezTo>
                  <a:cubicBezTo>
                    <a:pt x="99" y="51"/>
                    <a:pt x="108" y="88"/>
                    <a:pt x="84" y="101"/>
                  </a:cubicBezTo>
                  <a:cubicBezTo>
                    <a:pt x="62" y="113"/>
                    <a:pt x="36" y="92"/>
                    <a:pt x="22" y="77"/>
                  </a:cubicBezTo>
                  <a:cubicBezTo>
                    <a:pt x="21" y="76"/>
                    <a:pt x="19" y="78"/>
                    <a:pt x="20" y="78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8" name="ïš1iḓê"/>
            <p:cNvSpPr/>
            <p:nvPr/>
          </p:nvSpPr>
          <p:spPr bwMode="auto">
            <a:xfrm>
              <a:off x="3181351" y="4111625"/>
              <a:ext cx="142875" cy="106363"/>
            </a:xfrm>
            <a:custGeom>
              <a:avLst/>
              <a:gdLst>
                <a:gd name="T0" fmla="*/ 42 w 75"/>
                <a:gd name="T1" fmla="*/ 0 h 56"/>
                <a:gd name="T2" fmla="*/ 38 w 75"/>
                <a:gd name="T3" fmla="*/ 0 h 56"/>
                <a:gd name="T4" fmla="*/ 7 w 75"/>
                <a:gd name="T5" fmla="*/ 35 h 56"/>
                <a:gd name="T6" fmla="*/ 20 w 75"/>
                <a:gd name="T7" fmla="*/ 25 h 56"/>
                <a:gd name="T8" fmla="*/ 20 w 75"/>
                <a:gd name="T9" fmla="*/ 25 h 56"/>
                <a:gd name="T10" fmla="*/ 43 w 75"/>
                <a:gd name="T11" fmla="*/ 56 h 56"/>
                <a:gd name="T12" fmla="*/ 50 w 75"/>
                <a:gd name="T13" fmla="*/ 56 h 56"/>
                <a:gd name="T14" fmla="*/ 75 w 75"/>
                <a:gd name="T15" fmla="*/ 50 h 56"/>
                <a:gd name="T16" fmla="*/ 70 w 75"/>
                <a:gd name="T17" fmla="*/ 42 h 56"/>
                <a:gd name="T18" fmla="*/ 53 w 75"/>
                <a:gd name="T19" fmla="*/ 47 h 56"/>
                <a:gd name="T20" fmla="*/ 28 w 75"/>
                <a:gd name="T21" fmla="*/ 33 h 56"/>
                <a:gd name="T22" fmla="*/ 37 w 75"/>
                <a:gd name="T23" fmla="*/ 10 h 56"/>
                <a:gd name="T24" fmla="*/ 53 w 75"/>
                <a:gd name="T25" fmla="*/ 12 h 56"/>
                <a:gd name="T26" fmla="*/ 47 w 75"/>
                <a:gd name="T27" fmla="*/ 0 h 56"/>
                <a:gd name="T28" fmla="*/ 42 w 75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56">
                  <a:moveTo>
                    <a:pt x="42" y="0"/>
                  </a:moveTo>
                  <a:cubicBezTo>
                    <a:pt x="40" y="0"/>
                    <a:pt x="39" y="0"/>
                    <a:pt x="38" y="0"/>
                  </a:cubicBezTo>
                  <a:cubicBezTo>
                    <a:pt x="17" y="1"/>
                    <a:pt x="0" y="8"/>
                    <a:pt x="7" y="35"/>
                  </a:cubicBezTo>
                  <a:cubicBezTo>
                    <a:pt x="7" y="35"/>
                    <a:pt x="12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52"/>
                    <a:pt x="43" y="56"/>
                  </a:cubicBezTo>
                  <a:cubicBezTo>
                    <a:pt x="45" y="56"/>
                    <a:pt x="47" y="56"/>
                    <a:pt x="50" y="56"/>
                  </a:cubicBezTo>
                  <a:cubicBezTo>
                    <a:pt x="57" y="56"/>
                    <a:pt x="65" y="55"/>
                    <a:pt x="75" y="50"/>
                  </a:cubicBezTo>
                  <a:cubicBezTo>
                    <a:pt x="73" y="48"/>
                    <a:pt x="71" y="45"/>
                    <a:pt x="70" y="42"/>
                  </a:cubicBezTo>
                  <a:cubicBezTo>
                    <a:pt x="63" y="46"/>
                    <a:pt x="58" y="47"/>
                    <a:pt x="53" y="47"/>
                  </a:cubicBezTo>
                  <a:cubicBezTo>
                    <a:pt x="37" y="47"/>
                    <a:pt x="28" y="33"/>
                    <a:pt x="28" y="33"/>
                  </a:cubicBezTo>
                  <a:cubicBezTo>
                    <a:pt x="21" y="13"/>
                    <a:pt x="37" y="10"/>
                    <a:pt x="37" y="10"/>
                  </a:cubicBezTo>
                  <a:cubicBezTo>
                    <a:pt x="44" y="10"/>
                    <a:pt x="49" y="11"/>
                    <a:pt x="53" y="12"/>
                  </a:cubicBezTo>
                  <a:cubicBezTo>
                    <a:pt x="51" y="8"/>
                    <a:pt x="49" y="4"/>
                    <a:pt x="47" y="0"/>
                  </a:cubicBezTo>
                  <a:cubicBezTo>
                    <a:pt x="46" y="0"/>
                    <a:pt x="44" y="0"/>
                    <a:pt x="42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9" name="íšlîḋè"/>
            <p:cNvSpPr/>
            <p:nvPr/>
          </p:nvSpPr>
          <p:spPr bwMode="auto">
            <a:xfrm>
              <a:off x="3221038" y="4130675"/>
              <a:ext cx="93663" cy="69850"/>
            </a:xfrm>
            <a:custGeom>
              <a:avLst/>
              <a:gdLst>
                <a:gd name="T0" fmla="*/ 16 w 49"/>
                <a:gd name="T1" fmla="*/ 0 h 37"/>
                <a:gd name="T2" fmla="*/ 7 w 49"/>
                <a:gd name="T3" fmla="*/ 23 h 37"/>
                <a:gd name="T4" fmla="*/ 32 w 49"/>
                <a:gd name="T5" fmla="*/ 37 h 37"/>
                <a:gd name="T6" fmla="*/ 49 w 49"/>
                <a:gd name="T7" fmla="*/ 32 h 37"/>
                <a:gd name="T8" fmla="*/ 32 w 49"/>
                <a:gd name="T9" fmla="*/ 2 h 37"/>
                <a:gd name="T10" fmla="*/ 16 w 4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6" y="0"/>
                  </a:moveTo>
                  <a:cubicBezTo>
                    <a:pt x="16" y="0"/>
                    <a:pt x="0" y="3"/>
                    <a:pt x="7" y="23"/>
                  </a:cubicBezTo>
                  <a:cubicBezTo>
                    <a:pt x="7" y="23"/>
                    <a:pt x="16" y="37"/>
                    <a:pt x="32" y="37"/>
                  </a:cubicBezTo>
                  <a:cubicBezTo>
                    <a:pt x="37" y="37"/>
                    <a:pt x="42" y="36"/>
                    <a:pt x="49" y="32"/>
                  </a:cubicBezTo>
                  <a:cubicBezTo>
                    <a:pt x="43" y="23"/>
                    <a:pt x="37" y="13"/>
                    <a:pt x="32" y="2"/>
                  </a:cubicBezTo>
                  <a:cubicBezTo>
                    <a:pt x="28" y="1"/>
                    <a:pt x="23" y="0"/>
                    <a:pt x="16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0" name="îSľiḍè"/>
            <p:cNvSpPr/>
            <p:nvPr/>
          </p:nvSpPr>
          <p:spPr bwMode="auto">
            <a:xfrm>
              <a:off x="3195638" y="4122738"/>
              <a:ext cx="112713" cy="39688"/>
            </a:xfrm>
            <a:custGeom>
              <a:avLst/>
              <a:gdLst>
                <a:gd name="T0" fmla="*/ 58 w 59"/>
                <a:gd name="T1" fmla="*/ 15 h 21"/>
                <a:gd name="T2" fmla="*/ 26 w 59"/>
                <a:gd name="T3" fmla="*/ 3 h 21"/>
                <a:gd name="T4" fmla="*/ 0 w 59"/>
                <a:gd name="T5" fmla="*/ 19 h 21"/>
                <a:gd name="T6" fmla="*/ 3 w 59"/>
                <a:gd name="T7" fmla="*/ 19 h 21"/>
                <a:gd name="T8" fmla="*/ 56 w 59"/>
                <a:gd name="T9" fmla="*/ 17 h 21"/>
                <a:gd name="T10" fmla="*/ 58 w 5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1">
                  <a:moveTo>
                    <a:pt x="58" y="15"/>
                  </a:moveTo>
                  <a:cubicBezTo>
                    <a:pt x="53" y="4"/>
                    <a:pt x="37" y="3"/>
                    <a:pt x="26" y="3"/>
                  </a:cubicBezTo>
                  <a:cubicBezTo>
                    <a:pt x="16" y="4"/>
                    <a:pt x="3" y="8"/>
                    <a:pt x="0" y="19"/>
                  </a:cubicBezTo>
                  <a:cubicBezTo>
                    <a:pt x="0" y="21"/>
                    <a:pt x="2" y="20"/>
                    <a:pt x="3" y="19"/>
                  </a:cubicBezTo>
                  <a:cubicBezTo>
                    <a:pt x="7" y="0"/>
                    <a:pt x="48" y="1"/>
                    <a:pt x="56" y="17"/>
                  </a:cubicBezTo>
                  <a:cubicBezTo>
                    <a:pt x="57" y="17"/>
                    <a:pt x="59" y="16"/>
                    <a:pt x="58" y="15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1" name="iṡľíďê"/>
            <p:cNvSpPr/>
            <p:nvPr/>
          </p:nvSpPr>
          <p:spPr bwMode="auto">
            <a:xfrm>
              <a:off x="3221038" y="4127500"/>
              <a:ext cx="100013" cy="79375"/>
            </a:xfrm>
            <a:custGeom>
              <a:avLst/>
              <a:gdLst>
                <a:gd name="T0" fmla="*/ 50 w 52"/>
                <a:gd name="T1" fmla="*/ 32 h 41"/>
                <a:gd name="T2" fmla="*/ 18 w 52"/>
                <a:gd name="T3" fmla="*/ 33 h 41"/>
                <a:gd name="T4" fmla="*/ 12 w 52"/>
                <a:gd name="T5" fmla="*/ 2 h 41"/>
                <a:gd name="T6" fmla="*/ 11 w 52"/>
                <a:gd name="T7" fmla="*/ 1 h 41"/>
                <a:gd name="T8" fmla="*/ 4 w 52"/>
                <a:gd name="T9" fmla="*/ 15 h 41"/>
                <a:gd name="T10" fmla="*/ 13 w 52"/>
                <a:gd name="T11" fmla="*/ 32 h 41"/>
                <a:gd name="T12" fmla="*/ 51 w 52"/>
                <a:gd name="T13" fmla="*/ 34 h 41"/>
                <a:gd name="T14" fmla="*/ 50 w 52"/>
                <a:gd name="T15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1">
                  <a:moveTo>
                    <a:pt x="50" y="32"/>
                  </a:moveTo>
                  <a:cubicBezTo>
                    <a:pt x="41" y="38"/>
                    <a:pt x="28" y="38"/>
                    <a:pt x="18" y="33"/>
                  </a:cubicBezTo>
                  <a:cubicBezTo>
                    <a:pt x="7" y="28"/>
                    <a:pt x="0" y="11"/>
                    <a:pt x="12" y="2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6" y="4"/>
                    <a:pt x="5" y="10"/>
                    <a:pt x="4" y="15"/>
                  </a:cubicBezTo>
                  <a:cubicBezTo>
                    <a:pt x="3" y="22"/>
                    <a:pt x="7" y="28"/>
                    <a:pt x="13" y="32"/>
                  </a:cubicBezTo>
                  <a:cubicBezTo>
                    <a:pt x="23" y="41"/>
                    <a:pt x="39" y="40"/>
                    <a:pt x="51" y="34"/>
                  </a:cubicBezTo>
                  <a:cubicBezTo>
                    <a:pt x="52" y="33"/>
                    <a:pt x="52" y="31"/>
                    <a:pt x="50" y="32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2" name="î$ļïḋé"/>
            <p:cNvSpPr/>
            <p:nvPr/>
          </p:nvSpPr>
          <p:spPr bwMode="auto">
            <a:xfrm>
              <a:off x="4479926" y="3540125"/>
              <a:ext cx="176213" cy="238125"/>
            </a:xfrm>
            <a:custGeom>
              <a:avLst/>
              <a:gdLst>
                <a:gd name="T0" fmla="*/ 90 w 92"/>
                <a:gd name="T1" fmla="*/ 57 h 124"/>
                <a:gd name="T2" fmla="*/ 60 w 92"/>
                <a:gd name="T3" fmla="*/ 120 h 124"/>
                <a:gd name="T4" fmla="*/ 14 w 92"/>
                <a:gd name="T5" fmla="*/ 86 h 124"/>
                <a:gd name="T6" fmla="*/ 30 w 92"/>
                <a:gd name="T7" fmla="*/ 14 h 124"/>
                <a:gd name="T8" fmla="*/ 90 w 92"/>
                <a:gd name="T9" fmla="*/ 5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24">
                  <a:moveTo>
                    <a:pt x="90" y="57"/>
                  </a:moveTo>
                  <a:cubicBezTo>
                    <a:pt x="92" y="99"/>
                    <a:pt x="76" y="117"/>
                    <a:pt x="60" y="120"/>
                  </a:cubicBezTo>
                  <a:cubicBezTo>
                    <a:pt x="41" y="124"/>
                    <a:pt x="27" y="110"/>
                    <a:pt x="14" y="86"/>
                  </a:cubicBezTo>
                  <a:cubicBezTo>
                    <a:pt x="0" y="57"/>
                    <a:pt x="5" y="27"/>
                    <a:pt x="30" y="14"/>
                  </a:cubicBezTo>
                  <a:cubicBezTo>
                    <a:pt x="62" y="0"/>
                    <a:pt x="90" y="25"/>
                    <a:pt x="90" y="57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3" name="îṩḻîdê"/>
            <p:cNvSpPr/>
            <p:nvPr/>
          </p:nvSpPr>
          <p:spPr bwMode="auto">
            <a:xfrm>
              <a:off x="4476751" y="3549650"/>
              <a:ext cx="179388" cy="238125"/>
            </a:xfrm>
            <a:custGeom>
              <a:avLst/>
              <a:gdLst>
                <a:gd name="T0" fmla="*/ 94 w 94"/>
                <a:gd name="T1" fmla="*/ 52 h 124"/>
                <a:gd name="T2" fmla="*/ 69 w 94"/>
                <a:gd name="T3" fmla="*/ 113 h 124"/>
                <a:gd name="T4" fmla="*/ 20 w 94"/>
                <a:gd name="T5" fmla="*/ 90 h 124"/>
                <a:gd name="T6" fmla="*/ 18 w 94"/>
                <a:gd name="T7" fmla="*/ 18 h 124"/>
                <a:gd name="T8" fmla="*/ 79 w 94"/>
                <a:gd name="T9" fmla="*/ 16 h 124"/>
                <a:gd name="T10" fmla="*/ 94 w 94"/>
                <a:gd name="T11" fmla="*/ 52 h 124"/>
                <a:gd name="T12" fmla="*/ 91 w 94"/>
                <a:gd name="T13" fmla="*/ 52 h 124"/>
                <a:gd name="T14" fmla="*/ 45 w 94"/>
                <a:gd name="T15" fmla="*/ 7 h 124"/>
                <a:gd name="T16" fmla="*/ 14 w 94"/>
                <a:gd name="T17" fmla="*/ 29 h 124"/>
                <a:gd name="T18" fmla="*/ 13 w 94"/>
                <a:gd name="T19" fmla="*/ 69 h 124"/>
                <a:gd name="T20" fmla="*/ 65 w 94"/>
                <a:gd name="T21" fmla="*/ 113 h 124"/>
                <a:gd name="T22" fmla="*/ 91 w 94"/>
                <a:gd name="T23" fmla="*/ 52 h 124"/>
                <a:gd name="T24" fmla="*/ 94 w 94"/>
                <a:gd name="T25" fmla="*/ 5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24">
                  <a:moveTo>
                    <a:pt x="94" y="52"/>
                  </a:moveTo>
                  <a:cubicBezTo>
                    <a:pt x="94" y="74"/>
                    <a:pt x="91" y="102"/>
                    <a:pt x="69" y="113"/>
                  </a:cubicBezTo>
                  <a:cubicBezTo>
                    <a:pt x="48" y="124"/>
                    <a:pt x="30" y="107"/>
                    <a:pt x="20" y="90"/>
                  </a:cubicBezTo>
                  <a:cubicBezTo>
                    <a:pt x="7" y="68"/>
                    <a:pt x="0" y="39"/>
                    <a:pt x="18" y="18"/>
                  </a:cubicBezTo>
                  <a:cubicBezTo>
                    <a:pt x="34" y="0"/>
                    <a:pt x="63" y="0"/>
                    <a:pt x="79" y="16"/>
                  </a:cubicBezTo>
                  <a:cubicBezTo>
                    <a:pt x="89" y="26"/>
                    <a:pt x="93" y="39"/>
                    <a:pt x="94" y="52"/>
                  </a:cubicBezTo>
                  <a:cubicBezTo>
                    <a:pt x="94" y="53"/>
                    <a:pt x="91" y="54"/>
                    <a:pt x="91" y="52"/>
                  </a:cubicBezTo>
                  <a:cubicBezTo>
                    <a:pt x="91" y="27"/>
                    <a:pt x="72" y="3"/>
                    <a:pt x="45" y="7"/>
                  </a:cubicBezTo>
                  <a:cubicBezTo>
                    <a:pt x="31" y="8"/>
                    <a:pt x="20" y="17"/>
                    <a:pt x="14" y="29"/>
                  </a:cubicBezTo>
                  <a:cubicBezTo>
                    <a:pt x="7" y="41"/>
                    <a:pt x="9" y="56"/>
                    <a:pt x="13" y="69"/>
                  </a:cubicBezTo>
                  <a:cubicBezTo>
                    <a:pt x="19" y="90"/>
                    <a:pt x="38" y="122"/>
                    <a:pt x="65" y="113"/>
                  </a:cubicBezTo>
                  <a:cubicBezTo>
                    <a:pt x="89" y="106"/>
                    <a:pt x="92" y="73"/>
                    <a:pt x="91" y="52"/>
                  </a:cubicBezTo>
                  <a:cubicBezTo>
                    <a:pt x="91" y="51"/>
                    <a:pt x="94" y="51"/>
                    <a:pt x="94" y="5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4" name="îšļíḓê"/>
            <p:cNvSpPr/>
            <p:nvPr/>
          </p:nvSpPr>
          <p:spPr bwMode="auto">
            <a:xfrm>
              <a:off x="4560888" y="3598863"/>
              <a:ext cx="26988" cy="33338"/>
            </a:xfrm>
            <a:custGeom>
              <a:avLst/>
              <a:gdLst>
                <a:gd name="T0" fmla="*/ 14 w 14"/>
                <a:gd name="T1" fmla="*/ 0 h 17"/>
                <a:gd name="T2" fmla="*/ 0 w 14"/>
                <a:gd name="T3" fmla="*/ 7 h 17"/>
                <a:gd name="T4" fmla="*/ 3 w 14"/>
                <a:gd name="T5" fmla="*/ 17 h 17"/>
                <a:gd name="T6" fmla="*/ 3 w 14"/>
                <a:gd name="T7" fmla="*/ 16 h 17"/>
                <a:gd name="T8" fmla="*/ 5 w 14"/>
                <a:gd name="T9" fmla="*/ 14 h 17"/>
                <a:gd name="T10" fmla="*/ 14 w 1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cubicBezTo>
                    <a:pt x="9" y="1"/>
                    <a:pt x="4" y="4"/>
                    <a:pt x="0" y="7"/>
                  </a:cubicBezTo>
                  <a:cubicBezTo>
                    <a:pt x="1" y="10"/>
                    <a:pt x="2" y="13"/>
                    <a:pt x="3" y="17"/>
                  </a:cubicBezTo>
                  <a:cubicBezTo>
                    <a:pt x="3" y="17"/>
                    <a:pt x="3" y="16"/>
                    <a:pt x="3" y="16"/>
                  </a:cubicBezTo>
                  <a:cubicBezTo>
                    <a:pt x="4" y="16"/>
                    <a:pt x="4" y="15"/>
                    <a:pt x="5" y="14"/>
                  </a:cubicBezTo>
                  <a:cubicBezTo>
                    <a:pt x="8" y="10"/>
                    <a:pt x="11" y="5"/>
                    <a:pt x="14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5" name="îsḻídé"/>
            <p:cNvSpPr/>
            <p:nvPr/>
          </p:nvSpPr>
          <p:spPr bwMode="auto">
            <a:xfrm>
              <a:off x="4565651" y="3633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6" name="iŝḻïḍê"/>
            <p:cNvSpPr/>
            <p:nvPr/>
          </p:nvSpPr>
          <p:spPr bwMode="auto">
            <a:xfrm>
              <a:off x="4532313" y="3598863"/>
              <a:ext cx="93663" cy="92075"/>
            </a:xfrm>
            <a:custGeom>
              <a:avLst/>
              <a:gdLst>
                <a:gd name="T0" fmla="*/ 4 w 49"/>
                <a:gd name="T1" fmla="*/ 47 h 48"/>
                <a:gd name="T2" fmla="*/ 18 w 49"/>
                <a:gd name="T3" fmla="*/ 16 h 48"/>
                <a:gd name="T4" fmla="*/ 47 w 49"/>
                <a:gd name="T5" fmla="*/ 9 h 48"/>
                <a:gd name="T6" fmla="*/ 46 w 49"/>
                <a:gd name="T7" fmla="*/ 10 h 48"/>
                <a:gd name="T8" fmla="*/ 7 w 49"/>
                <a:gd name="T9" fmla="*/ 47 h 48"/>
                <a:gd name="T10" fmla="*/ 4 w 49"/>
                <a:gd name="T11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8">
                  <a:moveTo>
                    <a:pt x="4" y="47"/>
                  </a:moveTo>
                  <a:cubicBezTo>
                    <a:pt x="0" y="36"/>
                    <a:pt x="10" y="23"/>
                    <a:pt x="18" y="16"/>
                  </a:cubicBezTo>
                  <a:cubicBezTo>
                    <a:pt x="25" y="9"/>
                    <a:pt x="38" y="3"/>
                    <a:pt x="47" y="9"/>
                  </a:cubicBezTo>
                  <a:cubicBezTo>
                    <a:pt x="49" y="10"/>
                    <a:pt x="47" y="11"/>
                    <a:pt x="46" y="10"/>
                  </a:cubicBezTo>
                  <a:cubicBezTo>
                    <a:pt x="29" y="0"/>
                    <a:pt x="1" y="30"/>
                    <a:pt x="7" y="47"/>
                  </a:cubicBezTo>
                  <a:cubicBezTo>
                    <a:pt x="7" y="48"/>
                    <a:pt x="4" y="48"/>
                    <a:pt x="4" y="4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7" name="iṣḻiḍé"/>
            <p:cNvSpPr/>
            <p:nvPr/>
          </p:nvSpPr>
          <p:spPr bwMode="auto">
            <a:xfrm>
              <a:off x="4556126" y="3625850"/>
              <a:ext cx="55563" cy="101600"/>
            </a:xfrm>
            <a:custGeom>
              <a:avLst/>
              <a:gdLst>
                <a:gd name="T0" fmla="*/ 2 w 29"/>
                <a:gd name="T1" fmla="*/ 51 h 53"/>
                <a:gd name="T2" fmla="*/ 25 w 29"/>
                <a:gd name="T3" fmla="*/ 29 h 53"/>
                <a:gd name="T4" fmla="*/ 7 w 29"/>
                <a:gd name="T5" fmla="*/ 2 h 53"/>
                <a:gd name="T6" fmla="*/ 7 w 29"/>
                <a:gd name="T7" fmla="*/ 1 h 53"/>
                <a:gd name="T8" fmla="*/ 22 w 29"/>
                <a:gd name="T9" fmla="*/ 6 h 53"/>
                <a:gd name="T10" fmla="*/ 29 w 29"/>
                <a:gd name="T11" fmla="*/ 24 h 53"/>
                <a:gd name="T12" fmla="*/ 3 w 29"/>
                <a:gd name="T13" fmla="*/ 52 h 53"/>
                <a:gd name="T14" fmla="*/ 2 w 29"/>
                <a:gd name="T15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3">
                  <a:moveTo>
                    <a:pt x="2" y="51"/>
                  </a:moveTo>
                  <a:cubicBezTo>
                    <a:pt x="13" y="48"/>
                    <a:pt x="21" y="39"/>
                    <a:pt x="25" y="29"/>
                  </a:cubicBezTo>
                  <a:cubicBezTo>
                    <a:pt x="29" y="17"/>
                    <a:pt x="22" y="0"/>
                    <a:pt x="7" y="2"/>
                  </a:cubicBezTo>
                  <a:cubicBezTo>
                    <a:pt x="6" y="3"/>
                    <a:pt x="5" y="1"/>
                    <a:pt x="7" y="1"/>
                  </a:cubicBezTo>
                  <a:cubicBezTo>
                    <a:pt x="13" y="0"/>
                    <a:pt x="18" y="3"/>
                    <a:pt x="22" y="6"/>
                  </a:cubicBezTo>
                  <a:cubicBezTo>
                    <a:pt x="28" y="10"/>
                    <a:pt x="29" y="17"/>
                    <a:pt x="29" y="24"/>
                  </a:cubicBezTo>
                  <a:cubicBezTo>
                    <a:pt x="27" y="38"/>
                    <a:pt x="15" y="49"/>
                    <a:pt x="3" y="52"/>
                  </a:cubicBezTo>
                  <a:cubicBezTo>
                    <a:pt x="2" y="53"/>
                    <a:pt x="0" y="52"/>
                    <a:pt x="2" y="51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8" name="íṩļîďê"/>
            <p:cNvSpPr/>
            <p:nvPr/>
          </p:nvSpPr>
          <p:spPr bwMode="auto">
            <a:xfrm>
              <a:off x="4144963" y="4348163"/>
              <a:ext cx="820738" cy="908050"/>
            </a:xfrm>
            <a:custGeom>
              <a:avLst/>
              <a:gdLst>
                <a:gd name="T0" fmla="*/ 270 w 428"/>
                <a:gd name="T1" fmla="*/ 112 h 474"/>
                <a:gd name="T2" fmla="*/ 282 w 428"/>
                <a:gd name="T3" fmla="*/ 387 h 474"/>
                <a:gd name="T4" fmla="*/ 261 w 428"/>
                <a:gd name="T5" fmla="*/ 439 h 474"/>
                <a:gd name="T6" fmla="*/ 221 w 428"/>
                <a:gd name="T7" fmla="*/ 426 h 474"/>
                <a:gd name="T8" fmla="*/ 194 w 428"/>
                <a:gd name="T9" fmla="*/ 218 h 474"/>
                <a:gd name="T10" fmla="*/ 137 w 428"/>
                <a:gd name="T11" fmla="*/ 189 h 474"/>
                <a:gd name="T12" fmla="*/ 21 w 428"/>
                <a:gd name="T13" fmla="*/ 62 h 474"/>
                <a:gd name="T14" fmla="*/ 270 w 428"/>
                <a:gd name="T15" fmla="*/ 11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8" h="474">
                  <a:moveTo>
                    <a:pt x="270" y="112"/>
                  </a:moveTo>
                  <a:cubicBezTo>
                    <a:pt x="428" y="261"/>
                    <a:pt x="282" y="387"/>
                    <a:pt x="282" y="387"/>
                  </a:cubicBezTo>
                  <a:cubicBezTo>
                    <a:pt x="280" y="442"/>
                    <a:pt x="274" y="436"/>
                    <a:pt x="261" y="439"/>
                  </a:cubicBezTo>
                  <a:cubicBezTo>
                    <a:pt x="249" y="442"/>
                    <a:pt x="236" y="474"/>
                    <a:pt x="221" y="426"/>
                  </a:cubicBezTo>
                  <a:cubicBezTo>
                    <a:pt x="221" y="426"/>
                    <a:pt x="213" y="293"/>
                    <a:pt x="194" y="218"/>
                  </a:cubicBezTo>
                  <a:cubicBezTo>
                    <a:pt x="194" y="218"/>
                    <a:pt x="153" y="197"/>
                    <a:pt x="137" y="189"/>
                  </a:cubicBezTo>
                  <a:cubicBezTo>
                    <a:pt x="13" y="126"/>
                    <a:pt x="0" y="94"/>
                    <a:pt x="21" y="62"/>
                  </a:cubicBezTo>
                  <a:cubicBezTo>
                    <a:pt x="62" y="0"/>
                    <a:pt x="239" y="83"/>
                    <a:pt x="270" y="112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9" name="íşḻíḑé"/>
            <p:cNvSpPr/>
            <p:nvPr/>
          </p:nvSpPr>
          <p:spPr bwMode="auto">
            <a:xfrm>
              <a:off x="4164013" y="4505325"/>
              <a:ext cx="627063" cy="750888"/>
            </a:xfrm>
            <a:custGeom>
              <a:avLst/>
              <a:gdLst>
                <a:gd name="T0" fmla="*/ 211 w 327"/>
                <a:gd name="T1" fmla="*/ 344 h 392"/>
                <a:gd name="T2" fmla="*/ 184 w 327"/>
                <a:gd name="T3" fmla="*/ 136 h 392"/>
                <a:gd name="T4" fmla="*/ 127 w 327"/>
                <a:gd name="T5" fmla="*/ 107 h 392"/>
                <a:gd name="T6" fmla="*/ 3 w 327"/>
                <a:gd name="T7" fmla="*/ 0 h 392"/>
                <a:gd name="T8" fmla="*/ 198 w 327"/>
                <a:gd name="T9" fmla="*/ 96 h 392"/>
                <a:gd name="T10" fmla="*/ 230 w 327"/>
                <a:gd name="T11" fmla="*/ 131 h 392"/>
                <a:gd name="T12" fmla="*/ 241 w 327"/>
                <a:gd name="T13" fmla="*/ 200 h 392"/>
                <a:gd name="T14" fmla="*/ 253 w 327"/>
                <a:gd name="T15" fmla="*/ 259 h 392"/>
                <a:gd name="T16" fmla="*/ 301 w 327"/>
                <a:gd name="T17" fmla="*/ 254 h 392"/>
                <a:gd name="T18" fmla="*/ 327 w 327"/>
                <a:gd name="T19" fmla="*/ 219 h 392"/>
                <a:gd name="T20" fmla="*/ 272 w 327"/>
                <a:gd name="T21" fmla="*/ 305 h 392"/>
                <a:gd name="T22" fmla="*/ 251 w 327"/>
                <a:gd name="T23" fmla="*/ 357 h 392"/>
                <a:gd name="T24" fmla="*/ 211 w 327"/>
                <a:gd name="T25" fmla="*/ 34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7" h="392">
                  <a:moveTo>
                    <a:pt x="211" y="344"/>
                  </a:moveTo>
                  <a:cubicBezTo>
                    <a:pt x="211" y="344"/>
                    <a:pt x="203" y="211"/>
                    <a:pt x="184" y="136"/>
                  </a:cubicBezTo>
                  <a:cubicBezTo>
                    <a:pt x="184" y="136"/>
                    <a:pt x="143" y="115"/>
                    <a:pt x="127" y="107"/>
                  </a:cubicBezTo>
                  <a:cubicBezTo>
                    <a:pt x="28" y="57"/>
                    <a:pt x="0" y="27"/>
                    <a:pt x="3" y="0"/>
                  </a:cubicBezTo>
                  <a:cubicBezTo>
                    <a:pt x="12" y="13"/>
                    <a:pt x="50" y="54"/>
                    <a:pt x="198" y="96"/>
                  </a:cubicBezTo>
                  <a:cubicBezTo>
                    <a:pt x="214" y="100"/>
                    <a:pt x="224" y="116"/>
                    <a:pt x="230" y="131"/>
                  </a:cubicBezTo>
                  <a:cubicBezTo>
                    <a:pt x="239" y="153"/>
                    <a:pt x="241" y="176"/>
                    <a:pt x="241" y="200"/>
                  </a:cubicBezTo>
                  <a:cubicBezTo>
                    <a:pt x="241" y="218"/>
                    <a:pt x="236" y="246"/>
                    <a:pt x="253" y="259"/>
                  </a:cubicBezTo>
                  <a:cubicBezTo>
                    <a:pt x="268" y="271"/>
                    <a:pt x="288" y="264"/>
                    <a:pt x="301" y="254"/>
                  </a:cubicBezTo>
                  <a:cubicBezTo>
                    <a:pt x="314" y="244"/>
                    <a:pt x="319" y="232"/>
                    <a:pt x="327" y="219"/>
                  </a:cubicBezTo>
                  <a:cubicBezTo>
                    <a:pt x="311" y="271"/>
                    <a:pt x="272" y="305"/>
                    <a:pt x="272" y="305"/>
                  </a:cubicBezTo>
                  <a:cubicBezTo>
                    <a:pt x="270" y="360"/>
                    <a:pt x="264" y="354"/>
                    <a:pt x="251" y="357"/>
                  </a:cubicBezTo>
                  <a:cubicBezTo>
                    <a:pt x="239" y="360"/>
                    <a:pt x="226" y="392"/>
                    <a:pt x="211" y="344"/>
                  </a:cubicBezTo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0" name="ïŝļîḑê"/>
            <p:cNvSpPr/>
            <p:nvPr/>
          </p:nvSpPr>
          <p:spPr bwMode="auto">
            <a:xfrm>
              <a:off x="4551363" y="4938713"/>
              <a:ext cx="198438" cy="317500"/>
            </a:xfrm>
            <a:custGeom>
              <a:avLst/>
              <a:gdLst>
                <a:gd name="T0" fmla="*/ 9 w 104"/>
                <a:gd name="T1" fmla="*/ 118 h 166"/>
                <a:gd name="T2" fmla="*/ 0 w 104"/>
                <a:gd name="T3" fmla="*/ 18 h 166"/>
                <a:gd name="T4" fmla="*/ 104 w 104"/>
                <a:gd name="T5" fmla="*/ 38 h 166"/>
                <a:gd name="T6" fmla="*/ 70 w 104"/>
                <a:gd name="T7" fmla="*/ 79 h 166"/>
                <a:gd name="T8" fmla="*/ 49 w 104"/>
                <a:gd name="T9" fmla="*/ 131 h 166"/>
                <a:gd name="T10" fmla="*/ 9 w 104"/>
                <a:gd name="T11" fmla="*/ 11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66">
                  <a:moveTo>
                    <a:pt x="9" y="118"/>
                  </a:moveTo>
                  <a:cubicBezTo>
                    <a:pt x="9" y="118"/>
                    <a:pt x="6" y="71"/>
                    <a:pt x="0" y="18"/>
                  </a:cubicBezTo>
                  <a:cubicBezTo>
                    <a:pt x="21" y="9"/>
                    <a:pt x="62" y="0"/>
                    <a:pt x="104" y="38"/>
                  </a:cubicBezTo>
                  <a:cubicBezTo>
                    <a:pt x="87" y="64"/>
                    <a:pt x="70" y="79"/>
                    <a:pt x="70" y="79"/>
                  </a:cubicBezTo>
                  <a:cubicBezTo>
                    <a:pt x="68" y="134"/>
                    <a:pt x="62" y="128"/>
                    <a:pt x="49" y="131"/>
                  </a:cubicBezTo>
                  <a:cubicBezTo>
                    <a:pt x="37" y="134"/>
                    <a:pt x="24" y="166"/>
                    <a:pt x="9" y="118"/>
                  </a:cubicBezTo>
                  <a:close/>
                </a:path>
              </a:pathLst>
            </a:custGeom>
            <a:solidFill>
              <a:srgbClr val="AB6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1" name="ïś1iḑé"/>
            <p:cNvSpPr/>
            <p:nvPr/>
          </p:nvSpPr>
          <p:spPr bwMode="auto">
            <a:xfrm>
              <a:off x="4543426" y="4951413"/>
              <a:ext cx="214313" cy="269875"/>
            </a:xfrm>
            <a:custGeom>
              <a:avLst/>
              <a:gdLst>
                <a:gd name="T0" fmla="*/ 13 w 112"/>
                <a:gd name="T1" fmla="*/ 111 h 141"/>
                <a:gd name="T2" fmla="*/ 17 w 112"/>
                <a:gd name="T3" fmla="*/ 110 h 141"/>
                <a:gd name="T4" fmla="*/ 8 w 112"/>
                <a:gd name="T5" fmla="*/ 11 h 141"/>
                <a:gd name="T6" fmla="*/ 4 w 112"/>
                <a:gd name="T7" fmla="*/ 11 h 141"/>
                <a:gd name="T8" fmla="*/ 5 w 112"/>
                <a:gd name="T9" fmla="*/ 14 h 141"/>
                <a:gd name="T10" fmla="*/ 42 w 112"/>
                <a:gd name="T11" fmla="*/ 7 h 141"/>
                <a:gd name="T12" fmla="*/ 105 w 112"/>
                <a:gd name="T13" fmla="*/ 34 h 141"/>
                <a:gd name="T14" fmla="*/ 108 w 112"/>
                <a:gd name="T15" fmla="*/ 31 h 141"/>
                <a:gd name="T16" fmla="*/ 105 w 112"/>
                <a:gd name="T17" fmla="*/ 29 h 141"/>
                <a:gd name="T18" fmla="*/ 82 w 112"/>
                <a:gd name="T19" fmla="*/ 59 h 141"/>
                <a:gd name="T20" fmla="*/ 75 w 112"/>
                <a:gd name="T21" fmla="*/ 66 h 141"/>
                <a:gd name="T22" fmla="*/ 73 w 112"/>
                <a:gd name="T23" fmla="*/ 68 h 141"/>
                <a:gd name="T24" fmla="*/ 72 w 112"/>
                <a:gd name="T25" fmla="*/ 69 h 141"/>
                <a:gd name="T26" fmla="*/ 72 w 112"/>
                <a:gd name="T27" fmla="*/ 69 h 141"/>
                <a:gd name="T28" fmla="*/ 71 w 112"/>
                <a:gd name="T29" fmla="*/ 72 h 141"/>
                <a:gd name="T30" fmla="*/ 68 w 112"/>
                <a:gd name="T31" fmla="*/ 103 h 141"/>
                <a:gd name="T32" fmla="*/ 66 w 112"/>
                <a:gd name="T33" fmla="*/ 114 h 141"/>
                <a:gd name="T34" fmla="*/ 64 w 112"/>
                <a:gd name="T35" fmla="*/ 118 h 141"/>
                <a:gd name="T36" fmla="*/ 60 w 112"/>
                <a:gd name="T37" fmla="*/ 119 h 141"/>
                <a:gd name="T38" fmla="*/ 52 w 112"/>
                <a:gd name="T39" fmla="*/ 121 h 141"/>
                <a:gd name="T40" fmla="*/ 45 w 112"/>
                <a:gd name="T41" fmla="*/ 124 h 141"/>
                <a:gd name="T42" fmla="*/ 37 w 112"/>
                <a:gd name="T43" fmla="*/ 131 h 141"/>
                <a:gd name="T44" fmla="*/ 34 w 112"/>
                <a:gd name="T45" fmla="*/ 133 h 141"/>
                <a:gd name="T46" fmla="*/ 31 w 112"/>
                <a:gd name="T47" fmla="*/ 134 h 141"/>
                <a:gd name="T48" fmla="*/ 29 w 112"/>
                <a:gd name="T49" fmla="*/ 133 h 141"/>
                <a:gd name="T50" fmla="*/ 23 w 112"/>
                <a:gd name="T51" fmla="*/ 126 h 141"/>
                <a:gd name="T52" fmla="*/ 17 w 112"/>
                <a:gd name="T53" fmla="*/ 110 h 141"/>
                <a:gd name="T54" fmla="*/ 13 w 112"/>
                <a:gd name="T55" fmla="*/ 111 h 141"/>
                <a:gd name="T56" fmla="*/ 17 w 112"/>
                <a:gd name="T57" fmla="*/ 110 h 141"/>
                <a:gd name="T58" fmla="*/ 13 w 112"/>
                <a:gd name="T59" fmla="*/ 111 h 141"/>
                <a:gd name="T60" fmla="*/ 10 w 112"/>
                <a:gd name="T61" fmla="*/ 112 h 141"/>
                <a:gd name="T62" fmla="*/ 20 w 112"/>
                <a:gd name="T63" fmla="*/ 134 h 141"/>
                <a:gd name="T64" fmla="*/ 25 w 112"/>
                <a:gd name="T65" fmla="*/ 139 h 141"/>
                <a:gd name="T66" fmla="*/ 31 w 112"/>
                <a:gd name="T67" fmla="*/ 141 h 141"/>
                <a:gd name="T68" fmla="*/ 38 w 112"/>
                <a:gd name="T69" fmla="*/ 138 h 141"/>
                <a:gd name="T70" fmla="*/ 47 w 112"/>
                <a:gd name="T71" fmla="*/ 132 h 141"/>
                <a:gd name="T72" fmla="*/ 53 w 112"/>
                <a:gd name="T73" fmla="*/ 128 h 141"/>
                <a:gd name="T74" fmla="*/ 62 w 112"/>
                <a:gd name="T75" fmla="*/ 126 h 141"/>
                <a:gd name="T76" fmla="*/ 69 w 112"/>
                <a:gd name="T77" fmla="*/ 122 h 141"/>
                <a:gd name="T78" fmla="*/ 75 w 112"/>
                <a:gd name="T79" fmla="*/ 106 h 141"/>
                <a:gd name="T80" fmla="*/ 78 w 112"/>
                <a:gd name="T81" fmla="*/ 72 h 141"/>
                <a:gd name="T82" fmla="*/ 74 w 112"/>
                <a:gd name="T83" fmla="*/ 72 h 141"/>
                <a:gd name="T84" fmla="*/ 77 w 112"/>
                <a:gd name="T85" fmla="*/ 74 h 141"/>
                <a:gd name="T86" fmla="*/ 111 w 112"/>
                <a:gd name="T87" fmla="*/ 33 h 141"/>
                <a:gd name="T88" fmla="*/ 110 w 112"/>
                <a:gd name="T89" fmla="*/ 29 h 141"/>
                <a:gd name="T90" fmla="*/ 42 w 112"/>
                <a:gd name="T91" fmla="*/ 0 h 141"/>
                <a:gd name="T92" fmla="*/ 3 w 112"/>
                <a:gd name="T93" fmla="*/ 8 h 141"/>
                <a:gd name="T94" fmla="*/ 0 w 112"/>
                <a:gd name="T95" fmla="*/ 12 h 141"/>
                <a:gd name="T96" fmla="*/ 8 w 112"/>
                <a:gd name="T97" fmla="*/ 81 h 141"/>
                <a:gd name="T98" fmla="*/ 9 w 112"/>
                <a:gd name="T99" fmla="*/ 103 h 141"/>
                <a:gd name="T100" fmla="*/ 10 w 112"/>
                <a:gd name="T101" fmla="*/ 111 h 141"/>
                <a:gd name="T102" fmla="*/ 10 w 112"/>
                <a:gd name="T103" fmla="*/ 112 h 141"/>
                <a:gd name="T104" fmla="*/ 13 w 112"/>
                <a:gd name="T105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" h="141">
                  <a:moveTo>
                    <a:pt x="13" y="111"/>
                  </a:move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4" y="64"/>
                    <a:pt x="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4" y="11"/>
                    <a:pt x="27" y="7"/>
                    <a:pt x="42" y="7"/>
                  </a:cubicBezTo>
                  <a:cubicBezTo>
                    <a:pt x="61" y="7"/>
                    <a:pt x="83" y="13"/>
                    <a:pt x="105" y="34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97" y="42"/>
                    <a:pt x="88" y="52"/>
                    <a:pt x="82" y="59"/>
                  </a:cubicBezTo>
                  <a:cubicBezTo>
                    <a:pt x="79" y="62"/>
                    <a:pt x="77" y="65"/>
                    <a:pt x="75" y="66"/>
                  </a:cubicBezTo>
                  <a:cubicBezTo>
                    <a:pt x="74" y="67"/>
                    <a:pt x="73" y="68"/>
                    <a:pt x="73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1" y="70"/>
                    <a:pt x="71" y="71"/>
                    <a:pt x="71" y="72"/>
                  </a:cubicBezTo>
                  <a:cubicBezTo>
                    <a:pt x="70" y="85"/>
                    <a:pt x="69" y="95"/>
                    <a:pt x="68" y="103"/>
                  </a:cubicBezTo>
                  <a:cubicBezTo>
                    <a:pt x="68" y="108"/>
                    <a:pt x="67" y="112"/>
                    <a:pt x="66" y="114"/>
                  </a:cubicBezTo>
                  <a:cubicBezTo>
                    <a:pt x="65" y="116"/>
                    <a:pt x="64" y="117"/>
                    <a:pt x="64" y="118"/>
                  </a:cubicBezTo>
                  <a:cubicBezTo>
                    <a:pt x="62" y="119"/>
                    <a:pt x="61" y="119"/>
                    <a:pt x="60" y="119"/>
                  </a:cubicBezTo>
                  <a:cubicBezTo>
                    <a:pt x="58" y="120"/>
                    <a:pt x="55" y="120"/>
                    <a:pt x="52" y="121"/>
                  </a:cubicBezTo>
                  <a:cubicBezTo>
                    <a:pt x="49" y="121"/>
                    <a:pt x="47" y="122"/>
                    <a:pt x="45" y="124"/>
                  </a:cubicBezTo>
                  <a:cubicBezTo>
                    <a:pt x="42" y="126"/>
                    <a:pt x="40" y="129"/>
                    <a:pt x="37" y="131"/>
                  </a:cubicBezTo>
                  <a:cubicBezTo>
                    <a:pt x="36" y="131"/>
                    <a:pt x="35" y="132"/>
                    <a:pt x="34" y="133"/>
                  </a:cubicBezTo>
                  <a:cubicBezTo>
                    <a:pt x="33" y="133"/>
                    <a:pt x="32" y="134"/>
                    <a:pt x="31" y="134"/>
                  </a:cubicBezTo>
                  <a:cubicBezTo>
                    <a:pt x="30" y="133"/>
                    <a:pt x="30" y="133"/>
                    <a:pt x="29" y="133"/>
                  </a:cubicBezTo>
                  <a:cubicBezTo>
                    <a:pt x="27" y="132"/>
                    <a:pt x="25" y="130"/>
                    <a:pt x="23" y="126"/>
                  </a:cubicBezTo>
                  <a:cubicBezTo>
                    <a:pt x="21" y="122"/>
                    <a:pt x="19" y="117"/>
                    <a:pt x="17" y="110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3" y="122"/>
                    <a:pt x="16" y="129"/>
                    <a:pt x="20" y="134"/>
                  </a:cubicBezTo>
                  <a:cubicBezTo>
                    <a:pt x="21" y="136"/>
                    <a:pt x="23" y="138"/>
                    <a:pt x="25" y="139"/>
                  </a:cubicBezTo>
                  <a:cubicBezTo>
                    <a:pt x="27" y="140"/>
                    <a:pt x="29" y="141"/>
                    <a:pt x="31" y="141"/>
                  </a:cubicBezTo>
                  <a:cubicBezTo>
                    <a:pt x="34" y="141"/>
                    <a:pt x="36" y="140"/>
                    <a:pt x="38" y="138"/>
                  </a:cubicBezTo>
                  <a:cubicBezTo>
                    <a:pt x="42" y="136"/>
                    <a:pt x="44" y="134"/>
                    <a:pt x="47" y="132"/>
                  </a:cubicBezTo>
                  <a:cubicBezTo>
                    <a:pt x="50" y="129"/>
                    <a:pt x="52" y="128"/>
                    <a:pt x="53" y="128"/>
                  </a:cubicBezTo>
                  <a:cubicBezTo>
                    <a:pt x="56" y="127"/>
                    <a:pt x="59" y="127"/>
                    <a:pt x="62" y="126"/>
                  </a:cubicBezTo>
                  <a:cubicBezTo>
                    <a:pt x="65" y="126"/>
                    <a:pt x="67" y="124"/>
                    <a:pt x="69" y="122"/>
                  </a:cubicBezTo>
                  <a:cubicBezTo>
                    <a:pt x="72" y="119"/>
                    <a:pt x="74" y="114"/>
                    <a:pt x="75" y="106"/>
                  </a:cubicBezTo>
                  <a:cubicBezTo>
                    <a:pt x="76" y="98"/>
                    <a:pt x="77" y="88"/>
                    <a:pt x="78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4"/>
                    <a:pt x="94" y="59"/>
                    <a:pt x="111" y="33"/>
                  </a:cubicBezTo>
                  <a:cubicBezTo>
                    <a:pt x="112" y="32"/>
                    <a:pt x="111" y="30"/>
                    <a:pt x="110" y="29"/>
                  </a:cubicBezTo>
                  <a:cubicBezTo>
                    <a:pt x="86" y="7"/>
                    <a:pt x="62" y="0"/>
                    <a:pt x="42" y="0"/>
                  </a:cubicBezTo>
                  <a:cubicBezTo>
                    <a:pt x="26" y="0"/>
                    <a:pt x="12" y="4"/>
                    <a:pt x="3" y="8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4" y="38"/>
                    <a:pt x="6" y="63"/>
                    <a:pt x="8" y="81"/>
                  </a:cubicBezTo>
                  <a:cubicBezTo>
                    <a:pt x="8" y="90"/>
                    <a:pt x="9" y="98"/>
                    <a:pt x="9" y="103"/>
                  </a:cubicBezTo>
                  <a:cubicBezTo>
                    <a:pt x="10" y="108"/>
                    <a:pt x="10" y="111"/>
                    <a:pt x="10" y="111"/>
                  </a:cubicBezTo>
                  <a:cubicBezTo>
                    <a:pt x="10" y="112"/>
                    <a:pt x="10" y="112"/>
                    <a:pt x="10" y="112"/>
                  </a:cubicBezTo>
                  <a:lnTo>
                    <a:pt x="13" y="111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2" name="ïŝ1iḑè"/>
            <p:cNvSpPr/>
            <p:nvPr/>
          </p:nvSpPr>
          <p:spPr bwMode="auto">
            <a:xfrm>
              <a:off x="4167188" y="4421188"/>
              <a:ext cx="638175" cy="795338"/>
            </a:xfrm>
            <a:custGeom>
              <a:avLst/>
              <a:gdLst>
                <a:gd name="T0" fmla="*/ 258 w 333"/>
                <a:gd name="T1" fmla="*/ 74 h 415"/>
                <a:gd name="T2" fmla="*/ 257 w 333"/>
                <a:gd name="T3" fmla="*/ 75 h 415"/>
                <a:gd name="T4" fmla="*/ 331 w 333"/>
                <a:gd name="T5" fmla="*/ 218 h 415"/>
                <a:gd name="T6" fmla="*/ 300 w 333"/>
                <a:gd name="T7" fmla="*/ 312 h 415"/>
                <a:gd name="T8" fmla="*/ 279 w 333"/>
                <a:gd name="T9" fmla="*/ 338 h 415"/>
                <a:gd name="T10" fmla="*/ 272 w 333"/>
                <a:gd name="T11" fmla="*/ 345 h 415"/>
                <a:gd name="T12" fmla="*/ 270 w 333"/>
                <a:gd name="T13" fmla="*/ 347 h 415"/>
                <a:gd name="T14" fmla="*/ 269 w 333"/>
                <a:gd name="T15" fmla="*/ 348 h 415"/>
                <a:gd name="T16" fmla="*/ 269 w 333"/>
                <a:gd name="T17" fmla="*/ 349 h 415"/>
                <a:gd name="T18" fmla="*/ 263 w 333"/>
                <a:gd name="T19" fmla="*/ 394 h 415"/>
                <a:gd name="T20" fmla="*/ 257 w 333"/>
                <a:gd name="T21" fmla="*/ 399 h 415"/>
                <a:gd name="T22" fmla="*/ 248 w 333"/>
                <a:gd name="T23" fmla="*/ 400 h 415"/>
                <a:gd name="T24" fmla="*/ 237 w 333"/>
                <a:gd name="T25" fmla="*/ 407 h 415"/>
                <a:gd name="T26" fmla="*/ 227 w 333"/>
                <a:gd name="T27" fmla="*/ 413 h 415"/>
                <a:gd name="T28" fmla="*/ 219 w 333"/>
                <a:gd name="T29" fmla="*/ 408 h 415"/>
                <a:gd name="T30" fmla="*/ 211 w 333"/>
                <a:gd name="T31" fmla="*/ 387 h 415"/>
                <a:gd name="T32" fmla="*/ 209 w 333"/>
                <a:gd name="T33" fmla="*/ 388 h 415"/>
                <a:gd name="T34" fmla="*/ 211 w 333"/>
                <a:gd name="T35" fmla="*/ 387 h 415"/>
                <a:gd name="T36" fmla="*/ 183 w 333"/>
                <a:gd name="T37" fmla="*/ 180 h 415"/>
                <a:gd name="T38" fmla="*/ 182 w 333"/>
                <a:gd name="T39" fmla="*/ 179 h 415"/>
                <a:gd name="T40" fmla="*/ 126 w 333"/>
                <a:gd name="T41" fmla="*/ 150 h 415"/>
                <a:gd name="T42" fmla="*/ 29 w 333"/>
                <a:gd name="T43" fmla="*/ 90 h 415"/>
                <a:gd name="T44" fmla="*/ 2 w 333"/>
                <a:gd name="T45" fmla="*/ 48 h 415"/>
                <a:gd name="T46" fmla="*/ 10 w 333"/>
                <a:gd name="T47" fmla="*/ 25 h 415"/>
                <a:gd name="T48" fmla="*/ 32 w 333"/>
                <a:gd name="T49" fmla="*/ 8 h 415"/>
                <a:gd name="T50" fmla="*/ 64 w 333"/>
                <a:gd name="T51" fmla="*/ 3 h 415"/>
                <a:gd name="T52" fmla="*/ 178 w 333"/>
                <a:gd name="T53" fmla="*/ 31 h 415"/>
                <a:gd name="T54" fmla="*/ 227 w 333"/>
                <a:gd name="T55" fmla="*/ 55 h 415"/>
                <a:gd name="T56" fmla="*/ 257 w 333"/>
                <a:gd name="T57" fmla="*/ 75 h 415"/>
                <a:gd name="T58" fmla="*/ 258 w 333"/>
                <a:gd name="T59" fmla="*/ 74 h 415"/>
                <a:gd name="T60" fmla="*/ 259 w 333"/>
                <a:gd name="T61" fmla="*/ 73 h 415"/>
                <a:gd name="T62" fmla="*/ 228 w 333"/>
                <a:gd name="T63" fmla="*/ 53 h 415"/>
                <a:gd name="T64" fmla="*/ 64 w 333"/>
                <a:gd name="T65" fmla="*/ 0 h 415"/>
                <a:gd name="T66" fmla="*/ 31 w 333"/>
                <a:gd name="T67" fmla="*/ 6 h 415"/>
                <a:gd name="T68" fmla="*/ 8 w 333"/>
                <a:gd name="T69" fmla="*/ 23 h 415"/>
                <a:gd name="T70" fmla="*/ 0 w 333"/>
                <a:gd name="T71" fmla="*/ 48 h 415"/>
                <a:gd name="T72" fmla="*/ 27 w 333"/>
                <a:gd name="T73" fmla="*/ 92 h 415"/>
                <a:gd name="T74" fmla="*/ 125 w 333"/>
                <a:gd name="T75" fmla="*/ 152 h 415"/>
                <a:gd name="T76" fmla="*/ 159 w 333"/>
                <a:gd name="T77" fmla="*/ 170 h 415"/>
                <a:gd name="T78" fmla="*/ 174 w 333"/>
                <a:gd name="T79" fmla="*/ 178 h 415"/>
                <a:gd name="T80" fmla="*/ 181 w 333"/>
                <a:gd name="T81" fmla="*/ 182 h 415"/>
                <a:gd name="T82" fmla="*/ 182 w 333"/>
                <a:gd name="T83" fmla="*/ 180 h 415"/>
                <a:gd name="T84" fmla="*/ 181 w 333"/>
                <a:gd name="T85" fmla="*/ 181 h 415"/>
                <a:gd name="T86" fmla="*/ 201 w 333"/>
                <a:gd name="T87" fmla="*/ 312 h 415"/>
                <a:gd name="T88" fmla="*/ 207 w 333"/>
                <a:gd name="T89" fmla="*/ 366 h 415"/>
                <a:gd name="T90" fmla="*/ 208 w 333"/>
                <a:gd name="T91" fmla="*/ 382 h 415"/>
                <a:gd name="T92" fmla="*/ 208 w 333"/>
                <a:gd name="T93" fmla="*/ 388 h 415"/>
                <a:gd name="T94" fmla="*/ 208 w 333"/>
                <a:gd name="T95" fmla="*/ 388 h 415"/>
                <a:gd name="T96" fmla="*/ 217 w 333"/>
                <a:gd name="T97" fmla="*/ 409 h 415"/>
                <a:gd name="T98" fmla="*/ 227 w 333"/>
                <a:gd name="T99" fmla="*/ 415 h 415"/>
                <a:gd name="T100" fmla="*/ 239 w 333"/>
                <a:gd name="T101" fmla="*/ 409 h 415"/>
                <a:gd name="T102" fmla="*/ 249 w 333"/>
                <a:gd name="T103" fmla="*/ 402 h 415"/>
                <a:gd name="T104" fmla="*/ 258 w 333"/>
                <a:gd name="T105" fmla="*/ 401 h 415"/>
                <a:gd name="T106" fmla="*/ 263 w 333"/>
                <a:gd name="T107" fmla="*/ 398 h 415"/>
                <a:gd name="T108" fmla="*/ 269 w 333"/>
                <a:gd name="T109" fmla="*/ 383 h 415"/>
                <a:gd name="T110" fmla="*/ 271 w 333"/>
                <a:gd name="T111" fmla="*/ 349 h 415"/>
                <a:gd name="T112" fmla="*/ 270 w 333"/>
                <a:gd name="T113" fmla="*/ 349 h 415"/>
                <a:gd name="T114" fmla="*/ 271 w 333"/>
                <a:gd name="T115" fmla="*/ 350 h 415"/>
                <a:gd name="T116" fmla="*/ 333 w 333"/>
                <a:gd name="T117" fmla="*/ 218 h 415"/>
                <a:gd name="T118" fmla="*/ 259 w 333"/>
                <a:gd name="T119" fmla="*/ 73 h 415"/>
                <a:gd name="T120" fmla="*/ 258 w 333"/>
                <a:gd name="T121" fmla="*/ 7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3" h="415">
                  <a:moveTo>
                    <a:pt x="258" y="74"/>
                  </a:moveTo>
                  <a:cubicBezTo>
                    <a:pt x="257" y="75"/>
                    <a:pt x="257" y="75"/>
                    <a:pt x="257" y="75"/>
                  </a:cubicBezTo>
                  <a:cubicBezTo>
                    <a:pt x="313" y="127"/>
                    <a:pt x="331" y="176"/>
                    <a:pt x="331" y="218"/>
                  </a:cubicBezTo>
                  <a:cubicBezTo>
                    <a:pt x="331" y="257"/>
                    <a:pt x="315" y="289"/>
                    <a:pt x="300" y="312"/>
                  </a:cubicBezTo>
                  <a:cubicBezTo>
                    <a:pt x="292" y="323"/>
                    <a:pt x="285" y="332"/>
                    <a:pt x="279" y="338"/>
                  </a:cubicBezTo>
                  <a:cubicBezTo>
                    <a:pt x="276" y="341"/>
                    <a:pt x="274" y="344"/>
                    <a:pt x="272" y="345"/>
                  </a:cubicBezTo>
                  <a:cubicBezTo>
                    <a:pt x="271" y="346"/>
                    <a:pt x="271" y="347"/>
                    <a:pt x="270" y="347"/>
                  </a:cubicBezTo>
                  <a:cubicBezTo>
                    <a:pt x="270" y="348"/>
                    <a:pt x="269" y="348"/>
                    <a:pt x="269" y="348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8" y="376"/>
                    <a:pt x="266" y="389"/>
                    <a:pt x="263" y="394"/>
                  </a:cubicBezTo>
                  <a:cubicBezTo>
                    <a:pt x="261" y="397"/>
                    <a:pt x="259" y="398"/>
                    <a:pt x="257" y="399"/>
                  </a:cubicBezTo>
                  <a:cubicBezTo>
                    <a:pt x="255" y="399"/>
                    <a:pt x="252" y="399"/>
                    <a:pt x="248" y="400"/>
                  </a:cubicBezTo>
                  <a:cubicBezTo>
                    <a:pt x="244" y="401"/>
                    <a:pt x="241" y="404"/>
                    <a:pt x="237" y="407"/>
                  </a:cubicBezTo>
                  <a:cubicBezTo>
                    <a:pt x="234" y="410"/>
                    <a:pt x="230" y="413"/>
                    <a:pt x="227" y="413"/>
                  </a:cubicBezTo>
                  <a:cubicBezTo>
                    <a:pt x="225" y="413"/>
                    <a:pt x="222" y="412"/>
                    <a:pt x="219" y="408"/>
                  </a:cubicBezTo>
                  <a:cubicBezTo>
                    <a:pt x="217" y="404"/>
                    <a:pt x="214" y="397"/>
                    <a:pt x="211" y="387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1" y="387"/>
                    <a:pt x="211" y="387"/>
                    <a:pt x="211" y="387"/>
                  </a:cubicBezTo>
                  <a:cubicBezTo>
                    <a:pt x="211" y="387"/>
                    <a:pt x="202" y="255"/>
                    <a:pt x="183" y="180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2" y="179"/>
                    <a:pt x="141" y="158"/>
                    <a:pt x="126" y="150"/>
                  </a:cubicBezTo>
                  <a:cubicBezTo>
                    <a:pt x="79" y="126"/>
                    <a:pt x="48" y="107"/>
                    <a:pt x="29" y="90"/>
                  </a:cubicBezTo>
                  <a:cubicBezTo>
                    <a:pt x="9" y="74"/>
                    <a:pt x="2" y="60"/>
                    <a:pt x="2" y="48"/>
                  </a:cubicBezTo>
                  <a:cubicBezTo>
                    <a:pt x="2" y="40"/>
                    <a:pt x="5" y="32"/>
                    <a:pt x="10" y="25"/>
                  </a:cubicBezTo>
                  <a:cubicBezTo>
                    <a:pt x="15" y="17"/>
                    <a:pt x="23" y="11"/>
                    <a:pt x="32" y="8"/>
                  </a:cubicBezTo>
                  <a:cubicBezTo>
                    <a:pt x="41" y="4"/>
                    <a:pt x="52" y="3"/>
                    <a:pt x="64" y="3"/>
                  </a:cubicBezTo>
                  <a:cubicBezTo>
                    <a:pt x="98" y="3"/>
                    <a:pt x="141" y="15"/>
                    <a:pt x="178" y="31"/>
                  </a:cubicBezTo>
                  <a:cubicBezTo>
                    <a:pt x="196" y="38"/>
                    <a:pt x="213" y="47"/>
                    <a:pt x="227" y="55"/>
                  </a:cubicBezTo>
                  <a:cubicBezTo>
                    <a:pt x="241" y="63"/>
                    <a:pt x="252" y="70"/>
                    <a:pt x="257" y="75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3" y="68"/>
                    <a:pt x="242" y="61"/>
                    <a:pt x="228" y="53"/>
                  </a:cubicBezTo>
                  <a:cubicBezTo>
                    <a:pt x="186" y="29"/>
                    <a:pt x="116" y="0"/>
                    <a:pt x="64" y="0"/>
                  </a:cubicBezTo>
                  <a:cubicBezTo>
                    <a:pt x="52" y="0"/>
                    <a:pt x="41" y="2"/>
                    <a:pt x="31" y="6"/>
                  </a:cubicBezTo>
                  <a:cubicBezTo>
                    <a:pt x="22" y="9"/>
                    <a:pt x="14" y="15"/>
                    <a:pt x="8" y="23"/>
                  </a:cubicBezTo>
                  <a:cubicBezTo>
                    <a:pt x="3" y="31"/>
                    <a:pt x="0" y="39"/>
                    <a:pt x="0" y="48"/>
                  </a:cubicBezTo>
                  <a:cubicBezTo>
                    <a:pt x="0" y="61"/>
                    <a:pt x="7" y="75"/>
                    <a:pt x="27" y="92"/>
                  </a:cubicBezTo>
                  <a:cubicBezTo>
                    <a:pt x="46" y="109"/>
                    <a:pt x="78" y="128"/>
                    <a:pt x="125" y="152"/>
                  </a:cubicBezTo>
                  <a:cubicBezTo>
                    <a:pt x="132" y="156"/>
                    <a:pt x="146" y="164"/>
                    <a:pt x="159" y="170"/>
                  </a:cubicBezTo>
                  <a:cubicBezTo>
                    <a:pt x="165" y="173"/>
                    <a:pt x="170" y="176"/>
                    <a:pt x="174" y="178"/>
                  </a:cubicBezTo>
                  <a:cubicBezTo>
                    <a:pt x="179" y="180"/>
                    <a:pt x="181" y="182"/>
                    <a:pt x="181" y="182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90" y="218"/>
                    <a:pt x="197" y="270"/>
                    <a:pt x="201" y="312"/>
                  </a:cubicBezTo>
                  <a:cubicBezTo>
                    <a:pt x="204" y="333"/>
                    <a:pt x="205" y="352"/>
                    <a:pt x="207" y="366"/>
                  </a:cubicBezTo>
                  <a:cubicBezTo>
                    <a:pt x="207" y="373"/>
                    <a:pt x="207" y="378"/>
                    <a:pt x="208" y="382"/>
                  </a:cubicBezTo>
                  <a:cubicBezTo>
                    <a:pt x="208" y="386"/>
                    <a:pt x="208" y="388"/>
                    <a:pt x="208" y="388"/>
                  </a:cubicBezTo>
                  <a:cubicBezTo>
                    <a:pt x="208" y="388"/>
                    <a:pt x="208" y="388"/>
                    <a:pt x="208" y="388"/>
                  </a:cubicBezTo>
                  <a:cubicBezTo>
                    <a:pt x="211" y="398"/>
                    <a:pt x="214" y="405"/>
                    <a:pt x="217" y="409"/>
                  </a:cubicBezTo>
                  <a:cubicBezTo>
                    <a:pt x="221" y="413"/>
                    <a:pt x="224" y="415"/>
                    <a:pt x="227" y="415"/>
                  </a:cubicBezTo>
                  <a:cubicBezTo>
                    <a:pt x="231" y="415"/>
                    <a:pt x="235" y="412"/>
                    <a:pt x="239" y="409"/>
                  </a:cubicBezTo>
                  <a:cubicBezTo>
                    <a:pt x="242" y="406"/>
                    <a:pt x="246" y="403"/>
                    <a:pt x="249" y="402"/>
                  </a:cubicBezTo>
                  <a:cubicBezTo>
                    <a:pt x="252" y="402"/>
                    <a:pt x="255" y="402"/>
                    <a:pt x="258" y="401"/>
                  </a:cubicBezTo>
                  <a:cubicBezTo>
                    <a:pt x="260" y="400"/>
                    <a:pt x="262" y="399"/>
                    <a:pt x="263" y="398"/>
                  </a:cubicBezTo>
                  <a:cubicBezTo>
                    <a:pt x="266" y="395"/>
                    <a:pt x="267" y="390"/>
                    <a:pt x="269" y="383"/>
                  </a:cubicBezTo>
                  <a:cubicBezTo>
                    <a:pt x="270" y="375"/>
                    <a:pt x="271" y="364"/>
                    <a:pt x="271" y="349"/>
                  </a:cubicBezTo>
                  <a:cubicBezTo>
                    <a:pt x="270" y="349"/>
                    <a:pt x="270" y="349"/>
                    <a:pt x="270" y="349"/>
                  </a:cubicBezTo>
                  <a:cubicBezTo>
                    <a:pt x="271" y="350"/>
                    <a:pt x="271" y="350"/>
                    <a:pt x="271" y="350"/>
                  </a:cubicBezTo>
                  <a:cubicBezTo>
                    <a:pt x="271" y="349"/>
                    <a:pt x="333" y="296"/>
                    <a:pt x="333" y="218"/>
                  </a:cubicBezTo>
                  <a:cubicBezTo>
                    <a:pt x="333" y="176"/>
                    <a:pt x="315" y="126"/>
                    <a:pt x="259" y="73"/>
                  </a:cubicBezTo>
                  <a:cubicBezTo>
                    <a:pt x="258" y="74"/>
                    <a:pt x="258" y="74"/>
                    <a:pt x="258" y="7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3" name="iṩļïde"/>
            <p:cNvSpPr/>
            <p:nvPr/>
          </p:nvSpPr>
          <p:spPr bwMode="auto">
            <a:xfrm>
              <a:off x="4510088" y="5035550"/>
              <a:ext cx="206375" cy="203200"/>
            </a:xfrm>
            <a:custGeom>
              <a:avLst/>
              <a:gdLst>
                <a:gd name="T0" fmla="*/ 68 w 107"/>
                <a:gd name="T1" fmla="*/ 98 h 106"/>
                <a:gd name="T2" fmla="*/ 99 w 107"/>
                <a:gd name="T3" fmla="*/ 39 h 106"/>
                <a:gd name="T4" fmla="*/ 39 w 107"/>
                <a:gd name="T5" fmla="*/ 7 h 106"/>
                <a:gd name="T6" fmla="*/ 8 w 107"/>
                <a:gd name="T7" fmla="*/ 67 h 106"/>
                <a:gd name="T8" fmla="*/ 68 w 107"/>
                <a:gd name="T9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68" y="98"/>
                  </a:moveTo>
                  <a:cubicBezTo>
                    <a:pt x="93" y="90"/>
                    <a:pt x="107" y="64"/>
                    <a:pt x="99" y="39"/>
                  </a:cubicBezTo>
                  <a:cubicBezTo>
                    <a:pt x="91" y="13"/>
                    <a:pt x="64" y="0"/>
                    <a:pt x="39" y="7"/>
                  </a:cubicBezTo>
                  <a:cubicBezTo>
                    <a:pt x="14" y="15"/>
                    <a:pt x="0" y="42"/>
                    <a:pt x="8" y="67"/>
                  </a:cubicBezTo>
                  <a:cubicBezTo>
                    <a:pt x="16" y="92"/>
                    <a:pt x="43" y="106"/>
                    <a:pt x="68" y="98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4" name="i$liďe"/>
            <p:cNvSpPr/>
            <p:nvPr/>
          </p:nvSpPr>
          <p:spPr bwMode="auto">
            <a:xfrm>
              <a:off x="4532313" y="5051425"/>
              <a:ext cx="184150" cy="185738"/>
            </a:xfrm>
            <a:custGeom>
              <a:avLst/>
              <a:gdLst>
                <a:gd name="T0" fmla="*/ 57 w 96"/>
                <a:gd name="T1" fmla="*/ 90 h 97"/>
                <a:gd name="T2" fmla="*/ 0 w 96"/>
                <a:gd name="T3" fmla="*/ 67 h 97"/>
                <a:gd name="T4" fmla="*/ 29 w 96"/>
                <a:gd name="T5" fmla="*/ 67 h 97"/>
                <a:gd name="T6" fmla="*/ 60 w 96"/>
                <a:gd name="T7" fmla="*/ 7 h 97"/>
                <a:gd name="T8" fmla="*/ 57 w 96"/>
                <a:gd name="T9" fmla="*/ 0 h 97"/>
                <a:gd name="T10" fmla="*/ 88 w 96"/>
                <a:gd name="T11" fmla="*/ 31 h 97"/>
                <a:gd name="T12" fmla="*/ 57 w 96"/>
                <a:gd name="T13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7">
                  <a:moveTo>
                    <a:pt x="57" y="90"/>
                  </a:moveTo>
                  <a:cubicBezTo>
                    <a:pt x="34" y="97"/>
                    <a:pt x="11" y="87"/>
                    <a:pt x="0" y="67"/>
                  </a:cubicBezTo>
                  <a:cubicBezTo>
                    <a:pt x="9" y="70"/>
                    <a:pt x="19" y="70"/>
                    <a:pt x="29" y="67"/>
                  </a:cubicBezTo>
                  <a:cubicBezTo>
                    <a:pt x="54" y="59"/>
                    <a:pt x="68" y="32"/>
                    <a:pt x="60" y="7"/>
                  </a:cubicBezTo>
                  <a:cubicBezTo>
                    <a:pt x="59" y="4"/>
                    <a:pt x="58" y="2"/>
                    <a:pt x="57" y="0"/>
                  </a:cubicBezTo>
                  <a:cubicBezTo>
                    <a:pt x="71" y="4"/>
                    <a:pt x="83" y="15"/>
                    <a:pt x="88" y="31"/>
                  </a:cubicBezTo>
                  <a:cubicBezTo>
                    <a:pt x="96" y="56"/>
                    <a:pt x="82" y="82"/>
                    <a:pt x="57" y="90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5" name="îṧ1íďé"/>
            <p:cNvSpPr/>
            <p:nvPr/>
          </p:nvSpPr>
          <p:spPr bwMode="auto">
            <a:xfrm>
              <a:off x="4521201" y="5043488"/>
              <a:ext cx="185738" cy="187325"/>
            </a:xfrm>
            <a:custGeom>
              <a:avLst/>
              <a:gdLst>
                <a:gd name="T0" fmla="*/ 63 w 97"/>
                <a:gd name="T1" fmla="*/ 94 h 98"/>
                <a:gd name="T2" fmla="*/ 63 w 97"/>
                <a:gd name="T3" fmla="*/ 95 h 98"/>
                <a:gd name="T4" fmla="*/ 97 w 97"/>
                <a:gd name="T5" fmla="*/ 49 h 98"/>
                <a:gd name="T6" fmla="*/ 95 w 97"/>
                <a:gd name="T7" fmla="*/ 34 h 98"/>
                <a:gd name="T8" fmla="*/ 49 w 97"/>
                <a:gd name="T9" fmla="*/ 0 h 98"/>
                <a:gd name="T10" fmla="*/ 34 w 97"/>
                <a:gd name="T11" fmla="*/ 2 h 98"/>
                <a:gd name="T12" fmla="*/ 0 w 97"/>
                <a:gd name="T13" fmla="*/ 49 h 98"/>
                <a:gd name="T14" fmla="*/ 2 w 97"/>
                <a:gd name="T15" fmla="*/ 64 h 98"/>
                <a:gd name="T16" fmla="*/ 49 w 97"/>
                <a:gd name="T17" fmla="*/ 98 h 98"/>
                <a:gd name="T18" fmla="*/ 63 w 97"/>
                <a:gd name="T19" fmla="*/ 95 h 98"/>
                <a:gd name="T20" fmla="*/ 63 w 97"/>
                <a:gd name="T21" fmla="*/ 94 h 98"/>
                <a:gd name="T22" fmla="*/ 63 w 97"/>
                <a:gd name="T23" fmla="*/ 93 h 98"/>
                <a:gd name="T24" fmla="*/ 49 w 97"/>
                <a:gd name="T25" fmla="*/ 95 h 98"/>
                <a:gd name="T26" fmla="*/ 4 w 97"/>
                <a:gd name="T27" fmla="*/ 63 h 98"/>
                <a:gd name="T28" fmla="*/ 2 w 97"/>
                <a:gd name="T29" fmla="*/ 49 h 98"/>
                <a:gd name="T30" fmla="*/ 35 w 97"/>
                <a:gd name="T31" fmla="*/ 5 h 98"/>
                <a:gd name="T32" fmla="*/ 49 w 97"/>
                <a:gd name="T33" fmla="*/ 2 h 98"/>
                <a:gd name="T34" fmla="*/ 93 w 97"/>
                <a:gd name="T35" fmla="*/ 35 h 98"/>
                <a:gd name="T36" fmla="*/ 95 w 97"/>
                <a:gd name="T37" fmla="*/ 49 h 98"/>
                <a:gd name="T38" fmla="*/ 63 w 97"/>
                <a:gd name="T39" fmla="*/ 93 h 98"/>
                <a:gd name="T40" fmla="*/ 63 w 97"/>
                <a:gd name="T41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98">
                  <a:moveTo>
                    <a:pt x="63" y="94"/>
                  </a:moveTo>
                  <a:cubicBezTo>
                    <a:pt x="63" y="95"/>
                    <a:pt x="63" y="95"/>
                    <a:pt x="63" y="95"/>
                  </a:cubicBezTo>
                  <a:cubicBezTo>
                    <a:pt x="84" y="89"/>
                    <a:pt x="97" y="70"/>
                    <a:pt x="97" y="49"/>
                  </a:cubicBezTo>
                  <a:cubicBezTo>
                    <a:pt x="97" y="44"/>
                    <a:pt x="97" y="39"/>
                    <a:pt x="95" y="34"/>
                  </a:cubicBezTo>
                  <a:cubicBezTo>
                    <a:pt x="89" y="13"/>
                    <a:pt x="69" y="0"/>
                    <a:pt x="49" y="0"/>
                  </a:cubicBezTo>
                  <a:cubicBezTo>
                    <a:pt x="44" y="0"/>
                    <a:pt x="39" y="1"/>
                    <a:pt x="34" y="2"/>
                  </a:cubicBezTo>
                  <a:cubicBezTo>
                    <a:pt x="13" y="9"/>
                    <a:pt x="0" y="28"/>
                    <a:pt x="0" y="49"/>
                  </a:cubicBezTo>
                  <a:cubicBezTo>
                    <a:pt x="0" y="54"/>
                    <a:pt x="1" y="59"/>
                    <a:pt x="2" y="64"/>
                  </a:cubicBezTo>
                  <a:cubicBezTo>
                    <a:pt x="9" y="84"/>
                    <a:pt x="28" y="98"/>
                    <a:pt x="49" y="98"/>
                  </a:cubicBezTo>
                  <a:cubicBezTo>
                    <a:pt x="53" y="98"/>
                    <a:pt x="58" y="97"/>
                    <a:pt x="63" y="95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8" y="95"/>
                    <a:pt x="53" y="95"/>
                    <a:pt x="49" y="95"/>
                  </a:cubicBezTo>
                  <a:cubicBezTo>
                    <a:pt x="29" y="95"/>
                    <a:pt x="11" y="83"/>
                    <a:pt x="4" y="63"/>
                  </a:cubicBezTo>
                  <a:cubicBezTo>
                    <a:pt x="3" y="58"/>
                    <a:pt x="2" y="53"/>
                    <a:pt x="2" y="49"/>
                  </a:cubicBezTo>
                  <a:cubicBezTo>
                    <a:pt x="2" y="29"/>
                    <a:pt x="15" y="11"/>
                    <a:pt x="35" y="5"/>
                  </a:cubicBezTo>
                  <a:cubicBezTo>
                    <a:pt x="39" y="3"/>
                    <a:pt x="44" y="2"/>
                    <a:pt x="49" y="2"/>
                  </a:cubicBezTo>
                  <a:cubicBezTo>
                    <a:pt x="68" y="2"/>
                    <a:pt x="87" y="15"/>
                    <a:pt x="93" y="35"/>
                  </a:cubicBezTo>
                  <a:cubicBezTo>
                    <a:pt x="94" y="40"/>
                    <a:pt x="95" y="44"/>
                    <a:pt x="95" y="49"/>
                  </a:cubicBezTo>
                  <a:cubicBezTo>
                    <a:pt x="95" y="69"/>
                    <a:pt x="82" y="87"/>
                    <a:pt x="63" y="93"/>
                  </a:cubicBezTo>
                  <a:lnTo>
                    <a:pt x="63" y="94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6" name="íṡḻiḋe"/>
            <p:cNvSpPr/>
            <p:nvPr/>
          </p:nvSpPr>
          <p:spPr bwMode="auto">
            <a:xfrm>
              <a:off x="3556001" y="4251325"/>
              <a:ext cx="966788" cy="919163"/>
            </a:xfrm>
            <a:custGeom>
              <a:avLst/>
              <a:gdLst>
                <a:gd name="T0" fmla="*/ 410 w 504"/>
                <a:gd name="T1" fmla="*/ 171 h 480"/>
                <a:gd name="T2" fmla="*/ 340 w 504"/>
                <a:gd name="T3" fmla="*/ 77 h 480"/>
                <a:gd name="T4" fmla="*/ 212 w 504"/>
                <a:gd name="T5" fmla="*/ 12 h 480"/>
                <a:gd name="T6" fmla="*/ 171 w 504"/>
                <a:gd name="T7" fmla="*/ 15 h 480"/>
                <a:gd name="T8" fmla="*/ 89 w 504"/>
                <a:gd name="T9" fmla="*/ 37 h 480"/>
                <a:gd name="T10" fmla="*/ 4 w 504"/>
                <a:gd name="T11" fmla="*/ 248 h 480"/>
                <a:gd name="T12" fmla="*/ 13 w 504"/>
                <a:gd name="T13" fmla="*/ 474 h 480"/>
                <a:gd name="T14" fmla="*/ 306 w 504"/>
                <a:gd name="T15" fmla="*/ 384 h 480"/>
                <a:gd name="T16" fmla="*/ 419 w 504"/>
                <a:gd name="T17" fmla="*/ 396 h 480"/>
                <a:gd name="T18" fmla="*/ 504 w 504"/>
                <a:gd name="T19" fmla="*/ 407 h 480"/>
                <a:gd name="T20" fmla="*/ 410 w 504"/>
                <a:gd name="T21" fmla="*/ 1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480">
                  <a:moveTo>
                    <a:pt x="410" y="171"/>
                  </a:moveTo>
                  <a:cubicBezTo>
                    <a:pt x="379" y="119"/>
                    <a:pt x="344" y="87"/>
                    <a:pt x="340" y="77"/>
                  </a:cubicBezTo>
                  <a:cubicBezTo>
                    <a:pt x="307" y="0"/>
                    <a:pt x="258" y="6"/>
                    <a:pt x="212" y="12"/>
                  </a:cubicBezTo>
                  <a:cubicBezTo>
                    <a:pt x="198" y="14"/>
                    <a:pt x="184" y="15"/>
                    <a:pt x="171" y="15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14" y="118"/>
                    <a:pt x="4" y="248"/>
                  </a:cubicBezTo>
                  <a:cubicBezTo>
                    <a:pt x="0" y="295"/>
                    <a:pt x="3" y="389"/>
                    <a:pt x="13" y="474"/>
                  </a:cubicBezTo>
                  <a:cubicBezTo>
                    <a:pt x="194" y="480"/>
                    <a:pt x="249" y="405"/>
                    <a:pt x="306" y="384"/>
                  </a:cubicBezTo>
                  <a:cubicBezTo>
                    <a:pt x="331" y="375"/>
                    <a:pt x="377" y="385"/>
                    <a:pt x="419" y="396"/>
                  </a:cubicBezTo>
                  <a:cubicBezTo>
                    <a:pt x="461" y="406"/>
                    <a:pt x="499" y="417"/>
                    <a:pt x="504" y="407"/>
                  </a:cubicBezTo>
                  <a:cubicBezTo>
                    <a:pt x="504" y="407"/>
                    <a:pt x="443" y="233"/>
                    <a:pt x="410" y="171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7" name="í$ḷiḓè"/>
            <p:cNvSpPr/>
            <p:nvPr/>
          </p:nvSpPr>
          <p:spPr bwMode="auto">
            <a:xfrm>
              <a:off x="4144964" y="4392613"/>
              <a:ext cx="377825" cy="679450"/>
            </a:xfrm>
            <a:custGeom>
              <a:avLst/>
              <a:gdLst>
                <a:gd name="T0" fmla="*/ 197 w 197"/>
                <a:gd name="T1" fmla="*/ 333 h 355"/>
                <a:gd name="T2" fmla="*/ 103 w 197"/>
                <a:gd name="T3" fmla="*/ 97 h 355"/>
                <a:gd name="T4" fmla="*/ 33 w 197"/>
                <a:gd name="T5" fmla="*/ 3 h 355"/>
                <a:gd name="T6" fmla="*/ 32 w 197"/>
                <a:gd name="T7" fmla="*/ 0 h 355"/>
                <a:gd name="T8" fmla="*/ 0 w 197"/>
                <a:gd name="T9" fmla="*/ 35 h 355"/>
                <a:gd name="T10" fmla="*/ 81 w 197"/>
                <a:gd name="T11" fmla="*/ 355 h 355"/>
                <a:gd name="T12" fmla="*/ 197 w 197"/>
                <a:gd name="T13" fmla="*/ 33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355">
                  <a:moveTo>
                    <a:pt x="197" y="333"/>
                  </a:moveTo>
                  <a:cubicBezTo>
                    <a:pt x="197" y="333"/>
                    <a:pt x="136" y="159"/>
                    <a:pt x="103" y="97"/>
                  </a:cubicBezTo>
                  <a:cubicBezTo>
                    <a:pt x="72" y="45"/>
                    <a:pt x="37" y="13"/>
                    <a:pt x="33" y="3"/>
                  </a:cubicBezTo>
                  <a:cubicBezTo>
                    <a:pt x="33" y="2"/>
                    <a:pt x="32" y="1"/>
                    <a:pt x="32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00" y="233"/>
                    <a:pt x="81" y="355"/>
                  </a:cubicBezTo>
                  <a:cubicBezTo>
                    <a:pt x="115" y="334"/>
                    <a:pt x="191" y="344"/>
                    <a:pt x="197" y="333"/>
                  </a:cubicBezTo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8" name="ïṡľíḍe"/>
            <p:cNvSpPr/>
            <p:nvPr/>
          </p:nvSpPr>
          <p:spPr bwMode="auto">
            <a:xfrm>
              <a:off x="3556001" y="4265613"/>
              <a:ext cx="968375" cy="849313"/>
            </a:xfrm>
            <a:custGeom>
              <a:avLst/>
              <a:gdLst>
                <a:gd name="T0" fmla="*/ 411 w 505"/>
                <a:gd name="T1" fmla="*/ 162 h 443"/>
                <a:gd name="T2" fmla="*/ 350 w 505"/>
                <a:gd name="T3" fmla="*/ 80 h 443"/>
                <a:gd name="T4" fmla="*/ 341 w 505"/>
                <a:gd name="T5" fmla="*/ 69 h 443"/>
                <a:gd name="T6" fmla="*/ 249 w 505"/>
                <a:gd name="T7" fmla="*/ 0 h 443"/>
                <a:gd name="T8" fmla="*/ 171 w 505"/>
                <a:gd name="T9" fmla="*/ 6 h 443"/>
                <a:gd name="T10" fmla="*/ 89 w 505"/>
                <a:gd name="T11" fmla="*/ 28 h 443"/>
                <a:gd name="T12" fmla="*/ 3 w 505"/>
                <a:gd name="T13" fmla="*/ 240 h 443"/>
                <a:gd name="T14" fmla="*/ 7 w 505"/>
                <a:gd name="T15" fmla="*/ 441 h 443"/>
                <a:gd name="T16" fmla="*/ 37 w 505"/>
                <a:gd name="T17" fmla="*/ 443 h 443"/>
                <a:gd name="T18" fmla="*/ 331 w 505"/>
                <a:gd name="T19" fmla="*/ 374 h 443"/>
                <a:gd name="T20" fmla="*/ 492 w 505"/>
                <a:gd name="T21" fmla="*/ 404 h 443"/>
                <a:gd name="T22" fmla="*/ 505 w 505"/>
                <a:gd name="T23" fmla="*/ 399 h 443"/>
                <a:gd name="T24" fmla="*/ 411 w 505"/>
                <a:gd name="T25" fmla="*/ 162 h 443"/>
                <a:gd name="T26" fmla="*/ 410 w 505"/>
                <a:gd name="T27" fmla="*/ 163 h 443"/>
                <a:gd name="T28" fmla="*/ 468 w 505"/>
                <a:gd name="T29" fmla="*/ 305 h 443"/>
                <a:gd name="T30" fmla="*/ 500 w 505"/>
                <a:gd name="T31" fmla="*/ 392 h 443"/>
                <a:gd name="T32" fmla="*/ 504 w 505"/>
                <a:gd name="T33" fmla="*/ 399 h 443"/>
                <a:gd name="T34" fmla="*/ 499 w 505"/>
                <a:gd name="T35" fmla="*/ 401 h 443"/>
                <a:gd name="T36" fmla="*/ 419 w 505"/>
                <a:gd name="T37" fmla="*/ 386 h 443"/>
                <a:gd name="T38" fmla="*/ 306 w 505"/>
                <a:gd name="T39" fmla="*/ 375 h 443"/>
                <a:gd name="T40" fmla="*/ 8 w 505"/>
                <a:gd name="T41" fmla="*/ 440 h 443"/>
                <a:gd name="T42" fmla="*/ 9 w 505"/>
                <a:gd name="T43" fmla="*/ 441 h 443"/>
                <a:gd name="T44" fmla="*/ 5 w 505"/>
                <a:gd name="T45" fmla="*/ 240 h 443"/>
                <a:gd name="T46" fmla="*/ 78 w 505"/>
                <a:gd name="T47" fmla="*/ 45 h 443"/>
                <a:gd name="T48" fmla="*/ 89 w 505"/>
                <a:gd name="T49" fmla="*/ 31 h 443"/>
                <a:gd name="T50" fmla="*/ 89 w 505"/>
                <a:gd name="T51" fmla="*/ 29 h 443"/>
                <a:gd name="T52" fmla="*/ 171 w 505"/>
                <a:gd name="T53" fmla="*/ 8 h 443"/>
                <a:gd name="T54" fmla="*/ 171 w 505"/>
                <a:gd name="T55" fmla="*/ 8 h 443"/>
                <a:gd name="T56" fmla="*/ 249 w 505"/>
                <a:gd name="T57" fmla="*/ 2 h 443"/>
                <a:gd name="T58" fmla="*/ 339 w 505"/>
                <a:gd name="T59" fmla="*/ 70 h 443"/>
                <a:gd name="T60" fmla="*/ 339 w 505"/>
                <a:gd name="T61" fmla="*/ 70 h 443"/>
                <a:gd name="T62" fmla="*/ 409 w 505"/>
                <a:gd name="T63" fmla="*/ 164 h 443"/>
                <a:gd name="T64" fmla="*/ 409 w 505"/>
                <a:gd name="T65" fmla="*/ 16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5" h="443">
                  <a:moveTo>
                    <a:pt x="410" y="163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396" y="136"/>
                    <a:pt x="379" y="115"/>
                    <a:pt x="366" y="100"/>
                  </a:cubicBezTo>
                  <a:cubicBezTo>
                    <a:pt x="360" y="92"/>
                    <a:pt x="354" y="85"/>
                    <a:pt x="350" y="80"/>
                  </a:cubicBezTo>
                  <a:cubicBezTo>
                    <a:pt x="345" y="75"/>
                    <a:pt x="342" y="71"/>
                    <a:pt x="341" y="69"/>
                  </a:cubicBezTo>
                  <a:cubicBezTo>
                    <a:pt x="341" y="69"/>
                    <a:pt x="341" y="69"/>
                    <a:pt x="341" y="69"/>
                  </a:cubicBezTo>
                  <a:cubicBezTo>
                    <a:pt x="329" y="40"/>
                    <a:pt x="315" y="23"/>
                    <a:pt x="299" y="13"/>
                  </a:cubicBezTo>
                  <a:cubicBezTo>
                    <a:pt x="283" y="3"/>
                    <a:pt x="266" y="0"/>
                    <a:pt x="249" y="0"/>
                  </a:cubicBezTo>
                  <a:cubicBezTo>
                    <a:pt x="224" y="0"/>
                    <a:pt x="199" y="6"/>
                    <a:pt x="177" y="6"/>
                  </a:cubicBezTo>
                  <a:cubicBezTo>
                    <a:pt x="175" y="6"/>
                    <a:pt x="173" y="6"/>
                    <a:pt x="171" y="6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9"/>
                    <a:pt x="13" y="110"/>
                    <a:pt x="3" y="240"/>
                  </a:cubicBezTo>
                  <a:cubicBezTo>
                    <a:pt x="1" y="261"/>
                    <a:pt x="0" y="286"/>
                    <a:pt x="0" y="315"/>
                  </a:cubicBezTo>
                  <a:cubicBezTo>
                    <a:pt x="0" y="352"/>
                    <a:pt x="2" y="394"/>
                    <a:pt x="7" y="441"/>
                  </a:cubicBezTo>
                  <a:cubicBezTo>
                    <a:pt x="7" y="442"/>
                    <a:pt x="8" y="442"/>
                    <a:pt x="8" y="442"/>
                  </a:cubicBezTo>
                  <a:cubicBezTo>
                    <a:pt x="18" y="443"/>
                    <a:pt x="28" y="443"/>
                    <a:pt x="37" y="443"/>
                  </a:cubicBezTo>
                  <a:cubicBezTo>
                    <a:pt x="196" y="443"/>
                    <a:pt x="253" y="397"/>
                    <a:pt x="307" y="377"/>
                  </a:cubicBezTo>
                  <a:cubicBezTo>
                    <a:pt x="313" y="375"/>
                    <a:pt x="321" y="374"/>
                    <a:pt x="331" y="374"/>
                  </a:cubicBezTo>
                  <a:cubicBezTo>
                    <a:pt x="355" y="374"/>
                    <a:pt x="388" y="381"/>
                    <a:pt x="419" y="389"/>
                  </a:cubicBezTo>
                  <a:cubicBezTo>
                    <a:pt x="449" y="396"/>
                    <a:pt x="477" y="404"/>
                    <a:pt x="492" y="404"/>
                  </a:cubicBezTo>
                  <a:cubicBezTo>
                    <a:pt x="495" y="404"/>
                    <a:pt x="498" y="404"/>
                    <a:pt x="500" y="403"/>
                  </a:cubicBezTo>
                  <a:cubicBezTo>
                    <a:pt x="502" y="402"/>
                    <a:pt x="504" y="401"/>
                    <a:pt x="505" y="399"/>
                  </a:cubicBezTo>
                  <a:cubicBezTo>
                    <a:pt x="505" y="398"/>
                    <a:pt x="505" y="398"/>
                    <a:pt x="505" y="398"/>
                  </a:cubicBezTo>
                  <a:cubicBezTo>
                    <a:pt x="505" y="398"/>
                    <a:pt x="444" y="225"/>
                    <a:pt x="411" y="162"/>
                  </a:cubicBezTo>
                  <a:cubicBezTo>
                    <a:pt x="411" y="162"/>
                    <a:pt x="411" y="162"/>
                    <a:pt x="411" y="162"/>
                  </a:cubicBezTo>
                  <a:cubicBezTo>
                    <a:pt x="410" y="163"/>
                    <a:pt x="410" y="163"/>
                    <a:pt x="410" y="163"/>
                  </a:cubicBezTo>
                  <a:cubicBezTo>
                    <a:pt x="409" y="163"/>
                    <a:pt x="409" y="163"/>
                    <a:pt x="409" y="163"/>
                  </a:cubicBezTo>
                  <a:cubicBezTo>
                    <a:pt x="425" y="194"/>
                    <a:pt x="449" y="253"/>
                    <a:pt x="468" y="305"/>
                  </a:cubicBezTo>
                  <a:cubicBezTo>
                    <a:pt x="478" y="330"/>
                    <a:pt x="486" y="354"/>
                    <a:pt x="493" y="371"/>
                  </a:cubicBezTo>
                  <a:cubicBezTo>
                    <a:pt x="496" y="380"/>
                    <a:pt x="498" y="387"/>
                    <a:pt x="500" y="392"/>
                  </a:cubicBezTo>
                  <a:cubicBezTo>
                    <a:pt x="502" y="397"/>
                    <a:pt x="503" y="399"/>
                    <a:pt x="503" y="399"/>
                  </a:cubicBezTo>
                  <a:cubicBezTo>
                    <a:pt x="504" y="399"/>
                    <a:pt x="504" y="399"/>
                    <a:pt x="504" y="399"/>
                  </a:cubicBezTo>
                  <a:cubicBezTo>
                    <a:pt x="503" y="398"/>
                    <a:pt x="503" y="398"/>
                    <a:pt x="503" y="398"/>
                  </a:cubicBezTo>
                  <a:cubicBezTo>
                    <a:pt x="502" y="399"/>
                    <a:pt x="501" y="400"/>
                    <a:pt x="499" y="401"/>
                  </a:cubicBezTo>
                  <a:cubicBezTo>
                    <a:pt x="498" y="401"/>
                    <a:pt x="495" y="402"/>
                    <a:pt x="492" y="402"/>
                  </a:cubicBezTo>
                  <a:cubicBezTo>
                    <a:pt x="478" y="402"/>
                    <a:pt x="450" y="394"/>
                    <a:pt x="419" y="386"/>
                  </a:cubicBezTo>
                  <a:cubicBezTo>
                    <a:pt x="389" y="379"/>
                    <a:pt x="356" y="371"/>
                    <a:pt x="331" y="371"/>
                  </a:cubicBezTo>
                  <a:cubicBezTo>
                    <a:pt x="321" y="371"/>
                    <a:pt x="313" y="372"/>
                    <a:pt x="306" y="375"/>
                  </a:cubicBezTo>
                  <a:cubicBezTo>
                    <a:pt x="251" y="395"/>
                    <a:pt x="196" y="441"/>
                    <a:pt x="37" y="441"/>
                  </a:cubicBezTo>
                  <a:cubicBezTo>
                    <a:pt x="28" y="441"/>
                    <a:pt x="18" y="440"/>
                    <a:pt x="8" y="440"/>
                  </a:cubicBezTo>
                  <a:cubicBezTo>
                    <a:pt x="8" y="441"/>
                    <a:pt x="8" y="441"/>
                    <a:pt x="8" y="441"/>
                  </a:cubicBezTo>
                  <a:cubicBezTo>
                    <a:pt x="9" y="441"/>
                    <a:pt x="9" y="441"/>
                    <a:pt x="9" y="441"/>
                  </a:cubicBezTo>
                  <a:cubicBezTo>
                    <a:pt x="4" y="394"/>
                    <a:pt x="2" y="351"/>
                    <a:pt x="2" y="315"/>
                  </a:cubicBezTo>
                  <a:cubicBezTo>
                    <a:pt x="2" y="286"/>
                    <a:pt x="4" y="261"/>
                    <a:pt x="5" y="240"/>
                  </a:cubicBezTo>
                  <a:cubicBezTo>
                    <a:pt x="10" y="175"/>
                    <a:pt x="31" y="123"/>
                    <a:pt x="51" y="87"/>
                  </a:cubicBezTo>
                  <a:cubicBezTo>
                    <a:pt x="61" y="68"/>
                    <a:pt x="71" y="54"/>
                    <a:pt x="78" y="45"/>
                  </a:cubicBezTo>
                  <a:cubicBezTo>
                    <a:pt x="82" y="40"/>
                    <a:pt x="85" y="36"/>
                    <a:pt x="87" y="34"/>
                  </a:cubicBezTo>
                  <a:cubicBezTo>
                    <a:pt x="88" y="33"/>
                    <a:pt x="88" y="32"/>
                    <a:pt x="89" y="31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3" y="8"/>
                    <a:pt x="175" y="8"/>
                    <a:pt x="177" y="8"/>
                  </a:cubicBezTo>
                  <a:cubicBezTo>
                    <a:pt x="200" y="8"/>
                    <a:pt x="224" y="2"/>
                    <a:pt x="249" y="2"/>
                  </a:cubicBezTo>
                  <a:cubicBezTo>
                    <a:pt x="266" y="2"/>
                    <a:pt x="282" y="5"/>
                    <a:pt x="298" y="15"/>
                  </a:cubicBezTo>
                  <a:cubicBezTo>
                    <a:pt x="313" y="25"/>
                    <a:pt x="327" y="42"/>
                    <a:pt x="339" y="70"/>
                  </a:cubicBezTo>
                  <a:cubicBezTo>
                    <a:pt x="340" y="69"/>
                    <a:pt x="340" y="69"/>
                    <a:pt x="340" y="69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40" y="72"/>
                    <a:pt x="343" y="76"/>
                    <a:pt x="348" y="82"/>
                  </a:cubicBezTo>
                  <a:cubicBezTo>
                    <a:pt x="361" y="97"/>
                    <a:pt x="386" y="125"/>
                    <a:pt x="409" y="164"/>
                  </a:cubicBezTo>
                  <a:cubicBezTo>
                    <a:pt x="410" y="163"/>
                    <a:pt x="410" y="163"/>
                    <a:pt x="410" y="163"/>
                  </a:cubicBezTo>
                  <a:cubicBezTo>
                    <a:pt x="409" y="163"/>
                    <a:pt x="409" y="163"/>
                    <a:pt x="409" y="163"/>
                  </a:cubicBezTo>
                  <a:cubicBezTo>
                    <a:pt x="410" y="163"/>
                    <a:pt x="410" y="163"/>
                    <a:pt x="410" y="1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9" name="ïşļíḍè"/>
            <p:cNvSpPr/>
            <p:nvPr/>
          </p:nvSpPr>
          <p:spPr bwMode="auto">
            <a:xfrm>
              <a:off x="3640139" y="4424363"/>
              <a:ext cx="522288" cy="209550"/>
            </a:xfrm>
            <a:custGeom>
              <a:avLst/>
              <a:gdLst>
                <a:gd name="T0" fmla="*/ 49 w 272"/>
                <a:gd name="T1" fmla="*/ 42 h 109"/>
                <a:gd name="T2" fmla="*/ 263 w 272"/>
                <a:gd name="T3" fmla="*/ 109 h 109"/>
                <a:gd name="T4" fmla="*/ 272 w 272"/>
                <a:gd name="T5" fmla="*/ 83 h 109"/>
                <a:gd name="T6" fmla="*/ 29 w 272"/>
                <a:gd name="T7" fmla="*/ 0 h 109"/>
                <a:gd name="T8" fmla="*/ 49 w 272"/>
                <a:gd name="T9" fmla="*/ 4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09">
                  <a:moveTo>
                    <a:pt x="49" y="42"/>
                  </a:moveTo>
                  <a:cubicBezTo>
                    <a:pt x="49" y="42"/>
                    <a:pt x="246" y="109"/>
                    <a:pt x="263" y="109"/>
                  </a:cubicBezTo>
                  <a:cubicBezTo>
                    <a:pt x="272" y="83"/>
                    <a:pt x="272" y="83"/>
                    <a:pt x="272" y="8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0" y="23"/>
                    <a:pt x="49" y="42"/>
                  </a:cubicBez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0" name="îšľïḑê"/>
            <p:cNvSpPr/>
            <p:nvPr/>
          </p:nvSpPr>
          <p:spPr bwMode="auto">
            <a:xfrm>
              <a:off x="3673476" y="4418013"/>
              <a:ext cx="496888" cy="223838"/>
            </a:xfrm>
            <a:custGeom>
              <a:avLst/>
              <a:gdLst>
                <a:gd name="T0" fmla="*/ 32 w 259"/>
                <a:gd name="T1" fmla="*/ 46 h 117"/>
                <a:gd name="T2" fmla="*/ 31 w 259"/>
                <a:gd name="T3" fmla="*/ 50 h 117"/>
                <a:gd name="T4" fmla="*/ 131 w 259"/>
                <a:gd name="T5" fmla="*/ 83 h 117"/>
                <a:gd name="T6" fmla="*/ 204 w 259"/>
                <a:gd name="T7" fmla="*/ 106 h 117"/>
                <a:gd name="T8" fmla="*/ 231 w 259"/>
                <a:gd name="T9" fmla="*/ 114 h 117"/>
                <a:gd name="T10" fmla="*/ 240 w 259"/>
                <a:gd name="T11" fmla="*/ 116 h 117"/>
                <a:gd name="T12" fmla="*/ 246 w 259"/>
                <a:gd name="T13" fmla="*/ 117 h 117"/>
                <a:gd name="T14" fmla="*/ 250 w 259"/>
                <a:gd name="T15" fmla="*/ 115 h 117"/>
                <a:gd name="T16" fmla="*/ 258 w 259"/>
                <a:gd name="T17" fmla="*/ 88 h 117"/>
                <a:gd name="T18" fmla="*/ 256 w 259"/>
                <a:gd name="T19" fmla="*/ 83 h 117"/>
                <a:gd name="T20" fmla="*/ 13 w 259"/>
                <a:gd name="T21" fmla="*/ 0 h 117"/>
                <a:gd name="T22" fmla="*/ 10 w 259"/>
                <a:gd name="T23" fmla="*/ 1 h 117"/>
                <a:gd name="T24" fmla="*/ 5 w 259"/>
                <a:gd name="T25" fmla="*/ 6 h 117"/>
                <a:gd name="T26" fmla="*/ 0 w 259"/>
                <a:gd name="T27" fmla="*/ 20 h 117"/>
                <a:gd name="T28" fmla="*/ 7 w 259"/>
                <a:gd name="T29" fmla="*/ 35 h 117"/>
                <a:gd name="T30" fmla="*/ 31 w 259"/>
                <a:gd name="T31" fmla="*/ 50 h 117"/>
                <a:gd name="T32" fmla="*/ 31 w 259"/>
                <a:gd name="T33" fmla="*/ 50 h 117"/>
                <a:gd name="T34" fmla="*/ 32 w 259"/>
                <a:gd name="T35" fmla="*/ 46 h 117"/>
                <a:gd name="T36" fmla="*/ 33 w 259"/>
                <a:gd name="T37" fmla="*/ 43 h 117"/>
                <a:gd name="T38" fmla="*/ 12 w 259"/>
                <a:gd name="T39" fmla="*/ 30 h 117"/>
                <a:gd name="T40" fmla="*/ 7 w 259"/>
                <a:gd name="T41" fmla="*/ 20 h 117"/>
                <a:gd name="T42" fmla="*/ 11 w 259"/>
                <a:gd name="T43" fmla="*/ 10 h 117"/>
                <a:gd name="T44" fmla="*/ 13 w 259"/>
                <a:gd name="T45" fmla="*/ 7 h 117"/>
                <a:gd name="T46" fmla="*/ 14 w 259"/>
                <a:gd name="T47" fmla="*/ 7 h 117"/>
                <a:gd name="T48" fmla="*/ 14 w 259"/>
                <a:gd name="T49" fmla="*/ 7 h 117"/>
                <a:gd name="T50" fmla="*/ 14 w 259"/>
                <a:gd name="T51" fmla="*/ 6 h 117"/>
                <a:gd name="T52" fmla="*/ 14 w 259"/>
                <a:gd name="T53" fmla="*/ 6 h 117"/>
                <a:gd name="T54" fmla="*/ 14 w 259"/>
                <a:gd name="T55" fmla="*/ 6 h 117"/>
                <a:gd name="T56" fmla="*/ 14 w 259"/>
                <a:gd name="T57" fmla="*/ 6 h 117"/>
                <a:gd name="T58" fmla="*/ 14 w 259"/>
                <a:gd name="T59" fmla="*/ 6 h 117"/>
                <a:gd name="T60" fmla="*/ 14 w 259"/>
                <a:gd name="T61" fmla="*/ 6 h 117"/>
                <a:gd name="T62" fmla="*/ 12 w 259"/>
                <a:gd name="T63" fmla="*/ 4 h 117"/>
                <a:gd name="T64" fmla="*/ 11 w 259"/>
                <a:gd name="T65" fmla="*/ 7 h 117"/>
                <a:gd name="T66" fmla="*/ 250 w 259"/>
                <a:gd name="T67" fmla="*/ 89 h 117"/>
                <a:gd name="T68" fmla="*/ 243 w 259"/>
                <a:gd name="T69" fmla="*/ 112 h 117"/>
                <a:gd name="T70" fmla="*/ 246 w 259"/>
                <a:gd name="T71" fmla="*/ 113 h 117"/>
                <a:gd name="T72" fmla="*/ 246 w 259"/>
                <a:gd name="T73" fmla="*/ 110 h 117"/>
                <a:gd name="T74" fmla="*/ 242 w 259"/>
                <a:gd name="T75" fmla="*/ 109 h 117"/>
                <a:gd name="T76" fmla="*/ 194 w 259"/>
                <a:gd name="T77" fmla="*/ 96 h 117"/>
                <a:gd name="T78" fmla="*/ 90 w 259"/>
                <a:gd name="T79" fmla="*/ 62 h 117"/>
                <a:gd name="T80" fmla="*/ 49 w 259"/>
                <a:gd name="T81" fmla="*/ 48 h 117"/>
                <a:gd name="T82" fmla="*/ 33 w 259"/>
                <a:gd name="T83" fmla="*/ 43 h 117"/>
                <a:gd name="T84" fmla="*/ 32 w 259"/>
                <a:gd name="T85" fmla="*/ 46 h 117"/>
                <a:gd name="T86" fmla="*/ 33 w 259"/>
                <a:gd name="T87" fmla="*/ 43 h 117"/>
                <a:gd name="T88" fmla="*/ 32 w 259"/>
                <a:gd name="T8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117">
                  <a:moveTo>
                    <a:pt x="32" y="46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80" y="66"/>
                    <a:pt x="131" y="83"/>
                  </a:cubicBezTo>
                  <a:cubicBezTo>
                    <a:pt x="157" y="91"/>
                    <a:pt x="183" y="100"/>
                    <a:pt x="204" y="106"/>
                  </a:cubicBezTo>
                  <a:cubicBezTo>
                    <a:pt x="215" y="109"/>
                    <a:pt x="224" y="112"/>
                    <a:pt x="231" y="114"/>
                  </a:cubicBezTo>
                  <a:cubicBezTo>
                    <a:pt x="235" y="115"/>
                    <a:pt x="238" y="116"/>
                    <a:pt x="240" y="116"/>
                  </a:cubicBezTo>
                  <a:cubicBezTo>
                    <a:pt x="243" y="117"/>
                    <a:pt x="245" y="117"/>
                    <a:pt x="246" y="117"/>
                  </a:cubicBezTo>
                  <a:cubicBezTo>
                    <a:pt x="248" y="117"/>
                    <a:pt x="249" y="116"/>
                    <a:pt x="250" y="115"/>
                  </a:cubicBezTo>
                  <a:cubicBezTo>
                    <a:pt x="258" y="88"/>
                    <a:pt x="258" y="88"/>
                    <a:pt x="258" y="88"/>
                  </a:cubicBezTo>
                  <a:cubicBezTo>
                    <a:pt x="259" y="86"/>
                    <a:pt x="258" y="84"/>
                    <a:pt x="256" y="8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10" y="1"/>
                    <a:pt x="7" y="3"/>
                    <a:pt x="5" y="6"/>
                  </a:cubicBezTo>
                  <a:cubicBezTo>
                    <a:pt x="3" y="9"/>
                    <a:pt x="0" y="14"/>
                    <a:pt x="0" y="20"/>
                  </a:cubicBezTo>
                  <a:cubicBezTo>
                    <a:pt x="0" y="25"/>
                    <a:pt x="2" y="30"/>
                    <a:pt x="7" y="35"/>
                  </a:cubicBezTo>
                  <a:cubicBezTo>
                    <a:pt x="12" y="40"/>
                    <a:pt x="19" y="45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2" y="39"/>
                    <a:pt x="16" y="34"/>
                    <a:pt x="12" y="30"/>
                  </a:cubicBezTo>
                  <a:cubicBezTo>
                    <a:pt x="8" y="26"/>
                    <a:pt x="7" y="23"/>
                    <a:pt x="7" y="20"/>
                  </a:cubicBezTo>
                  <a:cubicBezTo>
                    <a:pt x="7" y="16"/>
                    <a:pt x="9" y="13"/>
                    <a:pt x="11" y="10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50" y="89"/>
                    <a:pt x="250" y="89"/>
                    <a:pt x="250" y="89"/>
                  </a:cubicBezTo>
                  <a:cubicBezTo>
                    <a:pt x="243" y="112"/>
                    <a:pt x="243" y="112"/>
                    <a:pt x="243" y="112"/>
                  </a:cubicBezTo>
                  <a:cubicBezTo>
                    <a:pt x="246" y="113"/>
                    <a:pt x="246" y="113"/>
                    <a:pt x="246" y="113"/>
                  </a:cubicBezTo>
                  <a:cubicBezTo>
                    <a:pt x="246" y="110"/>
                    <a:pt x="246" y="110"/>
                    <a:pt x="246" y="110"/>
                  </a:cubicBezTo>
                  <a:cubicBezTo>
                    <a:pt x="246" y="110"/>
                    <a:pt x="244" y="110"/>
                    <a:pt x="242" y="109"/>
                  </a:cubicBezTo>
                  <a:cubicBezTo>
                    <a:pt x="233" y="107"/>
                    <a:pt x="215" y="102"/>
                    <a:pt x="194" y="96"/>
                  </a:cubicBezTo>
                  <a:cubicBezTo>
                    <a:pt x="162" y="86"/>
                    <a:pt x="122" y="73"/>
                    <a:pt x="90" y="62"/>
                  </a:cubicBezTo>
                  <a:cubicBezTo>
                    <a:pt x="73" y="57"/>
                    <a:pt x="59" y="52"/>
                    <a:pt x="49" y="48"/>
                  </a:cubicBezTo>
                  <a:cubicBezTo>
                    <a:pt x="39" y="45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3"/>
                    <a:pt x="33" y="43"/>
                    <a:pt x="33" y="43"/>
                  </a:cubicBezTo>
                  <a:lnTo>
                    <a:pt x="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1" name="íṩḷíḓe"/>
            <p:cNvSpPr/>
            <p:nvPr/>
          </p:nvSpPr>
          <p:spPr bwMode="auto">
            <a:xfrm>
              <a:off x="4098926" y="4421188"/>
              <a:ext cx="117475" cy="217488"/>
            </a:xfrm>
            <a:custGeom>
              <a:avLst/>
              <a:gdLst>
                <a:gd name="T0" fmla="*/ 10 w 74"/>
                <a:gd name="T1" fmla="*/ 92 h 137"/>
                <a:gd name="T2" fmla="*/ 0 w 74"/>
                <a:gd name="T3" fmla="*/ 128 h 137"/>
                <a:gd name="T4" fmla="*/ 37 w 74"/>
                <a:gd name="T5" fmla="*/ 137 h 137"/>
                <a:gd name="T6" fmla="*/ 74 w 74"/>
                <a:gd name="T7" fmla="*/ 0 h 137"/>
                <a:gd name="T8" fmla="*/ 25 w 74"/>
                <a:gd name="T9" fmla="*/ 5 h 137"/>
                <a:gd name="T10" fmla="*/ 10 w 74"/>
                <a:gd name="T11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37">
                  <a:moveTo>
                    <a:pt x="10" y="92"/>
                  </a:moveTo>
                  <a:lnTo>
                    <a:pt x="0" y="128"/>
                  </a:lnTo>
                  <a:lnTo>
                    <a:pt x="37" y="137"/>
                  </a:lnTo>
                  <a:lnTo>
                    <a:pt x="74" y="0"/>
                  </a:lnTo>
                  <a:lnTo>
                    <a:pt x="25" y="5"/>
                  </a:lnTo>
                  <a:lnTo>
                    <a:pt x="10" y="9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2" name="îSlîḑê"/>
            <p:cNvSpPr/>
            <p:nvPr/>
          </p:nvSpPr>
          <p:spPr bwMode="auto">
            <a:xfrm>
              <a:off x="4098926" y="4421188"/>
              <a:ext cx="117475" cy="217488"/>
            </a:xfrm>
            <a:custGeom>
              <a:avLst/>
              <a:gdLst>
                <a:gd name="T0" fmla="*/ 10 w 74"/>
                <a:gd name="T1" fmla="*/ 92 h 137"/>
                <a:gd name="T2" fmla="*/ 0 w 74"/>
                <a:gd name="T3" fmla="*/ 128 h 137"/>
                <a:gd name="T4" fmla="*/ 37 w 74"/>
                <a:gd name="T5" fmla="*/ 137 h 137"/>
                <a:gd name="T6" fmla="*/ 74 w 74"/>
                <a:gd name="T7" fmla="*/ 0 h 137"/>
                <a:gd name="T8" fmla="*/ 25 w 74"/>
                <a:gd name="T9" fmla="*/ 5 h 137"/>
                <a:gd name="T10" fmla="*/ 10 w 74"/>
                <a:gd name="T11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37">
                  <a:moveTo>
                    <a:pt x="10" y="92"/>
                  </a:moveTo>
                  <a:lnTo>
                    <a:pt x="0" y="128"/>
                  </a:lnTo>
                  <a:lnTo>
                    <a:pt x="37" y="137"/>
                  </a:lnTo>
                  <a:lnTo>
                    <a:pt x="74" y="0"/>
                  </a:lnTo>
                  <a:lnTo>
                    <a:pt x="25" y="5"/>
                  </a:lnTo>
                  <a:lnTo>
                    <a:pt x="1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3" name="í$ľïḋé"/>
            <p:cNvSpPr/>
            <p:nvPr/>
          </p:nvSpPr>
          <p:spPr bwMode="auto">
            <a:xfrm>
              <a:off x="4090989" y="4413250"/>
              <a:ext cx="131763" cy="233363"/>
            </a:xfrm>
            <a:custGeom>
              <a:avLst/>
              <a:gdLst>
                <a:gd name="T0" fmla="*/ 12 w 69"/>
                <a:gd name="T1" fmla="*/ 80 h 122"/>
                <a:gd name="T2" fmla="*/ 8 w 69"/>
                <a:gd name="T3" fmla="*/ 79 h 122"/>
                <a:gd name="T4" fmla="*/ 1 w 69"/>
                <a:gd name="T5" fmla="*/ 110 h 122"/>
                <a:gd name="T6" fmla="*/ 1 w 69"/>
                <a:gd name="T7" fmla="*/ 112 h 122"/>
                <a:gd name="T8" fmla="*/ 3 w 69"/>
                <a:gd name="T9" fmla="*/ 114 h 122"/>
                <a:gd name="T10" fmla="*/ 34 w 69"/>
                <a:gd name="T11" fmla="*/ 122 h 122"/>
                <a:gd name="T12" fmla="*/ 38 w 69"/>
                <a:gd name="T13" fmla="*/ 119 h 122"/>
                <a:gd name="T14" fmla="*/ 68 w 69"/>
                <a:gd name="T15" fmla="*/ 5 h 122"/>
                <a:gd name="T16" fmla="*/ 68 w 69"/>
                <a:gd name="T17" fmla="*/ 1 h 122"/>
                <a:gd name="T18" fmla="*/ 65 w 69"/>
                <a:gd name="T19" fmla="*/ 0 h 122"/>
                <a:gd name="T20" fmla="*/ 25 w 69"/>
                <a:gd name="T21" fmla="*/ 4 h 122"/>
                <a:gd name="T22" fmla="*/ 21 w 69"/>
                <a:gd name="T23" fmla="*/ 7 h 122"/>
                <a:gd name="T24" fmla="*/ 8 w 69"/>
                <a:gd name="T25" fmla="*/ 79 h 122"/>
                <a:gd name="T26" fmla="*/ 12 w 69"/>
                <a:gd name="T27" fmla="*/ 80 h 122"/>
                <a:gd name="T28" fmla="*/ 8 w 69"/>
                <a:gd name="T29" fmla="*/ 79 h 122"/>
                <a:gd name="T30" fmla="*/ 12 w 69"/>
                <a:gd name="T31" fmla="*/ 80 h 122"/>
                <a:gd name="T32" fmla="*/ 15 w 69"/>
                <a:gd name="T33" fmla="*/ 81 h 122"/>
                <a:gd name="T34" fmla="*/ 28 w 69"/>
                <a:gd name="T35" fmla="*/ 11 h 122"/>
                <a:gd name="T36" fmla="*/ 60 w 69"/>
                <a:gd name="T37" fmla="*/ 8 h 122"/>
                <a:gd name="T38" fmla="*/ 32 w 69"/>
                <a:gd name="T39" fmla="*/ 114 h 122"/>
                <a:gd name="T40" fmla="*/ 8 w 69"/>
                <a:gd name="T41" fmla="*/ 108 h 122"/>
                <a:gd name="T42" fmla="*/ 15 w 69"/>
                <a:gd name="T43" fmla="*/ 81 h 122"/>
                <a:gd name="T44" fmla="*/ 15 w 69"/>
                <a:gd name="T45" fmla="*/ 81 h 122"/>
                <a:gd name="T46" fmla="*/ 12 w 69"/>
                <a:gd name="T47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9" h="122">
                  <a:moveTo>
                    <a:pt x="12" y="80"/>
                  </a:moveTo>
                  <a:cubicBezTo>
                    <a:pt x="8" y="79"/>
                    <a:pt x="8" y="79"/>
                    <a:pt x="8" y="79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0" y="110"/>
                    <a:pt x="1" y="111"/>
                    <a:pt x="1" y="112"/>
                  </a:cubicBezTo>
                  <a:cubicBezTo>
                    <a:pt x="2" y="113"/>
                    <a:pt x="2" y="114"/>
                    <a:pt x="3" y="114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6" y="122"/>
                    <a:pt x="38" y="121"/>
                    <a:pt x="38" y="119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9" y="4"/>
                    <a:pt x="68" y="2"/>
                    <a:pt x="68" y="1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4"/>
                    <a:pt x="22" y="5"/>
                    <a:pt x="21" y="7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2" y="80"/>
                    <a:pt x="12" y="80"/>
                    <a:pt x="12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4" name="ïsľïḍe"/>
            <p:cNvSpPr/>
            <p:nvPr/>
          </p:nvSpPr>
          <p:spPr bwMode="auto">
            <a:xfrm>
              <a:off x="3889376" y="4340225"/>
              <a:ext cx="280988" cy="227013"/>
            </a:xfrm>
            <a:custGeom>
              <a:avLst/>
              <a:gdLst>
                <a:gd name="T0" fmla="*/ 141 w 146"/>
                <a:gd name="T1" fmla="*/ 33 h 118"/>
                <a:gd name="T2" fmla="*/ 117 w 146"/>
                <a:gd name="T3" fmla="*/ 118 h 118"/>
                <a:gd name="T4" fmla="*/ 9 w 146"/>
                <a:gd name="T5" fmla="*/ 80 h 118"/>
                <a:gd name="T6" fmla="*/ 55 w 146"/>
                <a:gd name="T7" fmla="*/ 12 h 118"/>
                <a:gd name="T8" fmla="*/ 141 w 146"/>
                <a:gd name="T9" fmla="*/ 3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8">
                  <a:moveTo>
                    <a:pt x="141" y="33"/>
                  </a:moveTo>
                  <a:cubicBezTo>
                    <a:pt x="138" y="48"/>
                    <a:pt x="117" y="118"/>
                    <a:pt x="117" y="11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0" y="55"/>
                    <a:pt x="20" y="24"/>
                    <a:pt x="55" y="12"/>
                  </a:cubicBezTo>
                  <a:cubicBezTo>
                    <a:pt x="89" y="0"/>
                    <a:pt x="146" y="6"/>
                    <a:pt x="14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5" name="išḻíḍè"/>
            <p:cNvSpPr/>
            <p:nvPr/>
          </p:nvSpPr>
          <p:spPr bwMode="auto">
            <a:xfrm>
              <a:off x="3897314" y="4348163"/>
              <a:ext cx="268288" cy="222250"/>
            </a:xfrm>
            <a:custGeom>
              <a:avLst/>
              <a:gdLst>
                <a:gd name="T0" fmla="*/ 137 w 140"/>
                <a:gd name="T1" fmla="*/ 29 h 116"/>
                <a:gd name="T2" fmla="*/ 135 w 140"/>
                <a:gd name="T3" fmla="*/ 28 h 116"/>
                <a:gd name="T4" fmla="*/ 130 w 140"/>
                <a:gd name="T5" fmla="*/ 48 h 116"/>
                <a:gd name="T6" fmla="*/ 117 w 140"/>
                <a:gd name="T7" fmla="*/ 90 h 116"/>
                <a:gd name="T8" fmla="*/ 112 w 140"/>
                <a:gd name="T9" fmla="*/ 107 h 116"/>
                <a:gd name="T10" fmla="*/ 110 w 140"/>
                <a:gd name="T11" fmla="*/ 113 h 116"/>
                <a:gd name="T12" fmla="*/ 113 w 140"/>
                <a:gd name="T13" fmla="*/ 114 h 116"/>
                <a:gd name="T14" fmla="*/ 114 w 140"/>
                <a:gd name="T15" fmla="*/ 112 h 116"/>
                <a:gd name="T16" fmla="*/ 6 w 140"/>
                <a:gd name="T17" fmla="*/ 74 h 116"/>
                <a:gd name="T18" fmla="*/ 5 w 140"/>
                <a:gd name="T19" fmla="*/ 76 h 116"/>
                <a:gd name="T20" fmla="*/ 7 w 140"/>
                <a:gd name="T21" fmla="*/ 76 h 116"/>
                <a:gd name="T22" fmla="*/ 5 w 140"/>
                <a:gd name="T23" fmla="*/ 64 h 116"/>
                <a:gd name="T24" fmla="*/ 18 w 140"/>
                <a:gd name="T25" fmla="*/ 33 h 116"/>
                <a:gd name="T26" fmla="*/ 51 w 140"/>
                <a:gd name="T27" fmla="*/ 10 h 116"/>
                <a:gd name="T28" fmla="*/ 88 w 140"/>
                <a:gd name="T29" fmla="*/ 4 h 116"/>
                <a:gd name="T30" fmla="*/ 121 w 140"/>
                <a:gd name="T31" fmla="*/ 10 h 116"/>
                <a:gd name="T32" fmla="*/ 132 w 140"/>
                <a:gd name="T33" fmla="*/ 17 h 116"/>
                <a:gd name="T34" fmla="*/ 135 w 140"/>
                <a:gd name="T35" fmla="*/ 26 h 116"/>
                <a:gd name="T36" fmla="*/ 135 w 140"/>
                <a:gd name="T37" fmla="*/ 28 h 116"/>
                <a:gd name="T38" fmla="*/ 137 w 140"/>
                <a:gd name="T39" fmla="*/ 29 h 116"/>
                <a:gd name="T40" fmla="*/ 139 w 140"/>
                <a:gd name="T41" fmla="*/ 29 h 116"/>
                <a:gd name="T42" fmla="*/ 140 w 140"/>
                <a:gd name="T43" fmla="*/ 26 h 116"/>
                <a:gd name="T44" fmla="*/ 135 w 140"/>
                <a:gd name="T45" fmla="*/ 14 h 116"/>
                <a:gd name="T46" fmla="*/ 116 w 140"/>
                <a:gd name="T47" fmla="*/ 3 h 116"/>
                <a:gd name="T48" fmla="*/ 88 w 140"/>
                <a:gd name="T49" fmla="*/ 0 h 116"/>
                <a:gd name="T50" fmla="*/ 50 w 140"/>
                <a:gd name="T51" fmla="*/ 6 h 116"/>
                <a:gd name="T52" fmla="*/ 14 w 140"/>
                <a:gd name="T53" fmla="*/ 30 h 116"/>
                <a:gd name="T54" fmla="*/ 0 w 140"/>
                <a:gd name="T55" fmla="*/ 64 h 116"/>
                <a:gd name="T56" fmla="*/ 3 w 140"/>
                <a:gd name="T57" fmla="*/ 77 h 116"/>
                <a:gd name="T58" fmla="*/ 4 w 140"/>
                <a:gd name="T59" fmla="*/ 79 h 116"/>
                <a:gd name="T60" fmla="*/ 112 w 140"/>
                <a:gd name="T61" fmla="*/ 116 h 116"/>
                <a:gd name="T62" fmla="*/ 114 w 140"/>
                <a:gd name="T63" fmla="*/ 116 h 116"/>
                <a:gd name="T64" fmla="*/ 115 w 140"/>
                <a:gd name="T65" fmla="*/ 115 h 116"/>
                <a:gd name="T66" fmla="*/ 126 w 140"/>
                <a:gd name="T67" fmla="*/ 78 h 116"/>
                <a:gd name="T68" fmla="*/ 134 w 140"/>
                <a:gd name="T69" fmla="*/ 49 h 116"/>
                <a:gd name="T70" fmla="*/ 139 w 140"/>
                <a:gd name="T71" fmla="*/ 29 h 116"/>
                <a:gd name="T72" fmla="*/ 137 w 140"/>
                <a:gd name="T73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6">
                  <a:moveTo>
                    <a:pt x="137" y="29"/>
                  </a:moveTo>
                  <a:cubicBezTo>
                    <a:pt x="135" y="28"/>
                    <a:pt x="135" y="28"/>
                    <a:pt x="135" y="28"/>
                  </a:cubicBezTo>
                  <a:cubicBezTo>
                    <a:pt x="134" y="32"/>
                    <a:pt x="132" y="39"/>
                    <a:pt x="130" y="48"/>
                  </a:cubicBezTo>
                  <a:cubicBezTo>
                    <a:pt x="126" y="61"/>
                    <a:pt x="121" y="77"/>
                    <a:pt x="117" y="90"/>
                  </a:cubicBezTo>
                  <a:cubicBezTo>
                    <a:pt x="115" y="97"/>
                    <a:pt x="114" y="103"/>
                    <a:pt x="112" y="107"/>
                  </a:cubicBezTo>
                  <a:cubicBezTo>
                    <a:pt x="111" y="111"/>
                    <a:pt x="110" y="113"/>
                    <a:pt x="110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2"/>
                    <a:pt x="5" y="68"/>
                    <a:pt x="5" y="64"/>
                  </a:cubicBezTo>
                  <a:cubicBezTo>
                    <a:pt x="5" y="53"/>
                    <a:pt x="10" y="43"/>
                    <a:pt x="18" y="33"/>
                  </a:cubicBezTo>
                  <a:cubicBezTo>
                    <a:pt x="26" y="23"/>
                    <a:pt x="37" y="15"/>
                    <a:pt x="51" y="10"/>
                  </a:cubicBezTo>
                  <a:cubicBezTo>
                    <a:pt x="62" y="6"/>
                    <a:pt x="75" y="4"/>
                    <a:pt x="88" y="4"/>
                  </a:cubicBezTo>
                  <a:cubicBezTo>
                    <a:pt x="101" y="4"/>
                    <a:pt x="113" y="6"/>
                    <a:pt x="121" y="10"/>
                  </a:cubicBezTo>
                  <a:cubicBezTo>
                    <a:pt x="126" y="12"/>
                    <a:pt x="129" y="14"/>
                    <a:pt x="132" y="17"/>
                  </a:cubicBezTo>
                  <a:cubicBezTo>
                    <a:pt x="134" y="19"/>
                    <a:pt x="135" y="22"/>
                    <a:pt x="135" y="26"/>
                  </a:cubicBezTo>
                  <a:cubicBezTo>
                    <a:pt x="135" y="27"/>
                    <a:pt x="135" y="27"/>
                    <a:pt x="135" y="28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40" y="28"/>
                    <a:pt x="140" y="27"/>
                    <a:pt x="140" y="26"/>
                  </a:cubicBezTo>
                  <a:cubicBezTo>
                    <a:pt x="140" y="21"/>
                    <a:pt x="138" y="17"/>
                    <a:pt x="135" y="14"/>
                  </a:cubicBezTo>
                  <a:cubicBezTo>
                    <a:pt x="131" y="9"/>
                    <a:pt x="124" y="5"/>
                    <a:pt x="116" y="3"/>
                  </a:cubicBezTo>
                  <a:cubicBezTo>
                    <a:pt x="107" y="1"/>
                    <a:pt x="98" y="0"/>
                    <a:pt x="88" y="0"/>
                  </a:cubicBezTo>
                  <a:cubicBezTo>
                    <a:pt x="75" y="0"/>
                    <a:pt x="61" y="2"/>
                    <a:pt x="50" y="6"/>
                  </a:cubicBezTo>
                  <a:cubicBezTo>
                    <a:pt x="35" y="11"/>
                    <a:pt x="23" y="20"/>
                    <a:pt x="14" y="30"/>
                  </a:cubicBezTo>
                  <a:cubicBezTo>
                    <a:pt x="5" y="40"/>
                    <a:pt x="0" y="52"/>
                    <a:pt x="0" y="64"/>
                  </a:cubicBezTo>
                  <a:cubicBezTo>
                    <a:pt x="0" y="68"/>
                    <a:pt x="1" y="73"/>
                    <a:pt x="3" y="77"/>
                  </a:cubicBezTo>
                  <a:cubicBezTo>
                    <a:pt x="3" y="78"/>
                    <a:pt x="3" y="78"/>
                    <a:pt x="4" y="79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3" y="116"/>
                    <a:pt x="113" y="116"/>
                    <a:pt x="114" y="116"/>
                  </a:cubicBezTo>
                  <a:cubicBezTo>
                    <a:pt x="114" y="116"/>
                    <a:pt x="115" y="115"/>
                    <a:pt x="115" y="115"/>
                  </a:cubicBezTo>
                  <a:cubicBezTo>
                    <a:pt x="115" y="115"/>
                    <a:pt x="120" y="97"/>
                    <a:pt x="126" y="78"/>
                  </a:cubicBezTo>
                  <a:cubicBezTo>
                    <a:pt x="129" y="68"/>
                    <a:pt x="132" y="58"/>
                    <a:pt x="134" y="49"/>
                  </a:cubicBezTo>
                  <a:cubicBezTo>
                    <a:pt x="137" y="40"/>
                    <a:pt x="139" y="33"/>
                    <a:pt x="139" y="29"/>
                  </a:cubicBezTo>
                  <a:lnTo>
                    <a:pt x="137" y="2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6" name="îṥḷïḑe"/>
            <p:cNvSpPr/>
            <p:nvPr/>
          </p:nvSpPr>
          <p:spPr bwMode="auto">
            <a:xfrm>
              <a:off x="3868739" y="4294188"/>
              <a:ext cx="280988" cy="228600"/>
            </a:xfrm>
            <a:custGeom>
              <a:avLst/>
              <a:gdLst>
                <a:gd name="T0" fmla="*/ 142 w 147"/>
                <a:gd name="T1" fmla="*/ 34 h 119"/>
                <a:gd name="T2" fmla="*/ 117 w 147"/>
                <a:gd name="T3" fmla="*/ 119 h 119"/>
                <a:gd name="T4" fmla="*/ 10 w 147"/>
                <a:gd name="T5" fmla="*/ 81 h 119"/>
                <a:gd name="T6" fmla="*/ 55 w 147"/>
                <a:gd name="T7" fmla="*/ 13 h 119"/>
                <a:gd name="T8" fmla="*/ 142 w 147"/>
                <a:gd name="T9" fmla="*/ 3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2" y="34"/>
                  </a:moveTo>
                  <a:cubicBezTo>
                    <a:pt x="139" y="49"/>
                    <a:pt x="117" y="119"/>
                    <a:pt x="117" y="119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0" y="56"/>
                    <a:pt x="21" y="25"/>
                    <a:pt x="55" y="13"/>
                  </a:cubicBezTo>
                  <a:cubicBezTo>
                    <a:pt x="90" y="0"/>
                    <a:pt x="147" y="7"/>
                    <a:pt x="142" y="34"/>
                  </a:cubicBezTo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7" name="îṩḷiďè"/>
            <p:cNvSpPr/>
            <p:nvPr/>
          </p:nvSpPr>
          <p:spPr bwMode="auto">
            <a:xfrm>
              <a:off x="3878264" y="4302125"/>
              <a:ext cx="268288" cy="223838"/>
            </a:xfrm>
            <a:custGeom>
              <a:avLst/>
              <a:gdLst>
                <a:gd name="T0" fmla="*/ 137 w 140"/>
                <a:gd name="T1" fmla="*/ 30 h 117"/>
                <a:gd name="T2" fmla="*/ 134 w 140"/>
                <a:gd name="T3" fmla="*/ 29 h 117"/>
                <a:gd name="T4" fmla="*/ 129 w 140"/>
                <a:gd name="T5" fmla="*/ 49 h 117"/>
                <a:gd name="T6" fmla="*/ 117 w 140"/>
                <a:gd name="T7" fmla="*/ 91 h 117"/>
                <a:gd name="T8" fmla="*/ 112 w 140"/>
                <a:gd name="T9" fmla="*/ 107 h 117"/>
                <a:gd name="T10" fmla="*/ 110 w 140"/>
                <a:gd name="T11" fmla="*/ 114 h 117"/>
                <a:gd name="T12" fmla="*/ 112 w 140"/>
                <a:gd name="T13" fmla="*/ 115 h 117"/>
                <a:gd name="T14" fmla="*/ 113 w 140"/>
                <a:gd name="T15" fmla="*/ 112 h 117"/>
                <a:gd name="T16" fmla="*/ 5 w 140"/>
                <a:gd name="T17" fmla="*/ 75 h 117"/>
                <a:gd name="T18" fmla="*/ 5 w 140"/>
                <a:gd name="T19" fmla="*/ 77 h 117"/>
                <a:gd name="T20" fmla="*/ 7 w 140"/>
                <a:gd name="T21" fmla="*/ 76 h 117"/>
                <a:gd name="T22" fmla="*/ 5 w 140"/>
                <a:gd name="T23" fmla="*/ 65 h 117"/>
                <a:gd name="T24" fmla="*/ 17 w 140"/>
                <a:gd name="T25" fmla="*/ 34 h 117"/>
                <a:gd name="T26" fmla="*/ 51 w 140"/>
                <a:gd name="T27" fmla="*/ 11 h 117"/>
                <a:gd name="T28" fmla="*/ 88 w 140"/>
                <a:gd name="T29" fmla="*/ 5 h 117"/>
                <a:gd name="T30" fmla="*/ 121 w 140"/>
                <a:gd name="T31" fmla="*/ 11 h 117"/>
                <a:gd name="T32" fmla="*/ 131 w 140"/>
                <a:gd name="T33" fmla="*/ 18 h 117"/>
                <a:gd name="T34" fmla="*/ 135 w 140"/>
                <a:gd name="T35" fmla="*/ 26 h 117"/>
                <a:gd name="T36" fmla="*/ 134 w 140"/>
                <a:gd name="T37" fmla="*/ 29 h 117"/>
                <a:gd name="T38" fmla="*/ 137 w 140"/>
                <a:gd name="T39" fmla="*/ 30 h 117"/>
                <a:gd name="T40" fmla="*/ 139 w 140"/>
                <a:gd name="T41" fmla="*/ 30 h 117"/>
                <a:gd name="T42" fmla="*/ 140 w 140"/>
                <a:gd name="T43" fmla="*/ 26 h 117"/>
                <a:gd name="T44" fmla="*/ 135 w 140"/>
                <a:gd name="T45" fmla="*/ 14 h 117"/>
                <a:gd name="T46" fmla="*/ 115 w 140"/>
                <a:gd name="T47" fmla="*/ 4 h 117"/>
                <a:gd name="T48" fmla="*/ 88 w 140"/>
                <a:gd name="T49" fmla="*/ 0 h 117"/>
                <a:gd name="T50" fmla="*/ 50 w 140"/>
                <a:gd name="T51" fmla="*/ 6 h 117"/>
                <a:gd name="T52" fmla="*/ 14 w 140"/>
                <a:gd name="T53" fmla="*/ 31 h 117"/>
                <a:gd name="T54" fmla="*/ 0 w 140"/>
                <a:gd name="T55" fmla="*/ 65 h 117"/>
                <a:gd name="T56" fmla="*/ 2 w 140"/>
                <a:gd name="T57" fmla="*/ 78 h 117"/>
                <a:gd name="T58" fmla="*/ 4 w 140"/>
                <a:gd name="T59" fmla="*/ 79 h 117"/>
                <a:gd name="T60" fmla="*/ 112 w 140"/>
                <a:gd name="T61" fmla="*/ 117 h 117"/>
                <a:gd name="T62" fmla="*/ 114 w 140"/>
                <a:gd name="T63" fmla="*/ 117 h 117"/>
                <a:gd name="T64" fmla="*/ 115 w 140"/>
                <a:gd name="T65" fmla="*/ 115 h 117"/>
                <a:gd name="T66" fmla="*/ 126 w 140"/>
                <a:gd name="T67" fmla="*/ 79 h 117"/>
                <a:gd name="T68" fmla="*/ 134 w 140"/>
                <a:gd name="T69" fmla="*/ 50 h 117"/>
                <a:gd name="T70" fmla="*/ 139 w 140"/>
                <a:gd name="T71" fmla="*/ 30 h 117"/>
                <a:gd name="T72" fmla="*/ 137 w 140"/>
                <a:gd name="T73" fmla="*/ 3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7">
                  <a:moveTo>
                    <a:pt x="137" y="30"/>
                  </a:moveTo>
                  <a:cubicBezTo>
                    <a:pt x="134" y="29"/>
                    <a:pt x="134" y="29"/>
                    <a:pt x="134" y="29"/>
                  </a:cubicBezTo>
                  <a:cubicBezTo>
                    <a:pt x="134" y="33"/>
                    <a:pt x="132" y="40"/>
                    <a:pt x="129" y="49"/>
                  </a:cubicBezTo>
                  <a:cubicBezTo>
                    <a:pt x="126" y="62"/>
                    <a:pt x="121" y="78"/>
                    <a:pt x="117" y="91"/>
                  </a:cubicBezTo>
                  <a:cubicBezTo>
                    <a:pt x="115" y="98"/>
                    <a:pt x="113" y="103"/>
                    <a:pt x="112" y="107"/>
                  </a:cubicBezTo>
                  <a:cubicBezTo>
                    <a:pt x="111" y="112"/>
                    <a:pt x="110" y="114"/>
                    <a:pt x="110" y="114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73"/>
                    <a:pt x="5" y="69"/>
                    <a:pt x="5" y="65"/>
                  </a:cubicBezTo>
                  <a:cubicBezTo>
                    <a:pt x="5" y="54"/>
                    <a:pt x="9" y="43"/>
                    <a:pt x="17" y="34"/>
                  </a:cubicBezTo>
                  <a:cubicBezTo>
                    <a:pt x="25" y="24"/>
                    <a:pt x="37" y="16"/>
                    <a:pt x="51" y="11"/>
                  </a:cubicBezTo>
                  <a:cubicBezTo>
                    <a:pt x="62" y="7"/>
                    <a:pt x="75" y="5"/>
                    <a:pt x="88" y="5"/>
                  </a:cubicBezTo>
                  <a:cubicBezTo>
                    <a:pt x="100" y="5"/>
                    <a:pt x="112" y="7"/>
                    <a:pt x="121" y="11"/>
                  </a:cubicBezTo>
                  <a:cubicBezTo>
                    <a:pt x="125" y="13"/>
                    <a:pt x="129" y="15"/>
                    <a:pt x="131" y="18"/>
                  </a:cubicBezTo>
                  <a:cubicBezTo>
                    <a:pt x="134" y="20"/>
                    <a:pt x="135" y="23"/>
                    <a:pt x="135" y="26"/>
                  </a:cubicBezTo>
                  <a:cubicBezTo>
                    <a:pt x="135" y="27"/>
                    <a:pt x="135" y="28"/>
                    <a:pt x="134" y="29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9"/>
                    <a:pt x="140" y="28"/>
                    <a:pt x="140" y="26"/>
                  </a:cubicBezTo>
                  <a:cubicBezTo>
                    <a:pt x="140" y="22"/>
                    <a:pt x="138" y="18"/>
                    <a:pt x="135" y="14"/>
                  </a:cubicBezTo>
                  <a:cubicBezTo>
                    <a:pt x="130" y="10"/>
                    <a:pt x="123" y="6"/>
                    <a:pt x="115" y="4"/>
                  </a:cubicBezTo>
                  <a:cubicBezTo>
                    <a:pt x="107" y="2"/>
                    <a:pt x="98" y="0"/>
                    <a:pt x="88" y="0"/>
                  </a:cubicBezTo>
                  <a:cubicBezTo>
                    <a:pt x="75" y="0"/>
                    <a:pt x="61" y="2"/>
                    <a:pt x="50" y="6"/>
                  </a:cubicBezTo>
                  <a:cubicBezTo>
                    <a:pt x="35" y="12"/>
                    <a:pt x="22" y="20"/>
                    <a:pt x="14" y="31"/>
                  </a:cubicBezTo>
                  <a:cubicBezTo>
                    <a:pt x="5" y="41"/>
                    <a:pt x="0" y="53"/>
                    <a:pt x="0" y="65"/>
                  </a:cubicBezTo>
                  <a:cubicBezTo>
                    <a:pt x="0" y="69"/>
                    <a:pt x="1" y="74"/>
                    <a:pt x="2" y="78"/>
                  </a:cubicBezTo>
                  <a:cubicBezTo>
                    <a:pt x="3" y="79"/>
                    <a:pt x="3" y="79"/>
                    <a:pt x="4" y="79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3" y="117"/>
                    <a:pt x="114" y="117"/>
                  </a:cubicBezTo>
                  <a:cubicBezTo>
                    <a:pt x="114" y="117"/>
                    <a:pt x="115" y="116"/>
                    <a:pt x="115" y="115"/>
                  </a:cubicBezTo>
                  <a:cubicBezTo>
                    <a:pt x="115" y="115"/>
                    <a:pt x="120" y="98"/>
                    <a:pt x="126" y="79"/>
                  </a:cubicBezTo>
                  <a:cubicBezTo>
                    <a:pt x="129" y="69"/>
                    <a:pt x="132" y="59"/>
                    <a:pt x="134" y="50"/>
                  </a:cubicBezTo>
                  <a:cubicBezTo>
                    <a:pt x="136" y="41"/>
                    <a:pt x="138" y="34"/>
                    <a:pt x="139" y="30"/>
                  </a:cubicBezTo>
                  <a:cubicBezTo>
                    <a:pt x="137" y="30"/>
                    <a:pt x="137" y="30"/>
                    <a:pt x="137" y="3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8" name="ïṡľîďe"/>
            <p:cNvSpPr/>
            <p:nvPr/>
          </p:nvSpPr>
          <p:spPr bwMode="auto">
            <a:xfrm>
              <a:off x="4186239" y="4570413"/>
              <a:ext cx="169863" cy="165100"/>
            </a:xfrm>
            <a:custGeom>
              <a:avLst/>
              <a:gdLst>
                <a:gd name="T0" fmla="*/ 0 w 88"/>
                <a:gd name="T1" fmla="*/ 51 h 86"/>
                <a:gd name="T2" fmla="*/ 71 w 88"/>
                <a:gd name="T3" fmla="*/ 0 h 86"/>
                <a:gd name="T4" fmla="*/ 88 w 88"/>
                <a:gd name="T5" fmla="*/ 57 h 86"/>
                <a:gd name="T6" fmla="*/ 7 w 88"/>
                <a:gd name="T7" fmla="*/ 69 h 86"/>
                <a:gd name="T8" fmla="*/ 0 w 88"/>
                <a:gd name="T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6">
                  <a:moveTo>
                    <a:pt x="0" y="51"/>
                  </a:moveTo>
                  <a:cubicBezTo>
                    <a:pt x="0" y="51"/>
                    <a:pt x="13" y="11"/>
                    <a:pt x="71" y="0"/>
                  </a:cubicBezTo>
                  <a:cubicBezTo>
                    <a:pt x="71" y="0"/>
                    <a:pt x="82" y="37"/>
                    <a:pt x="88" y="57"/>
                  </a:cubicBezTo>
                  <a:cubicBezTo>
                    <a:pt x="88" y="57"/>
                    <a:pt x="49" y="86"/>
                    <a:pt x="7" y="6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9" name="ïṣļïdè"/>
            <p:cNvSpPr/>
            <p:nvPr/>
          </p:nvSpPr>
          <p:spPr bwMode="auto">
            <a:xfrm>
              <a:off x="4184651" y="4568825"/>
              <a:ext cx="173038" cy="146050"/>
            </a:xfrm>
            <a:custGeom>
              <a:avLst/>
              <a:gdLst>
                <a:gd name="T0" fmla="*/ 1 w 90"/>
                <a:gd name="T1" fmla="*/ 52 h 76"/>
                <a:gd name="T2" fmla="*/ 2 w 90"/>
                <a:gd name="T3" fmla="*/ 52 h 76"/>
                <a:gd name="T4" fmla="*/ 2 w 90"/>
                <a:gd name="T5" fmla="*/ 52 h 76"/>
                <a:gd name="T6" fmla="*/ 72 w 90"/>
                <a:gd name="T7" fmla="*/ 2 h 76"/>
                <a:gd name="T8" fmla="*/ 72 w 90"/>
                <a:gd name="T9" fmla="*/ 1 h 76"/>
                <a:gd name="T10" fmla="*/ 71 w 90"/>
                <a:gd name="T11" fmla="*/ 1 h 76"/>
                <a:gd name="T12" fmla="*/ 73 w 90"/>
                <a:gd name="T13" fmla="*/ 7 h 76"/>
                <a:gd name="T14" fmla="*/ 88 w 90"/>
                <a:gd name="T15" fmla="*/ 58 h 76"/>
                <a:gd name="T16" fmla="*/ 89 w 90"/>
                <a:gd name="T17" fmla="*/ 58 h 76"/>
                <a:gd name="T18" fmla="*/ 88 w 90"/>
                <a:gd name="T19" fmla="*/ 57 h 76"/>
                <a:gd name="T20" fmla="*/ 87 w 90"/>
                <a:gd name="T21" fmla="*/ 58 h 76"/>
                <a:gd name="T22" fmla="*/ 36 w 90"/>
                <a:gd name="T23" fmla="*/ 74 h 76"/>
                <a:gd name="T24" fmla="*/ 8 w 90"/>
                <a:gd name="T25" fmla="*/ 68 h 76"/>
                <a:gd name="T26" fmla="*/ 8 w 90"/>
                <a:gd name="T27" fmla="*/ 70 h 76"/>
                <a:gd name="T28" fmla="*/ 9 w 90"/>
                <a:gd name="T29" fmla="*/ 69 h 76"/>
                <a:gd name="T30" fmla="*/ 2 w 90"/>
                <a:gd name="T31" fmla="*/ 51 h 76"/>
                <a:gd name="T32" fmla="*/ 1 w 90"/>
                <a:gd name="T33" fmla="*/ 52 h 76"/>
                <a:gd name="T34" fmla="*/ 2 w 90"/>
                <a:gd name="T35" fmla="*/ 52 h 76"/>
                <a:gd name="T36" fmla="*/ 1 w 90"/>
                <a:gd name="T37" fmla="*/ 52 h 76"/>
                <a:gd name="T38" fmla="*/ 0 w 90"/>
                <a:gd name="T39" fmla="*/ 52 h 76"/>
                <a:gd name="T40" fmla="*/ 7 w 90"/>
                <a:gd name="T41" fmla="*/ 70 h 76"/>
                <a:gd name="T42" fmla="*/ 8 w 90"/>
                <a:gd name="T43" fmla="*/ 71 h 76"/>
                <a:gd name="T44" fmla="*/ 36 w 90"/>
                <a:gd name="T45" fmla="*/ 76 h 76"/>
                <a:gd name="T46" fmla="*/ 90 w 90"/>
                <a:gd name="T47" fmla="*/ 59 h 76"/>
                <a:gd name="T48" fmla="*/ 90 w 90"/>
                <a:gd name="T49" fmla="*/ 57 h 76"/>
                <a:gd name="T50" fmla="*/ 73 w 90"/>
                <a:gd name="T51" fmla="*/ 1 h 76"/>
                <a:gd name="T52" fmla="*/ 72 w 90"/>
                <a:gd name="T53" fmla="*/ 0 h 76"/>
                <a:gd name="T54" fmla="*/ 0 w 90"/>
                <a:gd name="T55" fmla="*/ 51 h 76"/>
                <a:gd name="T56" fmla="*/ 0 w 90"/>
                <a:gd name="T57" fmla="*/ 52 h 76"/>
                <a:gd name="T58" fmla="*/ 1 w 90"/>
                <a:gd name="T59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76">
                  <a:moveTo>
                    <a:pt x="1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4" y="47"/>
                    <a:pt x="19" y="13"/>
                    <a:pt x="72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2" y="4"/>
                    <a:pt x="73" y="7"/>
                  </a:cubicBezTo>
                  <a:cubicBezTo>
                    <a:pt x="76" y="19"/>
                    <a:pt x="84" y="43"/>
                    <a:pt x="88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7" y="58"/>
                  </a:cubicBezTo>
                  <a:cubicBezTo>
                    <a:pt x="83" y="61"/>
                    <a:pt x="62" y="74"/>
                    <a:pt x="36" y="74"/>
                  </a:cubicBezTo>
                  <a:cubicBezTo>
                    <a:pt x="27" y="74"/>
                    <a:pt x="18" y="72"/>
                    <a:pt x="8" y="68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7" y="75"/>
                    <a:pt x="27" y="76"/>
                    <a:pt x="36" y="76"/>
                  </a:cubicBezTo>
                  <a:cubicBezTo>
                    <a:pt x="66" y="76"/>
                    <a:pt x="90" y="59"/>
                    <a:pt x="90" y="59"/>
                  </a:cubicBezTo>
                  <a:cubicBezTo>
                    <a:pt x="90" y="58"/>
                    <a:pt x="90" y="58"/>
                    <a:pt x="90" y="57"/>
                  </a:cubicBezTo>
                  <a:cubicBezTo>
                    <a:pt x="84" y="37"/>
                    <a:pt x="73" y="1"/>
                    <a:pt x="73" y="1"/>
                  </a:cubicBezTo>
                  <a:cubicBezTo>
                    <a:pt x="73" y="0"/>
                    <a:pt x="73" y="0"/>
                    <a:pt x="72" y="0"/>
                  </a:cubicBezTo>
                  <a:cubicBezTo>
                    <a:pt x="14" y="1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1" y="5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0" name="îṩ1îḋê"/>
            <p:cNvSpPr/>
            <p:nvPr/>
          </p:nvSpPr>
          <p:spPr bwMode="auto">
            <a:xfrm>
              <a:off x="4195764" y="4646613"/>
              <a:ext cx="87313" cy="34925"/>
            </a:xfrm>
            <a:custGeom>
              <a:avLst/>
              <a:gdLst>
                <a:gd name="T0" fmla="*/ 2 w 45"/>
                <a:gd name="T1" fmla="*/ 18 h 18"/>
                <a:gd name="T2" fmla="*/ 44 w 45"/>
                <a:gd name="T3" fmla="*/ 2 h 18"/>
                <a:gd name="T4" fmla="*/ 44 w 45"/>
                <a:gd name="T5" fmla="*/ 0 h 18"/>
                <a:gd name="T6" fmla="*/ 42 w 45"/>
                <a:gd name="T7" fmla="*/ 0 h 18"/>
                <a:gd name="T8" fmla="*/ 16 w 45"/>
                <a:gd name="T9" fmla="*/ 13 h 18"/>
                <a:gd name="T10" fmla="*/ 6 w 45"/>
                <a:gd name="T11" fmla="*/ 15 h 18"/>
                <a:gd name="T12" fmla="*/ 3 w 45"/>
                <a:gd name="T13" fmla="*/ 16 h 18"/>
                <a:gd name="T14" fmla="*/ 2 w 45"/>
                <a:gd name="T15" fmla="*/ 16 h 18"/>
                <a:gd name="T16" fmla="*/ 1 w 45"/>
                <a:gd name="T17" fmla="*/ 17 h 18"/>
                <a:gd name="T18" fmla="*/ 2 w 45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8">
                  <a:moveTo>
                    <a:pt x="2" y="18"/>
                  </a:moveTo>
                  <a:cubicBezTo>
                    <a:pt x="2" y="18"/>
                    <a:pt x="27" y="15"/>
                    <a:pt x="44" y="2"/>
                  </a:cubicBezTo>
                  <a:cubicBezTo>
                    <a:pt x="44" y="2"/>
                    <a:pt x="45" y="1"/>
                    <a:pt x="44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34" y="7"/>
                    <a:pt x="24" y="11"/>
                    <a:pt x="16" y="13"/>
                  </a:cubicBezTo>
                  <a:cubicBezTo>
                    <a:pt x="12" y="14"/>
                    <a:pt x="8" y="15"/>
                    <a:pt x="6" y="15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1" name="iSļïďe"/>
            <p:cNvSpPr/>
            <p:nvPr/>
          </p:nvSpPr>
          <p:spPr bwMode="auto">
            <a:xfrm>
              <a:off x="3954464" y="4665663"/>
              <a:ext cx="179388" cy="166688"/>
            </a:xfrm>
            <a:custGeom>
              <a:avLst/>
              <a:gdLst>
                <a:gd name="T0" fmla="*/ 84 w 93"/>
                <a:gd name="T1" fmla="*/ 15 h 87"/>
                <a:gd name="T2" fmla="*/ 0 w 93"/>
                <a:gd name="T3" fmla="*/ 38 h 87"/>
                <a:gd name="T4" fmla="*/ 33 w 93"/>
                <a:gd name="T5" fmla="*/ 87 h 87"/>
                <a:gd name="T6" fmla="*/ 93 w 93"/>
                <a:gd name="T7" fmla="*/ 32 h 87"/>
                <a:gd name="T8" fmla="*/ 84 w 93"/>
                <a:gd name="T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87">
                  <a:moveTo>
                    <a:pt x="84" y="15"/>
                  </a:moveTo>
                  <a:cubicBezTo>
                    <a:pt x="84" y="15"/>
                    <a:pt x="45" y="0"/>
                    <a:pt x="0" y="38"/>
                  </a:cubicBezTo>
                  <a:cubicBezTo>
                    <a:pt x="0" y="38"/>
                    <a:pt x="21" y="69"/>
                    <a:pt x="33" y="87"/>
                  </a:cubicBezTo>
                  <a:cubicBezTo>
                    <a:pt x="33" y="87"/>
                    <a:pt x="80" y="75"/>
                    <a:pt x="93" y="32"/>
                  </a:cubicBezTo>
                  <a:lnTo>
                    <a:pt x="84" y="1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2" name="iṣļíḍê"/>
            <p:cNvSpPr/>
            <p:nvPr/>
          </p:nvSpPr>
          <p:spPr bwMode="auto">
            <a:xfrm>
              <a:off x="3951289" y="4687888"/>
              <a:ext cx="185738" cy="147638"/>
            </a:xfrm>
            <a:custGeom>
              <a:avLst/>
              <a:gdLst>
                <a:gd name="T0" fmla="*/ 86 w 97"/>
                <a:gd name="T1" fmla="*/ 4 h 77"/>
                <a:gd name="T2" fmla="*/ 87 w 97"/>
                <a:gd name="T3" fmla="*/ 2 h 77"/>
                <a:gd name="T4" fmla="*/ 67 w 97"/>
                <a:gd name="T5" fmla="*/ 0 h 77"/>
                <a:gd name="T6" fmla="*/ 1 w 97"/>
                <a:gd name="T7" fmla="*/ 26 h 77"/>
                <a:gd name="T8" fmla="*/ 1 w 97"/>
                <a:gd name="T9" fmla="*/ 27 h 77"/>
                <a:gd name="T10" fmla="*/ 34 w 97"/>
                <a:gd name="T11" fmla="*/ 76 h 77"/>
                <a:gd name="T12" fmla="*/ 35 w 97"/>
                <a:gd name="T13" fmla="*/ 77 h 77"/>
                <a:gd name="T14" fmla="*/ 61 w 97"/>
                <a:gd name="T15" fmla="*/ 65 h 77"/>
                <a:gd name="T16" fmla="*/ 97 w 97"/>
                <a:gd name="T17" fmla="*/ 21 h 77"/>
                <a:gd name="T18" fmla="*/ 97 w 97"/>
                <a:gd name="T19" fmla="*/ 20 h 77"/>
                <a:gd name="T20" fmla="*/ 87 w 97"/>
                <a:gd name="T21" fmla="*/ 3 h 77"/>
                <a:gd name="T22" fmla="*/ 87 w 97"/>
                <a:gd name="T23" fmla="*/ 2 h 77"/>
                <a:gd name="T24" fmla="*/ 86 w 97"/>
                <a:gd name="T25" fmla="*/ 4 h 77"/>
                <a:gd name="T26" fmla="*/ 85 w 97"/>
                <a:gd name="T27" fmla="*/ 4 h 77"/>
                <a:gd name="T28" fmla="*/ 94 w 97"/>
                <a:gd name="T29" fmla="*/ 21 h 77"/>
                <a:gd name="T30" fmla="*/ 95 w 97"/>
                <a:gd name="T31" fmla="*/ 21 h 77"/>
                <a:gd name="T32" fmla="*/ 94 w 97"/>
                <a:gd name="T33" fmla="*/ 20 h 77"/>
                <a:gd name="T34" fmla="*/ 59 w 97"/>
                <a:gd name="T35" fmla="*/ 63 h 77"/>
                <a:gd name="T36" fmla="*/ 42 w 97"/>
                <a:gd name="T37" fmla="*/ 72 h 77"/>
                <a:gd name="T38" fmla="*/ 37 w 97"/>
                <a:gd name="T39" fmla="*/ 74 h 77"/>
                <a:gd name="T40" fmla="*/ 35 w 97"/>
                <a:gd name="T41" fmla="*/ 74 h 77"/>
                <a:gd name="T42" fmla="*/ 35 w 97"/>
                <a:gd name="T43" fmla="*/ 75 h 77"/>
                <a:gd name="T44" fmla="*/ 35 w 97"/>
                <a:gd name="T45" fmla="*/ 76 h 77"/>
                <a:gd name="T46" fmla="*/ 36 w 97"/>
                <a:gd name="T47" fmla="*/ 75 h 77"/>
                <a:gd name="T48" fmla="*/ 15 w 97"/>
                <a:gd name="T49" fmla="*/ 44 h 77"/>
                <a:gd name="T50" fmla="*/ 6 w 97"/>
                <a:gd name="T51" fmla="*/ 31 h 77"/>
                <a:gd name="T52" fmla="*/ 3 w 97"/>
                <a:gd name="T53" fmla="*/ 26 h 77"/>
                <a:gd name="T54" fmla="*/ 2 w 97"/>
                <a:gd name="T55" fmla="*/ 27 h 77"/>
                <a:gd name="T56" fmla="*/ 2 w 97"/>
                <a:gd name="T57" fmla="*/ 28 h 77"/>
                <a:gd name="T58" fmla="*/ 67 w 97"/>
                <a:gd name="T59" fmla="*/ 2 h 77"/>
                <a:gd name="T60" fmla="*/ 81 w 97"/>
                <a:gd name="T61" fmla="*/ 3 h 77"/>
                <a:gd name="T62" fmla="*/ 85 w 97"/>
                <a:gd name="T63" fmla="*/ 4 h 77"/>
                <a:gd name="T64" fmla="*/ 86 w 97"/>
                <a:gd name="T65" fmla="*/ 5 h 77"/>
                <a:gd name="T66" fmla="*/ 86 w 97"/>
                <a:gd name="T67" fmla="*/ 5 h 77"/>
                <a:gd name="T68" fmla="*/ 86 w 97"/>
                <a:gd name="T69" fmla="*/ 4 h 77"/>
                <a:gd name="T70" fmla="*/ 85 w 97"/>
                <a:gd name="T71" fmla="*/ 4 h 77"/>
                <a:gd name="T72" fmla="*/ 86 w 97"/>
                <a:gd name="T73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77">
                  <a:moveTo>
                    <a:pt x="86" y="4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79" y="0"/>
                    <a:pt x="67" y="0"/>
                  </a:cubicBezTo>
                  <a:cubicBezTo>
                    <a:pt x="51" y="0"/>
                    <a:pt x="27" y="4"/>
                    <a:pt x="1" y="26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1" y="27"/>
                    <a:pt x="22" y="59"/>
                    <a:pt x="34" y="76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5" y="77"/>
                    <a:pt x="47" y="74"/>
                    <a:pt x="61" y="65"/>
                  </a:cubicBezTo>
                  <a:cubicBezTo>
                    <a:pt x="74" y="57"/>
                    <a:pt x="90" y="43"/>
                    <a:pt x="97" y="21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88" y="42"/>
                    <a:pt x="73" y="55"/>
                    <a:pt x="59" y="63"/>
                  </a:cubicBezTo>
                  <a:cubicBezTo>
                    <a:pt x="53" y="68"/>
                    <a:pt x="47" y="70"/>
                    <a:pt x="42" y="72"/>
                  </a:cubicBezTo>
                  <a:cubicBezTo>
                    <a:pt x="40" y="73"/>
                    <a:pt x="38" y="74"/>
                    <a:pt x="37" y="74"/>
                  </a:cubicBezTo>
                  <a:cubicBezTo>
                    <a:pt x="36" y="74"/>
                    <a:pt x="35" y="74"/>
                    <a:pt x="35" y="74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0" y="66"/>
                    <a:pt x="22" y="54"/>
                    <a:pt x="15" y="44"/>
                  </a:cubicBezTo>
                  <a:cubicBezTo>
                    <a:pt x="11" y="39"/>
                    <a:pt x="8" y="34"/>
                    <a:pt x="6" y="31"/>
                  </a:cubicBezTo>
                  <a:cubicBezTo>
                    <a:pt x="4" y="28"/>
                    <a:pt x="3" y="26"/>
                    <a:pt x="3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8" y="7"/>
                    <a:pt x="51" y="2"/>
                    <a:pt x="67" y="2"/>
                  </a:cubicBezTo>
                  <a:cubicBezTo>
                    <a:pt x="73" y="2"/>
                    <a:pt x="77" y="3"/>
                    <a:pt x="81" y="3"/>
                  </a:cubicBezTo>
                  <a:cubicBezTo>
                    <a:pt x="82" y="4"/>
                    <a:pt x="84" y="4"/>
                    <a:pt x="85" y="4"/>
                  </a:cubicBezTo>
                  <a:cubicBezTo>
                    <a:pt x="85" y="4"/>
                    <a:pt x="85" y="5"/>
                    <a:pt x="86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lnTo>
                    <a:pt x="86" y="4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3" name="ïṣlidê"/>
            <p:cNvSpPr/>
            <p:nvPr/>
          </p:nvSpPr>
          <p:spPr bwMode="auto">
            <a:xfrm>
              <a:off x="4041776" y="4710113"/>
              <a:ext cx="77788" cy="46038"/>
            </a:xfrm>
            <a:custGeom>
              <a:avLst/>
              <a:gdLst>
                <a:gd name="T0" fmla="*/ 39 w 41"/>
                <a:gd name="T1" fmla="*/ 0 h 24"/>
                <a:gd name="T2" fmla="*/ 38 w 41"/>
                <a:gd name="T3" fmla="*/ 1 h 24"/>
                <a:gd name="T4" fmla="*/ 1 w 41"/>
                <a:gd name="T5" fmla="*/ 22 h 24"/>
                <a:gd name="T6" fmla="*/ 0 w 41"/>
                <a:gd name="T7" fmla="*/ 23 h 24"/>
                <a:gd name="T8" fmla="*/ 1 w 41"/>
                <a:gd name="T9" fmla="*/ 24 h 24"/>
                <a:gd name="T10" fmla="*/ 41 w 41"/>
                <a:gd name="T11" fmla="*/ 2 h 24"/>
                <a:gd name="T12" fmla="*/ 41 w 41"/>
                <a:gd name="T13" fmla="*/ 0 h 24"/>
                <a:gd name="T14" fmla="*/ 3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8" y="1"/>
                  </a:cubicBezTo>
                  <a:cubicBezTo>
                    <a:pt x="35" y="4"/>
                    <a:pt x="19" y="18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3" y="19"/>
                    <a:pt x="40" y="2"/>
                    <a:pt x="41" y="2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0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4" name="îśḻîḍê"/>
            <p:cNvSpPr/>
            <p:nvPr/>
          </p:nvSpPr>
          <p:spPr bwMode="auto">
            <a:xfrm>
              <a:off x="4111626" y="4654550"/>
              <a:ext cx="92075" cy="92075"/>
            </a:xfrm>
            <a:custGeom>
              <a:avLst/>
              <a:gdLst>
                <a:gd name="T0" fmla="*/ 48 w 48"/>
                <a:gd name="T1" fmla="*/ 31 h 48"/>
                <a:gd name="T2" fmla="*/ 33 w 48"/>
                <a:gd name="T3" fmla="*/ 0 h 48"/>
                <a:gd name="T4" fmla="*/ 0 w 48"/>
                <a:gd name="T5" fmla="*/ 17 h 48"/>
                <a:gd name="T6" fmla="*/ 12 w 48"/>
                <a:gd name="T7" fmla="*/ 48 h 48"/>
                <a:gd name="T8" fmla="*/ 48 w 48"/>
                <a:gd name="T9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48" y="31"/>
                  </a:moveTo>
                  <a:cubicBezTo>
                    <a:pt x="48" y="31"/>
                    <a:pt x="37" y="3"/>
                    <a:pt x="33" y="0"/>
                  </a:cubicBezTo>
                  <a:cubicBezTo>
                    <a:pt x="33" y="0"/>
                    <a:pt x="9" y="2"/>
                    <a:pt x="0" y="17"/>
                  </a:cubicBezTo>
                  <a:cubicBezTo>
                    <a:pt x="0" y="17"/>
                    <a:pt x="7" y="44"/>
                    <a:pt x="12" y="48"/>
                  </a:cubicBezTo>
                  <a:cubicBezTo>
                    <a:pt x="12" y="48"/>
                    <a:pt x="44" y="38"/>
                    <a:pt x="48" y="31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5" name="ïšľíḍe"/>
            <p:cNvSpPr/>
            <p:nvPr/>
          </p:nvSpPr>
          <p:spPr bwMode="auto">
            <a:xfrm>
              <a:off x="4110039" y="4652963"/>
              <a:ext cx="95250" cy="95250"/>
            </a:xfrm>
            <a:custGeom>
              <a:avLst/>
              <a:gdLst>
                <a:gd name="T0" fmla="*/ 49 w 50"/>
                <a:gd name="T1" fmla="*/ 32 h 50"/>
                <a:gd name="T2" fmla="*/ 50 w 50"/>
                <a:gd name="T3" fmla="*/ 31 h 50"/>
                <a:gd name="T4" fmla="*/ 44 w 50"/>
                <a:gd name="T5" fmla="*/ 17 h 50"/>
                <a:gd name="T6" fmla="*/ 39 w 50"/>
                <a:gd name="T7" fmla="*/ 7 h 50"/>
                <a:gd name="T8" fmla="*/ 36 w 50"/>
                <a:gd name="T9" fmla="*/ 3 h 50"/>
                <a:gd name="T10" fmla="*/ 34 w 50"/>
                <a:gd name="T11" fmla="*/ 0 h 50"/>
                <a:gd name="T12" fmla="*/ 33 w 50"/>
                <a:gd name="T13" fmla="*/ 0 h 50"/>
                <a:gd name="T14" fmla="*/ 20 w 50"/>
                <a:gd name="T15" fmla="*/ 3 h 50"/>
                <a:gd name="T16" fmla="*/ 0 w 50"/>
                <a:gd name="T17" fmla="*/ 17 h 50"/>
                <a:gd name="T18" fmla="*/ 0 w 50"/>
                <a:gd name="T19" fmla="*/ 18 h 50"/>
                <a:gd name="T20" fmla="*/ 4 w 50"/>
                <a:gd name="T21" fmla="*/ 32 h 50"/>
                <a:gd name="T22" fmla="*/ 8 w 50"/>
                <a:gd name="T23" fmla="*/ 43 h 50"/>
                <a:gd name="T24" fmla="*/ 12 w 50"/>
                <a:gd name="T25" fmla="*/ 50 h 50"/>
                <a:gd name="T26" fmla="*/ 13 w 50"/>
                <a:gd name="T27" fmla="*/ 50 h 50"/>
                <a:gd name="T28" fmla="*/ 30 w 50"/>
                <a:gd name="T29" fmla="*/ 44 h 50"/>
                <a:gd name="T30" fmla="*/ 42 w 50"/>
                <a:gd name="T31" fmla="*/ 38 h 50"/>
                <a:gd name="T32" fmla="*/ 50 w 50"/>
                <a:gd name="T33" fmla="*/ 33 h 50"/>
                <a:gd name="T34" fmla="*/ 50 w 50"/>
                <a:gd name="T35" fmla="*/ 31 h 50"/>
                <a:gd name="T36" fmla="*/ 49 w 50"/>
                <a:gd name="T37" fmla="*/ 32 h 50"/>
                <a:gd name="T38" fmla="*/ 48 w 50"/>
                <a:gd name="T39" fmla="*/ 31 h 50"/>
                <a:gd name="T40" fmla="*/ 41 w 50"/>
                <a:gd name="T41" fmla="*/ 36 h 50"/>
                <a:gd name="T42" fmla="*/ 23 w 50"/>
                <a:gd name="T43" fmla="*/ 44 h 50"/>
                <a:gd name="T44" fmla="*/ 15 w 50"/>
                <a:gd name="T45" fmla="*/ 47 h 50"/>
                <a:gd name="T46" fmla="*/ 12 w 50"/>
                <a:gd name="T47" fmla="*/ 48 h 50"/>
                <a:gd name="T48" fmla="*/ 13 w 50"/>
                <a:gd name="T49" fmla="*/ 49 h 50"/>
                <a:gd name="T50" fmla="*/ 13 w 50"/>
                <a:gd name="T51" fmla="*/ 48 h 50"/>
                <a:gd name="T52" fmla="*/ 10 w 50"/>
                <a:gd name="T53" fmla="*/ 42 h 50"/>
                <a:gd name="T54" fmla="*/ 5 w 50"/>
                <a:gd name="T55" fmla="*/ 26 h 50"/>
                <a:gd name="T56" fmla="*/ 2 w 50"/>
                <a:gd name="T57" fmla="*/ 18 h 50"/>
                <a:gd name="T58" fmla="*/ 1 w 50"/>
                <a:gd name="T59" fmla="*/ 18 h 50"/>
                <a:gd name="T60" fmla="*/ 2 w 50"/>
                <a:gd name="T61" fmla="*/ 19 h 50"/>
                <a:gd name="T62" fmla="*/ 21 w 50"/>
                <a:gd name="T63" fmla="*/ 5 h 50"/>
                <a:gd name="T64" fmla="*/ 30 w 50"/>
                <a:gd name="T65" fmla="*/ 3 h 50"/>
                <a:gd name="T66" fmla="*/ 33 w 50"/>
                <a:gd name="T67" fmla="*/ 2 h 50"/>
                <a:gd name="T68" fmla="*/ 34 w 50"/>
                <a:gd name="T69" fmla="*/ 2 h 50"/>
                <a:gd name="T70" fmla="*/ 34 w 50"/>
                <a:gd name="T71" fmla="*/ 1 h 50"/>
                <a:gd name="T72" fmla="*/ 33 w 50"/>
                <a:gd name="T73" fmla="*/ 2 h 50"/>
                <a:gd name="T74" fmla="*/ 35 w 50"/>
                <a:gd name="T75" fmla="*/ 4 h 50"/>
                <a:gd name="T76" fmla="*/ 43 w 50"/>
                <a:gd name="T77" fmla="*/ 21 h 50"/>
                <a:gd name="T78" fmla="*/ 47 w 50"/>
                <a:gd name="T79" fmla="*/ 29 h 50"/>
                <a:gd name="T80" fmla="*/ 48 w 50"/>
                <a:gd name="T81" fmla="*/ 32 h 50"/>
                <a:gd name="T82" fmla="*/ 49 w 50"/>
                <a:gd name="T83" fmla="*/ 32 h 50"/>
                <a:gd name="T84" fmla="*/ 48 w 50"/>
                <a:gd name="T85" fmla="*/ 31 h 50"/>
                <a:gd name="T86" fmla="*/ 49 w 50"/>
                <a:gd name="T87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50">
                  <a:moveTo>
                    <a:pt x="49" y="32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47" y="24"/>
                    <a:pt x="44" y="17"/>
                  </a:cubicBezTo>
                  <a:cubicBezTo>
                    <a:pt x="42" y="13"/>
                    <a:pt x="41" y="10"/>
                    <a:pt x="39" y="7"/>
                  </a:cubicBezTo>
                  <a:cubicBezTo>
                    <a:pt x="38" y="5"/>
                    <a:pt x="37" y="4"/>
                    <a:pt x="36" y="3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7" y="0"/>
                    <a:pt x="20" y="3"/>
                  </a:cubicBezTo>
                  <a:cubicBezTo>
                    <a:pt x="13" y="5"/>
                    <a:pt x="5" y="9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2" y="25"/>
                    <a:pt x="4" y="32"/>
                  </a:cubicBezTo>
                  <a:cubicBezTo>
                    <a:pt x="5" y="36"/>
                    <a:pt x="6" y="40"/>
                    <a:pt x="8" y="43"/>
                  </a:cubicBezTo>
                  <a:cubicBezTo>
                    <a:pt x="9" y="46"/>
                    <a:pt x="10" y="48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3" y="50"/>
                    <a:pt x="21" y="47"/>
                    <a:pt x="30" y="44"/>
                  </a:cubicBezTo>
                  <a:cubicBezTo>
                    <a:pt x="34" y="42"/>
                    <a:pt x="38" y="40"/>
                    <a:pt x="42" y="38"/>
                  </a:cubicBezTo>
                  <a:cubicBezTo>
                    <a:pt x="46" y="36"/>
                    <a:pt x="49" y="35"/>
                    <a:pt x="50" y="33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3"/>
                    <a:pt x="45" y="34"/>
                    <a:pt x="41" y="36"/>
                  </a:cubicBezTo>
                  <a:cubicBezTo>
                    <a:pt x="36" y="39"/>
                    <a:pt x="28" y="42"/>
                    <a:pt x="23" y="44"/>
                  </a:cubicBezTo>
                  <a:cubicBezTo>
                    <a:pt x="20" y="45"/>
                    <a:pt x="17" y="46"/>
                    <a:pt x="15" y="47"/>
                  </a:cubicBezTo>
                  <a:cubicBezTo>
                    <a:pt x="13" y="47"/>
                    <a:pt x="12" y="48"/>
                    <a:pt x="12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1" y="45"/>
                    <a:pt x="10" y="42"/>
                  </a:cubicBezTo>
                  <a:cubicBezTo>
                    <a:pt x="8" y="37"/>
                    <a:pt x="6" y="31"/>
                    <a:pt x="5" y="26"/>
                  </a:cubicBezTo>
                  <a:cubicBezTo>
                    <a:pt x="3" y="21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6" y="11"/>
                    <a:pt x="14" y="7"/>
                    <a:pt x="21" y="5"/>
                  </a:cubicBezTo>
                  <a:cubicBezTo>
                    <a:pt x="24" y="4"/>
                    <a:pt x="28" y="3"/>
                    <a:pt x="30" y="3"/>
                  </a:cubicBezTo>
                  <a:cubicBezTo>
                    <a:pt x="31" y="3"/>
                    <a:pt x="32" y="2"/>
                    <a:pt x="33" y="2"/>
                  </a:cubicBezTo>
                  <a:cubicBezTo>
                    <a:pt x="33" y="2"/>
                    <a:pt x="34" y="2"/>
                    <a:pt x="34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4" y="3"/>
                    <a:pt x="35" y="4"/>
                  </a:cubicBezTo>
                  <a:cubicBezTo>
                    <a:pt x="37" y="7"/>
                    <a:pt x="40" y="15"/>
                    <a:pt x="43" y="21"/>
                  </a:cubicBezTo>
                  <a:cubicBezTo>
                    <a:pt x="45" y="24"/>
                    <a:pt x="46" y="27"/>
                    <a:pt x="47" y="29"/>
                  </a:cubicBezTo>
                  <a:cubicBezTo>
                    <a:pt x="48" y="31"/>
                    <a:pt x="48" y="32"/>
                    <a:pt x="48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9" y="3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6" name="işlïďê"/>
            <p:cNvSpPr/>
            <p:nvPr/>
          </p:nvSpPr>
          <p:spPr bwMode="auto">
            <a:xfrm>
              <a:off x="2946401" y="4400550"/>
              <a:ext cx="801688" cy="923925"/>
            </a:xfrm>
            <a:custGeom>
              <a:avLst/>
              <a:gdLst>
                <a:gd name="T0" fmla="*/ 149 w 418"/>
                <a:gd name="T1" fmla="*/ 124 h 483"/>
                <a:gd name="T2" fmla="*/ 153 w 418"/>
                <a:gd name="T3" fmla="*/ 399 h 483"/>
                <a:gd name="T4" fmla="*/ 177 w 418"/>
                <a:gd name="T5" fmla="*/ 450 h 483"/>
                <a:gd name="T6" fmla="*/ 216 w 418"/>
                <a:gd name="T7" fmla="*/ 434 h 483"/>
                <a:gd name="T8" fmla="*/ 231 w 418"/>
                <a:gd name="T9" fmla="*/ 226 h 483"/>
                <a:gd name="T10" fmla="*/ 286 w 418"/>
                <a:gd name="T11" fmla="*/ 193 h 483"/>
                <a:gd name="T12" fmla="*/ 395 w 418"/>
                <a:gd name="T13" fmla="*/ 60 h 483"/>
                <a:gd name="T14" fmla="*/ 149 w 418"/>
                <a:gd name="T15" fmla="*/ 12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483">
                  <a:moveTo>
                    <a:pt x="149" y="124"/>
                  </a:moveTo>
                  <a:cubicBezTo>
                    <a:pt x="0" y="282"/>
                    <a:pt x="153" y="399"/>
                    <a:pt x="153" y="399"/>
                  </a:cubicBezTo>
                  <a:cubicBezTo>
                    <a:pt x="158" y="454"/>
                    <a:pt x="164" y="448"/>
                    <a:pt x="177" y="450"/>
                  </a:cubicBezTo>
                  <a:cubicBezTo>
                    <a:pt x="189" y="451"/>
                    <a:pt x="204" y="483"/>
                    <a:pt x="216" y="434"/>
                  </a:cubicBezTo>
                  <a:cubicBezTo>
                    <a:pt x="216" y="434"/>
                    <a:pt x="217" y="301"/>
                    <a:pt x="231" y="226"/>
                  </a:cubicBezTo>
                  <a:cubicBezTo>
                    <a:pt x="231" y="226"/>
                    <a:pt x="271" y="202"/>
                    <a:pt x="286" y="193"/>
                  </a:cubicBezTo>
                  <a:cubicBezTo>
                    <a:pt x="407" y="123"/>
                    <a:pt x="418" y="90"/>
                    <a:pt x="395" y="60"/>
                  </a:cubicBezTo>
                  <a:cubicBezTo>
                    <a:pt x="350" y="0"/>
                    <a:pt x="179" y="93"/>
                    <a:pt x="149" y="124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7" name="ïsļíḑè"/>
            <p:cNvSpPr/>
            <p:nvPr/>
          </p:nvSpPr>
          <p:spPr bwMode="auto">
            <a:xfrm>
              <a:off x="3105151" y="4475163"/>
              <a:ext cx="617538" cy="809625"/>
            </a:xfrm>
            <a:custGeom>
              <a:avLst/>
              <a:gdLst>
                <a:gd name="T0" fmla="*/ 66 w 322"/>
                <a:gd name="T1" fmla="*/ 85 h 423"/>
                <a:gd name="T2" fmla="*/ 65 w 322"/>
                <a:gd name="T3" fmla="*/ 85 h 423"/>
                <a:gd name="T4" fmla="*/ 0 w 322"/>
                <a:gd name="T5" fmla="*/ 224 h 423"/>
                <a:gd name="T6" fmla="*/ 69 w 322"/>
                <a:gd name="T7" fmla="*/ 360 h 423"/>
                <a:gd name="T8" fmla="*/ 70 w 322"/>
                <a:gd name="T9" fmla="*/ 360 h 423"/>
                <a:gd name="T10" fmla="*/ 69 w 322"/>
                <a:gd name="T11" fmla="*/ 360 h 423"/>
                <a:gd name="T12" fmla="*/ 78 w 322"/>
                <a:gd name="T13" fmla="*/ 406 h 423"/>
                <a:gd name="T14" fmla="*/ 85 w 322"/>
                <a:gd name="T15" fmla="*/ 410 h 423"/>
                <a:gd name="T16" fmla="*/ 94 w 322"/>
                <a:gd name="T17" fmla="*/ 411 h 423"/>
                <a:gd name="T18" fmla="*/ 105 w 322"/>
                <a:gd name="T19" fmla="*/ 417 h 423"/>
                <a:gd name="T20" fmla="*/ 116 w 322"/>
                <a:gd name="T21" fmla="*/ 423 h 423"/>
                <a:gd name="T22" fmla="*/ 125 w 322"/>
                <a:gd name="T23" fmla="*/ 417 h 423"/>
                <a:gd name="T24" fmla="*/ 133 w 322"/>
                <a:gd name="T25" fmla="*/ 395 h 423"/>
                <a:gd name="T26" fmla="*/ 133 w 322"/>
                <a:gd name="T27" fmla="*/ 395 h 423"/>
                <a:gd name="T28" fmla="*/ 133 w 322"/>
                <a:gd name="T29" fmla="*/ 395 h 423"/>
                <a:gd name="T30" fmla="*/ 134 w 322"/>
                <a:gd name="T31" fmla="*/ 373 h 423"/>
                <a:gd name="T32" fmla="*/ 149 w 322"/>
                <a:gd name="T33" fmla="*/ 187 h 423"/>
                <a:gd name="T34" fmla="*/ 148 w 322"/>
                <a:gd name="T35" fmla="*/ 187 h 423"/>
                <a:gd name="T36" fmla="*/ 149 w 322"/>
                <a:gd name="T37" fmla="*/ 187 h 423"/>
                <a:gd name="T38" fmla="*/ 155 w 322"/>
                <a:gd name="T39" fmla="*/ 183 h 423"/>
                <a:gd name="T40" fmla="*/ 203 w 322"/>
                <a:gd name="T41" fmla="*/ 155 h 423"/>
                <a:gd name="T42" fmla="*/ 296 w 322"/>
                <a:gd name="T43" fmla="*/ 91 h 423"/>
                <a:gd name="T44" fmla="*/ 322 w 322"/>
                <a:gd name="T45" fmla="*/ 46 h 423"/>
                <a:gd name="T46" fmla="*/ 312 w 322"/>
                <a:gd name="T47" fmla="*/ 20 h 423"/>
                <a:gd name="T48" fmla="*/ 263 w 322"/>
                <a:gd name="T49" fmla="*/ 0 h 423"/>
                <a:gd name="T50" fmla="*/ 147 w 322"/>
                <a:gd name="T51" fmla="*/ 33 h 423"/>
                <a:gd name="T52" fmla="*/ 65 w 322"/>
                <a:gd name="T53" fmla="*/ 85 h 423"/>
                <a:gd name="T54" fmla="*/ 66 w 322"/>
                <a:gd name="T55" fmla="*/ 85 h 423"/>
                <a:gd name="T56" fmla="*/ 66 w 322"/>
                <a:gd name="T57" fmla="*/ 85 h 423"/>
                <a:gd name="T58" fmla="*/ 148 w 322"/>
                <a:gd name="T59" fmla="*/ 35 h 423"/>
                <a:gd name="T60" fmla="*/ 263 w 322"/>
                <a:gd name="T61" fmla="*/ 2 h 423"/>
                <a:gd name="T62" fmla="*/ 311 w 322"/>
                <a:gd name="T63" fmla="*/ 21 h 423"/>
                <a:gd name="T64" fmla="*/ 321 w 322"/>
                <a:gd name="T65" fmla="*/ 46 h 423"/>
                <a:gd name="T66" fmla="*/ 295 w 322"/>
                <a:gd name="T67" fmla="*/ 90 h 423"/>
                <a:gd name="T68" fmla="*/ 203 w 322"/>
                <a:gd name="T69" fmla="*/ 154 h 423"/>
                <a:gd name="T70" fmla="*/ 148 w 322"/>
                <a:gd name="T71" fmla="*/ 186 h 423"/>
                <a:gd name="T72" fmla="*/ 148 w 322"/>
                <a:gd name="T73" fmla="*/ 186 h 423"/>
                <a:gd name="T74" fmla="*/ 148 w 322"/>
                <a:gd name="T75" fmla="*/ 187 h 423"/>
                <a:gd name="T76" fmla="*/ 132 w 322"/>
                <a:gd name="T77" fmla="*/ 395 h 423"/>
                <a:gd name="T78" fmla="*/ 133 w 322"/>
                <a:gd name="T79" fmla="*/ 395 h 423"/>
                <a:gd name="T80" fmla="*/ 132 w 322"/>
                <a:gd name="T81" fmla="*/ 395 h 423"/>
                <a:gd name="T82" fmla="*/ 124 w 322"/>
                <a:gd name="T83" fmla="*/ 416 h 423"/>
                <a:gd name="T84" fmla="*/ 116 w 322"/>
                <a:gd name="T85" fmla="*/ 422 h 423"/>
                <a:gd name="T86" fmla="*/ 105 w 322"/>
                <a:gd name="T87" fmla="*/ 416 h 423"/>
                <a:gd name="T88" fmla="*/ 94 w 322"/>
                <a:gd name="T89" fmla="*/ 410 h 423"/>
                <a:gd name="T90" fmla="*/ 85 w 322"/>
                <a:gd name="T91" fmla="*/ 409 h 423"/>
                <a:gd name="T92" fmla="*/ 77 w 322"/>
                <a:gd name="T93" fmla="*/ 400 h 423"/>
                <a:gd name="T94" fmla="*/ 70 w 322"/>
                <a:gd name="T95" fmla="*/ 360 h 423"/>
                <a:gd name="T96" fmla="*/ 70 w 322"/>
                <a:gd name="T97" fmla="*/ 359 h 423"/>
                <a:gd name="T98" fmla="*/ 70 w 322"/>
                <a:gd name="T99" fmla="*/ 359 h 423"/>
                <a:gd name="T100" fmla="*/ 67 w 322"/>
                <a:gd name="T101" fmla="*/ 357 h 423"/>
                <a:gd name="T102" fmla="*/ 1 w 322"/>
                <a:gd name="T103" fmla="*/ 224 h 423"/>
                <a:gd name="T104" fmla="*/ 66 w 322"/>
                <a:gd name="T105" fmla="*/ 8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2" h="423">
                  <a:moveTo>
                    <a:pt x="66" y="85"/>
                  </a:moveTo>
                  <a:cubicBezTo>
                    <a:pt x="65" y="85"/>
                    <a:pt x="65" y="85"/>
                    <a:pt x="65" y="85"/>
                  </a:cubicBezTo>
                  <a:cubicBezTo>
                    <a:pt x="16" y="136"/>
                    <a:pt x="0" y="184"/>
                    <a:pt x="0" y="224"/>
                  </a:cubicBezTo>
                  <a:cubicBezTo>
                    <a:pt x="0" y="307"/>
                    <a:pt x="69" y="360"/>
                    <a:pt x="69" y="360"/>
                  </a:cubicBezTo>
                  <a:cubicBezTo>
                    <a:pt x="70" y="360"/>
                    <a:pt x="70" y="360"/>
                    <a:pt x="70" y="360"/>
                  </a:cubicBezTo>
                  <a:cubicBezTo>
                    <a:pt x="69" y="360"/>
                    <a:pt x="69" y="360"/>
                    <a:pt x="69" y="360"/>
                  </a:cubicBezTo>
                  <a:cubicBezTo>
                    <a:pt x="72" y="387"/>
                    <a:pt x="74" y="400"/>
                    <a:pt x="78" y="406"/>
                  </a:cubicBezTo>
                  <a:cubicBezTo>
                    <a:pt x="80" y="409"/>
                    <a:pt x="83" y="410"/>
                    <a:pt x="85" y="410"/>
                  </a:cubicBezTo>
                  <a:cubicBezTo>
                    <a:pt x="88" y="411"/>
                    <a:pt x="91" y="411"/>
                    <a:pt x="94" y="411"/>
                  </a:cubicBezTo>
                  <a:cubicBezTo>
                    <a:pt x="97" y="412"/>
                    <a:pt x="101" y="415"/>
                    <a:pt x="105" y="417"/>
                  </a:cubicBezTo>
                  <a:cubicBezTo>
                    <a:pt x="108" y="420"/>
                    <a:pt x="112" y="423"/>
                    <a:pt x="116" y="423"/>
                  </a:cubicBezTo>
                  <a:cubicBezTo>
                    <a:pt x="119" y="423"/>
                    <a:pt x="122" y="421"/>
                    <a:pt x="125" y="417"/>
                  </a:cubicBezTo>
                  <a:cubicBezTo>
                    <a:pt x="128" y="413"/>
                    <a:pt x="131" y="406"/>
                    <a:pt x="133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3" y="395"/>
                    <a:pt x="133" y="387"/>
                    <a:pt x="134" y="373"/>
                  </a:cubicBezTo>
                  <a:cubicBezTo>
                    <a:pt x="135" y="332"/>
                    <a:pt x="138" y="243"/>
                    <a:pt x="149" y="187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9" y="187"/>
                    <a:pt x="151" y="186"/>
                    <a:pt x="155" y="183"/>
                  </a:cubicBezTo>
                  <a:cubicBezTo>
                    <a:pt x="167" y="176"/>
                    <a:pt x="192" y="161"/>
                    <a:pt x="203" y="155"/>
                  </a:cubicBezTo>
                  <a:cubicBezTo>
                    <a:pt x="248" y="129"/>
                    <a:pt x="278" y="108"/>
                    <a:pt x="296" y="91"/>
                  </a:cubicBezTo>
                  <a:cubicBezTo>
                    <a:pt x="315" y="73"/>
                    <a:pt x="322" y="59"/>
                    <a:pt x="322" y="46"/>
                  </a:cubicBezTo>
                  <a:cubicBezTo>
                    <a:pt x="322" y="37"/>
                    <a:pt x="318" y="28"/>
                    <a:pt x="312" y="20"/>
                  </a:cubicBezTo>
                  <a:cubicBezTo>
                    <a:pt x="302" y="6"/>
                    <a:pt x="284" y="0"/>
                    <a:pt x="263" y="0"/>
                  </a:cubicBezTo>
                  <a:cubicBezTo>
                    <a:pt x="229" y="0"/>
                    <a:pt x="185" y="15"/>
                    <a:pt x="147" y="33"/>
                  </a:cubicBezTo>
                  <a:cubicBezTo>
                    <a:pt x="109" y="51"/>
                    <a:pt x="77" y="72"/>
                    <a:pt x="65" y="85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78" y="73"/>
                    <a:pt x="110" y="52"/>
                    <a:pt x="148" y="35"/>
                  </a:cubicBezTo>
                  <a:cubicBezTo>
                    <a:pt x="185" y="17"/>
                    <a:pt x="229" y="2"/>
                    <a:pt x="263" y="2"/>
                  </a:cubicBezTo>
                  <a:cubicBezTo>
                    <a:pt x="284" y="2"/>
                    <a:pt x="301" y="7"/>
                    <a:pt x="311" y="21"/>
                  </a:cubicBezTo>
                  <a:cubicBezTo>
                    <a:pt x="317" y="29"/>
                    <a:pt x="321" y="37"/>
                    <a:pt x="321" y="46"/>
                  </a:cubicBezTo>
                  <a:cubicBezTo>
                    <a:pt x="321" y="58"/>
                    <a:pt x="314" y="72"/>
                    <a:pt x="295" y="90"/>
                  </a:cubicBezTo>
                  <a:cubicBezTo>
                    <a:pt x="277" y="107"/>
                    <a:pt x="247" y="128"/>
                    <a:pt x="203" y="154"/>
                  </a:cubicBezTo>
                  <a:cubicBezTo>
                    <a:pt x="188" y="162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33" y="262"/>
                    <a:pt x="132" y="395"/>
                    <a:pt x="132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2" y="395"/>
                    <a:pt x="132" y="395"/>
                    <a:pt x="132" y="395"/>
                  </a:cubicBezTo>
                  <a:cubicBezTo>
                    <a:pt x="129" y="405"/>
                    <a:pt x="127" y="412"/>
                    <a:pt x="124" y="416"/>
                  </a:cubicBezTo>
                  <a:cubicBezTo>
                    <a:pt x="121" y="420"/>
                    <a:pt x="119" y="422"/>
                    <a:pt x="116" y="422"/>
                  </a:cubicBezTo>
                  <a:cubicBezTo>
                    <a:pt x="113" y="422"/>
                    <a:pt x="109" y="419"/>
                    <a:pt x="105" y="416"/>
                  </a:cubicBezTo>
                  <a:cubicBezTo>
                    <a:pt x="102" y="414"/>
                    <a:pt x="98" y="411"/>
                    <a:pt x="94" y="410"/>
                  </a:cubicBezTo>
                  <a:cubicBezTo>
                    <a:pt x="91" y="410"/>
                    <a:pt x="88" y="410"/>
                    <a:pt x="85" y="409"/>
                  </a:cubicBezTo>
                  <a:cubicBezTo>
                    <a:pt x="82" y="408"/>
                    <a:pt x="79" y="407"/>
                    <a:pt x="77" y="400"/>
                  </a:cubicBezTo>
                  <a:cubicBezTo>
                    <a:pt x="74" y="392"/>
                    <a:pt x="72" y="380"/>
                    <a:pt x="70" y="360"/>
                  </a:cubicBezTo>
                  <a:cubicBezTo>
                    <a:pt x="70" y="359"/>
                    <a:pt x="70" y="359"/>
                    <a:pt x="70" y="359"/>
                  </a:cubicBezTo>
                  <a:cubicBezTo>
                    <a:pt x="70" y="359"/>
                    <a:pt x="70" y="359"/>
                    <a:pt x="70" y="359"/>
                  </a:cubicBezTo>
                  <a:cubicBezTo>
                    <a:pt x="70" y="359"/>
                    <a:pt x="69" y="358"/>
                    <a:pt x="67" y="357"/>
                  </a:cubicBezTo>
                  <a:cubicBezTo>
                    <a:pt x="54" y="346"/>
                    <a:pt x="1" y="296"/>
                    <a:pt x="1" y="224"/>
                  </a:cubicBezTo>
                  <a:cubicBezTo>
                    <a:pt x="1" y="184"/>
                    <a:pt x="17" y="137"/>
                    <a:pt x="66" y="85"/>
                  </a:cubicBezTo>
                  <a:close/>
                </a:path>
              </a:pathLst>
            </a:custGeom>
            <a:solidFill>
              <a:srgbClr val="59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8" name="îŝlïďè"/>
            <p:cNvSpPr/>
            <p:nvPr/>
          </p:nvSpPr>
          <p:spPr bwMode="auto">
            <a:xfrm>
              <a:off x="3213101" y="5121275"/>
              <a:ext cx="184150" cy="187325"/>
            </a:xfrm>
            <a:custGeom>
              <a:avLst/>
              <a:gdLst>
                <a:gd name="T0" fmla="*/ 41 w 96"/>
                <a:gd name="T1" fmla="*/ 91 h 97"/>
                <a:gd name="T2" fmla="*/ 96 w 96"/>
                <a:gd name="T3" fmla="*/ 64 h 97"/>
                <a:gd name="T4" fmla="*/ 67 w 96"/>
                <a:gd name="T5" fmla="*/ 66 h 97"/>
                <a:gd name="T6" fmla="*/ 33 w 96"/>
                <a:gd name="T7" fmla="*/ 8 h 97"/>
                <a:gd name="T8" fmla="*/ 35 w 96"/>
                <a:gd name="T9" fmla="*/ 0 h 97"/>
                <a:gd name="T10" fmla="*/ 6 w 96"/>
                <a:gd name="T11" fmla="*/ 33 h 97"/>
                <a:gd name="T12" fmla="*/ 41 w 96"/>
                <a:gd name="T13" fmla="*/ 9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7">
                  <a:moveTo>
                    <a:pt x="41" y="91"/>
                  </a:moveTo>
                  <a:cubicBezTo>
                    <a:pt x="64" y="97"/>
                    <a:pt x="87" y="85"/>
                    <a:pt x="96" y="64"/>
                  </a:cubicBezTo>
                  <a:cubicBezTo>
                    <a:pt x="87" y="67"/>
                    <a:pt x="77" y="68"/>
                    <a:pt x="67" y="66"/>
                  </a:cubicBezTo>
                  <a:cubicBezTo>
                    <a:pt x="42" y="59"/>
                    <a:pt x="26" y="33"/>
                    <a:pt x="33" y="8"/>
                  </a:cubicBezTo>
                  <a:cubicBezTo>
                    <a:pt x="33" y="5"/>
                    <a:pt x="34" y="3"/>
                    <a:pt x="35" y="0"/>
                  </a:cubicBezTo>
                  <a:cubicBezTo>
                    <a:pt x="22" y="6"/>
                    <a:pt x="10" y="17"/>
                    <a:pt x="6" y="33"/>
                  </a:cubicBezTo>
                  <a:cubicBezTo>
                    <a:pt x="0" y="58"/>
                    <a:pt x="15" y="84"/>
                    <a:pt x="41" y="91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9" name="iṩľiďê"/>
            <p:cNvSpPr/>
            <p:nvPr/>
          </p:nvSpPr>
          <p:spPr bwMode="auto">
            <a:xfrm>
              <a:off x="3221039" y="5114925"/>
              <a:ext cx="185738" cy="185738"/>
            </a:xfrm>
            <a:custGeom>
              <a:avLst/>
              <a:gdLst>
                <a:gd name="T0" fmla="*/ 37 w 97"/>
                <a:gd name="T1" fmla="*/ 95 h 97"/>
                <a:gd name="T2" fmla="*/ 37 w 97"/>
                <a:gd name="T3" fmla="*/ 94 h 97"/>
                <a:gd name="T4" fmla="*/ 2 w 97"/>
                <a:gd name="T5" fmla="*/ 49 h 97"/>
                <a:gd name="T6" fmla="*/ 4 w 97"/>
                <a:gd name="T7" fmla="*/ 37 h 97"/>
                <a:gd name="T8" fmla="*/ 4 w 97"/>
                <a:gd name="T9" fmla="*/ 37 h 97"/>
                <a:gd name="T10" fmla="*/ 49 w 97"/>
                <a:gd name="T11" fmla="*/ 2 h 97"/>
                <a:gd name="T12" fmla="*/ 60 w 97"/>
                <a:gd name="T13" fmla="*/ 4 h 97"/>
                <a:gd name="T14" fmla="*/ 95 w 97"/>
                <a:gd name="T15" fmla="*/ 49 h 97"/>
                <a:gd name="T16" fmla="*/ 94 w 97"/>
                <a:gd name="T17" fmla="*/ 60 h 97"/>
                <a:gd name="T18" fmla="*/ 49 w 97"/>
                <a:gd name="T19" fmla="*/ 95 h 97"/>
                <a:gd name="T20" fmla="*/ 37 w 97"/>
                <a:gd name="T21" fmla="*/ 94 h 97"/>
                <a:gd name="T22" fmla="*/ 37 w 97"/>
                <a:gd name="T23" fmla="*/ 95 h 97"/>
                <a:gd name="T24" fmla="*/ 37 w 97"/>
                <a:gd name="T25" fmla="*/ 96 h 97"/>
                <a:gd name="T26" fmla="*/ 49 w 97"/>
                <a:gd name="T27" fmla="*/ 97 h 97"/>
                <a:gd name="T28" fmla="*/ 96 w 97"/>
                <a:gd name="T29" fmla="*/ 61 h 97"/>
                <a:gd name="T30" fmla="*/ 97 w 97"/>
                <a:gd name="T31" fmla="*/ 49 h 97"/>
                <a:gd name="T32" fmla="*/ 61 w 97"/>
                <a:gd name="T33" fmla="*/ 1 h 97"/>
                <a:gd name="T34" fmla="*/ 49 w 97"/>
                <a:gd name="T35" fmla="*/ 0 h 97"/>
                <a:gd name="T36" fmla="*/ 1 w 97"/>
                <a:gd name="T37" fmla="*/ 37 h 97"/>
                <a:gd name="T38" fmla="*/ 1 w 97"/>
                <a:gd name="T39" fmla="*/ 37 h 97"/>
                <a:gd name="T40" fmla="*/ 0 w 97"/>
                <a:gd name="T41" fmla="*/ 49 h 97"/>
                <a:gd name="T42" fmla="*/ 37 w 97"/>
                <a:gd name="T43" fmla="*/ 96 h 97"/>
                <a:gd name="T44" fmla="*/ 37 w 97"/>
                <a:gd name="T45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97">
                  <a:moveTo>
                    <a:pt x="37" y="95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16" y="88"/>
                    <a:pt x="2" y="69"/>
                    <a:pt x="2" y="49"/>
                  </a:cubicBezTo>
                  <a:cubicBezTo>
                    <a:pt x="2" y="45"/>
                    <a:pt x="3" y="41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9" y="16"/>
                    <a:pt x="28" y="2"/>
                    <a:pt x="49" y="2"/>
                  </a:cubicBezTo>
                  <a:cubicBezTo>
                    <a:pt x="52" y="2"/>
                    <a:pt x="56" y="3"/>
                    <a:pt x="60" y="4"/>
                  </a:cubicBezTo>
                  <a:cubicBezTo>
                    <a:pt x="81" y="9"/>
                    <a:pt x="95" y="28"/>
                    <a:pt x="95" y="49"/>
                  </a:cubicBezTo>
                  <a:cubicBezTo>
                    <a:pt x="95" y="52"/>
                    <a:pt x="95" y="56"/>
                    <a:pt x="94" y="60"/>
                  </a:cubicBezTo>
                  <a:cubicBezTo>
                    <a:pt x="88" y="81"/>
                    <a:pt x="69" y="95"/>
                    <a:pt x="49" y="95"/>
                  </a:cubicBezTo>
                  <a:cubicBezTo>
                    <a:pt x="45" y="95"/>
                    <a:pt x="41" y="95"/>
                    <a:pt x="37" y="9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41" y="97"/>
                    <a:pt x="45" y="97"/>
                    <a:pt x="49" y="97"/>
                  </a:cubicBezTo>
                  <a:cubicBezTo>
                    <a:pt x="70" y="97"/>
                    <a:pt x="90" y="83"/>
                    <a:pt x="96" y="61"/>
                  </a:cubicBezTo>
                  <a:cubicBezTo>
                    <a:pt x="97" y="57"/>
                    <a:pt x="97" y="53"/>
                    <a:pt x="97" y="49"/>
                  </a:cubicBezTo>
                  <a:cubicBezTo>
                    <a:pt x="97" y="27"/>
                    <a:pt x="83" y="7"/>
                    <a:pt x="61" y="1"/>
                  </a:cubicBezTo>
                  <a:cubicBezTo>
                    <a:pt x="57" y="0"/>
                    <a:pt x="53" y="0"/>
                    <a:pt x="49" y="0"/>
                  </a:cubicBezTo>
                  <a:cubicBezTo>
                    <a:pt x="27" y="0"/>
                    <a:pt x="7" y="14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1"/>
                    <a:pt x="0" y="45"/>
                    <a:pt x="0" y="49"/>
                  </a:cubicBezTo>
                  <a:cubicBezTo>
                    <a:pt x="0" y="70"/>
                    <a:pt x="14" y="90"/>
                    <a:pt x="37" y="96"/>
                  </a:cubicBezTo>
                  <a:lnTo>
                    <a:pt x="37" y="9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0" name="ïṩļîde"/>
            <p:cNvSpPr/>
            <p:nvPr/>
          </p:nvSpPr>
          <p:spPr bwMode="auto">
            <a:xfrm>
              <a:off x="3209926" y="3194050"/>
              <a:ext cx="1473200" cy="1416050"/>
            </a:xfrm>
            <a:custGeom>
              <a:avLst/>
              <a:gdLst>
                <a:gd name="T0" fmla="*/ 698 w 769"/>
                <a:gd name="T1" fmla="*/ 204 h 740"/>
                <a:gd name="T2" fmla="*/ 602 w 769"/>
                <a:gd name="T3" fmla="*/ 65 h 740"/>
                <a:gd name="T4" fmla="*/ 520 w 769"/>
                <a:gd name="T5" fmla="*/ 62 h 740"/>
                <a:gd name="T6" fmla="*/ 474 w 769"/>
                <a:gd name="T7" fmla="*/ 34 h 740"/>
                <a:gd name="T8" fmla="*/ 429 w 769"/>
                <a:gd name="T9" fmla="*/ 44 h 740"/>
                <a:gd name="T10" fmla="*/ 390 w 769"/>
                <a:gd name="T11" fmla="*/ 54 h 740"/>
                <a:gd name="T12" fmla="*/ 343 w 769"/>
                <a:gd name="T13" fmla="*/ 33 h 740"/>
                <a:gd name="T14" fmla="*/ 295 w 769"/>
                <a:gd name="T15" fmla="*/ 28 h 740"/>
                <a:gd name="T16" fmla="*/ 230 w 769"/>
                <a:gd name="T17" fmla="*/ 0 h 740"/>
                <a:gd name="T18" fmla="*/ 228 w 769"/>
                <a:gd name="T19" fmla="*/ 2 h 740"/>
                <a:gd name="T20" fmla="*/ 188 w 769"/>
                <a:gd name="T21" fmla="*/ 93 h 740"/>
                <a:gd name="T22" fmla="*/ 135 w 769"/>
                <a:gd name="T23" fmla="*/ 117 h 740"/>
                <a:gd name="T24" fmla="*/ 119 w 769"/>
                <a:gd name="T25" fmla="*/ 166 h 740"/>
                <a:gd name="T26" fmla="*/ 38 w 769"/>
                <a:gd name="T27" fmla="*/ 234 h 740"/>
                <a:gd name="T28" fmla="*/ 7 w 769"/>
                <a:gd name="T29" fmla="*/ 287 h 740"/>
                <a:gd name="T30" fmla="*/ 3 w 769"/>
                <a:gd name="T31" fmla="*/ 311 h 740"/>
                <a:gd name="T32" fmla="*/ 26 w 769"/>
                <a:gd name="T33" fmla="*/ 461 h 740"/>
                <a:gd name="T34" fmla="*/ 491 w 769"/>
                <a:gd name="T35" fmla="*/ 669 h 740"/>
                <a:gd name="T36" fmla="*/ 698 w 769"/>
                <a:gd name="T37" fmla="*/ 204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9" h="740">
                  <a:moveTo>
                    <a:pt x="698" y="204"/>
                  </a:moveTo>
                  <a:cubicBezTo>
                    <a:pt x="677" y="149"/>
                    <a:pt x="643" y="102"/>
                    <a:pt x="602" y="65"/>
                  </a:cubicBezTo>
                  <a:cubicBezTo>
                    <a:pt x="585" y="69"/>
                    <a:pt x="552" y="75"/>
                    <a:pt x="520" y="62"/>
                  </a:cubicBezTo>
                  <a:cubicBezTo>
                    <a:pt x="503" y="56"/>
                    <a:pt x="489" y="37"/>
                    <a:pt x="474" y="34"/>
                  </a:cubicBezTo>
                  <a:cubicBezTo>
                    <a:pt x="460" y="31"/>
                    <a:pt x="444" y="37"/>
                    <a:pt x="429" y="44"/>
                  </a:cubicBezTo>
                  <a:cubicBezTo>
                    <a:pt x="415" y="49"/>
                    <a:pt x="402" y="55"/>
                    <a:pt x="390" y="54"/>
                  </a:cubicBezTo>
                  <a:cubicBezTo>
                    <a:pt x="367" y="53"/>
                    <a:pt x="363" y="44"/>
                    <a:pt x="343" y="33"/>
                  </a:cubicBezTo>
                  <a:cubicBezTo>
                    <a:pt x="322" y="22"/>
                    <a:pt x="320" y="24"/>
                    <a:pt x="295" y="28"/>
                  </a:cubicBezTo>
                  <a:cubicBezTo>
                    <a:pt x="274" y="31"/>
                    <a:pt x="246" y="21"/>
                    <a:pt x="230" y="0"/>
                  </a:cubicBezTo>
                  <a:cubicBezTo>
                    <a:pt x="230" y="0"/>
                    <a:pt x="229" y="1"/>
                    <a:pt x="228" y="2"/>
                  </a:cubicBezTo>
                  <a:cubicBezTo>
                    <a:pt x="233" y="37"/>
                    <a:pt x="218" y="72"/>
                    <a:pt x="188" y="93"/>
                  </a:cubicBezTo>
                  <a:cubicBezTo>
                    <a:pt x="173" y="104"/>
                    <a:pt x="148" y="106"/>
                    <a:pt x="135" y="117"/>
                  </a:cubicBezTo>
                  <a:cubicBezTo>
                    <a:pt x="118" y="131"/>
                    <a:pt x="126" y="148"/>
                    <a:pt x="119" y="166"/>
                  </a:cubicBezTo>
                  <a:cubicBezTo>
                    <a:pt x="101" y="210"/>
                    <a:pt x="54" y="193"/>
                    <a:pt x="38" y="234"/>
                  </a:cubicBezTo>
                  <a:cubicBezTo>
                    <a:pt x="30" y="251"/>
                    <a:pt x="22" y="273"/>
                    <a:pt x="7" y="287"/>
                  </a:cubicBezTo>
                  <a:cubicBezTo>
                    <a:pt x="5" y="295"/>
                    <a:pt x="4" y="303"/>
                    <a:pt x="3" y="311"/>
                  </a:cubicBezTo>
                  <a:cubicBezTo>
                    <a:pt x="0" y="360"/>
                    <a:pt x="7" y="412"/>
                    <a:pt x="26" y="461"/>
                  </a:cubicBezTo>
                  <a:cubicBezTo>
                    <a:pt x="97" y="647"/>
                    <a:pt x="305" y="740"/>
                    <a:pt x="491" y="669"/>
                  </a:cubicBezTo>
                  <a:cubicBezTo>
                    <a:pt x="676" y="598"/>
                    <a:pt x="769" y="390"/>
                    <a:pt x="698" y="204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1" name="îšlîdé"/>
            <p:cNvSpPr/>
            <p:nvPr/>
          </p:nvSpPr>
          <p:spPr bwMode="auto">
            <a:xfrm>
              <a:off x="4068764" y="3259138"/>
              <a:ext cx="496888" cy="1200150"/>
            </a:xfrm>
            <a:custGeom>
              <a:avLst/>
              <a:gdLst>
                <a:gd name="T0" fmla="*/ 18 w 260"/>
                <a:gd name="T1" fmla="*/ 0 h 627"/>
                <a:gd name="T2" fmla="*/ 0 w 260"/>
                <a:gd name="T3" fmla="*/ 3 h 627"/>
                <a:gd name="T4" fmla="*/ 189 w 260"/>
                <a:gd name="T5" fmla="*/ 463 h 627"/>
                <a:gd name="T6" fmla="*/ 58 w 260"/>
                <a:gd name="T7" fmla="*/ 627 h 627"/>
                <a:gd name="T8" fmla="*/ 225 w 260"/>
                <a:gd name="T9" fmla="*/ 477 h 627"/>
                <a:gd name="T10" fmla="*/ 258 w 260"/>
                <a:gd name="T11" fmla="*/ 199 h 627"/>
                <a:gd name="T12" fmla="*/ 249 w 260"/>
                <a:gd name="T13" fmla="*/ 171 h 627"/>
                <a:gd name="T14" fmla="*/ 249 w 260"/>
                <a:gd name="T15" fmla="*/ 171 h 627"/>
                <a:gd name="T16" fmla="*/ 154 w 260"/>
                <a:gd name="T17" fmla="*/ 32 h 627"/>
                <a:gd name="T18" fmla="*/ 115 w 260"/>
                <a:gd name="T19" fmla="*/ 37 h 627"/>
                <a:gd name="T20" fmla="*/ 71 w 260"/>
                <a:gd name="T21" fmla="*/ 29 h 627"/>
                <a:gd name="T22" fmla="*/ 48 w 260"/>
                <a:gd name="T23" fmla="*/ 14 h 627"/>
                <a:gd name="T24" fmla="*/ 26 w 260"/>
                <a:gd name="T25" fmla="*/ 1 h 627"/>
                <a:gd name="T26" fmla="*/ 18 w 260"/>
                <a:gd name="T27" fmla="*/ 0 h 627"/>
                <a:gd name="T28" fmla="*/ 18 w 260"/>
                <a:gd name="T29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0" h="627">
                  <a:moveTo>
                    <a:pt x="18" y="0"/>
                  </a:moveTo>
                  <a:cubicBezTo>
                    <a:pt x="12" y="0"/>
                    <a:pt x="6" y="1"/>
                    <a:pt x="0" y="3"/>
                  </a:cubicBezTo>
                  <a:cubicBezTo>
                    <a:pt x="39" y="23"/>
                    <a:pt x="260" y="152"/>
                    <a:pt x="189" y="463"/>
                  </a:cubicBezTo>
                  <a:cubicBezTo>
                    <a:pt x="189" y="463"/>
                    <a:pt x="153" y="566"/>
                    <a:pt x="58" y="627"/>
                  </a:cubicBezTo>
                  <a:cubicBezTo>
                    <a:pt x="131" y="595"/>
                    <a:pt x="188" y="542"/>
                    <a:pt x="225" y="477"/>
                  </a:cubicBezTo>
                  <a:cubicBezTo>
                    <a:pt x="204" y="398"/>
                    <a:pt x="202" y="301"/>
                    <a:pt x="258" y="199"/>
                  </a:cubicBezTo>
                  <a:cubicBezTo>
                    <a:pt x="256" y="190"/>
                    <a:pt x="253" y="180"/>
                    <a:pt x="249" y="171"/>
                  </a:cubicBezTo>
                  <a:cubicBezTo>
                    <a:pt x="249" y="171"/>
                    <a:pt x="249" y="171"/>
                    <a:pt x="249" y="171"/>
                  </a:cubicBezTo>
                  <a:cubicBezTo>
                    <a:pt x="228" y="116"/>
                    <a:pt x="195" y="69"/>
                    <a:pt x="154" y="32"/>
                  </a:cubicBezTo>
                  <a:cubicBezTo>
                    <a:pt x="145" y="35"/>
                    <a:pt x="131" y="37"/>
                    <a:pt x="115" y="37"/>
                  </a:cubicBezTo>
                  <a:cubicBezTo>
                    <a:pt x="101" y="37"/>
                    <a:pt x="86" y="35"/>
                    <a:pt x="71" y="29"/>
                  </a:cubicBezTo>
                  <a:cubicBezTo>
                    <a:pt x="63" y="26"/>
                    <a:pt x="55" y="20"/>
                    <a:pt x="48" y="14"/>
                  </a:cubicBezTo>
                  <a:cubicBezTo>
                    <a:pt x="40" y="8"/>
                    <a:pt x="33" y="3"/>
                    <a:pt x="26" y="1"/>
                  </a:cubicBezTo>
                  <a:cubicBezTo>
                    <a:pt x="23" y="0"/>
                    <a:pt x="20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2" name="îSḷíḋê"/>
            <p:cNvSpPr/>
            <p:nvPr/>
          </p:nvSpPr>
          <p:spPr bwMode="auto">
            <a:xfrm>
              <a:off x="3267076" y="3811588"/>
              <a:ext cx="160338" cy="328613"/>
            </a:xfrm>
            <a:custGeom>
              <a:avLst/>
              <a:gdLst>
                <a:gd name="T0" fmla="*/ 70 w 84"/>
                <a:gd name="T1" fmla="*/ 123 h 171"/>
                <a:gd name="T2" fmla="*/ 39 w 84"/>
                <a:gd name="T3" fmla="*/ 143 h 171"/>
                <a:gd name="T4" fmla="*/ 58 w 84"/>
                <a:gd name="T5" fmla="*/ 171 h 171"/>
                <a:gd name="T6" fmla="*/ 84 w 84"/>
                <a:gd name="T7" fmla="*/ 151 h 171"/>
                <a:gd name="T8" fmla="*/ 70 w 84"/>
                <a:gd name="T9" fmla="*/ 123 h 171"/>
                <a:gd name="T10" fmla="*/ 51 w 84"/>
                <a:gd name="T11" fmla="*/ 0 h 171"/>
                <a:gd name="T12" fmla="*/ 7 w 84"/>
                <a:gd name="T13" fmla="*/ 7 h 171"/>
                <a:gd name="T14" fmla="*/ 29 w 84"/>
                <a:gd name="T15" fmla="*/ 126 h 171"/>
                <a:gd name="T16" fmla="*/ 64 w 84"/>
                <a:gd name="T17" fmla="*/ 107 h 171"/>
                <a:gd name="T18" fmla="*/ 51 w 84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71">
                  <a:moveTo>
                    <a:pt x="70" y="123"/>
                  </a:moveTo>
                  <a:cubicBezTo>
                    <a:pt x="39" y="143"/>
                    <a:pt x="39" y="143"/>
                    <a:pt x="39" y="143"/>
                  </a:cubicBezTo>
                  <a:cubicBezTo>
                    <a:pt x="49" y="161"/>
                    <a:pt x="58" y="171"/>
                    <a:pt x="58" y="17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78" y="142"/>
                    <a:pt x="74" y="132"/>
                    <a:pt x="70" y="123"/>
                  </a:cubicBezTo>
                  <a:moveTo>
                    <a:pt x="51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0" y="54"/>
                    <a:pt x="14" y="97"/>
                    <a:pt x="29" y="12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42" y="45"/>
                    <a:pt x="51" y="0"/>
                    <a:pt x="51" y="0"/>
                  </a:cubicBezTo>
                </a:path>
              </a:pathLst>
            </a:custGeom>
            <a:solidFill>
              <a:srgbClr val="FEF9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3" name="íśḷîdê"/>
            <p:cNvSpPr/>
            <p:nvPr/>
          </p:nvSpPr>
          <p:spPr bwMode="auto">
            <a:xfrm>
              <a:off x="4064001" y="3373438"/>
              <a:ext cx="85725" cy="11113"/>
            </a:xfrm>
            <a:custGeom>
              <a:avLst/>
              <a:gdLst>
                <a:gd name="T0" fmla="*/ 0 w 45"/>
                <a:gd name="T1" fmla="*/ 6 h 6"/>
                <a:gd name="T2" fmla="*/ 45 w 45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6">
                  <a:moveTo>
                    <a:pt x="0" y="6"/>
                  </a:moveTo>
                  <a:cubicBezTo>
                    <a:pt x="14" y="0"/>
                    <a:pt x="30" y="1"/>
                    <a:pt x="45" y="6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4" name="îSḻïdê"/>
            <p:cNvSpPr/>
            <p:nvPr/>
          </p:nvSpPr>
          <p:spPr bwMode="auto">
            <a:xfrm>
              <a:off x="4056064" y="3370263"/>
              <a:ext cx="101600" cy="22225"/>
            </a:xfrm>
            <a:custGeom>
              <a:avLst/>
              <a:gdLst>
                <a:gd name="T0" fmla="*/ 5 w 53"/>
                <a:gd name="T1" fmla="*/ 11 h 12"/>
                <a:gd name="T2" fmla="*/ 25 w 53"/>
                <a:gd name="T3" fmla="*/ 7 h 12"/>
                <a:gd name="T4" fmla="*/ 47 w 53"/>
                <a:gd name="T5" fmla="*/ 12 h 12"/>
                <a:gd name="T6" fmla="*/ 52 w 53"/>
                <a:gd name="T7" fmla="*/ 10 h 12"/>
                <a:gd name="T8" fmla="*/ 50 w 53"/>
                <a:gd name="T9" fmla="*/ 5 h 12"/>
                <a:gd name="T10" fmla="*/ 25 w 53"/>
                <a:gd name="T11" fmla="*/ 0 h 12"/>
                <a:gd name="T12" fmla="*/ 2 w 53"/>
                <a:gd name="T13" fmla="*/ 5 h 12"/>
                <a:gd name="T14" fmla="*/ 0 w 53"/>
                <a:gd name="T15" fmla="*/ 9 h 12"/>
                <a:gd name="T16" fmla="*/ 5 w 53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">
                  <a:moveTo>
                    <a:pt x="5" y="11"/>
                  </a:moveTo>
                  <a:cubicBezTo>
                    <a:pt x="12" y="9"/>
                    <a:pt x="19" y="7"/>
                    <a:pt x="25" y="7"/>
                  </a:cubicBezTo>
                  <a:cubicBezTo>
                    <a:pt x="33" y="7"/>
                    <a:pt x="40" y="9"/>
                    <a:pt x="47" y="12"/>
                  </a:cubicBezTo>
                  <a:cubicBezTo>
                    <a:pt x="49" y="12"/>
                    <a:pt x="51" y="12"/>
                    <a:pt x="52" y="10"/>
                  </a:cubicBezTo>
                  <a:cubicBezTo>
                    <a:pt x="53" y="8"/>
                    <a:pt x="52" y="6"/>
                    <a:pt x="50" y="5"/>
                  </a:cubicBezTo>
                  <a:cubicBezTo>
                    <a:pt x="42" y="2"/>
                    <a:pt x="34" y="0"/>
                    <a:pt x="25" y="0"/>
                  </a:cubicBezTo>
                  <a:cubicBezTo>
                    <a:pt x="18" y="0"/>
                    <a:pt x="10" y="2"/>
                    <a:pt x="2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11"/>
                    <a:pt x="3" y="12"/>
                    <a:pt x="5" y="1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5" name="îSḻiďè"/>
            <p:cNvSpPr/>
            <p:nvPr/>
          </p:nvSpPr>
          <p:spPr bwMode="auto">
            <a:xfrm>
              <a:off x="3424239" y="3663950"/>
              <a:ext cx="53975" cy="69850"/>
            </a:xfrm>
            <a:custGeom>
              <a:avLst/>
              <a:gdLst>
                <a:gd name="T0" fmla="*/ 28 w 28"/>
                <a:gd name="T1" fmla="*/ 0 h 36"/>
                <a:gd name="T2" fmla="*/ 0 w 28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6">
                  <a:moveTo>
                    <a:pt x="28" y="0"/>
                  </a:moveTo>
                  <a:cubicBezTo>
                    <a:pt x="14" y="8"/>
                    <a:pt x="5" y="21"/>
                    <a:pt x="0" y="36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6" name="í$1îḓé"/>
            <p:cNvSpPr/>
            <p:nvPr/>
          </p:nvSpPr>
          <p:spPr bwMode="auto">
            <a:xfrm>
              <a:off x="3416301" y="3657600"/>
              <a:ext cx="68263" cy="84138"/>
            </a:xfrm>
            <a:custGeom>
              <a:avLst/>
              <a:gdLst>
                <a:gd name="T0" fmla="*/ 30 w 36"/>
                <a:gd name="T1" fmla="*/ 1 h 44"/>
                <a:gd name="T2" fmla="*/ 1 w 36"/>
                <a:gd name="T3" fmla="*/ 39 h 44"/>
                <a:gd name="T4" fmla="*/ 3 w 36"/>
                <a:gd name="T5" fmla="*/ 43 h 44"/>
                <a:gd name="T6" fmla="*/ 8 w 36"/>
                <a:gd name="T7" fmla="*/ 41 h 44"/>
                <a:gd name="T8" fmla="*/ 34 w 36"/>
                <a:gd name="T9" fmla="*/ 8 h 44"/>
                <a:gd name="T10" fmla="*/ 35 w 36"/>
                <a:gd name="T11" fmla="*/ 3 h 44"/>
                <a:gd name="T12" fmla="*/ 30 w 36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4">
                  <a:moveTo>
                    <a:pt x="30" y="1"/>
                  </a:moveTo>
                  <a:cubicBezTo>
                    <a:pt x="16" y="9"/>
                    <a:pt x="5" y="23"/>
                    <a:pt x="1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4"/>
                    <a:pt x="7" y="43"/>
                    <a:pt x="8" y="41"/>
                  </a:cubicBezTo>
                  <a:cubicBezTo>
                    <a:pt x="12" y="27"/>
                    <a:pt x="21" y="15"/>
                    <a:pt x="34" y="8"/>
                  </a:cubicBezTo>
                  <a:cubicBezTo>
                    <a:pt x="36" y="7"/>
                    <a:pt x="36" y="4"/>
                    <a:pt x="35" y="3"/>
                  </a:cubicBezTo>
                  <a:cubicBezTo>
                    <a:pt x="34" y="1"/>
                    <a:pt x="32" y="0"/>
                    <a:pt x="30" y="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7" name="iSļîdê"/>
            <p:cNvSpPr/>
            <p:nvPr/>
          </p:nvSpPr>
          <p:spPr bwMode="auto">
            <a:xfrm>
              <a:off x="3481389" y="3835400"/>
              <a:ext cx="185738" cy="174625"/>
            </a:xfrm>
            <a:custGeom>
              <a:avLst/>
              <a:gdLst>
                <a:gd name="T0" fmla="*/ 16 w 97"/>
                <a:gd name="T1" fmla="*/ 91 h 91"/>
                <a:gd name="T2" fmla="*/ 28 w 97"/>
                <a:gd name="T3" fmla="*/ 10 h 91"/>
                <a:gd name="T4" fmla="*/ 97 w 97"/>
                <a:gd name="T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91">
                  <a:moveTo>
                    <a:pt x="16" y="91"/>
                  </a:moveTo>
                  <a:cubicBezTo>
                    <a:pt x="0" y="57"/>
                    <a:pt x="6" y="21"/>
                    <a:pt x="28" y="10"/>
                  </a:cubicBezTo>
                  <a:cubicBezTo>
                    <a:pt x="51" y="0"/>
                    <a:pt x="82" y="20"/>
                    <a:pt x="97" y="55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8" name="ïşlíḑé"/>
            <p:cNvSpPr/>
            <p:nvPr/>
          </p:nvSpPr>
          <p:spPr bwMode="auto">
            <a:xfrm>
              <a:off x="3487739" y="3843338"/>
              <a:ext cx="187325" cy="173038"/>
            </a:xfrm>
            <a:custGeom>
              <a:avLst/>
              <a:gdLst>
                <a:gd name="T0" fmla="*/ 16 w 98"/>
                <a:gd name="T1" fmla="*/ 86 h 91"/>
                <a:gd name="T2" fmla="*/ 8 w 98"/>
                <a:gd name="T3" fmla="*/ 49 h 91"/>
                <a:gd name="T4" fmla="*/ 13 w 98"/>
                <a:gd name="T5" fmla="*/ 24 h 91"/>
                <a:gd name="T6" fmla="*/ 27 w 98"/>
                <a:gd name="T7" fmla="*/ 10 h 91"/>
                <a:gd name="T8" fmla="*/ 38 w 98"/>
                <a:gd name="T9" fmla="*/ 7 h 91"/>
                <a:gd name="T10" fmla="*/ 67 w 98"/>
                <a:gd name="T11" fmla="*/ 19 h 91"/>
                <a:gd name="T12" fmla="*/ 91 w 98"/>
                <a:gd name="T13" fmla="*/ 52 h 91"/>
                <a:gd name="T14" fmla="*/ 96 w 98"/>
                <a:gd name="T15" fmla="*/ 54 h 91"/>
                <a:gd name="T16" fmla="*/ 98 w 98"/>
                <a:gd name="T17" fmla="*/ 49 h 91"/>
                <a:gd name="T18" fmla="*/ 71 w 98"/>
                <a:gd name="T19" fmla="*/ 14 h 91"/>
                <a:gd name="T20" fmla="*/ 38 w 98"/>
                <a:gd name="T21" fmla="*/ 0 h 91"/>
                <a:gd name="T22" fmla="*/ 24 w 98"/>
                <a:gd name="T23" fmla="*/ 3 h 91"/>
                <a:gd name="T24" fmla="*/ 6 w 98"/>
                <a:gd name="T25" fmla="*/ 21 h 91"/>
                <a:gd name="T26" fmla="*/ 0 w 98"/>
                <a:gd name="T27" fmla="*/ 49 h 91"/>
                <a:gd name="T28" fmla="*/ 9 w 98"/>
                <a:gd name="T29" fmla="*/ 89 h 91"/>
                <a:gd name="T30" fmla="*/ 14 w 98"/>
                <a:gd name="T31" fmla="*/ 90 h 91"/>
                <a:gd name="T32" fmla="*/ 16 w 98"/>
                <a:gd name="T33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91">
                  <a:moveTo>
                    <a:pt x="16" y="86"/>
                  </a:moveTo>
                  <a:cubicBezTo>
                    <a:pt x="10" y="73"/>
                    <a:pt x="8" y="60"/>
                    <a:pt x="8" y="49"/>
                  </a:cubicBezTo>
                  <a:cubicBezTo>
                    <a:pt x="8" y="39"/>
                    <a:pt x="9" y="31"/>
                    <a:pt x="13" y="24"/>
                  </a:cubicBezTo>
                  <a:cubicBezTo>
                    <a:pt x="16" y="17"/>
                    <a:pt x="21" y="12"/>
                    <a:pt x="27" y="10"/>
                  </a:cubicBezTo>
                  <a:cubicBezTo>
                    <a:pt x="30" y="8"/>
                    <a:pt x="34" y="7"/>
                    <a:pt x="38" y="7"/>
                  </a:cubicBezTo>
                  <a:cubicBezTo>
                    <a:pt x="47" y="7"/>
                    <a:pt x="57" y="12"/>
                    <a:pt x="67" y="19"/>
                  </a:cubicBezTo>
                  <a:cubicBezTo>
                    <a:pt x="76" y="27"/>
                    <a:pt x="85" y="38"/>
                    <a:pt x="91" y="52"/>
                  </a:cubicBezTo>
                  <a:cubicBezTo>
                    <a:pt x="92" y="54"/>
                    <a:pt x="94" y="55"/>
                    <a:pt x="96" y="54"/>
                  </a:cubicBezTo>
                  <a:cubicBezTo>
                    <a:pt x="98" y="53"/>
                    <a:pt x="98" y="51"/>
                    <a:pt x="98" y="49"/>
                  </a:cubicBezTo>
                  <a:cubicBezTo>
                    <a:pt x="91" y="34"/>
                    <a:pt x="82" y="22"/>
                    <a:pt x="71" y="14"/>
                  </a:cubicBezTo>
                  <a:cubicBezTo>
                    <a:pt x="61" y="5"/>
                    <a:pt x="49" y="0"/>
                    <a:pt x="38" y="0"/>
                  </a:cubicBezTo>
                  <a:cubicBezTo>
                    <a:pt x="33" y="0"/>
                    <a:pt x="28" y="1"/>
                    <a:pt x="24" y="3"/>
                  </a:cubicBezTo>
                  <a:cubicBezTo>
                    <a:pt x="16" y="7"/>
                    <a:pt x="10" y="13"/>
                    <a:pt x="6" y="21"/>
                  </a:cubicBezTo>
                  <a:cubicBezTo>
                    <a:pt x="2" y="29"/>
                    <a:pt x="0" y="38"/>
                    <a:pt x="0" y="49"/>
                  </a:cubicBezTo>
                  <a:cubicBezTo>
                    <a:pt x="0" y="61"/>
                    <a:pt x="3" y="75"/>
                    <a:pt x="9" y="89"/>
                  </a:cubicBezTo>
                  <a:cubicBezTo>
                    <a:pt x="10" y="91"/>
                    <a:pt x="12" y="91"/>
                    <a:pt x="14" y="90"/>
                  </a:cubicBezTo>
                  <a:cubicBezTo>
                    <a:pt x="16" y="90"/>
                    <a:pt x="17" y="88"/>
                    <a:pt x="16" y="8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9" name="iślîďe"/>
            <p:cNvSpPr/>
            <p:nvPr/>
          </p:nvSpPr>
          <p:spPr bwMode="auto">
            <a:xfrm>
              <a:off x="4170364" y="3573463"/>
              <a:ext cx="185738" cy="173038"/>
            </a:xfrm>
            <a:custGeom>
              <a:avLst/>
              <a:gdLst>
                <a:gd name="T0" fmla="*/ 16 w 97"/>
                <a:gd name="T1" fmla="*/ 91 h 91"/>
                <a:gd name="T2" fmla="*/ 28 w 97"/>
                <a:gd name="T3" fmla="*/ 10 h 91"/>
                <a:gd name="T4" fmla="*/ 97 w 97"/>
                <a:gd name="T5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91">
                  <a:moveTo>
                    <a:pt x="16" y="91"/>
                  </a:moveTo>
                  <a:cubicBezTo>
                    <a:pt x="0" y="56"/>
                    <a:pt x="6" y="20"/>
                    <a:pt x="28" y="10"/>
                  </a:cubicBezTo>
                  <a:cubicBezTo>
                    <a:pt x="51" y="0"/>
                    <a:pt x="82" y="19"/>
                    <a:pt x="97" y="54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0" name="iṣḻíďe"/>
            <p:cNvSpPr/>
            <p:nvPr/>
          </p:nvSpPr>
          <p:spPr bwMode="auto">
            <a:xfrm>
              <a:off x="4175126" y="3579813"/>
              <a:ext cx="187325" cy="174625"/>
            </a:xfrm>
            <a:custGeom>
              <a:avLst/>
              <a:gdLst>
                <a:gd name="T0" fmla="*/ 16 w 98"/>
                <a:gd name="T1" fmla="*/ 85 h 91"/>
                <a:gd name="T2" fmla="*/ 8 w 98"/>
                <a:gd name="T3" fmla="*/ 48 h 91"/>
                <a:gd name="T4" fmla="*/ 13 w 98"/>
                <a:gd name="T5" fmla="*/ 23 h 91"/>
                <a:gd name="T6" fmla="*/ 27 w 98"/>
                <a:gd name="T7" fmla="*/ 9 h 91"/>
                <a:gd name="T8" fmla="*/ 38 w 98"/>
                <a:gd name="T9" fmla="*/ 7 h 91"/>
                <a:gd name="T10" fmla="*/ 67 w 98"/>
                <a:gd name="T11" fmla="*/ 19 h 91"/>
                <a:gd name="T12" fmla="*/ 91 w 98"/>
                <a:gd name="T13" fmla="*/ 51 h 91"/>
                <a:gd name="T14" fmla="*/ 96 w 98"/>
                <a:gd name="T15" fmla="*/ 53 h 91"/>
                <a:gd name="T16" fmla="*/ 98 w 98"/>
                <a:gd name="T17" fmla="*/ 48 h 91"/>
                <a:gd name="T18" fmla="*/ 71 w 98"/>
                <a:gd name="T19" fmla="*/ 13 h 91"/>
                <a:gd name="T20" fmla="*/ 38 w 98"/>
                <a:gd name="T21" fmla="*/ 0 h 91"/>
                <a:gd name="T22" fmla="*/ 24 w 98"/>
                <a:gd name="T23" fmla="*/ 3 h 91"/>
                <a:gd name="T24" fmla="*/ 6 w 98"/>
                <a:gd name="T25" fmla="*/ 20 h 91"/>
                <a:gd name="T26" fmla="*/ 0 w 98"/>
                <a:gd name="T27" fmla="*/ 48 h 91"/>
                <a:gd name="T28" fmla="*/ 9 w 98"/>
                <a:gd name="T29" fmla="*/ 88 h 91"/>
                <a:gd name="T30" fmla="*/ 14 w 98"/>
                <a:gd name="T31" fmla="*/ 90 h 91"/>
                <a:gd name="T32" fmla="*/ 16 w 98"/>
                <a:gd name="T3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91">
                  <a:moveTo>
                    <a:pt x="16" y="85"/>
                  </a:moveTo>
                  <a:cubicBezTo>
                    <a:pt x="10" y="72"/>
                    <a:pt x="8" y="60"/>
                    <a:pt x="8" y="48"/>
                  </a:cubicBezTo>
                  <a:cubicBezTo>
                    <a:pt x="8" y="39"/>
                    <a:pt x="9" y="30"/>
                    <a:pt x="13" y="23"/>
                  </a:cubicBezTo>
                  <a:cubicBezTo>
                    <a:pt x="16" y="17"/>
                    <a:pt x="21" y="12"/>
                    <a:pt x="27" y="9"/>
                  </a:cubicBezTo>
                  <a:cubicBezTo>
                    <a:pt x="30" y="7"/>
                    <a:pt x="34" y="7"/>
                    <a:pt x="38" y="7"/>
                  </a:cubicBezTo>
                  <a:cubicBezTo>
                    <a:pt x="47" y="7"/>
                    <a:pt x="57" y="11"/>
                    <a:pt x="67" y="19"/>
                  </a:cubicBezTo>
                  <a:cubicBezTo>
                    <a:pt x="76" y="26"/>
                    <a:pt x="85" y="38"/>
                    <a:pt x="91" y="51"/>
                  </a:cubicBezTo>
                  <a:cubicBezTo>
                    <a:pt x="92" y="53"/>
                    <a:pt x="94" y="54"/>
                    <a:pt x="96" y="53"/>
                  </a:cubicBezTo>
                  <a:cubicBezTo>
                    <a:pt x="98" y="52"/>
                    <a:pt x="98" y="50"/>
                    <a:pt x="98" y="48"/>
                  </a:cubicBezTo>
                  <a:cubicBezTo>
                    <a:pt x="91" y="34"/>
                    <a:pt x="82" y="22"/>
                    <a:pt x="71" y="13"/>
                  </a:cubicBezTo>
                  <a:cubicBezTo>
                    <a:pt x="61" y="5"/>
                    <a:pt x="49" y="0"/>
                    <a:pt x="38" y="0"/>
                  </a:cubicBezTo>
                  <a:cubicBezTo>
                    <a:pt x="33" y="0"/>
                    <a:pt x="28" y="0"/>
                    <a:pt x="24" y="3"/>
                  </a:cubicBezTo>
                  <a:cubicBezTo>
                    <a:pt x="16" y="6"/>
                    <a:pt x="10" y="12"/>
                    <a:pt x="6" y="20"/>
                  </a:cubicBezTo>
                  <a:cubicBezTo>
                    <a:pt x="2" y="28"/>
                    <a:pt x="0" y="38"/>
                    <a:pt x="0" y="48"/>
                  </a:cubicBezTo>
                  <a:cubicBezTo>
                    <a:pt x="0" y="61"/>
                    <a:pt x="3" y="74"/>
                    <a:pt x="9" y="88"/>
                  </a:cubicBezTo>
                  <a:cubicBezTo>
                    <a:pt x="10" y="90"/>
                    <a:pt x="12" y="91"/>
                    <a:pt x="14" y="90"/>
                  </a:cubicBezTo>
                  <a:cubicBezTo>
                    <a:pt x="16" y="89"/>
                    <a:pt x="17" y="87"/>
                    <a:pt x="16" y="8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1" name="îṡ1iďe"/>
            <p:cNvSpPr/>
            <p:nvPr/>
          </p:nvSpPr>
          <p:spPr bwMode="auto">
            <a:xfrm>
              <a:off x="3030539" y="2824163"/>
              <a:ext cx="1017588" cy="593725"/>
            </a:xfrm>
            <a:custGeom>
              <a:avLst/>
              <a:gdLst>
                <a:gd name="T0" fmla="*/ 136 w 531"/>
                <a:gd name="T1" fmla="*/ 294 h 310"/>
                <a:gd name="T2" fmla="*/ 203 w 531"/>
                <a:gd name="T3" fmla="*/ 243 h 310"/>
                <a:gd name="T4" fmla="*/ 275 w 531"/>
                <a:gd name="T5" fmla="*/ 241 h 310"/>
                <a:gd name="T6" fmla="*/ 343 w 531"/>
                <a:gd name="T7" fmla="*/ 182 h 310"/>
                <a:gd name="T8" fmla="*/ 458 w 531"/>
                <a:gd name="T9" fmla="*/ 149 h 310"/>
                <a:gd name="T10" fmla="*/ 466 w 531"/>
                <a:gd name="T11" fmla="*/ 95 h 310"/>
                <a:gd name="T12" fmla="*/ 494 w 531"/>
                <a:gd name="T13" fmla="*/ 59 h 310"/>
                <a:gd name="T14" fmla="*/ 529 w 531"/>
                <a:gd name="T15" fmla="*/ 18 h 310"/>
                <a:gd name="T16" fmla="*/ 531 w 531"/>
                <a:gd name="T17" fmla="*/ 10 h 310"/>
                <a:gd name="T18" fmla="*/ 523 w 531"/>
                <a:gd name="T19" fmla="*/ 6 h 310"/>
                <a:gd name="T20" fmla="*/ 476 w 531"/>
                <a:gd name="T21" fmla="*/ 7 h 310"/>
                <a:gd name="T22" fmla="*/ 461 w 531"/>
                <a:gd name="T23" fmla="*/ 44 h 310"/>
                <a:gd name="T24" fmla="*/ 425 w 531"/>
                <a:gd name="T25" fmla="*/ 74 h 310"/>
                <a:gd name="T26" fmla="*/ 413 w 531"/>
                <a:gd name="T27" fmla="*/ 120 h 310"/>
                <a:gd name="T28" fmla="*/ 315 w 531"/>
                <a:gd name="T29" fmla="*/ 150 h 310"/>
                <a:gd name="T30" fmla="*/ 288 w 531"/>
                <a:gd name="T31" fmla="*/ 187 h 310"/>
                <a:gd name="T32" fmla="*/ 242 w 531"/>
                <a:gd name="T33" fmla="*/ 196 h 310"/>
                <a:gd name="T34" fmla="*/ 192 w 531"/>
                <a:gd name="T35" fmla="*/ 202 h 310"/>
                <a:gd name="T36" fmla="*/ 158 w 531"/>
                <a:gd name="T37" fmla="*/ 234 h 310"/>
                <a:gd name="T38" fmla="*/ 110 w 531"/>
                <a:gd name="T39" fmla="*/ 244 h 310"/>
                <a:gd name="T40" fmla="*/ 63 w 531"/>
                <a:gd name="T41" fmla="*/ 214 h 310"/>
                <a:gd name="T42" fmla="*/ 63 w 531"/>
                <a:gd name="T43" fmla="*/ 219 h 310"/>
                <a:gd name="T44" fmla="*/ 0 w 531"/>
                <a:gd name="T45" fmla="*/ 273 h 310"/>
                <a:gd name="T46" fmla="*/ 45 w 531"/>
                <a:gd name="T47" fmla="*/ 300 h 310"/>
                <a:gd name="T48" fmla="*/ 136 w 531"/>
                <a:gd name="T49" fmla="*/ 29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1" h="310">
                  <a:moveTo>
                    <a:pt x="136" y="294"/>
                  </a:moveTo>
                  <a:cubicBezTo>
                    <a:pt x="164" y="284"/>
                    <a:pt x="177" y="254"/>
                    <a:pt x="203" y="243"/>
                  </a:cubicBezTo>
                  <a:cubicBezTo>
                    <a:pt x="226" y="233"/>
                    <a:pt x="252" y="249"/>
                    <a:pt x="275" y="241"/>
                  </a:cubicBezTo>
                  <a:cubicBezTo>
                    <a:pt x="307" y="230"/>
                    <a:pt x="309" y="189"/>
                    <a:pt x="343" y="182"/>
                  </a:cubicBezTo>
                  <a:cubicBezTo>
                    <a:pt x="380" y="173"/>
                    <a:pt x="436" y="191"/>
                    <a:pt x="458" y="149"/>
                  </a:cubicBezTo>
                  <a:cubicBezTo>
                    <a:pt x="468" y="132"/>
                    <a:pt x="464" y="114"/>
                    <a:pt x="466" y="95"/>
                  </a:cubicBezTo>
                  <a:cubicBezTo>
                    <a:pt x="468" y="73"/>
                    <a:pt x="477" y="70"/>
                    <a:pt x="494" y="59"/>
                  </a:cubicBezTo>
                  <a:cubicBezTo>
                    <a:pt x="516" y="47"/>
                    <a:pt x="521" y="41"/>
                    <a:pt x="529" y="18"/>
                  </a:cubicBezTo>
                  <a:cubicBezTo>
                    <a:pt x="530" y="15"/>
                    <a:pt x="530" y="13"/>
                    <a:pt x="531" y="10"/>
                  </a:cubicBezTo>
                  <a:cubicBezTo>
                    <a:pt x="529" y="9"/>
                    <a:pt x="526" y="7"/>
                    <a:pt x="523" y="6"/>
                  </a:cubicBezTo>
                  <a:cubicBezTo>
                    <a:pt x="507" y="0"/>
                    <a:pt x="492" y="2"/>
                    <a:pt x="476" y="7"/>
                  </a:cubicBezTo>
                  <a:cubicBezTo>
                    <a:pt x="479" y="20"/>
                    <a:pt x="477" y="33"/>
                    <a:pt x="461" y="44"/>
                  </a:cubicBezTo>
                  <a:cubicBezTo>
                    <a:pt x="447" y="53"/>
                    <a:pt x="431" y="56"/>
                    <a:pt x="425" y="74"/>
                  </a:cubicBezTo>
                  <a:cubicBezTo>
                    <a:pt x="419" y="93"/>
                    <a:pt x="429" y="104"/>
                    <a:pt x="413" y="120"/>
                  </a:cubicBezTo>
                  <a:cubicBezTo>
                    <a:pt x="386" y="146"/>
                    <a:pt x="338" y="122"/>
                    <a:pt x="315" y="150"/>
                  </a:cubicBezTo>
                  <a:cubicBezTo>
                    <a:pt x="304" y="162"/>
                    <a:pt x="302" y="177"/>
                    <a:pt x="288" y="187"/>
                  </a:cubicBezTo>
                  <a:cubicBezTo>
                    <a:pt x="273" y="198"/>
                    <a:pt x="259" y="199"/>
                    <a:pt x="242" y="196"/>
                  </a:cubicBezTo>
                  <a:cubicBezTo>
                    <a:pt x="225" y="193"/>
                    <a:pt x="207" y="191"/>
                    <a:pt x="192" y="202"/>
                  </a:cubicBezTo>
                  <a:cubicBezTo>
                    <a:pt x="180" y="211"/>
                    <a:pt x="170" y="224"/>
                    <a:pt x="158" y="234"/>
                  </a:cubicBezTo>
                  <a:cubicBezTo>
                    <a:pt x="140" y="250"/>
                    <a:pt x="133" y="250"/>
                    <a:pt x="110" y="244"/>
                  </a:cubicBezTo>
                  <a:cubicBezTo>
                    <a:pt x="91" y="238"/>
                    <a:pt x="75" y="226"/>
                    <a:pt x="63" y="214"/>
                  </a:cubicBezTo>
                  <a:cubicBezTo>
                    <a:pt x="63" y="216"/>
                    <a:pt x="63" y="217"/>
                    <a:pt x="63" y="219"/>
                  </a:cubicBezTo>
                  <a:cubicBezTo>
                    <a:pt x="56" y="260"/>
                    <a:pt x="22" y="255"/>
                    <a:pt x="0" y="273"/>
                  </a:cubicBezTo>
                  <a:cubicBezTo>
                    <a:pt x="15" y="285"/>
                    <a:pt x="32" y="295"/>
                    <a:pt x="45" y="300"/>
                  </a:cubicBezTo>
                  <a:cubicBezTo>
                    <a:pt x="75" y="310"/>
                    <a:pt x="107" y="305"/>
                    <a:pt x="136" y="294"/>
                  </a:cubicBezTo>
                  <a:close/>
                </a:path>
              </a:pathLst>
            </a:custGeom>
            <a:solidFill>
              <a:srgbClr val="EC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2" name="ïşľiḑe"/>
            <p:cNvSpPr/>
            <p:nvPr/>
          </p:nvSpPr>
          <p:spPr bwMode="auto">
            <a:xfrm>
              <a:off x="3524251" y="3021013"/>
              <a:ext cx="122238" cy="179388"/>
            </a:xfrm>
            <a:custGeom>
              <a:avLst/>
              <a:gdLst>
                <a:gd name="T0" fmla="*/ 64 w 64"/>
                <a:gd name="T1" fmla="*/ 92 h 94"/>
                <a:gd name="T2" fmla="*/ 45 w 64"/>
                <a:gd name="T3" fmla="*/ 55 h 94"/>
                <a:gd name="T4" fmla="*/ 2 w 64"/>
                <a:gd name="T5" fmla="*/ 0 h 94"/>
                <a:gd name="T6" fmla="*/ 0 w 64"/>
                <a:gd name="T7" fmla="*/ 1 h 94"/>
                <a:gd name="T8" fmla="*/ 0 w 64"/>
                <a:gd name="T9" fmla="*/ 2 h 94"/>
                <a:gd name="T10" fmla="*/ 43 w 64"/>
                <a:gd name="T11" fmla="*/ 56 h 94"/>
                <a:gd name="T12" fmla="*/ 57 w 64"/>
                <a:gd name="T13" fmla="*/ 82 h 94"/>
                <a:gd name="T14" fmla="*/ 61 w 64"/>
                <a:gd name="T15" fmla="*/ 90 h 94"/>
                <a:gd name="T16" fmla="*/ 62 w 64"/>
                <a:gd name="T17" fmla="*/ 93 h 94"/>
                <a:gd name="T18" fmla="*/ 64 w 64"/>
                <a:gd name="T19" fmla="*/ 93 h 94"/>
                <a:gd name="T20" fmla="*/ 64 w 64"/>
                <a:gd name="T21" fmla="*/ 9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94">
                  <a:moveTo>
                    <a:pt x="64" y="92"/>
                  </a:moveTo>
                  <a:cubicBezTo>
                    <a:pt x="64" y="92"/>
                    <a:pt x="57" y="75"/>
                    <a:pt x="45" y="55"/>
                  </a:cubicBezTo>
                  <a:cubicBezTo>
                    <a:pt x="34" y="36"/>
                    <a:pt x="18" y="13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6" y="14"/>
                    <a:pt x="32" y="37"/>
                    <a:pt x="43" y="56"/>
                  </a:cubicBezTo>
                  <a:cubicBezTo>
                    <a:pt x="49" y="66"/>
                    <a:pt x="54" y="75"/>
                    <a:pt x="57" y="82"/>
                  </a:cubicBezTo>
                  <a:cubicBezTo>
                    <a:pt x="59" y="85"/>
                    <a:pt x="60" y="88"/>
                    <a:pt x="61" y="90"/>
                  </a:cubicBezTo>
                  <a:cubicBezTo>
                    <a:pt x="62" y="92"/>
                    <a:pt x="62" y="93"/>
                    <a:pt x="62" y="93"/>
                  </a:cubicBezTo>
                  <a:cubicBezTo>
                    <a:pt x="62" y="93"/>
                    <a:pt x="63" y="94"/>
                    <a:pt x="64" y="93"/>
                  </a:cubicBezTo>
                  <a:cubicBezTo>
                    <a:pt x="64" y="93"/>
                    <a:pt x="64" y="92"/>
                    <a:pt x="64" y="92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3" name="iSḻiḋe"/>
            <p:cNvSpPr/>
            <p:nvPr/>
          </p:nvSpPr>
          <p:spPr bwMode="auto">
            <a:xfrm>
              <a:off x="3071814" y="3738563"/>
              <a:ext cx="152400" cy="109538"/>
            </a:xfrm>
            <a:custGeom>
              <a:avLst/>
              <a:gdLst>
                <a:gd name="T0" fmla="*/ 78 w 80"/>
                <a:gd name="T1" fmla="*/ 1 h 57"/>
                <a:gd name="T2" fmla="*/ 50 w 80"/>
                <a:gd name="T3" fmla="*/ 13 h 57"/>
                <a:gd name="T4" fmla="*/ 19 w 80"/>
                <a:gd name="T5" fmla="*/ 22 h 57"/>
                <a:gd name="T6" fmla="*/ 5 w 80"/>
                <a:gd name="T7" fmla="*/ 36 h 57"/>
                <a:gd name="T8" fmla="*/ 0 w 80"/>
                <a:gd name="T9" fmla="*/ 55 h 57"/>
                <a:gd name="T10" fmla="*/ 1 w 80"/>
                <a:gd name="T11" fmla="*/ 57 h 57"/>
                <a:gd name="T12" fmla="*/ 3 w 80"/>
                <a:gd name="T13" fmla="*/ 56 h 57"/>
                <a:gd name="T14" fmla="*/ 7 w 80"/>
                <a:gd name="T15" fmla="*/ 37 h 57"/>
                <a:gd name="T16" fmla="*/ 20 w 80"/>
                <a:gd name="T17" fmla="*/ 25 h 57"/>
                <a:gd name="T18" fmla="*/ 50 w 80"/>
                <a:gd name="T19" fmla="*/ 16 h 57"/>
                <a:gd name="T20" fmla="*/ 79 w 80"/>
                <a:gd name="T21" fmla="*/ 3 h 57"/>
                <a:gd name="T22" fmla="*/ 80 w 80"/>
                <a:gd name="T23" fmla="*/ 1 h 57"/>
                <a:gd name="T24" fmla="*/ 78 w 80"/>
                <a:gd name="T25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7">
                  <a:moveTo>
                    <a:pt x="78" y="1"/>
                  </a:moveTo>
                  <a:cubicBezTo>
                    <a:pt x="69" y="8"/>
                    <a:pt x="59" y="11"/>
                    <a:pt x="50" y="13"/>
                  </a:cubicBezTo>
                  <a:cubicBezTo>
                    <a:pt x="40" y="16"/>
                    <a:pt x="29" y="18"/>
                    <a:pt x="19" y="22"/>
                  </a:cubicBezTo>
                  <a:cubicBezTo>
                    <a:pt x="13" y="26"/>
                    <a:pt x="8" y="30"/>
                    <a:pt x="5" y="36"/>
                  </a:cubicBezTo>
                  <a:cubicBezTo>
                    <a:pt x="2" y="42"/>
                    <a:pt x="1" y="48"/>
                    <a:pt x="0" y="55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2" y="57"/>
                    <a:pt x="3" y="56"/>
                    <a:pt x="3" y="56"/>
                  </a:cubicBezTo>
                  <a:cubicBezTo>
                    <a:pt x="3" y="49"/>
                    <a:pt x="5" y="43"/>
                    <a:pt x="7" y="37"/>
                  </a:cubicBezTo>
                  <a:cubicBezTo>
                    <a:pt x="10" y="32"/>
                    <a:pt x="14" y="27"/>
                    <a:pt x="20" y="25"/>
                  </a:cubicBezTo>
                  <a:cubicBezTo>
                    <a:pt x="30" y="20"/>
                    <a:pt x="40" y="18"/>
                    <a:pt x="50" y="16"/>
                  </a:cubicBezTo>
                  <a:cubicBezTo>
                    <a:pt x="60" y="13"/>
                    <a:pt x="70" y="10"/>
                    <a:pt x="79" y="3"/>
                  </a:cubicBezTo>
                  <a:cubicBezTo>
                    <a:pt x="80" y="2"/>
                    <a:pt x="80" y="1"/>
                    <a:pt x="80" y="1"/>
                  </a:cubicBezTo>
                  <a:cubicBezTo>
                    <a:pt x="79" y="0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4" name="îsľidé"/>
            <p:cNvSpPr/>
            <p:nvPr/>
          </p:nvSpPr>
          <p:spPr bwMode="auto">
            <a:xfrm>
              <a:off x="4332289" y="3252788"/>
              <a:ext cx="139700" cy="74613"/>
            </a:xfrm>
            <a:custGeom>
              <a:avLst/>
              <a:gdLst>
                <a:gd name="T0" fmla="*/ 2 w 73"/>
                <a:gd name="T1" fmla="*/ 39 h 39"/>
                <a:gd name="T2" fmla="*/ 39 w 73"/>
                <a:gd name="T3" fmla="*/ 21 h 39"/>
                <a:gd name="T4" fmla="*/ 54 w 73"/>
                <a:gd name="T5" fmla="*/ 8 h 39"/>
                <a:gd name="T6" fmla="*/ 72 w 73"/>
                <a:gd name="T7" fmla="*/ 2 h 39"/>
                <a:gd name="T8" fmla="*/ 73 w 73"/>
                <a:gd name="T9" fmla="*/ 1 h 39"/>
                <a:gd name="T10" fmla="*/ 72 w 73"/>
                <a:gd name="T11" fmla="*/ 0 h 39"/>
                <a:gd name="T12" fmla="*/ 52 w 73"/>
                <a:gd name="T13" fmla="*/ 6 h 39"/>
                <a:gd name="T14" fmla="*/ 37 w 73"/>
                <a:gd name="T15" fmla="*/ 19 h 39"/>
                <a:gd name="T16" fmla="*/ 1 w 73"/>
                <a:gd name="T17" fmla="*/ 37 h 39"/>
                <a:gd name="T18" fmla="*/ 0 w 73"/>
                <a:gd name="T19" fmla="*/ 38 h 39"/>
                <a:gd name="T20" fmla="*/ 2 w 7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39">
                  <a:moveTo>
                    <a:pt x="2" y="39"/>
                  </a:moveTo>
                  <a:cubicBezTo>
                    <a:pt x="17" y="36"/>
                    <a:pt x="28" y="32"/>
                    <a:pt x="39" y="21"/>
                  </a:cubicBezTo>
                  <a:cubicBezTo>
                    <a:pt x="44" y="15"/>
                    <a:pt x="49" y="11"/>
                    <a:pt x="54" y="8"/>
                  </a:cubicBezTo>
                  <a:cubicBezTo>
                    <a:pt x="58" y="5"/>
                    <a:pt x="64" y="4"/>
                    <a:pt x="72" y="2"/>
                  </a:cubicBezTo>
                  <a:cubicBezTo>
                    <a:pt x="73" y="2"/>
                    <a:pt x="73" y="1"/>
                    <a:pt x="73" y="1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63" y="1"/>
                    <a:pt x="57" y="3"/>
                    <a:pt x="52" y="6"/>
                  </a:cubicBezTo>
                  <a:cubicBezTo>
                    <a:pt x="47" y="9"/>
                    <a:pt x="43" y="13"/>
                    <a:pt x="37" y="19"/>
                  </a:cubicBezTo>
                  <a:cubicBezTo>
                    <a:pt x="26" y="30"/>
                    <a:pt x="16" y="34"/>
                    <a:pt x="1" y="37"/>
                  </a:cubicBezTo>
                  <a:cubicBezTo>
                    <a:pt x="1" y="37"/>
                    <a:pt x="0" y="37"/>
                    <a:pt x="0" y="38"/>
                  </a:cubicBezTo>
                  <a:cubicBezTo>
                    <a:pt x="0" y="39"/>
                    <a:pt x="1" y="39"/>
                    <a:pt x="2" y="39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5" name="iṣlïḍe"/>
            <p:cNvSpPr/>
            <p:nvPr/>
          </p:nvSpPr>
          <p:spPr bwMode="auto">
            <a:xfrm>
              <a:off x="3211514" y="3189288"/>
              <a:ext cx="1384300" cy="1333500"/>
            </a:xfrm>
            <a:custGeom>
              <a:avLst/>
              <a:gdLst>
                <a:gd name="T0" fmla="*/ 698 w 722"/>
                <a:gd name="T1" fmla="*/ 206 h 696"/>
                <a:gd name="T2" fmla="*/ 601 w 722"/>
                <a:gd name="T3" fmla="*/ 66 h 696"/>
                <a:gd name="T4" fmla="*/ 519 w 722"/>
                <a:gd name="T5" fmla="*/ 63 h 696"/>
                <a:gd name="T6" fmla="*/ 473 w 722"/>
                <a:gd name="T7" fmla="*/ 35 h 696"/>
                <a:gd name="T8" fmla="*/ 427 w 722"/>
                <a:gd name="T9" fmla="*/ 45 h 696"/>
                <a:gd name="T10" fmla="*/ 389 w 722"/>
                <a:gd name="T11" fmla="*/ 55 h 696"/>
                <a:gd name="T12" fmla="*/ 343 w 722"/>
                <a:gd name="T13" fmla="*/ 34 h 696"/>
                <a:gd name="T14" fmla="*/ 294 w 722"/>
                <a:gd name="T15" fmla="*/ 28 h 696"/>
                <a:gd name="T16" fmla="*/ 230 w 722"/>
                <a:gd name="T17" fmla="*/ 1 h 696"/>
                <a:gd name="T18" fmla="*/ 229 w 722"/>
                <a:gd name="T19" fmla="*/ 1 h 696"/>
                <a:gd name="T20" fmla="*/ 225 w 722"/>
                <a:gd name="T21" fmla="*/ 4 h 696"/>
                <a:gd name="T22" fmla="*/ 186 w 722"/>
                <a:gd name="T23" fmla="*/ 94 h 696"/>
                <a:gd name="T24" fmla="*/ 133 w 722"/>
                <a:gd name="T25" fmla="*/ 118 h 696"/>
                <a:gd name="T26" fmla="*/ 117 w 722"/>
                <a:gd name="T27" fmla="*/ 168 h 696"/>
                <a:gd name="T28" fmla="*/ 64 w 722"/>
                <a:gd name="T29" fmla="*/ 207 h 696"/>
                <a:gd name="T30" fmla="*/ 5 w 722"/>
                <a:gd name="T31" fmla="*/ 288 h 696"/>
                <a:gd name="T32" fmla="*/ 1 w 722"/>
                <a:gd name="T33" fmla="*/ 313 h 696"/>
                <a:gd name="T34" fmla="*/ 24 w 722"/>
                <a:gd name="T35" fmla="*/ 464 h 696"/>
                <a:gd name="T36" fmla="*/ 490 w 722"/>
                <a:gd name="T37" fmla="*/ 672 h 696"/>
                <a:gd name="T38" fmla="*/ 698 w 722"/>
                <a:gd name="T39" fmla="*/ 206 h 696"/>
                <a:gd name="T40" fmla="*/ 696 w 722"/>
                <a:gd name="T41" fmla="*/ 207 h 696"/>
                <a:gd name="T42" fmla="*/ 489 w 722"/>
                <a:gd name="T43" fmla="*/ 670 h 696"/>
                <a:gd name="T44" fmla="*/ 26 w 722"/>
                <a:gd name="T45" fmla="*/ 463 h 696"/>
                <a:gd name="T46" fmla="*/ 3 w 722"/>
                <a:gd name="T47" fmla="*/ 313 h 696"/>
                <a:gd name="T48" fmla="*/ 6 w 722"/>
                <a:gd name="T49" fmla="*/ 289 h 696"/>
                <a:gd name="T50" fmla="*/ 38 w 722"/>
                <a:gd name="T51" fmla="*/ 236 h 696"/>
                <a:gd name="T52" fmla="*/ 89 w 722"/>
                <a:gd name="T53" fmla="*/ 199 h 696"/>
                <a:gd name="T54" fmla="*/ 124 w 722"/>
                <a:gd name="T55" fmla="*/ 142 h 696"/>
                <a:gd name="T56" fmla="*/ 160 w 722"/>
                <a:gd name="T57" fmla="*/ 108 h 696"/>
                <a:gd name="T58" fmla="*/ 229 w 722"/>
                <a:gd name="T59" fmla="*/ 18 h 696"/>
                <a:gd name="T60" fmla="*/ 227 w 722"/>
                <a:gd name="T61" fmla="*/ 4 h 696"/>
                <a:gd name="T62" fmla="*/ 230 w 722"/>
                <a:gd name="T63" fmla="*/ 3 h 696"/>
                <a:gd name="T64" fmla="*/ 228 w 722"/>
                <a:gd name="T65" fmla="*/ 2 h 696"/>
                <a:gd name="T66" fmla="*/ 294 w 722"/>
                <a:gd name="T67" fmla="*/ 31 h 696"/>
                <a:gd name="T68" fmla="*/ 342 w 722"/>
                <a:gd name="T69" fmla="*/ 36 h 696"/>
                <a:gd name="T70" fmla="*/ 389 w 722"/>
                <a:gd name="T71" fmla="*/ 58 h 696"/>
                <a:gd name="T72" fmla="*/ 428 w 722"/>
                <a:gd name="T73" fmla="*/ 47 h 696"/>
                <a:gd name="T74" fmla="*/ 473 w 722"/>
                <a:gd name="T75" fmla="*/ 37 h 696"/>
                <a:gd name="T76" fmla="*/ 518 w 722"/>
                <a:gd name="T77" fmla="*/ 65 h 696"/>
                <a:gd name="T78" fmla="*/ 601 w 722"/>
                <a:gd name="T79" fmla="*/ 68 h 696"/>
                <a:gd name="T80" fmla="*/ 600 w 722"/>
                <a:gd name="T81" fmla="*/ 68 h 696"/>
                <a:gd name="T82" fmla="*/ 697 w 722"/>
                <a:gd name="T83" fmla="*/ 20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2" h="696">
                  <a:moveTo>
                    <a:pt x="697" y="206"/>
                  </a:moveTo>
                  <a:cubicBezTo>
                    <a:pt x="698" y="206"/>
                    <a:pt x="698" y="206"/>
                    <a:pt x="698" y="206"/>
                  </a:cubicBezTo>
                  <a:cubicBezTo>
                    <a:pt x="677" y="150"/>
                    <a:pt x="643" y="103"/>
                    <a:pt x="602" y="66"/>
                  </a:cubicBezTo>
                  <a:cubicBezTo>
                    <a:pt x="602" y="66"/>
                    <a:pt x="601" y="66"/>
                    <a:pt x="601" y="66"/>
                  </a:cubicBezTo>
                  <a:cubicBezTo>
                    <a:pt x="592" y="68"/>
                    <a:pt x="578" y="71"/>
                    <a:pt x="562" y="71"/>
                  </a:cubicBezTo>
                  <a:cubicBezTo>
                    <a:pt x="549" y="71"/>
                    <a:pt x="534" y="69"/>
                    <a:pt x="519" y="63"/>
                  </a:cubicBezTo>
                  <a:cubicBezTo>
                    <a:pt x="511" y="60"/>
                    <a:pt x="504" y="54"/>
                    <a:pt x="496" y="48"/>
                  </a:cubicBezTo>
                  <a:cubicBezTo>
                    <a:pt x="489" y="42"/>
                    <a:pt x="481" y="37"/>
                    <a:pt x="473" y="35"/>
                  </a:cubicBezTo>
                  <a:cubicBezTo>
                    <a:pt x="470" y="34"/>
                    <a:pt x="468" y="34"/>
                    <a:pt x="465" y="34"/>
                  </a:cubicBezTo>
                  <a:cubicBezTo>
                    <a:pt x="453" y="34"/>
                    <a:pt x="440" y="39"/>
                    <a:pt x="427" y="45"/>
                  </a:cubicBezTo>
                  <a:cubicBezTo>
                    <a:pt x="415" y="50"/>
                    <a:pt x="402" y="55"/>
                    <a:pt x="390" y="55"/>
                  </a:cubicBezTo>
                  <a:cubicBezTo>
                    <a:pt x="390" y="55"/>
                    <a:pt x="389" y="55"/>
                    <a:pt x="389" y="55"/>
                  </a:cubicBezTo>
                  <a:cubicBezTo>
                    <a:pt x="378" y="55"/>
                    <a:pt x="371" y="52"/>
                    <a:pt x="365" y="48"/>
                  </a:cubicBezTo>
                  <a:cubicBezTo>
                    <a:pt x="359" y="45"/>
                    <a:pt x="353" y="39"/>
                    <a:pt x="343" y="34"/>
                  </a:cubicBezTo>
                  <a:cubicBezTo>
                    <a:pt x="331" y="28"/>
                    <a:pt x="325" y="26"/>
                    <a:pt x="317" y="26"/>
                  </a:cubicBezTo>
                  <a:cubicBezTo>
                    <a:pt x="312" y="26"/>
                    <a:pt x="305" y="27"/>
                    <a:pt x="294" y="28"/>
                  </a:cubicBezTo>
                  <a:cubicBezTo>
                    <a:pt x="292" y="29"/>
                    <a:pt x="289" y="29"/>
                    <a:pt x="286" y="29"/>
                  </a:cubicBezTo>
                  <a:cubicBezTo>
                    <a:pt x="266" y="29"/>
                    <a:pt x="244" y="19"/>
                    <a:pt x="230" y="1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9" y="1"/>
                    <a:pt x="229" y="1"/>
                    <a:pt x="229" y="1"/>
                  </a:cubicBezTo>
                  <a:cubicBezTo>
                    <a:pt x="228" y="1"/>
                    <a:pt x="227" y="2"/>
                    <a:pt x="226" y="3"/>
                  </a:cubicBezTo>
                  <a:cubicBezTo>
                    <a:pt x="225" y="3"/>
                    <a:pt x="225" y="4"/>
                    <a:pt x="225" y="4"/>
                  </a:cubicBezTo>
                  <a:cubicBezTo>
                    <a:pt x="226" y="9"/>
                    <a:pt x="226" y="13"/>
                    <a:pt x="226" y="18"/>
                  </a:cubicBezTo>
                  <a:cubicBezTo>
                    <a:pt x="226" y="48"/>
                    <a:pt x="212" y="76"/>
                    <a:pt x="186" y="94"/>
                  </a:cubicBezTo>
                  <a:cubicBezTo>
                    <a:pt x="179" y="99"/>
                    <a:pt x="169" y="102"/>
                    <a:pt x="159" y="106"/>
                  </a:cubicBezTo>
                  <a:cubicBezTo>
                    <a:pt x="149" y="109"/>
                    <a:pt x="140" y="112"/>
                    <a:pt x="133" y="118"/>
                  </a:cubicBezTo>
                  <a:cubicBezTo>
                    <a:pt x="125" y="125"/>
                    <a:pt x="122" y="134"/>
                    <a:pt x="121" y="142"/>
                  </a:cubicBezTo>
                  <a:cubicBezTo>
                    <a:pt x="120" y="150"/>
                    <a:pt x="120" y="159"/>
                    <a:pt x="117" y="168"/>
                  </a:cubicBezTo>
                  <a:cubicBezTo>
                    <a:pt x="112" y="179"/>
                    <a:pt x="106" y="185"/>
                    <a:pt x="99" y="191"/>
                  </a:cubicBezTo>
                  <a:cubicBezTo>
                    <a:pt x="89" y="198"/>
                    <a:pt x="76" y="202"/>
                    <a:pt x="64" y="207"/>
                  </a:cubicBezTo>
                  <a:cubicBezTo>
                    <a:pt x="53" y="212"/>
                    <a:pt x="42" y="220"/>
                    <a:pt x="35" y="235"/>
                  </a:cubicBezTo>
                  <a:cubicBezTo>
                    <a:pt x="28" y="253"/>
                    <a:pt x="20" y="274"/>
                    <a:pt x="5" y="288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3" y="297"/>
                    <a:pt x="1" y="305"/>
                    <a:pt x="1" y="313"/>
                  </a:cubicBezTo>
                  <a:cubicBezTo>
                    <a:pt x="1" y="320"/>
                    <a:pt x="0" y="327"/>
                    <a:pt x="0" y="335"/>
                  </a:cubicBezTo>
                  <a:cubicBezTo>
                    <a:pt x="0" y="378"/>
                    <a:pt x="8" y="421"/>
                    <a:pt x="24" y="464"/>
                  </a:cubicBezTo>
                  <a:cubicBezTo>
                    <a:pt x="79" y="607"/>
                    <a:pt x="216" y="696"/>
                    <a:pt x="361" y="696"/>
                  </a:cubicBezTo>
                  <a:cubicBezTo>
                    <a:pt x="404" y="696"/>
                    <a:pt x="448" y="688"/>
                    <a:pt x="490" y="672"/>
                  </a:cubicBezTo>
                  <a:cubicBezTo>
                    <a:pt x="634" y="617"/>
                    <a:pt x="722" y="480"/>
                    <a:pt x="722" y="335"/>
                  </a:cubicBezTo>
                  <a:cubicBezTo>
                    <a:pt x="722" y="292"/>
                    <a:pt x="714" y="248"/>
                    <a:pt x="698" y="206"/>
                  </a:cubicBezTo>
                  <a:cubicBezTo>
                    <a:pt x="697" y="206"/>
                    <a:pt x="697" y="206"/>
                    <a:pt x="697" y="206"/>
                  </a:cubicBezTo>
                  <a:cubicBezTo>
                    <a:pt x="696" y="207"/>
                    <a:pt x="696" y="207"/>
                    <a:pt x="696" y="207"/>
                  </a:cubicBezTo>
                  <a:cubicBezTo>
                    <a:pt x="712" y="249"/>
                    <a:pt x="720" y="292"/>
                    <a:pt x="720" y="335"/>
                  </a:cubicBezTo>
                  <a:cubicBezTo>
                    <a:pt x="720" y="479"/>
                    <a:pt x="632" y="615"/>
                    <a:pt x="489" y="670"/>
                  </a:cubicBezTo>
                  <a:cubicBezTo>
                    <a:pt x="447" y="686"/>
                    <a:pt x="404" y="693"/>
                    <a:pt x="361" y="693"/>
                  </a:cubicBezTo>
                  <a:cubicBezTo>
                    <a:pt x="217" y="693"/>
                    <a:pt x="81" y="606"/>
                    <a:pt x="26" y="463"/>
                  </a:cubicBezTo>
                  <a:cubicBezTo>
                    <a:pt x="10" y="421"/>
                    <a:pt x="3" y="377"/>
                    <a:pt x="3" y="335"/>
                  </a:cubicBezTo>
                  <a:cubicBezTo>
                    <a:pt x="3" y="328"/>
                    <a:pt x="3" y="320"/>
                    <a:pt x="3" y="313"/>
                  </a:cubicBezTo>
                  <a:cubicBezTo>
                    <a:pt x="4" y="305"/>
                    <a:pt x="5" y="297"/>
                    <a:pt x="7" y="289"/>
                  </a:cubicBezTo>
                  <a:cubicBezTo>
                    <a:pt x="6" y="289"/>
                    <a:pt x="6" y="289"/>
                    <a:pt x="6" y="289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22" y="276"/>
                    <a:pt x="30" y="254"/>
                    <a:pt x="38" y="236"/>
                  </a:cubicBezTo>
                  <a:cubicBezTo>
                    <a:pt x="42" y="226"/>
                    <a:pt x="48" y="220"/>
                    <a:pt x="54" y="215"/>
                  </a:cubicBezTo>
                  <a:cubicBezTo>
                    <a:pt x="65" y="208"/>
                    <a:pt x="77" y="205"/>
                    <a:pt x="89" y="199"/>
                  </a:cubicBezTo>
                  <a:cubicBezTo>
                    <a:pt x="101" y="194"/>
                    <a:pt x="112" y="185"/>
                    <a:pt x="119" y="169"/>
                  </a:cubicBezTo>
                  <a:cubicBezTo>
                    <a:pt x="123" y="159"/>
                    <a:pt x="123" y="150"/>
                    <a:pt x="124" y="142"/>
                  </a:cubicBezTo>
                  <a:cubicBezTo>
                    <a:pt x="125" y="134"/>
                    <a:pt x="127" y="127"/>
                    <a:pt x="135" y="120"/>
                  </a:cubicBezTo>
                  <a:cubicBezTo>
                    <a:pt x="141" y="114"/>
                    <a:pt x="150" y="111"/>
                    <a:pt x="160" y="108"/>
                  </a:cubicBezTo>
                  <a:cubicBezTo>
                    <a:pt x="170" y="105"/>
                    <a:pt x="180" y="102"/>
                    <a:pt x="187" y="96"/>
                  </a:cubicBezTo>
                  <a:cubicBezTo>
                    <a:pt x="214" y="77"/>
                    <a:pt x="229" y="48"/>
                    <a:pt x="229" y="18"/>
                  </a:cubicBezTo>
                  <a:cubicBezTo>
                    <a:pt x="229" y="13"/>
                    <a:pt x="228" y="9"/>
                    <a:pt x="228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4"/>
                    <a:pt x="229" y="3"/>
                    <a:pt x="230" y="3"/>
                  </a:cubicBezTo>
                  <a:cubicBezTo>
                    <a:pt x="229" y="2"/>
                    <a:pt x="229" y="2"/>
                    <a:pt x="229" y="2"/>
                  </a:cubicBezTo>
                  <a:cubicBezTo>
                    <a:pt x="228" y="2"/>
                    <a:pt x="228" y="2"/>
                    <a:pt x="228" y="2"/>
                  </a:cubicBezTo>
                  <a:cubicBezTo>
                    <a:pt x="242" y="21"/>
                    <a:pt x="266" y="31"/>
                    <a:pt x="286" y="31"/>
                  </a:cubicBezTo>
                  <a:cubicBezTo>
                    <a:pt x="289" y="31"/>
                    <a:pt x="292" y="31"/>
                    <a:pt x="294" y="31"/>
                  </a:cubicBezTo>
                  <a:cubicBezTo>
                    <a:pt x="305" y="29"/>
                    <a:pt x="312" y="28"/>
                    <a:pt x="317" y="28"/>
                  </a:cubicBezTo>
                  <a:cubicBezTo>
                    <a:pt x="324" y="28"/>
                    <a:pt x="330" y="30"/>
                    <a:pt x="342" y="36"/>
                  </a:cubicBezTo>
                  <a:cubicBezTo>
                    <a:pt x="351" y="41"/>
                    <a:pt x="357" y="46"/>
                    <a:pt x="364" y="50"/>
                  </a:cubicBezTo>
                  <a:cubicBezTo>
                    <a:pt x="370" y="54"/>
                    <a:pt x="377" y="57"/>
                    <a:pt x="389" y="58"/>
                  </a:cubicBezTo>
                  <a:cubicBezTo>
                    <a:pt x="389" y="58"/>
                    <a:pt x="390" y="58"/>
                    <a:pt x="390" y="58"/>
                  </a:cubicBezTo>
                  <a:cubicBezTo>
                    <a:pt x="403" y="58"/>
                    <a:pt x="416" y="52"/>
                    <a:pt x="428" y="47"/>
                  </a:cubicBezTo>
                  <a:cubicBezTo>
                    <a:pt x="441" y="41"/>
                    <a:pt x="453" y="36"/>
                    <a:pt x="465" y="36"/>
                  </a:cubicBezTo>
                  <a:cubicBezTo>
                    <a:pt x="467" y="36"/>
                    <a:pt x="470" y="36"/>
                    <a:pt x="473" y="37"/>
                  </a:cubicBezTo>
                  <a:cubicBezTo>
                    <a:pt x="480" y="39"/>
                    <a:pt x="487" y="44"/>
                    <a:pt x="495" y="50"/>
                  </a:cubicBezTo>
                  <a:cubicBezTo>
                    <a:pt x="502" y="56"/>
                    <a:pt x="510" y="62"/>
                    <a:pt x="518" y="65"/>
                  </a:cubicBezTo>
                  <a:cubicBezTo>
                    <a:pt x="533" y="71"/>
                    <a:pt x="548" y="73"/>
                    <a:pt x="562" y="73"/>
                  </a:cubicBezTo>
                  <a:cubicBezTo>
                    <a:pt x="578" y="73"/>
                    <a:pt x="592" y="70"/>
                    <a:pt x="601" y="68"/>
                  </a:cubicBezTo>
                  <a:cubicBezTo>
                    <a:pt x="601" y="67"/>
                    <a:pt x="601" y="67"/>
                    <a:pt x="601" y="67"/>
                  </a:cubicBezTo>
                  <a:cubicBezTo>
                    <a:pt x="600" y="68"/>
                    <a:pt x="600" y="68"/>
                    <a:pt x="600" y="68"/>
                  </a:cubicBezTo>
                  <a:cubicBezTo>
                    <a:pt x="642" y="105"/>
                    <a:pt x="675" y="152"/>
                    <a:pt x="696" y="207"/>
                  </a:cubicBezTo>
                  <a:cubicBezTo>
                    <a:pt x="697" y="206"/>
                    <a:pt x="697" y="206"/>
                    <a:pt x="697" y="20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6" name="ïṣ1ídê"/>
            <p:cNvSpPr/>
            <p:nvPr/>
          </p:nvSpPr>
          <p:spPr bwMode="auto">
            <a:xfrm>
              <a:off x="4384676" y="3568700"/>
              <a:ext cx="66675" cy="36513"/>
            </a:xfrm>
            <a:custGeom>
              <a:avLst/>
              <a:gdLst>
                <a:gd name="T0" fmla="*/ 0 w 42"/>
                <a:gd name="T1" fmla="*/ 23 h 23"/>
                <a:gd name="T2" fmla="*/ 42 w 42"/>
                <a:gd name="T3" fmla="*/ 0 h 23"/>
                <a:gd name="T4" fmla="*/ 0 w 4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3">
                  <a:moveTo>
                    <a:pt x="0" y="23"/>
                  </a:moveTo>
                  <a:lnTo>
                    <a:pt x="42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7" name="îṥ1íḑé"/>
            <p:cNvSpPr/>
            <p:nvPr/>
          </p:nvSpPr>
          <p:spPr bwMode="auto">
            <a:xfrm flipV="1">
              <a:off x="4384676" y="3568700"/>
              <a:ext cx="66675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8" name="ísḷiḍê"/>
            <p:cNvSpPr/>
            <p:nvPr/>
          </p:nvSpPr>
          <p:spPr bwMode="auto">
            <a:xfrm>
              <a:off x="4378326" y="3565525"/>
              <a:ext cx="79375" cy="46038"/>
            </a:xfrm>
            <a:custGeom>
              <a:avLst/>
              <a:gdLst>
                <a:gd name="T0" fmla="*/ 4 w 41"/>
                <a:gd name="T1" fmla="*/ 23 h 24"/>
                <a:gd name="T2" fmla="*/ 39 w 41"/>
                <a:gd name="T3" fmla="*/ 5 h 24"/>
                <a:gd name="T4" fmla="*/ 40 w 41"/>
                <a:gd name="T5" fmla="*/ 1 h 24"/>
                <a:gd name="T6" fmla="*/ 37 w 41"/>
                <a:gd name="T7" fmla="*/ 0 h 24"/>
                <a:gd name="T8" fmla="*/ 2 w 41"/>
                <a:gd name="T9" fmla="*/ 19 h 24"/>
                <a:gd name="T10" fmla="*/ 1 w 41"/>
                <a:gd name="T11" fmla="*/ 22 h 24"/>
                <a:gd name="T12" fmla="*/ 4 w 41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4" y="23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41" y="4"/>
                    <a:pt x="41" y="3"/>
                    <a:pt x="40" y="1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3" y="24"/>
                    <a:pt x="4" y="2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9" name="işľîḓê"/>
            <p:cNvSpPr/>
            <p:nvPr/>
          </p:nvSpPr>
          <p:spPr bwMode="auto">
            <a:xfrm>
              <a:off x="4397376" y="3602038"/>
              <a:ext cx="66675" cy="33338"/>
            </a:xfrm>
            <a:custGeom>
              <a:avLst/>
              <a:gdLst>
                <a:gd name="T0" fmla="*/ 0 w 42"/>
                <a:gd name="T1" fmla="*/ 21 h 21"/>
                <a:gd name="T2" fmla="*/ 42 w 42"/>
                <a:gd name="T3" fmla="*/ 0 h 21"/>
                <a:gd name="T4" fmla="*/ 0 w 42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0" name="îśľîdè"/>
            <p:cNvSpPr/>
            <p:nvPr/>
          </p:nvSpPr>
          <p:spPr bwMode="auto">
            <a:xfrm flipV="1">
              <a:off x="4397376" y="3602038"/>
              <a:ext cx="66675" cy="33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1" name="ïşľiḋê"/>
            <p:cNvSpPr/>
            <p:nvPr/>
          </p:nvSpPr>
          <p:spPr bwMode="auto">
            <a:xfrm>
              <a:off x="4392614" y="3595688"/>
              <a:ext cx="77788" cy="46038"/>
            </a:xfrm>
            <a:custGeom>
              <a:avLst/>
              <a:gdLst>
                <a:gd name="T0" fmla="*/ 4 w 41"/>
                <a:gd name="T1" fmla="*/ 23 h 24"/>
                <a:gd name="T2" fmla="*/ 39 w 41"/>
                <a:gd name="T3" fmla="*/ 5 h 24"/>
                <a:gd name="T4" fmla="*/ 40 w 41"/>
                <a:gd name="T5" fmla="*/ 1 h 24"/>
                <a:gd name="T6" fmla="*/ 37 w 41"/>
                <a:gd name="T7" fmla="*/ 0 h 24"/>
                <a:gd name="T8" fmla="*/ 2 w 41"/>
                <a:gd name="T9" fmla="*/ 19 h 24"/>
                <a:gd name="T10" fmla="*/ 1 w 41"/>
                <a:gd name="T11" fmla="*/ 22 h 24"/>
                <a:gd name="T12" fmla="*/ 4 w 41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4" y="23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41" y="4"/>
                    <a:pt x="41" y="3"/>
                    <a:pt x="40" y="1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3" y="24"/>
                    <a:pt x="4" y="2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2" name="iṧḻiḍé"/>
            <p:cNvSpPr/>
            <p:nvPr/>
          </p:nvSpPr>
          <p:spPr bwMode="auto">
            <a:xfrm>
              <a:off x="3387726" y="3984625"/>
              <a:ext cx="66675" cy="36513"/>
            </a:xfrm>
            <a:custGeom>
              <a:avLst/>
              <a:gdLst>
                <a:gd name="T0" fmla="*/ 0 w 42"/>
                <a:gd name="T1" fmla="*/ 23 h 23"/>
                <a:gd name="T2" fmla="*/ 42 w 42"/>
                <a:gd name="T3" fmla="*/ 0 h 23"/>
                <a:gd name="T4" fmla="*/ 0 w 4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3">
                  <a:moveTo>
                    <a:pt x="0" y="23"/>
                  </a:moveTo>
                  <a:lnTo>
                    <a:pt x="42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3" name="iśļîďê"/>
            <p:cNvSpPr/>
            <p:nvPr/>
          </p:nvSpPr>
          <p:spPr bwMode="auto">
            <a:xfrm flipV="1">
              <a:off x="3387726" y="3984625"/>
              <a:ext cx="66675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4" name="ïş1íḓé"/>
            <p:cNvSpPr/>
            <p:nvPr/>
          </p:nvSpPr>
          <p:spPr bwMode="auto">
            <a:xfrm>
              <a:off x="3381376" y="3978275"/>
              <a:ext cx="79375" cy="46038"/>
            </a:xfrm>
            <a:custGeom>
              <a:avLst/>
              <a:gdLst>
                <a:gd name="T0" fmla="*/ 4 w 41"/>
                <a:gd name="T1" fmla="*/ 24 h 24"/>
                <a:gd name="T2" fmla="*/ 39 w 41"/>
                <a:gd name="T3" fmla="*/ 5 h 24"/>
                <a:gd name="T4" fmla="*/ 40 w 41"/>
                <a:gd name="T5" fmla="*/ 2 h 24"/>
                <a:gd name="T6" fmla="*/ 37 w 41"/>
                <a:gd name="T7" fmla="*/ 1 h 24"/>
                <a:gd name="T8" fmla="*/ 2 w 41"/>
                <a:gd name="T9" fmla="*/ 19 h 24"/>
                <a:gd name="T10" fmla="*/ 1 w 41"/>
                <a:gd name="T11" fmla="*/ 23 h 24"/>
                <a:gd name="T12" fmla="*/ 4 w 41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4" y="24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41" y="5"/>
                    <a:pt x="41" y="3"/>
                    <a:pt x="40" y="2"/>
                  </a:cubicBezTo>
                  <a:cubicBezTo>
                    <a:pt x="40" y="1"/>
                    <a:pt x="38" y="0"/>
                    <a:pt x="37" y="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5" name="ïsḷíḓê"/>
            <p:cNvSpPr/>
            <p:nvPr/>
          </p:nvSpPr>
          <p:spPr bwMode="auto">
            <a:xfrm>
              <a:off x="3400426" y="4014788"/>
              <a:ext cx="68263" cy="36513"/>
            </a:xfrm>
            <a:custGeom>
              <a:avLst/>
              <a:gdLst>
                <a:gd name="T0" fmla="*/ 0 w 43"/>
                <a:gd name="T1" fmla="*/ 23 h 23"/>
                <a:gd name="T2" fmla="*/ 43 w 43"/>
                <a:gd name="T3" fmla="*/ 0 h 23"/>
                <a:gd name="T4" fmla="*/ 0 w 4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23">
                  <a:moveTo>
                    <a:pt x="0" y="23"/>
                  </a:moveTo>
                  <a:lnTo>
                    <a:pt x="43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6" name="ísļîḍé"/>
            <p:cNvSpPr/>
            <p:nvPr/>
          </p:nvSpPr>
          <p:spPr bwMode="auto">
            <a:xfrm flipV="1">
              <a:off x="3400426" y="4014788"/>
              <a:ext cx="68263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7" name="iSḻïḋé"/>
            <p:cNvSpPr/>
            <p:nvPr/>
          </p:nvSpPr>
          <p:spPr bwMode="auto">
            <a:xfrm>
              <a:off x="3395664" y="4011613"/>
              <a:ext cx="77788" cy="44450"/>
            </a:xfrm>
            <a:custGeom>
              <a:avLst/>
              <a:gdLst>
                <a:gd name="T0" fmla="*/ 4 w 41"/>
                <a:gd name="T1" fmla="*/ 23 h 23"/>
                <a:gd name="T2" fmla="*/ 39 w 41"/>
                <a:gd name="T3" fmla="*/ 4 h 23"/>
                <a:gd name="T4" fmla="*/ 40 w 41"/>
                <a:gd name="T5" fmla="*/ 1 h 23"/>
                <a:gd name="T6" fmla="*/ 37 w 41"/>
                <a:gd name="T7" fmla="*/ 0 h 23"/>
                <a:gd name="T8" fmla="*/ 2 w 41"/>
                <a:gd name="T9" fmla="*/ 19 h 23"/>
                <a:gd name="T10" fmla="*/ 1 w 41"/>
                <a:gd name="T11" fmla="*/ 22 h 23"/>
                <a:gd name="T12" fmla="*/ 4 w 4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3">
                  <a:moveTo>
                    <a:pt x="4" y="23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2"/>
                    <a:pt x="40" y="1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3" y="23"/>
                    <a:pt x="4" y="2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8" name="isļïḑé"/>
            <p:cNvSpPr/>
            <p:nvPr/>
          </p:nvSpPr>
          <p:spPr bwMode="auto">
            <a:xfrm>
              <a:off x="3795714" y="4065588"/>
              <a:ext cx="73025" cy="179388"/>
            </a:xfrm>
            <a:custGeom>
              <a:avLst/>
              <a:gdLst>
                <a:gd name="T0" fmla="*/ 38 w 38"/>
                <a:gd name="T1" fmla="*/ 0 h 94"/>
                <a:gd name="T2" fmla="*/ 0 w 38"/>
                <a:gd name="T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94">
                  <a:moveTo>
                    <a:pt x="38" y="0"/>
                  </a:moveTo>
                  <a:cubicBezTo>
                    <a:pt x="38" y="0"/>
                    <a:pt x="4" y="26"/>
                    <a:pt x="0" y="94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9" name="işľíḓe"/>
            <p:cNvSpPr/>
            <p:nvPr/>
          </p:nvSpPr>
          <p:spPr bwMode="auto">
            <a:xfrm>
              <a:off x="3789364" y="4059238"/>
              <a:ext cx="82550" cy="192088"/>
            </a:xfrm>
            <a:custGeom>
              <a:avLst/>
              <a:gdLst>
                <a:gd name="T0" fmla="*/ 39 w 43"/>
                <a:gd name="T1" fmla="*/ 1 h 100"/>
                <a:gd name="T2" fmla="*/ 0 w 43"/>
                <a:gd name="T3" fmla="*/ 97 h 100"/>
                <a:gd name="T4" fmla="*/ 3 w 43"/>
                <a:gd name="T5" fmla="*/ 100 h 100"/>
                <a:gd name="T6" fmla="*/ 5 w 43"/>
                <a:gd name="T7" fmla="*/ 98 h 100"/>
                <a:gd name="T8" fmla="*/ 25 w 43"/>
                <a:gd name="T9" fmla="*/ 26 h 100"/>
                <a:gd name="T10" fmla="*/ 37 w 43"/>
                <a:gd name="T11" fmla="*/ 10 h 100"/>
                <a:gd name="T12" fmla="*/ 41 w 43"/>
                <a:gd name="T13" fmla="*/ 6 h 100"/>
                <a:gd name="T14" fmla="*/ 42 w 43"/>
                <a:gd name="T15" fmla="*/ 5 h 100"/>
                <a:gd name="T16" fmla="*/ 42 w 43"/>
                <a:gd name="T17" fmla="*/ 5 h 100"/>
                <a:gd name="T18" fmla="*/ 42 w 43"/>
                <a:gd name="T19" fmla="*/ 5 h 100"/>
                <a:gd name="T20" fmla="*/ 43 w 43"/>
                <a:gd name="T21" fmla="*/ 1 h 100"/>
                <a:gd name="T22" fmla="*/ 39 w 43"/>
                <a:gd name="T23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100">
                  <a:moveTo>
                    <a:pt x="39" y="1"/>
                  </a:moveTo>
                  <a:cubicBezTo>
                    <a:pt x="39" y="1"/>
                    <a:pt x="5" y="28"/>
                    <a:pt x="0" y="97"/>
                  </a:cubicBezTo>
                  <a:cubicBezTo>
                    <a:pt x="0" y="99"/>
                    <a:pt x="1" y="100"/>
                    <a:pt x="3" y="100"/>
                  </a:cubicBezTo>
                  <a:cubicBezTo>
                    <a:pt x="4" y="100"/>
                    <a:pt x="5" y="99"/>
                    <a:pt x="5" y="98"/>
                  </a:cubicBezTo>
                  <a:cubicBezTo>
                    <a:pt x="7" y="64"/>
                    <a:pt x="17" y="40"/>
                    <a:pt x="25" y="26"/>
                  </a:cubicBezTo>
                  <a:cubicBezTo>
                    <a:pt x="30" y="18"/>
                    <a:pt x="34" y="13"/>
                    <a:pt x="37" y="10"/>
                  </a:cubicBezTo>
                  <a:cubicBezTo>
                    <a:pt x="39" y="8"/>
                    <a:pt x="40" y="7"/>
                    <a:pt x="41" y="6"/>
                  </a:cubicBezTo>
                  <a:cubicBezTo>
                    <a:pt x="41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4"/>
                    <a:pt x="43" y="2"/>
                    <a:pt x="43" y="1"/>
                  </a:cubicBezTo>
                  <a:cubicBezTo>
                    <a:pt x="42" y="0"/>
                    <a:pt x="40" y="0"/>
                    <a:pt x="39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0" name="iṥlïḍe"/>
            <p:cNvSpPr/>
            <p:nvPr/>
          </p:nvSpPr>
          <p:spPr bwMode="auto">
            <a:xfrm>
              <a:off x="4171951" y="3919538"/>
              <a:ext cx="150813" cy="93663"/>
            </a:xfrm>
            <a:custGeom>
              <a:avLst/>
              <a:gdLst>
                <a:gd name="T0" fmla="*/ 0 w 79"/>
                <a:gd name="T1" fmla="*/ 12 h 49"/>
                <a:gd name="T2" fmla="*/ 79 w 79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9" h="49">
                  <a:moveTo>
                    <a:pt x="0" y="12"/>
                  </a:moveTo>
                  <a:cubicBezTo>
                    <a:pt x="0" y="12"/>
                    <a:pt x="44" y="0"/>
                    <a:pt x="79" y="49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1" name="iŝ1iḓe"/>
            <p:cNvSpPr/>
            <p:nvPr/>
          </p:nvSpPr>
          <p:spPr bwMode="auto">
            <a:xfrm>
              <a:off x="4165601" y="3937000"/>
              <a:ext cx="161925" cy="82550"/>
            </a:xfrm>
            <a:custGeom>
              <a:avLst/>
              <a:gdLst>
                <a:gd name="T0" fmla="*/ 4 w 84"/>
                <a:gd name="T1" fmla="*/ 6 h 43"/>
                <a:gd name="T2" fmla="*/ 4 w 84"/>
                <a:gd name="T3" fmla="*/ 6 h 43"/>
                <a:gd name="T4" fmla="*/ 16 w 84"/>
                <a:gd name="T5" fmla="*/ 4 h 43"/>
                <a:gd name="T6" fmla="*/ 45 w 84"/>
                <a:gd name="T7" fmla="*/ 11 h 43"/>
                <a:gd name="T8" fmla="*/ 80 w 84"/>
                <a:gd name="T9" fmla="*/ 42 h 43"/>
                <a:gd name="T10" fmla="*/ 83 w 84"/>
                <a:gd name="T11" fmla="*/ 42 h 43"/>
                <a:gd name="T12" fmla="*/ 84 w 84"/>
                <a:gd name="T13" fmla="*/ 39 h 43"/>
                <a:gd name="T14" fmla="*/ 47 w 84"/>
                <a:gd name="T15" fmla="*/ 7 h 43"/>
                <a:gd name="T16" fmla="*/ 16 w 84"/>
                <a:gd name="T17" fmla="*/ 0 h 43"/>
                <a:gd name="T18" fmla="*/ 2 w 84"/>
                <a:gd name="T19" fmla="*/ 1 h 43"/>
                <a:gd name="T20" fmla="*/ 1 w 84"/>
                <a:gd name="T21" fmla="*/ 4 h 43"/>
                <a:gd name="T22" fmla="*/ 4 w 84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43"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9" y="4"/>
                    <a:pt x="16" y="4"/>
                  </a:cubicBezTo>
                  <a:cubicBezTo>
                    <a:pt x="23" y="4"/>
                    <a:pt x="34" y="6"/>
                    <a:pt x="45" y="11"/>
                  </a:cubicBezTo>
                  <a:cubicBezTo>
                    <a:pt x="56" y="16"/>
                    <a:pt x="68" y="26"/>
                    <a:pt x="80" y="42"/>
                  </a:cubicBezTo>
                  <a:cubicBezTo>
                    <a:pt x="81" y="43"/>
                    <a:pt x="82" y="43"/>
                    <a:pt x="83" y="42"/>
                  </a:cubicBezTo>
                  <a:cubicBezTo>
                    <a:pt x="84" y="42"/>
                    <a:pt x="84" y="40"/>
                    <a:pt x="84" y="39"/>
                  </a:cubicBezTo>
                  <a:cubicBezTo>
                    <a:pt x="72" y="22"/>
                    <a:pt x="59" y="12"/>
                    <a:pt x="47" y="7"/>
                  </a:cubicBezTo>
                  <a:cubicBezTo>
                    <a:pt x="35" y="1"/>
                    <a:pt x="24" y="0"/>
                    <a:pt x="16" y="0"/>
                  </a:cubicBezTo>
                  <a:cubicBezTo>
                    <a:pt x="8" y="0"/>
                    <a:pt x="2" y="1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2" name="iṡḻïḑê"/>
            <p:cNvSpPr/>
            <p:nvPr/>
          </p:nvSpPr>
          <p:spPr bwMode="auto">
            <a:xfrm>
              <a:off x="3406776" y="4113213"/>
              <a:ext cx="176213" cy="134938"/>
            </a:xfrm>
            <a:custGeom>
              <a:avLst/>
              <a:gdLst>
                <a:gd name="T0" fmla="*/ 86 w 92"/>
                <a:gd name="T1" fmla="*/ 19 h 71"/>
                <a:gd name="T2" fmla="*/ 57 w 92"/>
                <a:gd name="T3" fmla="*/ 62 h 71"/>
                <a:gd name="T4" fmla="*/ 6 w 92"/>
                <a:gd name="T5" fmla="*/ 52 h 71"/>
                <a:gd name="T6" fmla="*/ 35 w 92"/>
                <a:gd name="T7" fmla="*/ 9 h 71"/>
                <a:gd name="T8" fmla="*/ 86 w 92"/>
                <a:gd name="T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1">
                  <a:moveTo>
                    <a:pt x="86" y="19"/>
                  </a:moveTo>
                  <a:cubicBezTo>
                    <a:pt x="92" y="34"/>
                    <a:pt x="79" y="53"/>
                    <a:pt x="57" y="62"/>
                  </a:cubicBezTo>
                  <a:cubicBezTo>
                    <a:pt x="35" y="71"/>
                    <a:pt x="12" y="67"/>
                    <a:pt x="6" y="52"/>
                  </a:cubicBezTo>
                  <a:cubicBezTo>
                    <a:pt x="0" y="37"/>
                    <a:pt x="13" y="18"/>
                    <a:pt x="35" y="9"/>
                  </a:cubicBezTo>
                  <a:cubicBezTo>
                    <a:pt x="57" y="0"/>
                    <a:pt x="80" y="4"/>
                    <a:pt x="86" y="19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3" name="iSḷíḋé"/>
            <p:cNvSpPr/>
            <p:nvPr/>
          </p:nvSpPr>
          <p:spPr bwMode="auto">
            <a:xfrm>
              <a:off x="3424239" y="4176713"/>
              <a:ext cx="39688" cy="34925"/>
            </a:xfrm>
            <a:custGeom>
              <a:avLst/>
              <a:gdLst>
                <a:gd name="T0" fmla="*/ 19 w 21"/>
                <a:gd name="T1" fmla="*/ 5 h 19"/>
                <a:gd name="T2" fmla="*/ 14 w 21"/>
                <a:gd name="T3" fmla="*/ 16 h 19"/>
                <a:gd name="T4" fmla="*/ 2 w 21"/>
                <a:gd name="T5" fmla="*/ 14 h 19"/>
                <a:gd name="T6" fmla="*/ 7 w 21"/>
                <a:gd name="T7" fmla="*/ 3 h 19"/>
                <a:gd name="T8" fmla="*/ 19 w 2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5"/>
                  </a:moveTo>
                  <a:cubicBezTo>
                    <a:pt x="21" y="9"/>
                    <a:pt x="19" y="14"/>
                    <a:pt x="14" y="16"/>
                  </a:cubicBezTo>
                  <a:cubicBezTo>
                    <a:pt x="10" y="19"/>
                    <a:pt x="4" y="18"/>
                    <a:pt x="2" y="14"/>
                  </a:cubicBezTo>
                  <a:cubicBezTo>
                    <a:pt x="0" y="10"/>
                    <a:pt x="2" y="5"/>
                    <a:pt x="7" y="3"/>
                  </a:cubicBezTo>
                  <a:cubicBezTo>
                    <a:pt x="11" y="0"/>
                    <a:pt x="17" y="1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4" name="ïSľídê"/>
            <p:cNvSpPr/>
            <p:nvPr/>
          </p:nvSpPr>
          <p:spPr bwMode="auto">
            <a:xfrm>
              <a:off x="4373564" y="3695700"/>
              <a:ext cx="176213" cy="138113"/>
            </a:xfrm>
            <a:custGeom>
              <a:avLst/>
              <a:gdLst>
                <a:gd name="T0" fmla="*/ 6 w 92"/>
                <a:gd name="T1" fmla="*/ 53 h 72"/>
                <a:gd name="T2" fmla="*/ 57 w 92"/>
                <a:gd name="T3" fmla="*/ 63 h 72"/>
                <a:gd name="T4" fmla="*/ 86 w 92"/>
                <a:gd name="T5" fmla="*/ 19 h 72"/>
                <a:gd name="T6" fmla="*/ 35 w 92"/>
                <a:gd name="T7" fmla="*/ 10 h 72"/>
                <a:gd name="T8" fmla="*/ 6 w 92"/>
                <a:gd name="T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2">
                  <a:moveTo>
                    <a:pt x="6" y="53"/>
                  </a:moveTo>
                  <a:cubicBezTo>
                    <a:pt x="12" y="68"/>
                    <a:pt x="35" y="72"/>
                    <a:pt x="57" y="63"/>
                  </a:cubicBezTo>
                  <a:cubicBezTo>
                    <a:pt x="79" y="53"/>
                    <a:pt x="92" y="34"/>
                    <a:pt x="86" y="19"/>
                  </a:cubicBezTo>
                  <a:cubicBezTo>
                    <a:pt x="80" y="5"/>
                    <a:pt x="57" y="0"/>
                    <a:pt x="35" y="10"/>
                  </a:cubicBezTo>
                  <a:cubicBezTo>
                    <a:pt x="13" y="19"/>
                    <a:pt x="0" y="39"/>
                    <a:pt x="6" y="53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5" name="íšľíḑê"/>
            <p:cNvSpPr/>
            <p:nvPr/>
          </p:nvSpPr>
          <p:spPr bwMode="auto">
            <a:xfrm>
              <a:off x="4486276" y="3719513"/>
              <a:ext cx="39688" cy="34925"/>
            </a:xfrm>
            <a:custGeom>
              <a:avLst/>
              <a:gdLst>
                <a:gd name="T0" fmla="*/ 1 w 21"/>
                <a:gd name="T1" fmla="*/ 12 h 18"/>
                <a:gd name="T2" fmla="*/ 13 w 21"/>
                <a:gd name="T3" fmla="*/ 17 h 18"/>
                <a:gd name="T4" fmla="*/ 20 w 21"/>
                <a:gd name="T5" fmla="*/ 7 h 18"/>
                <a:gd name="T6" fmla="*/ 8 w 21"/>
                <a:gd name="T7" fmla="*/ 2 h 18"/>
                <a:gd name="T8" fmla="*/ 1 w 21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" y="12"/>
                  </a:moveTo>
                  <a:cubicBezTo>
                    <a:pt x="2" y="16"/>
                    <a:pt x="7" y="18"/>
                    <a:pt x="13" y="17"/>
                  </a:cubicBezTo>
                  <a:cubicBezTo>
                    <a:pt x="18" y="15"/>
                    <a:pt x="21" y="11"/>
                    <a:pt x="20" y="7"/>
                  </a:cubicBezTo>
                  <a:cubicBezTo>
                    <a:pt x="18" y="2"/>
                    <a:pt x="13" y="0"/>
                    <a:pt x="8" y="2"/>
                  </a:cubicBezTo>
                  <a:cubicBezTo>
                    <a:pt x="3" y="3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6" name="íśļîḓè"/>
            <p:cNvSpPr/>
            <p:nvPr/>
          </p:nvSpPr>
          <p:spPr bwMode="auto">
            <a:xfrm>
              <a:off x="3170239" y="5013325"/>
              <a:ext cx="196850" cy="311150"/>
            </a:xfrm>
            <a:custGeom>
              <a:avLst/>
              <a:gdLst>
                <a:gd name="T0" fmla="*/ 99 w 102"/>
                <a:gd name="T1" fmla="*/ 114 h 163"/>
                <a:gd name="T2" fmla="*/ 102 w 102"/>
                <a:gd name="T3" fmla="*/ 14 h 163"/>
                <a:gd name="T4" fmla="*/ 0 w 102"/>
                <a:gd name="T5" fmla="*/ 40 h 163"/>
                <a:gd name="T6" fmla="*/ 36 w 102"/>
                <a:gd name="T7" fmla="*/ 79 h 163"/>
                <a:gd name="T8" fmla="*/ 60 w 102"/>
                <a:gd name="T9" fmla="*/ 130 h 163"/>
                <a:gd name="T10" fmla="*/ 99 w 102"/>
                <a:gd name="T11" fmla="*/ 11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63">
                  <a:moveTo>
                    <a:pt x="99" y="114"/>
                  </a:moveTo>
                  <a:cubicBezTo>
                    <a:pt x="99" y="114"/>
                    <a:pt x="99" y="68"/>
                    <a:pt x="102" y="14"/>
                  </a:cubicBezTo>
                  <a:cubicBezTo>
                    <a:pt x="81" y="6"/>
                    <a:pt x="39" y="0"/>
                    <a:pt x="0" y="40"/>
                  </a:cubicBezTo>
                  <a:cubicBezTo>
                    <a:pt x="18" y="65"/>
                    <a:pt x="36" y="79"/>
                    <a:pt x="36" y="79"/>
                  </a:cubicBezTo>
                  <a:cubicBezTo>
                    <a:pt x="41" y="134"/>
                    <a:pt x="47" y="128"/>
                    <a:pt x="60" y="130"/>
                  </a:cubicBezTo>
                  <a:cubicBezTo>
                    <a:pt x="72" y="131"/>
                    <a:pt x="87" y="163"/>
                    <a:pt x="99" y="114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7" name="îşľíḑè"/>
            <p:cNvSpPr/>
            <p:nvPr/>
          </p:nvSpPr>
          <p:spPr bwMode="auto">
            <a:xfrm>
              <a:off x="3168651" y="5026025"/>
              <a:ext cx="201613" cy="260350"/>
            </a:xfrm>
            <a:custGeom>
              <a:avLst/>
              <a:gdLst>
                <a:gd name="T0" fmla="*/ 100 w 105"/>
                <a:gd name="T1" fmla="*/ 107 h 136"/>
                <a:gd name="T2" fmla="*/ 101 w 105"/>
                <a:gd name="T3" fmla="*/ 107 h 136"/>
                <a:gd name="T4" fmla="*/ 101 w 105"/>
                <a:gd name="T5" fmla="*/ 99 h 136"/>
                <a:gd name="T6" fmla="*/ 104 w 105"/>
                <a:gd name="T7" fmla="*/ 7 h 136"/>
                <a:gd name="T8" fmla="*/ 104 w 105"/>
                <a:gd name="T9" fmla="*/ 6 h 136"/>
                <a:gd name="T10" fmla="*/ 70 w 105"/>
                <a:gd name="T11" fmla="*/ 0 h 136"/>
                <a:gd name="T12" fmla="*/ 0 w 105"/>
                <a:gd name="T13" fmla="*/ 32 h 136"/>
                <a:gd name="T14" fmla="*/ 0 w 105"/>
                <a:gd name="T15" fmla="*/ 34 h 136"/>
                <a:gd name="T16" fmla="*/ 36 w 105"/>
                <a:gd name="T17" fmla="*/ 73 h 136"/>
                <a:gd name="T18" fmla="*/ 37 w 105"/>
                <a:gd name="T19" fmla="*/ 72 h 136"/>
                <a:gd name="T20" fmla="*/ 35 w 105"/>
                <a:gd name="T21" fmla="*/ 72 h 136"/>
                <a:gd name="T22" fmla="*/ 45 w 105"/>
                <a:gd name="T23" fmla="*/ 118 h 136"/>
                <a:gd name="T24" fmla="*/ 52 w 105"/>
                <a:gd name="T25" fmla="*/ 123 h 136"/>
                <a:gd name="T26" fmla="*/ 61 w 105"/>
                <a:gd name="T27" fmla="*/ 124 h 136"/>
                <a:gd name="T28" fmla="*/ 71 w 105"/>
                <a:gd name="T29" fmla="*/ 130 h 136"/>
                <a:gd name="T30" fmla="*/ 83 w 105"/>
                <a:gd name="T31" fmla="*/ 136 h 136"/>
                <a:gd name="T32" fmla="*/ 93 w 105"/>
                <a:gd name="T33" fmla="*/ 129 h 136"/>
                <a:gd name="T34" fmla="*/ 101 w 105"/>
                <a:gd name="T35" fmla="*/ 107 h 136"/>
                <a:gd name="T36" fmla="*/ 101 w 105"/>
                <a:gd name="T37" fmla="*/ 107 h 136"/>
                <a:gd name="T38" fmla="*/ 100 w 105"/>
                <a:gd name="T39" fmla="*/ 107 h 136"/>
                <a:gd name="T40" fmla="*/ 98 w 105"/>
                <a:gd name="T41" fmla="*/ 107 h 136"/>
                <a:gd name="T42" fmla="*/ 91 w 105"/>
                <a:gd name="T43" fmla="*/ 128 h 136"/>
                <a:gd name="T44" fmla="*/ 83 w 105"/>
                <a:gd name="T45" fmla="*/ 133 h 136"/>
                <a:gd name="T46" fmla="*/ 73 w 105"/>
                <a:gd name="T47" fmla="*/ 128 h 136"/>
                <a:gd name="T48" fmla="*/ 61 w 105"/>
                <a:gd name="T49" fmla="*/ 122 h 136"/>
                <a:gd name="T50" fmla="*/ 53 w 105"/>
                <a:gd name="T51" fmla="*/ 121 h 136"/>
                <a:gd name="T52" fmla="*/ 48 w 105"/>
                <a:gd name="T53" fmla="*/ 118 h 136"/>
                <a:gd name="T54" fmla="*/ 42 w 105"/>
                <a:gd name="T55" fmla="*/ 105 h 136"/>
                <a:gd name="T56" fmla="*/ 38 w 105"/>
                <a:gd name="T57" fmla="*/ 71 h 136"/>
                <a:gd name="T58" fmla="*/ 37 w 105"/>
                <a:gd name="T59" fmla="*/ 71 h 136"/>
                <a:gd name="T60" fmla="*/ 37 w 105"/>
                <a:gd name="T61" fmla="*/ 70 h 136"/>
                <a:gd name="T62" fmla="*/ 2 w 105"/>
                <a:gd name="T63" fmla="*/ 33 h 136"/>
                <a:gd name="T64" fmla="*/ 1 w 105"/>
                <a:gd name="T65" fmla="*/ 33 h 136"/>
                <a:gd name="T66" fmla="*/ 2 w 105"/>
                <a:gd name="T67" fmla="*/ 34 h 136"/>
                <a:gd name="T68" fmla="*/ 70 w 105"/>
                <a:gd name="T69" fmla="*/ 2 h 136"/>
                <a:gd name="T70" fmla="*/ 103 w 105"/>
                <a:gd name="T71" fmla="*/ 8 h 136"/>
                <a:gd name="T72" fmla="*/ 103 w 105"/>
                <a:gd name="T73" fmla="*/ 7 h 136"/>
                <a:gd name="T74" fmla="*/ 102 w 105"/>
                <a:gd name="T75" fmla="*/ 7 h 136"/>
                <a:gd name="T76" fmla="*/ 98 w 105"/>
                <a:gd name="T77" fmla="*/ 107 h 136"/>
                <a:gd name="T78" fmla="*/ 100 w 105"/>
                <a:gd name="T79" fmla="*/ 107 h 136"/>
                <a:gd name="T80" fmla="*/ 98 w 105"/>
                <a:gd name="T81" fmla="*/ 107 h 136"/>
                <a:gd name="T82" fmla="*/ 100 w 105"/>
                <a:gd name="T83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36">
                  <a:moveTo>
                    <a:pt x="100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4"/>
                    <a:pt x="101" y="99"/>
                  </a:cubicBezTo>
                  <a:cubicBezTo>
                    <a:pt x="101" y="83"/>
                    <a:pt x="102" y="47"/>
                    <a:pt x="104" y="7"/>
                  </a:cubicBezTo>
                  <a:cubicBezTo>
                    <a:pt x="105" y="7"/>
                    <a:pt x="104" y="6"/>
                    <a:pt x="104" y="6"/>
                  </a:cubicBezTo>
                  <a:cubicBezTo>
                    <a:pt x="95" y="3"/>
                    <a:pt x="84" y="0"/>
                    <a:pt x="70" y="0"/>
                  </a:cubicBezTo>
                  <a:cubicBezTo>
                    <a:pt x="49" y="0"/>
                    <a:pt x="24" y="7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8" y="59"/>
                    <a:pt x="36" y="73"/>
                    <a:pt x="36" y="7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100"/>
                    <a:pt x="41" y="112"/>
                    <a:pt x="45" y="118"/>
                  </a:cubicBezTo>
                  <a:cubicBezTo>
                    <a:pt x="47" y="121"/>
                    <a:pt x="49" y="122"/>
                    <a:pt x="52" y="123"/>
                  </a:cubicBezTo>
                  <a:cubicBezTo>
                    <a:pt x="55" y="124"/>
                    <a:pt x="58" y="123"/>
                    <a:pt x="61" y="124"/>
                  </a:cubicBezTo>
                  <a:cubicBezTo>
                    <a:pt x="64" y="124"/>
                    <a:pt x="67" y="127"/>
                    <a:pt x="71" y="130"/>
                  </a:cubicBezTo>
                  <a:cubicBezTo>
                    <a:pt x="75" y="133"/>
                    <a:pt x="79" y="136"/>
                    <a:pt x="83" y="136"/>
                  </a:cubicBezTo>
                  <a:cubicBezTo>
                    <a:pt x="86" y="136"/>
                    <a:pt x="90" y="134"/>
                    <a:pt x="93" y="129"/>
                  </a:cubicBezTo>
                  <a:cubicBezTo>
                    <a:pt x="95" y="125"/>
                    <a:pt x="98" y="118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6" y="117"/>
                    <a:pt x="93" y="124"/>
                    <a:pt x="91" y="128"/>
                  </a:cubicBezTo>
                  <a:cubicBezTo>
                    <a:pt x="88" y="132"/>
                    <a:pt x="85" y="133"/>
                    <a:pt x="83" y="133"/>
                  </a:cubicBezTo>
                  <a:cubicBezTo>
                    <a:pt x="80" y="133"/>
                    <a:pt x="76" y="131"/>
                    <a:pt x="73" y="128"/>
                  </a:cubicBezTo>
                  <a:cubicBezTo>
                    <a:pt x="69" y="125"/>
                    <a:pt x="65" y="122"/>
                    <a:pt x="61" y="122"/>
                  </a:cubicBezTo>
                  <a:cubicBezTo>
                    <a:pt x="58" y="121"/>
                    <a:pt x="55" y="121"/>
                    <a:pt x="53" y="121"/>
                  </a:cubicBezTo>
                  <a:cubicBezTo>
                    <a:pt x="51" y="120"/>
                    <a:pt x="49" y="120"/>
                    <a:pt x="48" y="118"/>
                  </a:cubicBezTo>
                  <a:cubicBezTo>
                    <a:pt x="46" y="116"/>
                    <a:pt x="44" y="112"/>
                    <a:pt x="42" y="105"/>
                  </a:cubicBezTo>
                  <a:cubicBezTo>
                    <a:pt x="41" y="98"/>
                    <a:pt x="39" y="87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0"/>
                    <a:pt x="37" y="70"/>
                  </a:cubicBezTo>
                  <a:cubicBezTo>
                    <a:pt x="33" y="67"/>
                    <a:pt x="17" y="54"/>
                    <a:pt x="2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5" y="9"/>
                    <a:pt x="50" y="2"/>
                    <a:pt x="70" y="2"/>
                  </a:cubicBezTo>
                  <a:cubicBezTo>
                    <a:pt x="83" y="2"/>
                    <a:pt x="95" y="5"/>
                    <a:pt x="103" y="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99" y="61"/>
                    <a:pt x="98" y="107"/>
                    <a:pt x="98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98" y="107"/>
                    <a:pt x="98" y="107"/>
                    <a:pt x="98" y="107"/>
                  </a:cubicBezTo>
                  <a:lnTo>
                    <a:pt x="100" y="107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8" name="îśľíḍé"/>
            <p:cNvSpPr/>
            <p:nvPr/>
          </p:nvSpPr>
          <p:spPr bwMode="auto">
            <a:xfrm>
              <a:off x="3213101" y="5106988"/>
              <a:ext cx="201613" cy="201613"/>
            </a:xfrm>
            <a:custGeom>
              <a:avLst/>
              <a:gdLst>
                <a:gd name="T0" fmla="*/ 41 w 105"/>
                <a:gd name="T1" fmla="*/ 99 h 105"/>
                <a:gd name="T2" fmla="*/ 6 w 105"/>
                <a:gd name="T3" fmla="*/ 41 h 105"/>
                <a:gd name="T4" fmla="*/ 64 w 105"/>
                <a:gd name="T5" fmla="*/ 6 h 105"/>
                <a:gd name="T6" fmla="*/ 99 w 105"/>
                <a:gd name="T7" fmla="*/ 64 h 105"/>
                <a:gd name="T8" fmla="*/ 41 w 105"/>
                <a:gd name="T9" fmla="*/ 9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41" y="99"/>
                  </a:moveTo>
                  <a:cubicBezTo>
                    <a:pt x="15" y="92"/>
                    <a:pt x="0" y="66"/>
                    <a:pt x="6" y="41"/>
                  </a:cubicBezTo>
                  <a:cubicBezTo>
                    <a:pt x="13" y="15"/>
                    <a:pt x="39" y="0"/>
                    <a:pt x="64" y="6"/>
                  </a:cubicBezTo>
                  <a:cubicBezTo>
                    <a:pt x="90" y="13"/>
                    <a:pt x="105" y="39"/>
                    <a:pt x="99" y="64"/>
                  </a:cubicBezTo>
                  <a:cubicBezTo>
                    <a:pt x="92" y="90"/>
                    <a:pt x="66" y="105"/>
                    <a:pt x="41" y="99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9" name="íŝlîdè"/>
            <p:cNvSpPr/>
            <p:nvPr/>
          </p:nvSpPr>
          <p:spPr bwMode="auto">
            <a:xfrm>
              <a:off x="3903664" y="3881438"/>
              <a:ext cx="150813" cy="98425"/>
            </a:xfrm>
            <a:custGeom>
              <a:avLst/>
              <a:gdLst>
                <a:gd name="T0" fmla="*/ 46 w 79"/>
                <a:gd name="T1" fmla="*/ 0 h 52"/>
                <a:gd name="T2" fmla="*/ 34 w 79"/>
                <a:gd name="T3" fmla="*/ 1 h 52"/>
                <a:gd name="T4" fmla="*/ 3 w 79"/>
                <a:gd name="T5" fmla="*/ 33 h 52"/>
                <a:gd name="T6" fmla="*/ 33 w 79"/>
                <a:gd name="T7" fmla="*/ 52 h 52"/>
                <a:gd name="T8" fmla="*/ 45 w 79"/>
                <a:gd name="T9" fmla="*/ 50 h 52"/>
                <a:gd name="T10" fmla="*/ 77 w 79"/>
                <a:gd name="T11" fmla="*/ 18 h 52"/>
                <a:gd name="T12" fmla="*/ 46 w 7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2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14" y="5"/>
                    <a:pt x="0" y="20"/>
                    <a:pt x="3" y="33"/>
                  </a:cubicBezTo>
                  <a:cubicBezTo>
                    <a:pt x="5" y="44"/>
                    <a:pt x="18" y="52"/>
                    <a:pt x="33" y="52"/>
                  </a:cubicBezTo>
                  <a:cubicBezTo>
                    <a:pt x="37" y="52"/>
                    <a:pt x="41" y="51"/>
                    <a:pt x="45" y="50"/>
                  </a:cubicBezTo>
                  <a:cubicBezTo>
                    <a:pt x="65" y="46"/>
                    <a:pt x="79" y="32"/>
                    <a:pt x="77" y="18"/>
                  </a:cubicBezTo>
                  <a:cubicBezTo>
                    <a:pt x="74" y="7"/>
                    <a:pt x="61" y="0"/>
                    <a:pt x="46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0" name="îṧļíḑê"/>
            <p:cNvSpPr/>
            <p:nvPr/>
          </p:nvSpPr>
          <p:spPr bwMode="auto">
            <a:xfrm>
              <a:off x="3935414" y="3905250"/>
              <a:ext cx="46038" cy="30163"/>
            </a:xfrm>
            <a:custGeom>
              <a:avLst/>
              <a:gdLst>
                <a:gd name="T0" fmla="*/ 22 w 24"/>
                <a:gd name="T1" fmla="*/ 2 h 15"/>
                <a:gd name="T2" fmla="*/ 15 w 24"/>
                <a:gd name="T3" fmla="*/ 13 h 15"/>
                <a:gd name="T4" fmla="*/ 2 w 24"/>
                <a:gd name="T5" fmla="*/ 13 h 15"/>
                <a:gd name="T6" fmla="*/ 10 w 24"/>
                <a:gd name="T7" fmla="*/ 2 h 15"/>
                <a:gd name="T8" fmla="*/ 22 w 2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2" y="2"/>
                  </a:moveTo>
                  <a:cubicBezTo>
                    <a:pt x="24" y="5"/>
                    <a:pt x="20" y="10"/>
                    <a:pt x="15" y="13"/>
                  </a:cubicBezTo>
                  <a:cubicBezTo>
                    <a:pt x="9" y="15"/>
                    <a:pt x="3" y="15"/>
                    <a:pt x="2" y="13"/>
                  </a:cubicBezTo>
                  <a:cubicBezTo>
                    <a:pt x="0" y="10"/>
                    <a:pt x="4" y="5"/>
                    <a:pt x="10" y="2"/>
                  </a:cubicBezTo>
                  <a:cubicBezTo>
                    <a:pt x="15" y="0"/>
                    <a:pt x="21" y="0"/>
                    <a:pt x="2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1" name="ïŝḷïḑe"/>
            <p:cNvSpPr/>
            <p:nvPr/>
          </p:nvSpPr>
          <p:spPr bwMode="auto">
            <a:xfrm>
              <a:off x="3924301" y="3886200"/>
              <a:ext cx="85725" cy="68263"/>
            </a:xfrm>
            <a:custGeom>
              <a:avLst/>
              <a:gdLst>
                <a:gd name="T0" fmla="*/ 3 w 45"/>
                <a:gd name="T1" fmla="*/ 33 h 35"/>
                <a:gd name="T2" fmla="*/ 43 w 45"/>
                <a:gd name="T3" fmla="*/ 5 h 35"/>
                <a:gd name="T4" fmla="*/ 44 w 45"/>
                <a:gd name="T5" fmla="*/ 2 h 35"/>
                <a:gd name="T6" fmla="*/ 0 w 45"/>
                <a:gd name="T7" fmla="*/ 34 h 35"/>
                <a:gd name="T8" fmla="*/ 2 w 45"/>
                <a:gd name="T9" fmla="*/ 32 h 35"/>
                <a:gd name="T10" fmla="*/ 3 w 45"/>
                <a:gd name="T1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5">
                  <a:moveTo>
                    <a:pt x="3" y="33"/>
                  </a:moveTo>
                  <a:cubicBezTo>
                    <a:pt x="3" y="11"/>
                    <a:pt x="25" y="2"/>
                    <a:pt x="43" y="5"/>
                  </a:cubicBezTo>
                  <a:cubicBezTo>
                    <a:pt x="44" y="5"/>
                    <a:pt x="45" y="2"/>
                    <a:pt x="44" y="2"/>
                  </a:cubicBezTo>
                  <a:cubicBezTo>
                    <a:pt x="23" y="0"/>
                    <a:pt x="0" y="10"/>
                    <a:pt x="0" y="34"/>
                  </a:cubicBezTo>
                  <a:cubicBezTo>
                    <a:pt x="0" y="35"/>
                    <a:pt x="2" y="33"/>
                    <a:pt x="2" y="32"/>
                  </a:cubicBezTo>
                  <a:lnTo>
                    <a:pt x="3" y="33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2" name="íṡliďè"/>
            <p:cNvSpPr/>
            <p:nvPr/>
          </p:nvSpPr>
          <p:spPr bwMode="auto">
            <a:xfrm>
              <a:off x="3844926" y="4002088"/>
              <a:ext cx="495300" cy="385763"/>
            </a:xfrm>
            <a:custGeom>
              <a:avLst/>
              <a:gdLst>
                <a:gd name="T0" fmla="*/ 209 w 258"/>
                <a:gd name="T1" fmla="*/ 0 h 202"/>
                <a:gd name="T2" fmla="*/ 0 w 258"/>
                <a:gd name="T3" fmla="*/ 101 h 202"/>
                <a:gd name="T4" fmla="*/ 65 w 258"/>
                <a:gd name="T5" fmla="*/ 202 h 202"/>
                <a:gd name="T6" fmla="*/ 253 w 258"/>
                <a:gd name="T7" fmla="*/ 94 h 202"/>
                <a:gd name="T8" fmla="*/ 209 w 258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02">
                  <a:moveTo>
                    <a:pt x="209" y="0"/>
                  </a:moveTo>
                  <a:cubicBezTo>
                    <a:pt x="209" y="0"/>
                    <a:pt x="119" y="24"/>
                    <a:pt x="0" y="101"/>
                  </a:cubicBezTo>
                  <a:cubicBezTo>
                    <a:pt x="0" y="101"/>
                    <a:pt x="15" y="174"/>
                    <a:pt x="65" y="202"/>
                  </a:cubicBezTo>
                  <a:cubicBezTo>
                    <a:pt x="65" y="202"/>
                    <a:pt x="163" y="183"/>
                    <a:pt x="253" y="94"/>
                  </a:cubicBezTo>
                  <a:cubicBezTo>
                    <a:pt x="253" y="94"/>
                    <a:pt x="258" y="47"/>
                    <a:pt x="209" y="0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3" name="íṥľiḓê"/>
            <p:cNvSpPr/>
            <p:nvPr/>
          </p:nvSpPr>
          <p:spPr bwMode="auto">
            <a:xfrm>
              <a:off x="3843339" y="4002088"/>
              <a:ext cx="488950" cy="388938"/>
            </a:xfrm>
            <a:custGeom>
              <a:avLst/>
              <a:gdLst>
                <a:gd name="T0" fmla="*/ 211 w 255"/>
                <a:gd name="T1" fmla="*/ 0 h 203"/>
                <a:gd name="T2" fmla="*/ 137 w 255"/>
                <a:gd name="T3" fmla="*/ 27 h 203"/>
                <a:gd name="T4" fmla="*/ 58 w 255"/>
                <a:gd name="T5" fmla="*/ 67 h 203"/>
                <a:gd name="T6" fmla="*/ 12 w 255"/>
                <a:gd name="T7" fmla="*/ 95 h 203"/>
                <a:gd name="T8" fmla="*/ 2 w 255"/>
                <a:gd name="T9" fmla="*/ 102 h 203"/>
                <a:gd name="T10" fmla="*/ 4 w 255"/>
                <a:gd name="T11" fmla="*/ 108 h 203"/>
                <a:gd name="T12" fmla="*/ 27 w 255"/>
                <a:gd name="T13" fmla="*/ 162 h 203"/>
                <a:gd name="T14" fmla="*/ 51 w 255"/>
                <a:gd name="T15" fmla="*/ 190 h 203"/>
                <a:gd name="T16" fmla="*/ 59 w 255"/>
                <a:gd name="T17" fmla="*/ 197 h 203"/>
                <a:gd name="T18" fmla="*/ 66 w 255"/>
                <a:gd name="T19" fmla="*/ 202 h 203"/>
                <a:gd name="T20" fmla="*/ 68 w 255"/>
                <a:gd name="T21" fmla="*/ 201 h 203"/>
                <a:gd name="T22" fmla="*/ 178 w 255"/>
                <a:gd name="T23" fmla="*/ 153 h 203"/>
                <a:gd name="T24" fmla="*/ 233 w 255"/>
                <a:gd name="T25" fmla="*/ 113 h 203"/>
                <a:gd name="T26" fmla="*/ 246 w 255"/>
                <a:gd name="T27" fmla="*/ 101 h 203"/>
                <a:gd name="T28" fmla="*/ 253 w 255"/>
                <a:gd name="T29" fmla="*/ 94 h 203"/>
                <a:gd name="T30" fmla="*/ 253 w 255"/>
                <a:gd name="T31" fmla="*/ 86 h 203"/>
                <a:gd name="T32" fmla="*/ 209 w 255"/>
                <a:gd name="T33" fmla="*/ 0 h 203"/>
                <a:gd name="T34" fmla="*/ 211 w 255"/>
                <a:gd name="T35" fmla="*/ 0 h 203"/>
                <a:gd name="T36" fmla="*/ 253 w 255"/>
                <a:gd name="T37" fmla="*/ 72 h 203"/>
                <a:gd name="T38" fmla="*/ 255 w 255"/>
                <a:gd name="T39" fmla="*/ 92 h 203"/>
                <a:gd name="T40" fmla="*/ 255 w 255"/>
                <a:gd name="T41" fmla="*/ 94 h 203"/>
                <a:gd name="T42" fmla="*/ 247 w 255"/>
                <a:gd name="T43" fmla="*/ 103 h 203"/>
                <a:gd name="T44" fmla="*/ 235 w 255"/>
                <a:gd name="T45" fmla="*/ 113 h 203"/>
                <a:gd name="T46" fmla="*/ 93 w 255"/>
                <a:gd name="T47" fmla="*/ 195 h 203"/>
                <a:gd name="T48" fmla="*/ 68 w 255"/>
                <a:gd name="T49" fmla="*/ 202 h 203"/>
                <a:gd name="T50" fmla="*/ 59 w 255"/>
                <a:gd name="T51" fmla="*/ 198 h 203"/>
                <a:gd name="T52" fmla="*/ 35 w 255"/>
                <a:gd name="T53" fmla="*/ 176 h 203"/>
                <a:gd name="T54" fmla="*/ 0 w 255"/>
                <a:gd name="T55" fmla="*/ 101 h 203"/>
                <a:gd name="T56" fmla="*/ 0 w 255"/>
                <a:gd name="T57" fmla="*/ 100 h 203"/>
                <a:gd name="T58" fmla="*/ 150 w 255"/>
                <a:gd name="T59" fmla="*/ 21 h 203"/>
                <a:gd name="T60" fmla="*/ 209 w 255"/>
                <a:gd name="T61" fmla="*/ 0 h 203"/>
                <a:gd name="T62" fmla="*/ 211 w 255"/>
                <a:gd name="T6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5" h="203">
                  <a:moveTo>
                    <a:pt x="211" y="0"/>
                  </a:moveTo>
                  <a:cubicBezTo>
                    <a:pt x="186" y="7"/>
                    <a:pt x="161" y="17"/>
                    <a:pt x="137" y="27"/>
                  </a:cubicBezTo>
                  <a:cubicBezTo>
                    <a:pt x="110" y="39"/>
                    <a:pt x="84" y="53"/>
                    <a:pt x="58" y="67"/>
                  </a:cubicBezTo>
                  <a:cubicBezTo>
                    <a:pt x="43" y="76"/>
                    <a:pt x="27" y="85"/>
                    <a:pt x="12" y="95"/>
                  </a:cubicBezTo>
                  <a:cubicBezTo>
                    <a:pt x="10" y="96"/>
                    <a:pt x="2" y="99"/>
                    <a:pt x="2" y="102"/>
                  </a:cubicBezTo>
                  <a:cubicBezTo>
                    <a:pt x="3" y="104"/>
                    <a:pt x="3" y="106"/>
                    <a:pt x="4" y="108"/>
                  </a:cubicBezTo>
                  <a:cubicBezTo>
                    <a:pt x="9" y="127"/>
                    <a:pt x="17" y="145"/>
                    <a:pt x="27" y="162"/>
                  </a:cubicBezTo>
                  <a:cubicBezTo>
                    <a:pt x="34" y="172"/>
                    <a:pt x="42" y="182"/>
                    <a:pt x="51" y="190"/>
                  </a:cubicBezTo>
                  <a:cubicBezTo>
                    <a:pt x="54" y="193"/>
                    <a:pt x="56" y="195"/>
                    <a:pt x="59" y="197"/>
                  </a:cubicBezTo>
                  <a:cubicBezTo>
                    <a:pt x="60" y="197"/>
                    <a:pt x="66" y="201"/>
                    <a:pt x="66" y="202"/>
                  </a:cubicBezTo>
                  <a:cubicBezTo>
                    <a:pt x="66" y="201"/>
                    <a:pt x="67" y="201"/>
                    <a:pt x="68" y="201"/>
                  </a:cubicBezTo>
                  <a:cubicBezTo>
                    <a:pt x="107" y="192"/>
                    <a:pt x="144" y="174"/>
                    <a:pt x="178" y="153"/>
                  </a:cubicBezTo>
                  <a:cubicBezTo>
                    <a:pt x="197" y="141"/>
                    <a:pt x="215" y="128"/>
                    <a:pt x="233" y="113"/>
                  </a:cubicBezTo>
                  <a:cubicBezTo>
                    <a:pt x="237" y="109"/>
                    <a:pt x="242" y="105"/>
                    <a:pt x="246" y="101"/>
                  </a:cubicBezTo>
                  <a:cubicBezTo>
                    <a:pt x="248" y="99"/>
                    <a:pt x="253" y="96"/>
                    <a:pt x="253" y="94"/>
                  </a:cubicBezTo>
                  <a:cubicBezTo>
                    <a:pt x="253" y="91"/>
                    <a:pt x="253" y="89"/>
                    <a:pt x="253" y="86"/>
                  </a:cubicBezTo>
                  <a:cubicBezTo>
                    <a:pt x="251" y="53"/>
                    <a:pt x="232" y="23"/>
                    <a:pt x="209" y="0"/>
                  </a:cubicBezTo>
                  <a:cubicBezTo>
                    <a:pt x="209" y="0"/>
                    <a:pt x="211" y="0"/>
                    <a:pt x="211" y="0"/>
                  </a:cubicBezTo>
                  <a:cubicBezTo>
                    <a:pt x="231" y="20"/>
                    <a:pt x="247" y="44"/>
                    <a:pt x="253" y="72"/>
                  </a:cubicBezTo>
                  <a:cubicBezTo>
                    <a:pt x="255" y="78"/>
                    <a:pt x="255" y="85"/>
                    <a:pt x="255" y="92"/>
                  </a:cubicBezTo>
                  <a:cubicBezTo>
                    <a:pt x="255" y="93"/>
                    <a:pt x="255" y="93"/>
                    <a:pt x="255" y="94"/>
                  </a:cubicBezTo>
                  <a:cubicBezTo>
                    <a:pt x="255" y="96"/>
                    <a:pt x="248" y="101"/>
                    <a:pt x="247" y="103"/>
                  </a:cubicBezTo>
                  <a:cubicBezTo>
                    <a:pt x="243" y="106"/>
                    <a:pt x="239" y="110"/>
                    <a:pt x="235" y="113"/>
                  </a:cubicBezTo>
                  <a:cubicBezTo>
                    <a:pt x="194" y="149"/>
                    <a:pt x="145" y="178"/>
                    <a:pt x="93" y="195"/>
                  </a:cubicBezTo>
                  <a:cubicBezTo>
                    <a:pt x="85" y="198"/>
                    <a:pt x="76" y="200"/>
                    <a:pt x="68" y="202"/>
                  </a:cubicBezTo>
                  <a:cubicBezTo>
                    <a:pt x="64" y="203"/>
                    <a:pt x="61" y="200"/>
                    <a:pt x="59" y="198"/>
                  </a:cubicBezTo>
                  <a:cubicBezTo>
                    <a:pt x="50" y="192"/>
                    <a:pt x="42" y="185"/>
                    <a:pt x="35" y="176"/>
                  </a:cubicBezTo>
                  <a:cubicBezTo>
                    <a:pt x="18" y="155"/>
                    <a:pt x="5" y="127"/>
                    <a:pt x="0" y="10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47" y="70"/>
                    <a:pt x="97" y="43"/>
                    <a:pt x="150" y="21"/>
                  </a:cubicBezTo>
                  <a:cubicBezTo>
                    <a:pt x="169" y="13"/>
                    <a:pt x="189" y="5"/>
                    <a:pt x="209" y="0"/>
                  </a:cubicBezTo>
                  <a:cubicBezTo>
                    <a:pt x="210" y="0"/>
                    <a:pt x="212" y="0"/>
                    <a:pt x="211" y="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4" name="íSļîdê"/>
            <p:cNvSpPr/>
            <p:nvPr/>
          </p:nvSpPr>
          <p:spPr bwMode="auto">
            <a:xfrm>
              <a:off x="3810001" y="4003675"/>
              <a:ext cx="549275" cy="419100"/>
            </a:xfrm>
            <a:custGeom>
              <a:avLst/>
              <a:gdLst>
                <a:gd name="T0" fmla="*/ 287 w 287"/>
                <a:gd name="T1" fmla="*/ 84 h 219"/>
                <a:gd name="T2" fmla="*/ 130 w 287"/>
                <a:gd name="T3" fmla="*/ 64 h 219"/>
                <a:gd name="T4" fmla="*/ 66 w 287"/>
                <a:gd name="T5" fmla="*/ 218 h 219"/>
                <a:gd name="T6" fmla="*/ 287 w 287"/>
                <a:gd name="T7" fmla="*/ 8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19">
                  <a:moveTo>
                    <a:pt x="287" y="84"/>
                  </a:moveTo>
                  <a:cubicBezTo>
                    <a:pt x="287" y="84"/>
                    <a:pt x="246" y="0"/>
                    <a:pt x="130" y="64"/>
                  </a:cubicBezTo>
                  <a:cubicBezTo>
                    <a:pt x="0" y="135"/>
                    <a:pt x="50" y="206"/>
                    <a:pt x="66" y="218"/>
                  </a:cubicBezTo>
                  <a:cubicBezTo>
                    <a:pt x="66" y="218"/>
                    <a:pt x="210" y="219"/>
                    <a:pt x="287" y="84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5" name="îšliďê"/>
            <p:cNvSpPr/>
            <p:nvPr/>
          </p:nvSpPr>
          <p:spPr bwMode="auto">
            <a:xfrm>
              <a:off x="3894139" y="4079875"/>
              <a:ext cx="433388" cy="269875"/>
            </a:xfrm>
            <a:custGeom>
              <a:avLst/>
              <a:gdLst>
                <a:gd name="T0" fmla="*/ 165 w 226"/>
                <a:gd name="T1" fmla="*/ 0 h 141"/>
                <a:gd name="T2" fmla="*/ 86 w 226"/>
                <a:gd name="T3" fmla="*/ 24 h 141"/>
                <a:gd name="T4" fmla="*/ 0 w 226"/>
                <a:gd name="T5" fmla="*/ 118 h 141"/>
                <a:gd name="T6" fmla="*/ 0 w 226"/>
                <a:gd name="T7" fmla="*/ 120 h 141"/>
                <a:gd name="T8" fmla="*/ 15 w 226"/>
                <a:gd name="T9" fmla="*/ 141 h 141"/>
                <a:gd name="T10" fmla="*/ 99 w 226"/>
                <a:gd name="T11" fmla="*/ 55 h 141"/>
                <a:gd name="T12" fmla="*/ 191 w 226"/>
                <a:gd name="T13" fmla="*/ 24 h 141"/>
                <a:gd name="T14" fmla="*/ 226 w 226"/>
                <a:gd name="T15" fmla="*/ 33 h 141"/>
                <a:gd name="T16" fmla="*/ 223 w 226"/>
                <a:gd name="T17" fmla="*/ 21 h 141"/>
                <a:gd name="T18" fmla="*/ 222 w 226"/>
                <a:gd name="T19" fmla="*/ 19 h 141"/>
                <a:gd name="T20" fmla="*/ 165 w 226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141">
                  <a:moveTo>
                    <a:pt x="165" y="0"/>
                  </a:moveTo>
                  <a:cubicBezTo>
                    <a:pt x="144" y="0"/>
                    <a:pt x="118" y="6"/>
                    <a:pt x="86" y="24"/>
                  </a:cubicBezTo>
                  <a:cubicBezTo>
                    <a:pt x="25" y="57"/>
                    <a:pt x="3" y="91"/>
                    <a:pt x="0" y="118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4" y="127"/>
                    <a:pt x="9" y="134"/>
                    <a:pt x="15" y="141"/>
                  </a:cubicBezTo>
                  <a:cubicBezTo>
                    <a:pt x="19" y="118"/>
                    <a:pt x="38" y="87"/>
                    <a:pt x="99" y="55"/>
                  </a:cubicBezTo>
                  <a:cubicBezTo>
                    <a:pt x="139" y="34"/>
                    <a:pt x="168" y="24"/>
                    <a:pt x="191" y="24"/>
                  </a:cubicBezTo>
                  <a:cubicBezTo>
                    <a:pt x="204" y="24"/>
                    <a:pt x="215" y="27"/>
                    <a:pt x="226" y="33"/>
                  </a:cubicBezTo>
                  <a:cubicBezTo>
                    <a:pt x="226" y="29"/>
                    <a:pt x="225" y="25"/>
                    <a:pt x="223" y="21"/>
                  </a:cubicBezTo>
                  <a:cubicBezTo>
                    <a:pt x="223" y="20"/>
                    <a:pt x="222" y="20"/>
                    <a:pt x="222" y="19"/>
                  </a:cubicBezTo>
                  <a:cubicBezTo>
                    <a:pt x="210" y="9"/>
                    <a:pt x="191" y="0"/>
                    <a:pt x="165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6" name="ï$lîḑê"/>
            <p:cNvSpPr/>
            <p:nvPr/>
          </p:nvSpPr>
          <p:spPr bwMode="auto">
            <a:xfrm>
              <a:off x="4098926" y="3987800"/>
              <a:ext cx="149225" cy="133350"/>
            </a:xfrm>
            <a:custGeom>
              <a:avLst/>
              <a:gdLst>
                <a:gd name="T0" fmla="*/ 41 w 78"/>
                <a:gd name="T1" fmla="*/ 59 h 69"/>
                <a:gd name="T2" fmla="*/ 20 w 78"/>
                <a:gd name="T3" fmla="*/ 69 h 69"/>
                <a:gd name="T4" fmla="*/ 10 w 78"/>
                <a:gd name="T5" fmla="*/ 60 h 69"/>
                <a:gd name="T6" fmla="*/ 0 w 78"/>
                <a:gd name="T7" fmla="*/ 36 h 69"/>
                <a:gd name="T8" fmla="*/ 5 w 78"/>
                <a:gd name="T9" fmla="*/ 33 h 69"/>
                <a:gd name="T10" fmla="*/ 52 w 78"/>
                <a:gd name="T11" fmla="*/ 11 h 69"/>
                <a:gd name="T12" fmla="*/ 75 w 78"/>
                <a:gd name="T13" fmla="*/ 0 h 69"/>
                <a:gd name="T14" fmla="*/ 77 w 78"/>
                <a:gd name="T15" fmla="*/ 14 h 69"/>
                <a:gd name="T16" fmla="*/ 73 w 78"/>
                <a:gd name="T17" fmla="*/ 37 h 69"/>
                <a:gd name="T18" fmla="*/ 41 w 78"/>
                <a:gd name="T1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69">
                  <a:moveTo>
                    <a:pt x="41" y="59"/>
                  </a:moveTo>
                  <a:cubicBezTo>
                    <a:pt x="34" y="63"/>
                    <a:pt x="27" y="66"/>
                    <a:pt x="20" y="69"/>
                  </a:cubicBezTo>
                  <a:cubicBezTo>
                    <a:pt x="12" y="66"/>
                    <a:pt x="10" y="60"/>
                    <a:pt x="10" y="6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5"/>
                    <a:pt x="4" y="34"/>
                    <a:pt x="5" y="33"/>
                  </a:cubicBezTo>
                  <a:cubicBezTo>
                    <a:pt x="21" y="26"/>
                    <a:pt x="37" y="19"/>
                    <a:pt x="52" y="11"/>
                  </a:cubicBezTo>
                  <a:cubicBezTo>
                    <a:pt x="60" y="8"/>
                    <a:pt x="68" y="4"/>
                    <a:pt x="75" y="0"/>
                  </a:cubicBezTo>
                  <a:cubicBezTo>
                    <a:pt x="76" y="4"/>
                    <a:pt x="76" y="9"/>
                    <a:pt x="77" y="14"/>
                  </a:cubicBezTo>
                  <a:cubicBezTo>
                    <a:pt x="77" y="21"/>
                    <a:pt x="78" y="32"/>
                    <a:pt x="73" y="37"/>
                  </a:cubicBezTo>
                  <a:cubicBezTo>
                    <a:pt x="65" y="47"/>
                    <a:pt x="52" y="53"/>
                    <a:pt x="4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7" name="îṣḷidê"/>
            <p:cNvSpPr/>
            <p:nvPr/>
          </p:nvSpPr>
          <p:spPr bwMode="auto">
            <a:xfrm>
              <a:off x="4097339" y="3986213"/>
              <a:ext cx="150813" cy="136525"/>
            </a:xfrm>
            <a:custGeom>
              <a:avLst/>
              <a:gdLst>
                <a:gd name="T0" fmla="*/ 42 w 79"/>
                <a:gd name="T1" fmla="*/ 60 h 71"/>
                <a:gd name="T2" fmla="*/ 42 w 79"/>
                <a:gd name="T3" fmla="*/ 60 h 71"/>
                <a:gd name="T4" fmla="*/ 21 w 79"/>
                <a:gd name="T5" fmla="*/ 70 h 71"/>
                <a:gd name="T6" fmla="*/ 21 w 79"/>
                <a:gd name="T7" fmla="*/ 70 h 71"/>
                <a:gd name="T8" fmla="*/ 21 w 79"/>
                <a:gd name="T9" fmla="*/ 70 h 71"/>
                <a:gd name="T10" fmla="*/ 14 w 79"/>
                <a:gd name="T11" fmla="*/ 64 h 71"/>
                <a:gd name="T12" fmla="*/ 12 w 79"/>
                <a:gd name="T13" fmla="*/ 62 h 71"/>
                <a:gd name="T14" fmla="*/ 12 w 79"/>
                <a:gd name="T15" fmla="*/ 61 h 71"/>
                <a:gd name="T16" fmla="*/ 12 w 79"/>
                <a:gd name="T17" fmla="*/ 61 h 71"/>
                <a:gd name="T18" fmla="*/ 12 w 79"/>
                <a:gd name="T19" fmla="*/ 61 h 71"/>
                <a:gd name="T20" fmla="*/ 1 w 79"/>
                <a:gd name="T21" fmla="*/ 36 h 71"/>
                <a:gd name="T22" fmla="*/ 1 w 79"/>
                <a:gd name="T23" fmla="*/ 37 h 71"/>
                <a:gd name="T24" fmla="*/ 1 w 79"/>
                <a:gd name="T25" fmla="*/ 37 h 71"/>
                <a:gd name="T26" fmla="*/ 7 w 79"/>
                <a:gd name="T27" fmla="*/ 35 h 71"/>
                <a:gd name="T28" fmla="*/ 53 w 79"/>
                <a:gd name="T29" fmla="*/ 13 h 71"/>
                <a:gd name="T30" fmla="*/ 76 w 79"/>
                <a:gd name="T31" fmla="*/ 1 h 71"/>
                <a:gd name="T32" fmla="*/ 76 w 79"/>
                <a:gd name="T33" fmla="*/ 1 h 71"/>
                <a:gd name="T34" fmla="*/ 75 w 79"/>
                <a:gd name="T35" fmla="*/ 1 h 71"/>
                <a:gd name="T36" fmla="*/ 77 w 79"/>
                <a:gd name="T37" fmla="*/ 15 h 71"/>
                <a:gd name="T38" fmla="*/ 77 w 79"/>
                <a:gd name="T39" fmla="*/ 23 h 71"/>
                <a:gd name="T40" fmla="*/ 74 w 79"/>
                <a:gd name="T41" fmla="*/ 38 h 71"/>
                <a:gd name="T42" fmla="*/ 42 w 79"/>
                <a:gd name="T43" fmla="*/ 60 h 71"/>
                <a:gd name="T44" fmla="*/ 42 w 79"/>
                <a:gd name="T45" fmla="*/ 60 h 71"/>
                <a:gd name="T46" fmla="*/ 43 w 79"/>
                <a:gd name="T47" fmla="*/ 61 h 71"/>
                <a:gd name="T48" fmla="*/ 74 w 79"/>
                <a:gd name="T49" fmla="*/ 39 h 71"/>
                <a:gd name="T50" fmla="*/ 79 w 79"/>
                <a:gd name="T51" fmla="*/ 23 h 71"/>
                <a:gd name="T52" fmla="*/ 78 w 79"/>
                <a:gd name="T53" fmla="*/ 15 h 71"/>
                <a:gd name="T54" fmla="*/ 76 w 79"/>
                <a:gd name="T55" fmla="*/ 1 h 71"/>
                <a:gd name="T56" fmla="*/ 76 w 79"/>
                <a:gd name="T57" fmla="*/ 0 h 71"/>
                <a:gd name="T58" fmla="*/ 76 w 79"/>
                <a:gd name="T59" fmla="*/ 0 h 71"/>
                <a:gd name="T60" fmla="*/ 53 w 79"/>
                <a:gd name="T61" fmla="*/ 12 h 71"/>
                <a:gd name="T62" fmla="*/ 6 w 79"/>
                <a:gd name="T63" fmla="*/ 33 h 71"/>
                <a:gd name="T64" fmla="*/ 1 w 79"/>
                <a:gd name="T65" fmla="*/ 36 h 71"/>
                <a:gd name="T66" fmla="*/ 0 w 79"/>
                <a:gd name="T67" fmla="*/ 36 h 71"/>
                <a:gd name="T68" fmla="*/ 11 w 79"/>
                <a:gd name="T69" fmla="*/ 61 h 71"/>
                <a:gd name="T70" fmla="*/ 11 w 79"/>
                <a:gd name="T71" fmla="*/ 61 h 71"/>
                <a:gd name="T72" fmla="*/ 11 w 79"/>
                <a:gd name="T73" fmla="*/ 61 h 71"/>
                <a:gd name="T74" fmla="*/ 21 w 79"/>
                <a:gd name="T75" fmla="*/ 71 h 71"/>
                <a:gd name="T76" fmla="*/ 21 w 79"/>
                <a:gd name="T77" fmla="*/ 71 h 71"/>
                <a:gd name="T78" fmla="*/ 21 w 79"/>
                <a:gd name="T79" fmla="*/ 71 h 71"/>
                <a:gd name="T80" fmla="*/ 43 w 79"/>
                <a:gd name="T81" fmla="*/ 61 h 71"/>
                <a:gd name="T82" fmla="*/ 42 w 79"/>
                <a:gd name="T8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" h="71">
                  <a:moveTo>
                    <a:pt x="42" y="60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5" y="63"/>
                    <a:pt x="28" y="66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7" y="68"/>
                    <a:pt x="15" y="66"/>
                    <a:pt x="14" y="64"/>
                  </a:cubicBezTo>
                  <a:cubicBezTo>
                    <a:pt x="13" y="63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3" y="36"/>
                    <a:pt x="5" y="35"/>
                    <a:pt x="7" y="35"/>
                  </a:cubicBezTo>
                  <a:cubicBezTo>
                    <a:pt x="22" y="27"/>
                    <a:pt x="38" y="20"/>
                    <a:pt x="53" y="13"/>
                  </a:cubicBezTo>
                  <a:cubicBezTo>
                    <a:pt x="61" y="9"/>
                    <a:pt x="69" y="6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6"/>
                    <a:pt x="77" y="10"/>
                    <a:pt x="77" y="15"/>
                  </a:cubicBezTo>
                  <a:cubicBezTo>
                    <a:pt x="77" y="17"/>
                    <a:pt x="77" y="20"/>
                    <a:pt x="77" y="23"/>
                  </a:cubicBezTo>
                  <a:cubicBezTo>
                    <a:pt x="77" y="29"/>
                    <a:pt x="77" y="35"/>
                    <a:pt x="74" y="38"/>
                  </a:cubicBezTo>
                  <a:cubicBezTo>
                    <a:pt x="65" y="48"/>
                    <a:pt x="53" y="54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54" y="55"/>
                    <a:pt x="66" y="49"/>
                    <a:pt x="74" y="39"/>
                  </a:cubicBezTo>
                  <a:cubicBezTo>
                    <a:pt x="78" y="35"/>
                    <a:pt x="78" y="29"/>
                    <a:pt x="79" y="23"/>
                  </a:cubicBezTo>
                  <a:cubicBezTo>
                    <a:pt x="79" y="20"/>
                    <a:pt x="78" y="17"/>
                    <a:pt x="78" y="15"/>
                  </a:cubicBezTo>
                  <a:cubicBezTo>
                    <a:pt x="78" y="10"/>
                    <a:pt x="77" y="5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5"/>
                    <a:pt x="60" y="8"/>
                    <a:pt x="53" y="12"/>
                  </a:cubicBezTo>
                  <a:cubicBezTo>
                    <a:pt x="37" y="19"/>
                    <a:pt x="22" y="26"/>
                    <a:pt x="6" y="33"/>
                  </a:cubicBezTo>
                  <a:cubicBezTo>
                    <a:pt x="4" y="34"/>
                    <a:pt x="2" y="35"/>
                    <a:pt x="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3" y="67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8" y="68"/>
                    <a:pt x="36" y="64"/>
                    <a:pt x="43" y="61"/>
                  </a:cubicBezTo>
                  <a:lnTo>
                    <a:pt x="42" y="6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8" name="ísḷiḋè"/>
            <p:cNvSpPr/>
            <p:nvPr/>
          </p:nvSpPr>
          <p:spPr bwMode="auto">
            <a:xfrm>
              <a:off x="3825876" y="4078288"/>
              <a:ext cx="252413" cy="142875"/>
            </a:xfrm>
            <a:custGeom>
              <a:avLst/>
              <a:gdLst>
                <a:gd name="T0" fmla="*/ 54 w 131"/>
                <a:gd name="T1" fmla="*/ 66 h 75"/>
                <a:gd name="T2" fmla="*/ 28 w 131"/>
                <a:gd name="T3" fmla="*/ 72 h 75"/>
                <a:gd name="T4" fmla="*/ 11 w 131"/>
                <a:gd name="T5" fmla="*/ 63 h 75"/>
                <a:gd name="T6" fmla="*/ 0 w 131"/>
                <a:gd name="T7" fmla="*/ 53 h 75"/>
                <a:gd name="T8" fmla="*/ 6 w 131"/>
                <a:gd name="T9" fmla="*/ 50 h 75"/>
                <a:gd name="T10" fmla="*/ 40 w 131"/>
                <a:gd name="T11" fmla="*/ 34 h 75"/>
                <a:gd name="T12" fmla="*/ 116 w 131"/>
                <a:gd name="T13" fmla="*/ 0 h 75"/>
                <a:gd name="T14" fmla="*/ 129 w 131"/>
                <a:gd name="T15" fmla="*/ 25 h 75"/>
                <a:gd name="T16" fmla="*/ 130 w 131"/>
                <a:gd name="T17" fmla="*/ 36 h 75"/>
                <a:gd name="T18" fmla="*/ 104 w 131"/>
                <a:gd name="T19" fmla="*/ 46 h 75"/>
                <a:gd name="T20" fmla="*/ 54 w 131"/>
                <a:gd name="T21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75">
                  <a:moveTo>
                    <a:pt x="54" y="66"/>
                  </a:moveTo>
                  <a:cubicBezTo>
                    <a:pt x="45" y="70"/>
                    <a:pt x="38" y="75"/>
                    <a:pt x="28" y="72"/>
                  </a:cubicBezTo>
                  <a:cubicBezTo>
                    <a:pt x="22" y="70"/>
                    <a:pt x="16" y="67"/>
                    <a:pt x="11" y="63"/>
                  </a:cubicBezTo>
                  <a:cubicBezTo>
                    <a:pt x="9" y="61"/>
                    <a:pt x="1" y="52"/>
                    <a:pt x="0" y="53"/>
                  </a:cubicBezTo>
                  <a:cubicBezTo>
                    <a:pt x="2" y="52"/>
                    <a:pt x="4" y="51"/>
                    <a:pt x="6" y="50"/>
                  </a:cubicBezTo>
                  <a:cubicBezTo>
                    <a:pt x="18" y="45"/>
                    <a:pt x="29" y="40"/>
                    <a:pt x="40" y="34"/>
                  </a:cubicBezTo>
                  <a:cubicBezTo>
                    <a:pt x="66" y="23"/>
                    <a:pt x="91" y="12"/>
                    <a:pt x="116" y="0"/>
                  </a:cubicBezTo>
                  <a:cubicBezTo>
                    <a:pt x="120" y="7"/>
                    <a:pt x="125" y="18"/>
                    <a:pt x="129" y="25"/>
                  </a:cubicBezTo>
                  <a:cubicBezTo>
                    <a:pt x="131" y="30"/>
                    <a:pt x="131" y="33"/>
                    <a:pt x="130" y="36"/>
                  </a:cubicBezTo>
                  <a:cubicBezTo>
                    <a:pt x="121" y="39"/>
                    <a:pt x="113" y="43"/>
                    <a:pt x="104" y="46"/>
                  </a:cubicBezTo>
                  <a:cubicBezTo>
                    <a:pt x="87" y="53"/>
                    <a:pt x="70" y="60"/>
                    <a:pt x="5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9" name="iṩ1ïdé"/>
            <p:cNvSpPr/>
            <p:nvPr/>
          </p:nvSpPr>
          <p:spPr bwMode="auto">
            <a:xfrm>
              <a:off x="3824289" y="4076700"/>
              <a:ext cx="254000" cy="141288"/>
            </a:xfrm>
            <a:custGeom>
              <a:avLst/>
              <a:gdLst>
                <a:gd name="T0" fmla="*/ 55 w 132"/>
                <a:gd name="T1" fmla="*/ 67 h 74"/>
                <a:gd name="T2" fmla="*/ 54 w 132"/>
                <a:gd name="T3" fmla="*/ 67 h 74"/>
                <a:gd name="T4" fmla="*/ 35 w 132"/>
                <a:gd name="T5" fmla="*/ 73 h 74"/>
                <a:gd name="T6" fmla="*/ 29 w 132"/>
                <a:gd name="T7" fmla="*/ 72 h 74"/>
                <a:gd name="T8" fmla="*/ 13 w 132"/>
                <a:gd name="T9" fmla="*/ 63 h 74"/>
                <a:gd name="T10" fmla="*/ 7 w 132"/>
                <a:gd name="T11" fmla="*/ 58 h 74"/>
                <a:gd name="T12" fmla="*/ 3 w 132"/>
                <a:gd name="T13" fmla="*/ 54 h 74"/>
                <a:gd name="T14" fmla="*/ 1 w 132"/>
                <a:gd name="T15" fmla="*/ 53 h 74"/>
                <a:gd name="T16" fmla="*/ 0 w 132"/>
                <a:gd name="T17" fmla="*/ 53 h 74"/>
                <a:gd name="T18" fmla="*/ 1 w 132"/>
                <a:gd name="T19" fmla="*/ 54 h 74"/>
                <a:gd name="T20" fmla="*/ 7 w 132"/>
                <a:gd name="T21" fmla="*/ 51 h 74"/>
                <a:gd name="T22" fmla="*/ 42 w 132"/>
                <a:gd name="T23" fmla="*/ 36 h 74"/>
                <a:gd name="T24" fmla="*/ 118 w 132"/>
                <a:gd name="T25" fmla="*/ 2 h 74"/>
                <a:gd name="T26" fmla="*/ 117 w 132"/>
                <a:gd name="T27" fmla="*/ 1 h 74"/>
                <a:gd name="T28" fmla="*/ 117 w 132"/>
                <a:gd name="T29" fmla="*/ 1 h 74"/>
                <a:gd name="T30" fmla="*/ 129 w 132"/>
                <a:gd name="T31" fmla="*/ 27 h 74"/>
                <a:gd name="T32" fmla="*/ 131 w 132"/>
                <a:gd name="T33" fmla="*/ 34 h 74"/>
                <a:gd name="T34" fmla="*/ 130 w 132"/>
                <a:gd name="T35" fmla="*/ 37 h 74"/>
                <a:gd name="T36" fmla="*/ 131 w 132"/>
                <a:gd name="T37" fmla="*/ 37 h 74"/>
                <a:gd name="T38" fmla="*/ 131 w 132"/>
                <a:gd name="T39" fmla="*/ 36 h 74"/>
                <a:gd name="T40" fmla="*/ 105 w 132"/>
                <a:gd name="T41" fmla="*/ 47 h 74"/>
                <a:gd name="T42" fmla="*/ 54 w 132"/>
                <a:gd name="T43" fmla="*/ 67 h 74"/>
                <a:gd name="T44" fmla="*/ 55 w 132"/>
                <a:gd name="T45" fmla="*/ 67 h 74"/>
                <a:gd name="T46" fmla="*/ 55 w 132"/>
                <a:gd name="T47" fmla="*/ 68 h 74"/>
                <a:gd name="T48" fmla="*/ 105 w 132"/>
                <a:gd name="T49" fmla="*/ 48 h 74"/>
                <a:gd name="T50" fmla="*/ 131 w 132"/>
                <a:gd name="T51" fmla="*/ 37 h 74"/>
                <a:gd name="T52" fmla="*/ 132 w 132"/>
                <a:gd name="T53" fmla="*/ 37 h 74"/>
                <a:gd name="T54" fmla="*/ 132 w 132"/>
                <a:gd name="T55" fmla="*/ 37 h 74"/>
                <a:gd name="T56" fmla="*/ 132 w 132"/>
                <a:gd name="T57" fmla="*/ 34 h 74"/>
                <a:gd name="T58" fmla="*/ 130 w 132"/>
                <a:gd name="T59" fmla="*/ 26 h 74"/>
                <a:gd name="T60" fmla="*/ 118 w 132"/>
                <a:gd name="T61" fmla="*/ 1 h 74"/>
                <a:gd name="T62" fmla="*/ 118 w 132"/>
                <a:gd name="T63" fmla="*/ 0 h 74"/>
                <a:gd name="T64" fmla="*/ 117 w 132"/>
                <a:gd name="T65" fmla="*/ 1 h 74"/>
                <a:gd name="T66" fmla="*/ 41 w 132"/>
                <a:gd name="T67" fmla="*/ 35 h 74"/>
                <a:gd name="T68" fmla="*/ 7 w 132"/>
                <a:gd name="T69" fmla="*/ 50 h 74"/>
                <a:gd name="T70" fmla="*/ 0 w 132"/>
                <a:gd name="T71" fmla="*/ 53 h 74"/>
                <a:gd name="T72" fmla="*/ 1 w 132"/>
                <a:gd name="T73" fmla="*/ 54 h 74"/>
                <a:gd name="T74" fmla="*/ 1 w 132"/>
                <a:gd name="T75" fmla="*/ 54 h 74"/>
                <a:gd name="T76" fmla="*/ 1 w 132"/>
                <a:gd name="T77" fmla="*/ 54 h 74"/>
                <a:gd name="T78" fmla="*/ 1 w 132"/>
                <a:gd name="T79" fmla="*/ 54 h 74"/>
                <a:gd name="T80" fmla="*/ 1 w 132"/>
                <a:gd name="T81" fmla="*/ 54 h 74"/>
                <a:gd name="T82" fmla="*/ 1 w 132"/>
                <a:gd name="T83" fmla="*/ 54 h 74"/>
                <a:gd name="T84" fmla="*/ 1 w 132"/>
                <a:gd name="T85" fmla="*/ 54 h 74"/>
                <a:gd name="T86" fmla="*/ 3 w 132"/>
                <a:gd name="T87" fmla="*/ 55 h 74"/>
                <a:gd name="T88" fmla="*/ 12 w 132"/>
                <a:gd name="T89" fmla="*/ 64 h 74"/>
                <a:gd name="T90" fmla="*/ 29 w 132"/>
                <a:gd name="T91" fmla="*/ 73 h 74"/>
                <a:gd name="T92" fmla="*/ 35 w 132"/>
                <a:gd name="T93" fmla="*/ 74 h 74"/>
                <a:gd name="T94" fmla="*/ 55 w 132"/>
                <a:gd name="T95" fmla="*/ 68 h 74"/>
                <a:gd name="T96" fmla="*/ 55 w 132"/>
                <a:gd name="T97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2" h="74">
                  <a:moveTo>
                    <a:pt x="55" y="67"/>
                  </a:moveTo>
                  <a:cubicBezTo>
                    <a:pt x="54" y="67"/>
                    <a:pt x="54" y="67"/>
                    <a:pt x="54" y="67"/>
                  </a:cubicBezTo>
                  <a:cubicBezTo>
                    <a:pt x="47" y="70"/>
                    <a:pt x="42" y="73"/>
                    <a:pt x="35" y="73"/>
                  </a:cubicBezTo>
                  <a:cubicBezTo>
                    <a:pt x="33" y="73"/>
                    <a:pt x="31" y="73"/>
                    <a:pt x="29" y="72"/>
                  </a:cubicBezTo>
                  <a:cubicBezTo>
                    <a:pt x="23" y="70"/>
                    <a:pt x="18" y="67"/>
                    <a:pt x="13" y="63"/>
                  </a:cubicBezTo>
                  <a:cubicBezTo>
                    <a:pt x="12" y="62"/>
                    <a:pt x="9" y="60"/>
                    <a:pt x="7" y="58"/>
                  </a:cubicBezTo>
                  <a:cubicBezTo>
                    <a:pt x="6" y="56"/>
                    <a:pt x="5" y="55"/>
                    <a:pt x="3" y="54"/>
                  </a:cubicBezTo>
                  <a:cubicBezTo>
                    <a:pt x="2" y="54"/>
                    <a:pt x="2" y="53"/>
                    <a:pt x="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3" y="53"/>
                    <a:pt x="5" y="52"/>
                    <a:pt x="7" y="51"/>
                  </a:cubicBezTo>
                  <a:cubicBezTo>
                    <a:pt x="19" y="46"/>
                    <a:pt x="30" y="41"/>
                    <a:pt x="42" y="36"/>
                  </a:cubicBezTo>
                  <a:cubicBezTo>
                    <a:pt x="67" y="25"/>
                    <a:pt x="92" y="13"/>
                    <a:pt x="118" y="2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20" y="8"/>
                    <a:pt x="126" y="19"/>
                    <a:pt x="129" y="27"/>
                  </a:cubicBezTo>
                  <a:cubicBezTo>
                    <a:pt x="130" y="29"/>
                    <a:pt x="131" y="32"/>
                    <a:pt x="131" y="34"/>
                  </a:cubicBezTo>
                  <a:cubicBezTo>
                    <a:pt x="131" y="35"/>
                    <a:pt x="131" y="36"/>
                    <a:pt x="130" y="37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22" y="40"/>
                    <a:pt x="114" y="43"/>
                    <a:pt x="105" y="47"/>
                  </a:cubicBezTo>
                  <a:cubicBezTo>
                    <a:pt x="88" y="54"/>
                    <a:pt x="71" y="60"/>
                    <a:pt x="54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72" y="61"/>
                    <a:pt x="89" y="55"/>
                    <a:pt x="105" y="48"/>
                  </a:cubicBezTo>
                  <a:cubicBezTo>
                    <a:pt x="114" y="45"/>
                    <a:pt x="123" y="41"/>
                    <a:pt x="131" y="37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2" y="36"/>
                    <a:pt x="132" y="35"/>
                    <a:pt x="132" y="34"/>
                  </a:cubicBezTo>
                  <a:cubicBezTo>
                    <a:pt x="132" y="31"/>
                    <a:pt x="132" y="29"/>
                    <a:pt x="130" y="26"/>
                  </a:cubicBezTo>
                  <a:cubicBezTo>
                    <a:pt x="127" y="18"/>
                    <a:pt x="121" y="8"/>
                    <a:pt x="118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92" y="12"/>
                    <a:pt x="66" y="24"/>
                    <a:pt x="41" y="35"/>
                  </a:cubicBezTo>
                  <a:cubicBezTo>
                    <a:pt x="30" y="40"/>
                    <a:pt x="18" y="45"/>
                    <a:pt x="7" y="50"/>
                  </a:cubicBezTo>
                  <a:cubicBezTo>
                    <a:pt x="5" y="51"/>
                    <a:pt x="3" y="52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2" y="55"/>
                    <a:pt x="3" y="55"/>
                  </a:cubicBezTo>
                  <a:cubicBezTo>
                    <a:pt x="6" y="58"/>
                    <a:pt x="10" y="63"/>
                    <a:pt x="12" y="64"/>
                  </a:cubicBezTo>
                  <a:cubicBezTo>
                    <a:pt x="17" y="68"/>
                    <a:pt x="23" y="71"/>
                    <a:pt x="29" y="73"/>
                  </a:cubicBezTo>
                  <a:cubicBezTo>
                    <a:pt x="31" y="74"/>
                    <a:pt x="33" y="74"/>
                    <a:pt x="35" y="74"/>
                  </a:cubicBezTo>
                  <a:cubicBezTo>
                    <a:pt x="42" y="74"/>
                    <a:pt x="48" y="71"/>
                    <a:pt x="55" y="68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0" name="ísḷïḍé"/>
            <p:cNvSpPr/>
            <p:nvPr/>
          </p:nvSpPr>
          <p:spPr bwMode="auto">
            <a:xfrm>
              <a:off x="7825581" y="3790951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44 w 68"/>
                <a:gd name="T3" fmla="*/ 63 h 68"/>
                <a:gd name="T4" fmla="*/ 5 w 68"/>
                <a:gd name="T5" fmla="*/ 44 h 68"/>
                <a:gd name="T6" fmla="*/ 24 w 68"/>
                <a:gd name="T7" fmla="*/ 6 h 68"/>
                <a:gd name="T8" fmla="*/ 62 w 68"/>
                <a:gd name="T9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68" y="40"/>
                    <a:pt x="60" y="57"/>
                    <a:pt x="44" y="63"/>
                  </a:cubicBezTo>
                  <a:cubicBezTo>
                    <a:pt x="28" y="68"/>
                    <a:pt x="11" y="60"/>
                    <a:pt x="5" y="44"/>
                  </a:cubicBezTo>
                  <a:cubicBezTo>
                    <a:pt x="0" y="29"/>
                    <a:pt x="8" y="12"/>
                    <a:pt x="24" y="6"/>
                  </a:cubicBezTo>
                  <a:cubicBezTo>
                    <a:pt x="39" y="0"/>
                    <a:pt x="57" y="9"/>
                    <a:pt x="62" y="24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1" name="ïśľiḍé"/>
            <p:cNvSpPr/>
            <p:nvPr/>
          </p:nvSpPr>
          <p:spPr bwMode="auto">
            <a:xfrm>
              <a:off x="7825581" y="3792538"/>
              <a:ext cx="130175" cy="128588"/>
            </a:xfrm>
            <a:custGeom>
              <a:avLst/>
              <a:gdLst>
                <a:gd name="T0" fmla="*/ 62 w 68"/>
                <a:gd name="T1" fmla="*/ 23 h 67"/>
                <a:gd name="T2" fmla="*/ 59 w 68"/>
                <a:gd name="T3" fmla="*/ 24 h 67"/>
                <a:gd name="T4" fmla="*/ 60 w 68"/>
                <a:gd name="T5" fmla="*/ 33 h 67"/>
                <a:gd name="T6" fmla="*/ 43 w 68"/>
                <a:gd name="T7" fmla="*/ 58 h 67"/>
                <a:gd name="T8" fmla="*/ 34 w 68"/>
                <a:gd name="T9" fmla="*/ 60 h 67"/>
                <a:gd name="T10" fmla="*/ 9 w 68"/>
                <a:gd name="T11" fmla="*/ 42 h 67"/>
                <a:gd name="T12" fmla="*/ 7 w 68"/>
                <a:gd name="T13" fmla="*/ 33 h 67"/>
                <a:gd name="T14" fmla="*/ 25 w 68"/>
                <a:gd name="T15" fmla="*/ 8 h 67"/>
                <a:gd name="T16" fmla="*/ 34 w 68"/>
                <a:gd name="T17" fmla="*/ 7 h 67"/>
                <a:gd name="T18" fmla="*/ 59 w 68"/>
                <a:gd name="T19" fmla="*/ 24 h 67"/>
                <a:gd name="T20" fmla="*/ 62 w 68"/>
                <a:gd name="T21" fmla="*/ 23 h 67"/>
                <a:gd name="T22" fmla="*/ 66 w 68"/>
                <a:gd name="T23" fmla="*/ 22 h 67"/>
                <a:gd name="T24" fmla="*/ 34 w 68"/>
                <a:gd name="T25" fmla="*/ 0 h 67"/>
                <a:gd name="T26" fmla="*/ 22 w 68"/>
                <a:gd name="T27" fmla="*/ 2 h 67"/>
                <a:gd name="T28" fmla="*/ 0 w 68"/>
                <a:gd name="T29" fmla="*/ 33 h 67"/>
                <a:gd name="T30" fmla="*/ 2 w 68"/>
                <a:gd name="T31" fmla="*/ 45 h 67"/>
                <a:gd name="T32" fmla="*/ 34 w 68"/>
                <a:gd name="T33" fmla="*/ 67 h 67"/>
                <a:gd name="T34" fmla="*/ 45 w 68"/>
                <a:gd name="T35" fmla="*/ 65 h 67"/>
                <a:gd name="T36" fmla="*/ 68 w 68"/>
                <a:gd name="T37" fmla="*/ 33 h 67"/>
                <a:gd name="T38" fmla="*/ 66 w 68"/>
                <a:gd name="T39" fmla="*/ 22 h 67"/>
                <a:gd name="T40" fmla="*/ 62 w 68"/>
                <a:gd name="T41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7">
                  <a:moveTo>
                    <a:pt x="62" y="23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60" y="27"/>
                    <a:pt x="60" y="30"/>
                    <a:pt x="60" y="33"/>
                  </a:cubicBezTo>
                  <a:cubicBezTo>
                    <a:pt x="60" y="44"/>
                    <a:pt x="54" y="55"/>
                    <a:pt x="43" y="58"/>
                  </a:cubicBezTo>
                  <a:cubicBezTo>
                    <a:pt x="40" y="59"/>
                    <a:pt x="37" y="60"/>
                    <a:pt x="34" y="60"/>
                  </a:cubicBezTo>
                  <a:cubicBezTo>
                    <a:pt x="23" y="60"/>
                    <a:pt x="13" y="53"/>
                    <a:pt x="9" y="42"/>
                  </a:cubicBezTo>
                  <a:cubicBezTo>
                    <a:pt x="8" y="39"/>
                    <a:pt x="7" y="36"/>
                    <a:pt x="7" y="33"/>
                  </a:cubicBezTo>
                  <a:cubicBezTo>
                    <a:pt x="7" y="22"/>
                    <a:pt x="14" y="12"/>
                    <a:pt x="25" y="8"/>
                  </a:cubicBezTo>
                  <a:cubicBezTo>
                    <a:pt x="28" y="7"/>
                    <a:pt x="31" y="7"/>
                    <a:pt x="34" y="7"/>
                  </a:cubicBezTo>
                  <a:cubicBezTo>
                    <a:pt x="45" y="7"/>
                    <a:pt x="55" y="14"/>
                    <a:pt x="59" y="24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1" y="8"/>
                    <a:pt x="48" y="0"/>
                    <a:pt x="34" y="0"/>
                  </a:cubicBezTo>
                  <a:cubicBezTo>
                    <a:pt x="30" y="0"/>
                    <a:pt x="26" y="0"/>
                    <a:pt x="22" y="2"/>
                  </a:cubicBezTo>
                  <a:cubicBezTo>
                    <a:pt x="9" y="7"/>
                    <a:pt x="0" y="20"/>
                    <a:pt x="0" y="33"/>
                  </a:cubicBezTo>
                  <a:cubicBezTo>
                    <a:pt x="0" y="37"/>
                    <a:pt x="1" y="41"/>
                    <a:pt x="2" y="45"/>
                  </a:cubicBezTo>
                  <a:cubicBezTo>
                    <a:pt x="7" y="58"/>
                    <a:pt x="20" y="67"/>
                    <a:pt x="34" y="67"/>
                  </a:cubicBezTo>
                  <a:cubicBezTo>
                    <a:pt x="38" y="67"/>
                    <a:pt x="41" y="66"/>
                    <a:pt x="45" y="65"/>
                  </a:cubicBezTo>
                  <a:cubicBezTo>
                    <a:pt x="59" y="60"/>
                    <a:pt x="68" y="47"/>
                    <a:pt x="68" y="33"/>
                  </a:cubicBezTo>
                  <a:cubicBezTo>
                    <a:pt x="68" y="30"/>
                    <a:pt x="67" y="26"/>
                    <a:pt x="66" y="22"/>
                  </a:cubicBezTo>
                  <a:lnTo>
                    <a:pt x="62" y="23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2" name="ïṧḻîḓe"/>
            <p:cNvSpPr/>
            <p:nvPr/>
          </p:nvSpPr>
          <p:spPr bwMode="auto">
            <a:xfrm>
              <a:off x="8300243" y="3444876"/>
              <a:ext cx="285750" cy="284163"/>
            </a:xfrm>
            <a:custGeom>
              <a:avLst/>
              <a:gdLst>
                <a:gd name="T0" fmla="*/ 133 w 149"/>
                <a:gd name="T1" fmla="*/ 104 h 149"/>
                <a:gd name="T2" fmla="*/ 103 w 149"/>
                <a:gd name="T3" fmla="*/ 16 h 149"/>
                <a:gd name="T4" fmla="*/ 16 w 149"/>
                <a:gd name="T5" fmla="*/ 46 h 149"/>
                <a:gd name="T6" fmla="*/ 45 w 149"/>
                <a:gd name="T7" fmla="*/ 133 h 149"/>
                <a:gd name="T8" fmla="*/ 133 w 149"/>
                <a:gd name="T9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3" y="104"/>
                  </a:moveTo>
                  <a:cubicBezTo>
                    <a:pt x="149" y="71"/>
                    <a:pt x="136" y="32"/>
                    <a:pt x="103" y="16"/>
                  </a:cubicBezTo>
                  <a:cubicBezTo>
                    <a:pt x="71" y="0"/>
                    <a:pt x="32" y="14"/>
                    <a:pt x="16" y="46"/>
                  </a:cubicBezTo>
                  <a:cubicBezTo>
                    <a:pt x="0" y="78"/>
                    <a:pt x="13" y="117"/>
                    <a:pt x="45" y="133"/>
                  </a:cubicBezTo>
                  <a:cubicBezTo>
                    <a:pt x="78" y="149"/>
                    <a:pt x="117" y="136"/>
                    <a:pt x="133" y="104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3" name="iS1îḋê"/>
            <p:cNvSpPr/>
            <p:nvPr/>
          </p:nvSpPr>
          <p:spPr bwMode="auto">
            <a:xfrm>
              <a:off x="8305006" y="3452813"/>
              <a:ext cx="215900" cy="263525"/>
            </a:xfrm>
            <a:custGeom>
              <a:avLst/>
              <a:gdLst>
                <a:gd name="T0" fmla="*/ 29 w 113"/>
                <a:gd name="T1" fmla="*/ 22 h 138"/>
                <a:gd name="T2" fmla="*/ 113 w 113"/>
                <a:gd name="T3" fmla="*/ 20 h 138"/>
                <a:gd name="T4" fmla="*/ 77 w 113"/>
                <a:gd name="T5" fmla="*/ 36 h 138"/>
                <a:gd name="T6" fmla="*/ 71 w 113"/>
                <a:gd name="T7" fmla="*/ 128 h 138"/>
                <a:gd name="T8" fmla="*/ 79 w 113"/>
                <a:gd name="T9" fmla="*/ 136 h 138"/>
                <a:gd name="T10" fmla="*/ 23 w 113"/>
                <a:gd name="T11" fmla="*/ 114 h 138"/>
                <a:gd name="T12" fmla="*/ 29 w 113"/>
                <a:gd name="T13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38">
                  <a:moveTo>
                    <a:pt x="29" y="22"/>
                  </a:moveTo>
                  <a:cubicBezTo>
                    <a:pt x="53" y="1"/>
                    <a:pt x="89" y="0"/>
                    <a:pt x="113" y="20"/>
                  </a:cubicBezTo>
                  <a:cubicBezTo>
                    <a:pt x="100" y="22"/>
                    <a:pt x="88" y="27"/>
                    <a:pt x="77" y="36"/>
                  </a:cubicBezTo>
                  <a:cubicBezTo>
                    <a:pt x="50" y="60"/>
                    <a:pt x="47" y="101"/>
                    <a:pt x="71" y="128"/>
                  </a:cubicBezTo>
                  <a:cubicBezTo>
                    <a:pt x="74" y="131"/>
                    <a:pt x="76" y="133"/>
                    <a:pt x="79" y="136"/>
                  </a:cubicBezTo>
                  <a:cubicBezTo>
                    <a:pt x="59" y="138"/>
                    <a:pt x="38" y="130"/>
                    <a:pt x="23" y="114"/>
                  </a:cubicBezTo>
                  <a:cubicBezTo>
                    <a:pt x="0" y="87"/>
                    <a:pt x="2" y="46"/>
                    <a:pt x="29" y="22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4" name="iṥļïdé"/>
            <p:cNvSpPr/>
            <p:nvPr/>
          </p:nvSpPr>
          <p:spPr bwMode="auto">
            <a:xfrm>
              <a:off x="8316118" y="3459163"/>
              <a:ext cx="255588" cy="255588"/>
            </a:xfrm>
            <a:custGeom>
              <a:avLst/>
              <a:gdLst>
                <a:gd name="T0" fmla="*/ 125 w 133"/>
                <a:gd name="T1" fmla="*/ 96 h 133"/>
                <a:gd name="T2" fmla="*/ 126 w 133"/>
                <a:gd name="T3" fmla="*/ 96 h 133"/>
                <a:gd name="T4" fmla="*/ 133 w 133"/>
                <a:gd name="T5" fmla="*/ 67 h 133"/>
                <a:gd name="T6" fmla="*/ 96 w 133"/>
                <a:gd name="T7" fmla="*/ 7 h 133"/>
                <a:gd name="T8" fmla="*/ 66 w 133"/>
                <a:gd name="T9" fmla="*/ 0 h 133"/>
                <a:gd name="T10" fmla="*/ 7 w 133"/>
                <a:gd name="T11" fmla="*/ 37 h 133"/>
                <a:gd name="T12" fmla="*/ 0 w 133"/>
                <a:gd name="T13" fmla="*/ 67 h 133"/>
                <a:gd name="T14" fmla="*/ 37 w 133"/>
                <a:gd name="T15" fmla="*/ 126 h 133"/>
                <a:gd name="T16" fmla="*/ 66 w 133"/>
                <a:gd name="T17" fmla="*/ 133 h 133"/>
                <a:gd name="T18" fmla="*/ 126 w 133"/>
                <a:gd name="T19" fmla="*/ 96 h 133"/>
                <a:gd name="T20" fmla="*/ 125 w 133"/>
                <a:gd name="T21" fmla="*/ 96 h 133"/>
                <a:gd name="T22" fmla="*/ 124 w 133"/>
                <a:gd name="T23" fmla="*/ 95 h 133"/>
                <a:gd name="T24" fmla="*/ 66 w 133"/>
                <a:gd name="T25" fmla="*/ 131 h 133"/>
                <a:gd name="T26" fmla="*/ 38 w 133"/>
                <a:gd name="T27" fmla="*/ 124 h 133"/>
                <a:gd name="T28" fmla="*/ 2 w 133"/>
                <a:gd name="T29" fmla="*/ 67 h 133"/>
                <a:gd name="T30" fmla="*/ 9 w 133"/>
                <a:gd name="T31" fmla="*/ 39 h 133"/>
                <a:gd name="T32" fmla="*/ 66 w 133"/>
                <a:gd name="T33" fmla="*/ 3 h 133"/>
                <a:gd name="T34" fmla="*/ 95 w 133"/>
                <a:gd name="T35" fmla="*/ 9 h 133"/>
                <a:gd name="T36" fmla="*/ 130 w 133"/>
                <a:gd name="T37" fmla="*/ 67 h 133"/>
                <a:gd name="T38" fmla="*/ 124 w 133"/>
                <a:gd name="T39" fmla="*/ 95 h 133"/>
                <a:gd name="T40" fmla="*/ 125 w 133"/>
                <a:gd name="T41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133">
                  <a:moveTo>
                    <a:pt x="125" y="96"/>
                  </a:moveTo>
                  <a:cubicBezTo>
                    <a:pt x="126" y="96"/>
                    <a:pt x="126" y="96"/>
                    <a:pt x="126" y="96"/>
                  </a:cubicBezTo>
                  <a:cubicBezTo>
                    <a:pt x="131" y="87"/>
                    <a:pt x="133" y="77"/>
                    <a:pt x="133" y="67"/>
                  </a:cubicBezTo>
                  <a:cubicBezTo>
                    <a:pt x="133" y="42"/>
                    <a:pt x="119" y="19"/>
                    <a:pt x="96" y="7"/>
                  </a:cubicBezTo>
                  <a:cubicBezTo>
                    <a:pt x="86" y="3"/>
                    <a:pt x="76" y="0"/>
                    <a:pt x="66" y="0"/>
                  </a:cubicBezTo>
                  <a:cubicBezTo>
                    <a:pt x="42" y="0"/>
                    <a:pt x="18" y="14"/>
                    <a:pt x="7" y="37"/>
                  </a:cubicBezTo>
                  <a:cubicBezTo>
                    <a:pt x="2" y="47"/>
                    <a:pt x="0" y="57"/>
                    <a:pt x="0" y="67"/>
                  </a:cubicBezTo>
                  <a:cubicBezTo>
                    <a:pt x="0" y="91"/>
                    <a:pt x="13" y="115"/>
                    <a:pt x="37" y="126"/>
                  </a:cubicBezTo>
                  <a:cubicBezTo>
                    <a:pt x="46" y="131"/>
                    <a:pt x="56" y="133"/>
                    <a:pt x="66" y="133"/>
                  </a:cubicBezTo>
                  <a:cubicBezTo>
                    <a:pt x="91" y="133"/>
                    <a:pt x="114" y="120"/>
                    <a:pt x="126" y="96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13" y="118"/>
                    <a:pt x="90" y="131"/>
                    <a:pt x="66" y="131"/>
                  </a:cubicBezTo>
                  <a:cubicBezTo>
                    <a:pt x="57" y="131"/>
                    <a:pt x="47" y="129"/>
                    <a:pt x="38" y="124"/>
                  </a:cubicBezTo>
                  <a:cubicBezTo>
                    <a:pt x="15" y="113"/>
                    <a:pt x="2" y="90"/>
                    <a:pt x="2" y="67"/>
                  </a:cubicBezTo>
                  <a:cubicBezTo>
                    <a:pt x="2" y="57"/>
                    <a:pt x="4" y="48"/>
                    <a:pt x="9" y="39"/>
                  </a:cubicBezTo>
                  <a:cubicBezTo>
                    <a:pt x="20" y="16"/>
                    <a:pt x="43" y="3"/>
                    <a:pt x="66" y="3"/>
                  </a:cubicBezTo>
                  <a:cubicBezTo>
                    <a:pt x="76" y="3"/>
                    <a:pt x="86" y="5"/>
                    <a:pt x="95" y="9"/>
                  </a:cubicBezTo>
                  <a:cubicBezTo>
                    <a:pt x="117" y="21"/>
                    <a:pt x="130" y="43"/>
                    <a:pt x="130" y="67"/>
                  </a:cubicBezTo>
                  <a:cubicBezTo>
                    <a:pt x="130" y="76"/>
                    <a:pt x="128" y="86"/>
                    <a:pt x="124" y="95"/>
                  </a:cubicBezTo>
                  <a:lnTo>
                    <a:pt x="125" y="96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5" name="ïSlîḋè"/>
            <p:cNvSpPr/>
            <p:nvPr/>
          </p:nvSpPr>
          <p:spPr bwMode="auto">
            <a:xfrm>
              <a:off x="8165306" y="3270251"/>
              <a:ext cx="115888" cy="119063"/>
            </a:xfrm>
            <a:custGeom>
              <a:avLst/>
              <a:gdLst>
                <a:gd name="T0" fmla="*/ 32 w 61"/>
                <a:gd name="T1" fmla="*/ 1 h 62"/>
                <a:gd name="T2" fmla="*/ 61 w 61"/>
                <a:gd name="T3" fmla="*/ 32 h 62"/>
                <a:gd name="T4" fmla="*/ 30 w 61"/>
                <a:gd name="T5" fmla="*/ 61 h 62"/>
                <a:gd name="T6" fmla="*/ 0 w 61"/>
                <a:gd name="T7" fmla="*/ 30 h 62"/>
                <a:gd name="T8" fmla="*/ 32 w 61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32" y="1"/>
                  </a:moveTo>
                  <a:cubicBezTo>
                    <a:pt x="48" y="1"/>
                    <a:pt x="61" y="15"/>
                    <a:pt x="61" y="32"/>
                  </a:cubicBezTo>
                  <a:cubicBezTo>
                    <a:pt x="60" y="49"/>
                    <a:pt x="46" y="62"/>
                    <a:pt x="30" y="61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1" y="13"/>
                    <a:pt x="15" y="0"/>
                    <a:pt x="32" y="1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6" name="iŝliḋé"/>
            <p:cNvSpPr/>
            <p:nvPr/>
          </p:nvSpPr>
          <p:spPr bwMode="auto">
            <a:xfrm>
              <a:off x="8158956" y="3263901"/>
              <a:ext cx="128588" cy="130175"/>
            </a:xfrm>
            <a:custGeom>
              <a:avLst/>
              <a:gdLst>
                <a:gd name="T0" fmla="*/ 35 w 67"/>
                <a:gd name="T1" fmla="*/ 4 h 68"/>
                <a:gd name="T2" fmla="*/ 35 w 67"/>
                <a:gd name="T3" fmla="*/ 7 h 68"/>
                <a:gd name="T4" fmla="*/ 60 w 67"/>
                <a:gd name="T5" fmla="*/ 34 h 68"/>
                <a:gd name="T6" fmla="*/ 60 w 67"/>
                <a:gd name="T7" fmla="*/ 35 h 68"/>
                <a:gd name="T8" fmla="*/ 60 w 67"/>
                <a:gd name="T9" fmla="*/ 35 h 68"/>
                <a:gd name="T10" fmla="*/ 34 w 67"/>
                <a:gd name="T11" fmla="*/ 60 h 68"/>
                <a:gd name="T12" fmla="*/ 33 w 67"/>
                <a:gd name="T13" fmla="*/ 60 h 68"/>
                <a:gd name="T14" fmla="*/ 7 w 67"/>
                <a:gd name="T15" fmla="*/ 34 h 68"/>
                <a:gd name="T16" fmla="*/ 7 w 67"/>
                <a:gd name="T17" fmla="*/ 33 h 68"/>
                <a:gd name="T18" fmla="*/ 7 w 67"/>
                <a:gd name="T19" fmla="*/ 33 h 68"/>
                <a:gd name="T20" fmla="*/ 34 w 67"/>
                <a:gd name="T21" fmla="*/ 7 h 68"/>
                <a:gd name="T22" fmla="*/ 34 w 67"/>
                <a:gd name="T23" fmla="*/ 7 h 68"/>
                <a:gd name="T24" fmla="*/ 35 w 67"/>
                <a:gd name="T25" fmla="*/ 4 h 68"/>
                <a:gd name="T26" fmla="*/ 35 w 67"/>
                <a:gd name="T27" fmla="*/ 0 h 68"/>
                <a:gd name="T28" fmla="*/ 34 w 67"/>
                <a:gd name="T29" fmla="*/ 0 h 68"/>
                <a:gd name="T30" fmla="*/ 0 w 67"/>
                <a:gd name="T31" fmla="*/ 33 h 68"/>
                <a:gd name="T32" fmla="*/ 0 w 67"/>
                <a:gd name="T33" fmla="*/ 33 h 68"/>
                <a:gd name="T34" fmla="*/ 0 w 67"/>
                <a:gd name="T35" fmla="*/ 34 h 68"/>
                <a:gd name="T36" fmla="*/ 32 w 67"/>
                <a:gd name="T37" fmla="*/ 67 h 68"/>
                <a:gd name="T38" fmla="*/ 34 w 67"/>
                <a:gd name="T39" fmla="*/ 68 h 68"/>
                <a:gd name="T40" fmla="*/ 67 w 67"/>
                <a:gd name="T41" fmla="*/ 35 h 68"/>
                <a:gd name="T42" fmla="*/ 67 w 67"/>
                <a:gd name="T43" fmla="*/ 35 h 68"/>
                <a:gd name="T44" fmla="*/ 67 w 67"/>
                <a:gd name="T45" fmla="*/ 34 h 68"/>
                <a:gd name="T46" fmla="*/ 35 w 67"/>
                <a:gd name="T47" fmla="*/ 0 h 68"/>
                <a:gd name="T48" fmla="*/ 35 w 67"/>
                <a:gd name="T4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68">
                  <a:moveTo>
                    <a:pt x="35" y="4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49" y="8"/>
                    <a:pt x="60" y="20"/>
                    <a:pt x="60" y="34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49"/>
                    <a:pt x="48" y="60"/>
                    <a:pt x="34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8" y="60"/>
                    <a:pt x="7" y="48"/>
                    <a:pt x="7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19"/>
                    <a:pt x="19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" y="1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52"/>
                    <a:pt x="14" y="67"/>
                    <a:pt x="32" y="67"/>
                  </a:cubicBezTo>
                  <a:cubicBezTo>
                    <a:pt x="33" y="68"/>
                    <a:pt x="33" y="68"/>
                    <a:pt x="34" y="68"/>
                  </a:cubicBezTo>
                  <a:cubicBezTo>
                    <a:pt x="52" y="68"/>
                    <a:pt x="67" y="53"/>
                    <a:pt x="67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7" y="34"/>
                    <a:pt x="67" y="34"/>
                  </a:cubicBezTo>
                  <a:cubicBezTo>
                    <a:pt x="67" y="16"/>
                    <a:pt x="53" y="1"/>
                    <a:pt x="35" y="0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7" name="î$ḷidè"/>
            <p:cNvSpPr/>
            <p:nvPr/>
          </p:nvSpPr>
          <p:spPr bwMode="auto">
            <a:xfrm>
              <a:off x="7868443" y="3232151"/>
              <a:ext cx="90488" cy="92075"/>
            </a:xfrm>
            <a:custGeom>
              <a:avLst/>
              <a:gdLst>
                <a:gd name="T0" fmla="*/ 31 w 48"/>
                <a:gd name="T1" fmla="*/ 3 h 48"/>
                <a:gd name="T2" fmla="*/ 45 w 48"/>
                <a:gd name="T3" fmla="*/ 30 h 48"/>
                <a:gd name="T4" fmla="*/ 18 w 48"/>
                <a:gd name="T5" fmla="*/ 44 h 48"/>
                <a:gd name="T6" fmla="*/ 4 w 48"/>
                <a:gd name="T7" fmla="*/ 17 h 48"/>
                <a:gd name="T8" fmla="*/ 31 w 48"/>
                <a:gd name="T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1" y="3"/>
                  </a:moveTo>
                  <a:cubicBezTo>
                    <a:pt x="42" y="7"/>
                    <a:pt x="48" y="19"/>
                    <a:pt x="45" y="30"/>
                  </a:cubicBezTo>
                  <a:cubicBezTo>
                    <a:pt x="41" y="42"/>
                    <a:pt x="29" y="48"/>
                    <a:pt x="18" y="44"/>
                  </a:cubicBezTo>
                  <a:cubicBezTo>
                    <a:pt x="6" y="41"/>
                    <a:pt x="0" y="29"/>
                    <a:pt x="4" y="17"/>
                  </a:cubicBezTo>
                  <a:cubicBezTo>
                    <a:pt x="7" y="6"/>
                    <a:pt x="19" y="0"/>
                    <a:pt x="31" y="3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8" name="íṩḷiḓê"/>
            <p:cNvSpPr/>
            <p:nvPr/>
          </p:nvSpPr>
          <p:spPr bwMode="auto">
            <a:xfrm>
              <a:off x="7865268" y="3230563"/>
              <a:ext cx="96838" cy="95250"/>
            </a:xfrm>
            <a:custGeom>
              <a:avLst/>
              <a:gdLst>
                <a:gd name="T0" fmla="*/ 32 w 50"/>
                <a:gd name="T1" fmla="*/ 4 h 50"/>
                <a:gd name="T2" fmla="*/ 31 w 50"/>
                <a:gd name="T3" fmla="*/ 8 h 50"/>
                <a:gd name="T4" fmla="*/ 43 w 50"/>
                <a:gd name="T5" fmla="*/ 25 h 50"/>
                <a:gd name="T6" fmla="*/ 42 w 50"/>
                <a:gd name="T7" fmla="*/ 30 h 50"/>
                <a:gd name="T8" fmla="*/ 25 w 50"/>
                <a:gd name="T9" fmla="*/ 43 h 50"/>
                <a:gd name="T10" fmla="*/ 20 w 50"/>
                <a:gd name="T11" fmla="*/ 42 h 50"/>
                <a:gd name="T12" fmla="*/ 7 w 50"/>
                <a:gd name="T13" fmla="*/ 25 h 50"/>
                <a:gd name="T14" fmla="*/ 8 w 50"/>
                <a:gd name="T15" fmla="*/ 19 h 50"/>
                <a:gd name="T16" fmla="*/ 25 w 50"/>
                <a:gd name="T17" fmla="*/ 7 h 50"/>
                <a:gd name="T18" fmla="*/ 31 w 50"/>
                <a:gd name="T19" fmla="*/ 8 h 50"/>
                <a:gd name="T20" fmla="*/ 32 w 50"/>
                <a:gd name="T21" fmla="*/ 4 h 50"/>
                <a:gd name="T22" fmla="*/ 33 w 50"/>
                <a:gd name="T23" fmla="*/ 1 h 50"/>
                <a:gd name="T24" fmla="*/ 25 w 50"/>
                <a:gd name="T25" fmla="*/ 0 h 50"/>
                <a:gd name="T26" fmla="*/ 1 w 50"/>
                <a:gd name="T27" fmla="*/ 17 h 50"/>
                <a:gd name="T28" fmla="*/ 0 w 50"/>
                <a:gd name="T29" fmla="*/ 25 h 50"/>
                <a:gd name="T30" fmla="*/ 18 w 50"/>
                <a:gd name="T31" fmla="*/ 49 h 50"/>
                <a:gd name="T32" fmla="*/ 25 w 50"/>
                <a:gd name="T33" fmla="*/ 50 h 50"/>
                <a:gd name="T34" fmla="*/ 49 w 50"/>
                <a:gd name="T35" fmla="*/ 32 h 50"/>
                <a:gd name="T36" fmla="*/ 50 w 50"/>
                <a:gd name="T37" fmla="*/ 25 h 50"/>
                <a:gd name="T38" fmla="*/ 33 w 50"/>
                <a:gd name="T39" fmla="*/ 1 h 50"/>
                <a:gd name="T40" fmla="*/ 32 w 50"/>
                <a:gd name="T4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32" y="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8" y="10"/>
                    <a:pt x="43" y="17"/>
                    <a:pt x="43" y="25"/>
                  </a:cubicBezTo>
                  <a:cubicBezTo>
                    <a:pt x="43" y="27"/>
                    <a:pt x="43" y="28"/>
                    <a:pt x="42" y="30"/>
                  </a:cubicBezTo>
                  <a:cubicBezTo>
                    <a:pt x="40" y="38"/>
                    <a:pt x="33" y="43"/>
                    <a:pt x="25" y="43"/>
                  </a:cubicBezTo>
                  <a:cubicBezTo>
                    <a:pt x="24" y="43"/>
                    <a:pt x="22" y="43"/>
                    <a:pt x="20" y="42"/>
                  </a:cubicBezTo>
                  <a:cubicBezTo>
                    <a:pt x="12" y="40"/>
                    <a:pt x="7" y="32"/>
                    <a:pt x="7" y="25"/>
                  </a:cubicBezTo>
                  <a:cubicBezTo>
                    <a:pt x="7" y="23"/>
                    <a:pt x="8" y="21"/>
                    <a:pt x="8" y="19"/>
                  </a:cubicBezTo>
                  <a:cubicBezTo>
                    <a:pt x="10" y="12"/>
                    <a:pt x="18" y="7"/>
                    <a:pt x="25" y="7"/>
                  </a:cubicBezTo>
                  <a:cubicBezTo>
                    <a:pt x="27" y="7"/>
                    <a:pt x="29" y="7"/>
                    <a:pt x="31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0" y="0"/>
                    <a:pt x="28" y="0"/>
                    <a:pt x="25" y="0"/>
                  </a:cubicBezTo>
                  <a:cubicBezTo>
                    <a:pt x="15" y="0"/>
                    <a:pt x="5" y="6"/>
                    <a:pt x="1" y="17"/>
                  </a:cubicBezTo>
                  <a:cubicBezTo>
                    <a:pt x="0" y="20"/>
                    <a:pt x="0" y="22"/>
                    <a:pt x="0" y="25"/>
                  </a:cubicBezTo>
                  <a:cubicBezTo>
                    <a:pt x="0" y="35"/>
                    <a:pt x="7" y="45"/>
                    <a:pt x="18" y="49"/>
                  </a:cubicBezTo>
                  <a:cubicBezTo>
                    <a:pt x="20" y="50"/>
                    <a:pt x="23" y="50"/>
                    <a:pt x="25" y="50"/>
                  </a:cubicBezTo>
                  <a:cubicBezTo>
                    <a:pt x="36" y="50"/>
                    <a:pt x="46" y="43"/>
                    <a:pt x="49" y="32"/>
                  </a:cubicBezTo>
                  <a:cubicBezTo>
                    <a:pt x="50" y="30"/>
                    <a:pt x="50" y="27"/>
                    <a:pt x="50" y="25"/>
                  </a:cubicBezTo>
                  <a:cubicBezTo>
                    <a:pt x="50" y="14"/>
                    <a:pt x="44" y="4"/>
                    <a:pt x="33" y="1"/>
                  </a:cubicBezTo>
                  <a:lnTo>
                    <a:pt x="32" y="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9" name="îṧḻïḑê"/>
            <p:cNvSpPr/>
            <p:nvPr/>
          </p:nvSpPr>
          <p:spPr bwMode="auto">
            <a:xfrm>
              <a:off x="7492206" y="2601913"/>
              <a:ext cx="1555750" cy="1528763"/>
            </a:xfrm>
            <a:custGeom>
              <a:avLst/>
              <a:gdLst>
                <a:gd name="T0" fmla="*/ 56 w 812"/>
                <a:gd name="T1" fmla="*/ 262 h 798"/>
                <a:gd name="T2" fmla="*/ 274 w 812"/>
                <a:gd name="T3" fmla="*/ 748 h 798"/>
                <a:gd name="T4" fmla="*/ 737 w 812"/>
                <a:gd name="T5" fmla="*/ 506 h 798"/>
                <a:gd name="T6" fmla="*/ 475 w 812"/>
                <a:gd name="T7" fmla="*/ 50 h 798"/>
                <a:gd name="T8" fmla="*/ 56 w 812"/>
                <a:gd name="T9" fmla="*/ 262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798">
                  <a:moveTo>
                    <a:pt x="56" y="262"/>
                  </a:moveTo>
                  <a:cubicBezTo>
                    <a:pt x="0" y="455"/>
                    <a:pt x="83" y="699"/>
                    <a:pt x="274" y="748"/>
                  </a:cubicBezTo>
                  <a:cubicBezTo>
                    <a:pt x="464" y="798"/>
                    <a:pt x="676" y="697"/>
                    <a:pt x="737" y="506"/>
                  </a:cubicBezTo>
                  <a:cubicBezTo>
                    <a:pt x="812" y="271"/>
                    <a:pt x="666" y="99"/>
                    <a:pt x="475" y="50"/>
                  </a:cubicBezTo>
                  <a:cubicBezTo>
                    <a:pt x="285" y="0"/>
                    <a:pt x="111" y="69"/>
                    <a:pt x="56" y="262"/>
                  </a:cubicBezTo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0" name="islïḋè"/>
            <p:cNvSpPr/>
            <p:nvPr/>
          </p:nvSpPr>
          <p:spPr bwMode="auto">
            <a:xfrm>
              <a:off x="8303419" y="2871788"/>
              <a:ext cx="695325" cy="1181100"/>
            </a:xfrm>
            <a:custGeom>
              <a:avLst/>
              <a:gdLst>
                <a:gd name="T0" fmla="*/ 224 w 363"/>
                <a:gd name="T1" fmla="*/ 0 h 617"/>
                <a:gd name="T2" fmla="*/ 222 w 363"/>
                <a:gd name="T3" fmla="*/ 345 h 617"/>
                <a:gd name="T4" fmla="*/ 0 w 363"/>
                <a:gd name="T5" fmla="*/ 617 h 617"/>
                <a:gd name="T6" fmla="*/ 314 w 363"/>
                <a:gd name="T7" fmla="*/ 365 h 617"/>
                <a:gd name="T8" fmla="*/ 224 w 363"/>
                <a:gd name="T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617">
                  <a:moveTo>
                    <a:pt x="224" y="0"/>
                  </a:moveTo>
                  <a:cubicBezTo>
                    <a:pt x="268" y="68"/>
                    <a:pt x="341" y="221"/>
                    <a:pt x="222" y="345"/>
                  </a:cubicBezTo>
                  <a:cubicBezTo>
                    <a:pt x="131" y="438"/>
                    <a:pt x="52" y="544"/>
                    <a:pt x="0" y="617"/>
                  </a:cubicBezTo>
                  <a:cubicBezTo>
                    <a:pt x="141" y="599"/>
                    <a:pt x="269" y="507"/>
                    <a:pt x="314" y="365"/>
                  </a:cubicBezTo>
                  <a:cubicBezTo>
                    <a:pt x="363" y="210"/>
                    <a:pt x="317" y="83"/>
                    <a:pt x="224" y="0"/>
                  </a:cubicBezTo>
                </a:path>
              </a:pathLst>
            </a:custGeom>
            <a:solidFill>
              <a:srgbClr val="C1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1" name="î$ļîḍê"/>
            <p:cNvSpPr/>
            <p:nvPr/>
          </p:nvSpPr>
          <p:spPr bwMode="auto">
            <a:xfrm>
              <a:off x="7565231" y="2665413"/>
              <a:ext cx="1379538" cy="1395413"/>
            </a:xfrm>
            <a:custGeom>
              <a:avLst/>
              <a:gdLst>
                <a:gd name="T0" fmla="*/ 18 w 720"/>
                <a:gd name="T1" fmla="*/ 229 h 729"/>
                <a:gd name="T2" fmla="*/ 17 w 720"/>
                <a:gd name="T3" fmla="*/ 229 h 729"/>
                <a:gd name="T4" fmla="*/ 0 w 720"/>
                <a:gd name="T5" fmla="*/ 352 h 729"/>
                <a:gd name="T6" fmla="*/ 60 w 720"/>
                <a:gd name="T7" fmla="*/ 580 h 729"/>
                <a:gd name="T8" fmla="*/ 235 w 720"/>
                <a:gd name="T9" fmla="*/ 716 h 729"/>
                <a:gd name="T10" fmla="*/ 334 w 720"/>
                <a:gd name="T11" fmla="*/ 729 h 729"/>
                <a:gd name="T12" fmla="*/ 700 w 720"/>
                <a:gd name="T13" fmla="*/ 473 h 729"/>
                <a:gd name="T14" fmla="*/ 720 w 720"/>
                <a:gd name="T15" fmla="*/ 351 h 729"/>
                <a:gd name="T16" fmla="*/ 438 w 720"/>
                <a:gd name="T17" fmla="*/ 16 h 729"/>
                <a:gd name="T18" fmla="*/ 322 w 720"/>
                <a:gd name="T19" fmla="*/ 0 h 729"/>
                <a:gd name="T20" fmla="*/ 17 w 720"/>
                <a:gd name="T21" fmla="*/ 229 h 729"/>
                <a:gd name="T22" fmla="*/ 18 w 720"/>
                <a:gd name="T23" fmla="*/ 229 h 729"/>
                <a:gd name="T24" fmla="*/ 19 w 720"/>
                <a:gd name="T25" fmla="*/ 230 h 729"/>
                <a:gd name="T26" fmla="*/ 322 w 720"/>
                <a:gd name="T27" fmla="*/ 2 h 729"/>
                <a:gd name="T28" fmla="*/ 437 w 720"/>
                <a:gd name="T29" fmla="*/ 18 h 729"/>
                <a:gd name="T30" fmla="*/ 718 w 720"/>
                <a:gd name="T31" fmla="*/ 351 h 729"/>
                <a:gd name="T32" fmla="*/ 698 w 720"/>
                <a:gd name="T33" fmla="*/ 473 h 729"/>
                <a:gd name="T34" fmla="*/ 334 w 720"/>
                <a:gd name="T35" fmla="*/ 727 h 729"/>
                <a:gd name="T36" fmla="*/ 236 w 720"/>
                <a:gd name="T37" fmla="*/ 714 h 729"/>
                <a:gd name="T38" fmla="*/ 63 w 720"/>
                <a:gd name="T39" fmla="*/ 579 h 729"/>
                <a:gd name="T40" fmla="*/ 2 w 720"/>
                <a:gd name="T41" fmla="*/ 352 h 729"/>
                <a:gd name="T42" fmla="*/ 19 w 720"/>
                <a:gd name="T43" fmla="*/ 230 h 729"/>
                <a:gd name="T44" fmla="*/ 18 w 720"/>
                <a:gd name="T45" fmla="*/ 229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0" h="729">
                  <a:moveTo>
                    <a:pt x="18" y="229"/>
                  </a:moveTo>
                  <a:cubicBezTo>
                    <a:pt x="17" y="229"/>
                    <a:pt x="17" y="229"/>
                    <a:pt x="17" y="229"/>
                  </a:cubicBezTo>
                  <a:cubicBezTo>
                    <a:pt x="5" y="269"/>
                    <a:pt x="0" y="311"/>
                    <a:pt x="0" y="352"/>
                  </a:cubicBezTo>
                  <a:cubicBezTo>
                    <a:pt x="0" y="433"/>
                    <a:pt x="21" y="515"/>
                    <a:pt x="60" y="580"/>
                  </a:cubicBezTo>
                  <a:cubicBezTo>
                    <a:pt x="100" y="646"/>
                    <a:pt x="159" y="697"/>
                    <a:pt x="235" y="716"/>
                  </a:cubicBezTo>
                  <a:cubicBezTo>
                    <a:pt x="268" y="725"/>
                    <a:pt x="301" y="729"/>
                    <a:pt x="334" y="729"/>
                  </a:cubicBezTo>
                  <a:cubicBezTo>
                    <a:pt x="495" y="729"/>
                    <a:pt x="649" y="633"/>
                    <a:pt x="700" y="473"/>
                  </a:cubicBezTo>
                  <a:cubicBezTo>
                    <a:pt x="714" y="430"/>
                    <a:pt x="720" y="389"/>
                    <a:pt x="720" y="351"/>
                  </a:cubicBezTo>
                  <a:cubicBezTo>
                    <a:pt x="720" y="179"/>
                    <a:pt x="594" y="56"/>
                    <a:pt x="438" y="16"/>
                  </a:cubicBezTo>
                  <a:cubicBezTo>
                    <a:pt x="398" y="5"/>
                    <a:pt x="359" y="0"/>
                    <a:pt x="322" y="0"/>
                  </a:cubicBezTo>
                  <a:cubicBezTo>
                    <a:pt x="179" y="0"/>
                    <a:pt x="61" y="76"/>
                    <a:pt x="17" y="229"/>
                  </a:cubicBezTo>
                  <a:cubicBezTo>
                    <a:pt x="18" y="229"/>
                    <a:pt x="18" y="229"/>
                    <a:pt x="18" y="229"/>
                  </a:cubicBezTo>
                  <a:cubicBezTo>
                    <a:pt x="19" y="230"/>
                    <a:pt x="19" y="230"/>
                    <a:pt x="19" y="230"/>
                  </a:cubicBezTo>
                  <a:cubicBezTo>
                    <a:pt x="63" y="77"/>
                    <a:pt x="180" y="2"/>
                    <a:pt x="322" y="2"/>
                  </a:cubicBezTo>
                  <a:cubicBezTo>
                    <a:pt x="359" y="2"/>
                    <a:pt x="397" y="8"/>
                    <a:pt x="437" y="18"/>
                  </a:cubicBezTo>
                  <a:cubicBezTo>
                    <a:pt x="592" y="58"/>
                    <a:pt x="718" y="180"/>
                    <a:pt x="718" y="351"/>
                  </a:cubicBezTo>
                  <a:cubicBezTo>
                    <a:pt x="718" y="389"/>
                    <a:pt x="712" y="430"/>
                    <a:pt x="698" y="473"/>
                  </a:cubicBezTo>
                  <a:cubicBezTo>
                    <a:pt x="647" y="631"/>
                    <a:pt x="494" y="727"/>
                    <a:pt x="334" y="727"/>
                  </a:cubicBezTo>
                  <a:cubicBezTo>
                    <a:pt x="302" y="727"/>
                    <a:pt x="269" y="723"/>
                    <a:pt x="236" y="714"/>
                  </a:cubicBezTo>
                  <a:cubicBezTo>
                    <a:pt x="161" y="695"/>
                    <a:pt x="102" y="644"/>
                    <a:pt x="63" y="579"/>
                  </a:cubicBezTo>
                  <a:cubicBezTo>
                    <a:pt x="23" y="514"/>
                    <a:pt x="2" y="433"/>
                    <a:pt x="2" y="352"/>
                  </a:cubicBezTo>
                  <a:cubicBezTo>
                    <a:pt x="2" y="311"/>
                    <a:pt x="8" y="269"/>
                    <a:pt x="19" y="230"/>
                  </a:cubicBezTo>
                  <a:cubicBezTo>
                    <a:pt x="18" y="229"/>
                    <a:pt x="18" y="229"/>
                    <a:pt x="18" y="229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2" name="ïsḷíďe"/>
            <p:cNvSpPr/>
            <p:nvPr/>
          </p:nvSpPr>
          <p:spPr bwMode="auto">
            <a:xfrm>
              <a:off x="8598694" y="3771901"/>
              <a:ext cx="227013" cy="247650"/>
            </a:xfrm>
            <a:custGeom>
              <a:avLst/>
              <a:gdLst>
                <a:gd name="T0" fmla="*/ 96 w 119"/>
                <a:gd name="T1" fmla="*/ 80 h 129"/>
                <a:gd name="T2" fmla="*/ 21 w 119"/>
                <a:gd name="T3" fmla="*/ 120 h 129"/>
                <a:gd name="T4" fmla="*/ 8 w 119"/>
                <a:gd name="T5" fmla="*/ 57 h 129"/>
                <a:gd name="T6" fmla="*/ 71 w 119"/>
                <a:gd name="T7" fmla="*/ 4 h 129"/>
                <a:gd name="T8" fmla="*/ 96 w 119"/>
                <a:gd name="T9" fmla="*/ 8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9">
                  <a:moveTo>
                    <a:pt x="96" y="80"/>
                  </a:moveTo>
                  <a:cubicBezTo>
                    <a:pt x="67" y="122"/>
                    <a:pt x="38" y="129"/>
                    <a:pt x="21" y="120"/>
                  </a:cubicBezTo>
                  <a:cubicBezTo>
                    <a:pt x="2" y="110"/>
                    <a:pt x="0" y="88"/>
                    <a:pt x="8" y="57"/>
                  </a:cubicBezTo>
                  <a:cubicBezTo>
                    <a:pt x="17" y="23"/>
                    <a:pt x="42" y="0"/>
                    <a:pt x="71" y="4"/>
                  </a:cubicBezTo>
                  <a:cubicBezTo>
                    <a:pt x="109" y="10"/>
                    <a:pt x="119" y="49"/>
                    <a:pt x="96" y="80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3" name="isľiḋé"/>
            <p:cNvSpPr/>
            <p:nvPr/>
          </p:nvSpPr>
          <p:spPr bwMode="auto">
            <a:xfrm>
              <a:off x="8589169" y="3760788"/>
              <a:ext cx="228600" cy="258763"/>
            </a:xfrm>
            <a:custGeom>
              <a:avLst/>
              <a:gdLst>
                <a:gd name="T0" fmla="*/ 100 w 120"/>
                <a:gd name="T1" fmla="*/ 85 h 135"/>
                <a:gd name="T2" fmla="*/ 34 w 120"/>
                <a:gd name="T3" fmla="*/ 128 h 135"/>
                <a:gd name="T4" fmla="*/ 18 w 120"/>
                <a:gd name="T5" fmla="*/ 51 h 135"/>
                <a:gd name="T6" fmla="*/ 91 w 120"/>
                <a:gd name="T7" fmla="*/ 16 h 135"/>
                <a:gd name="T8" fmla="*/ 100 w 120"/>
                <a:gd name="T9" fmla="*/ 85 h 135"/>
                <a:gd name="T10" fmla="*/ 102 w 120"/>
                <a:gd name="T11" fmla="*/ 86 h 135"/>
                <a:gd name="T12" fmla="*/ 100 w 120"/>
                <a:gd name="T13" fmla="*/ 19 h 135"/>
                <a:gd name="T14" fmla="*/ 30 w 120"/>
                <a:gd name="T15" fmla="*/ 27 h 135"/>
                <a:gd name="T16" fmla="*/ 11 w 120"/>
                <a:gd name="T17" fmla="*/ 68 h 135"/>
                <a:gd name="T18" fmla="*/ 12 w 120"/>
                <a:gd name="T19" fmla="*/ 114 h 135"/>
                <a:gd name="T20" fmla="*/ 64 w 120"/>
                <a:gd name="T21" fmla="*/ 124 h 135"/>
                <a:gd name="T22" fmla="*/ 102 w 120"/>
                <a:gd name="T23" fmla="*/ 86 h 135"/>
                <a:gd name="T24" fmla="*/ 100 w 120"/>
                <a:gd name="T25" fmla="*/ 8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35">
                  <a:moveTo>
                    <a:pt x="100" y="85"/>
                  </a:moveTo>
                  <a:cubicBezTo>
                    <a:pt x="86" y="106"/>
                    <a:pt x="62" y="133"/>
                    <a:pt x="34" y="128"/>
                  </a:cubicBezTo>
                  <a:cubicBezTo>
                    <a:pt x="0" y="121"/>
                    <a:pt x="9" y="74"/>
                    <a:pt x="18" y="51"/>
                  </a:cubicBezTo>
                  <a:cubicBezTo>
                    <a:pt x="30" y="22"/>
                    <a:pt x="61" y="0"/>
                    <a:pt x="91" y="16"/>
                  </a:cubicBezTo>
                  <a:cubicBezTo>
                    <a:pt x="118" y="30"/>
                    <a:pt x="115" y="64"/>
                    <a:pt x="100" y="85"/>
                  </a:cubicBezTo>
                  <a:cubicBezTo>
                    <a:pt x="99" y="87"/>
                    <a:pt x="101" y="87"/>
                    <a:pt x="102" y="86"/>
                  </a:cubicBezTo>
                  <a:cubicBezTo>
                    <a:pt x="116" y="66"/>
                    <a:pt x="120" y="37"/>
                    <a:pt x="100" y="19"/>
                  </a:cubicBezTo>
                  <a:cubicBezTo>
                    <a:pt x="79" y="0"/>
                    <a:pt x="48" y="8"/>
                    <a:pt x="30" y="27"/>
                  </a:cubicBezTo>
                  <a:cubicBezTo>
                    <a:pt x="20" y="39"/>
                    <a:pt x="14" y="53"/>
                    <a:pt x="11" y="68"/>
                  </a:cubicBezTo>
                  <a:cubicBezTo>
                    <a:pt x="7" y="83"/>
                    <a:pt x="5" y="100"/>
                    <a:pt x="12" y="114"/>
                  </a:cubicBezTo>
                  <a:cubicBezTo>
                    <a:pt x="22" y="135"/>
                    <a:pt x="47" y="133"/>
                    <a:pt x="64" y="124"/>
                  </a:cubicBezTo>
                  <a:cubicBezTo>
                    <a:pt x="80" y="115"/>
                    <a:pt x="92" y="101"/>
                    <a:pt x="102" y="86"/>
                  </a:cubicBezTo>
                  <a:cubicBezTo>
                    <a:pt x="103" y="85"/>
                    <a:pt x="101" y="84"/>
                    <a:pt x="100" y="8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4" name="îšliḋè"/>
            <p:cNvSpPr/>
            <p:nvPr/>
          </p:nvSpPr>
          <p:spPr bwMode="auto">
            <a:xfrm>
              <a:off x="8647906" y="3830638"/>
              <a:ext cx="139700" cy="128588"/>
            </a:xfrm>
            <a:custGeom>
              <a:avLst/>
              <a:gdLst>
                <a:gd name="T0" fmla="*/ 43 w 73"/>
                <a:gd name="T1" fmla="*/ 0 h 67"/>
                <a:gd name="T2" fmla="*/ 31 w 73"/>
                <a:gd name="T3" fmla="*/ 1 h 67"/>
                <a:gd name="T4" fmla="*/ 26 w 73"/>
                <a:gd name="T5" fmla="*/ 2 h 67"/>
                <a:gd name="T6" fmla="*/ 22 w 73"/>
                <a:gd name="T7" fmla="*/ 14 h 67"/>
                <a:gd name="T8" fmla="*/ 34 w 73"/>
                <a:gd name="T9" fmla="*/ 11 h 67"/>
                <a:gd name="T10" fmla="*/ 44 w 73"/>
                <a:gd name="T11" fmla="*/ 10 h 67"/>
                <a:gd name="T12" fmla="*/ 67 w 73"/>
                <a:gd name="T13" fmla="*/ 21 h 67"/>
                <a:gd name="T14" fmla="*/ 65 w 73"/>
                <a:gd name="T15" fmla="*/ 23 h 67"/>
                <a:gd name="T16" fmla="*/ 65 w 73"/>
                <a:gd name="T17" fmla="*/ 23 h 67"/>
                <a:gd name="T18" fmla="*/ 43 w 73"/>
                <a:gd name="T19" fmla="*/ 12 h 67"/>
                <a:gd name="T20" fmla="*/ 42 w 73"/>
                <a:gd name="T21" fmla="*/ 12 h 67"/>
                <a:gd name="T22" fmla="*/ 40 w 73"/>
                <a:gd name="T23" fmla="*/ 46 h 67"/>
                <a:gd name="T24" fmla="*/ 10 w 73"/>
                <a:gd name="T25" fmla="*/ 57 h 67"/>
                <a:gd name="T26" fmla="*/ 4 w 73"/>
                <a:gd name="T27" fmla="*/ 57 h 67"/>
                <a:gd name="T28" fmla="*/ 0 w 73"/>
                <a:gd name="T29" fmla="*/ 66 h 67"/>
                <a:gd name="T30" fmla="*/ 13 w 73"/>
                <a:gd name="T31" fmla="*/ 67 h 67"/>
                <a:gd name="T32" fmla="*/ 33 w 73"/>
                <a:gd name="T33" fmla="*/ 64 h 67"/>
                <a:gd name="T34" fmla="*/ 54 w 73"/>
                <a:gd name="T35" fmla="*/ 24 h 67"/>
                <a:gd name="T36" fmla="*/ 56 w 73"/>
                <a:gd name="T37" fmla="*/ 24 h 67"/>
                <a:gd name="T38" fmla="*/ 71 w 73"/>
                <a:gd name="T39" fmla="*/ 33 h 67"/>
                <a:gd name="T40" fmla="*/ 43 w 73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67">
                  <a:moveTo>
                    <a:pt x="43" y="0"/>
                  </a:moveTo>
                  <a:cubicBezTo>
                    <a:pt x="39" y="0"/>
                    <a:pt x="35" y="0"/>
                    <a:pt x="31" y="1"/>
                  </a:cubicBezTo>
                  <a:cubicBezTo>
                    <a:pt x="29" y="1"/>
                    <a:pt x="28" y="1"/>
                    <a:pt x="26" y="2"/>
                  </a:cubicBezTo>
                  <a:cubicBezTo>
                    <a:pt x="25" y="6"/>
                    <a:pt x="23" y="10"/>
                    <a:pt x="22" y="14"/>
                  </a:cubicBezTo>
                  <a:cubicBezTo>
                    <a:pt x="26" y="12"/>
                    <a:pt x="30" y="11"/>
                    <a:pt x="34" y="11"/>
                  </a:cubicBezTo>
                  <a:cubicBezTo>
                    <a:pt x="37" y="10"/>
                    <a:pt x="40" y="10"/>
                    <a:pt x="44" y="10"/>
                  </a:cubicBezTo>
                  <a:cubicBezTo>
                    <a:pt x="53" y="10"/>
                    <a:pt x="63" y="12"/>
                    <a:pt x="67" y="21"/>
                  </a:cubicBezTo>
                  <a:cubicBezTo>
                    <a:pt x="68" y="22"/>
                    <a:pt x="66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1" y="14"/>
                    <a:pt x="52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53" y="20"/>
                    <a:pt x="49" y="37"/>
                    <a:pt x="40" y="46"/>
                  </a:cubicBezTo>
                  <a:cubicBezTo>
                    <a:pt x="32" y="53"/>
                    <a:pt x="21" y="57"/>
                    <a:pt x="10" y="57"/>
                  </a:cubicBezTo>
                  <a:cubicBezTo>
                    <a:pt x="8" y="57"/>
                    <a:pt x="6" y="57"/>
                    <a:pt x="4" y="57"/>
                  </a:cubicBezTo>
                  <a:cubicBezTo>
                    <a:pt x="2" y="60"/>
                    <a:pt x="1" y="63"/>
                    <a:pt x="0" y="66"/>
                  </a:cubicBezTo>
                  <a:cubicBezTo>
                    <a:pt x="5" y="67"/>
                    <a:pt x="9" y="67"/>
                    <a:pt x="13" y="67"/>
                  </a:cubicBezTo>
                  <a:cubicBezTo>
                    <a:pt x="21" y="67"/>
                    <a:pt x="28" y="66"/>
                    <a:pt x="33" y="64"/>
                  </a:cubicBezTo>
                  <a:cubicBezTo>
                    <a:pt x="58" y="55"/>
                    <a:pt x="54" y="24"/>
                    <a:pt x="54" y="24"/>
                  </a:cubicBezTo>
                  <a:cubicBezTo>
                    <a:pt x="55" y="24"/>
                    <a:pt x="56" y="24"/>
                    <a:pt x="56" y="24"/>
                  </a:cubicBezTo>
                  <a:cubicBezTo>
                    <a:pt x="64" y="24"/>
                    <a:pt x="71" y="33"/>
                    <a:pt x="71" y="33"/>
                  </a:cubicBezTo>
                  <a:cubicBezTo>
                    <a:pt x="73" y="7"/>
                    <a:pt x="60" y="0"/>
                    <a:pt x="4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5" name="îṡ1íďe"/>
            <p:cNvSpPr/>
            <p:nvPr/>
          </p:nvSpPr>
          <p:spPr bwMode="auto">
            <a:xfrm>
              <a:off x="8657431" y="3854451"/>
              <a:ext cx="82550" cy="82550"/>
            </a:xfrm>
            <a:custGeom>
              <a:avLst/>
              <a:gdLst>
                <a:gd name="T0" fmla="*/ 32 w 43"/>
                <a:gd name="T1" fmla="*/ 0 h 43"/>
                <a:gd name="T2" fmla="*/ 30 w 43"/>
                <a:gd name="T3" fmla="*/ 0 h 43"/>
                <a:gd name="T4" fmla="*/ 16 w 43"/>
                <a:gd name="T5" fmla="*/ 4 h 43"/>
                <a:gd name="T6" fmla="*/ 0 w 43"/>
                <a:gd name="T7" fmla="*/ 43 h 43"/>
                <a:gd name="T8" fmla="*/ 7 w 43"/>
                <a:gd name="T9" fmla="*/ 43 h 43"/>
                <a:gd name="T10" fmla="*/ 33 w 43"/>
                <a:gd name="T11" fmla="*/ 34 h 43"/>
                <a:gd name="T12" fmla="*/ 41 w 43"/>
                <a:gd name="T13" fmla="*/ 14 h 43"/>
                <a:gd name="T14" fmla="*/ 32 w 43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32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25" y="1"/>
                    <a:pt x="21" y="2"/>
                    <a:pt x="16" y="4"/>
                  </a:cubicBezTo>
                  <a:cubicBezTo>
                    <a:pt x="11" y="17"/>
                    <a:pt x="5" y="30"/>
                    <a:pt x="0" y="43"/>
                  </a:cubicBezTo>
                  <a:cubicBezTo>
                    <a:pt x="2" y="43"/>
                    <a:pt x="4" y="43"/>
                    <a:pt x="7" y="43"/>
                  </a:cubicBezTo>
                  <a:cubicBezTo>
                    <a:pt x="16" y="43"/>
                    <a:pt x="26" y="40"/>
                    <a:pt x="33" y="34"/>
                  </a:cubicBezTo>
                  <a:cubicBezTo>
                    <a:pt x="38" y="29"/>
                    <a:pt x="43" y="22"/>
                    <a:pt x="41" y="14"/>
                  </a:cubicBezTo>
                  <a:cubicBezTo>
                    <a:pt x="40" y="8"/>
                    <a:pt x="38" y="3"/>
                    <a:pt x="3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6" name="îŝḻíḍê"/>
            <p:cNvSpPr/>
            <p:nvPr/>
          </p:nvSpPr>
          <p:spPr bwMode="auto">
            <a:xfrm>
              <a:off x="8649494" y="3848101"/>
              <a:ext cx="128588" cy="44450"/>
            </a:xfrm>
            <a:custGeom>
              <a:avLst/>
              <a:gdLst>
                <a:gd name="T0" fmla="*/ 3 w 67"/>
                <a:gd name="T1" fmla="*/ 21 h 23"/>
                <a:gd name="T2" fmla="*/ 34 w 67"/>
                <a:gd name="T3" fmla="*/ 3 h 23"/>
                <a:gd name="T4" fmla="*/ 64 w 67"/>
                <a:gd name="T5" fmla="*/ 14 h 23"/>
                <a:gd name="T6" fmla="*/ 66 w 67"/>
                <a:gd name="T7" fmla="*/ 12 h 23"/>
                <a:gd name="T8" fmla="*/ 33 w 67"/>
                <a:gd name="T9" fmla="*/ 2 h 23"/>
                <a:gd name="T10" fmla="*/ 1 w 67"/>
                <a:gd name="T11" fmla="*/ 21 h 23"/>
                <a:gd name="T12" fmla="*/ 3 w 67"/>
                <a:gd name="T13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3">
                  <a:moveTo>
                    <a:pt x="3" y="21"/>
                  </a:moveTo>
                  <a:cubicBezTo>
                    <a:pt x="7" y="10"/>
                    <a:pt x="23" y="5"/>
                    <a:pt x="34" y="3"/>
                  </a:cubicBezTo>
                  <a:cubicBezTo>
                    <a:pt x="44" y="2"/>
                    <a:pt x="59" y="2"/>
                    <a:pt x="64" y="14"/>
                  </a:cubicBezTo>
                  <a:cubicBezTo>
                    <a:pt x="64" y="15"/>
                    <a:pt x="67" y="13"/>
                    <a:pt x="66" y="12"/>
                  </a:cubicBezTo>
                  <a:cubicBezTo>
                    <a:pt x="61" y="0"/>
                    <a:pt x="44" y="0"/>
                    <a:pt x="33" y="2"/>
                  </a:cubicBezTo>
                  <a:cubicBezTo>
                    <a:pt x="21" y="4"/>
                    <a:pt x="6" y="9"/>
                    <a:pt x="1" y="21"/>
                  </a:cubicBezTo>
                  <a:cubicBezTo>
                    <a:pt x="0" y="23"/>
                    <a:pt x="3" y="22"/>
                    <a:pt x="3" y="21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7" name="ïş1ïḋé"/>
            <p:cNvSpPr/>
            <p:nvPr/>
          </p:nvSpPr>
          <p:spPr bwMode="auto">
            <a:xfrm>
              <a:off x="8639969" y="3849688"/>
              <a:ext cx="109538" cy="96838"/>
            </a:xfrm>
            <a:custGeom>
              <a:avLst/>
              <a:gdLst>
                <a:gd name="T0" fmla="*/ 1 w 57"/>
                <a:gd name="T1" fmla="*/ 45 h 50"/>
                <a:gd name="T2" fmla="*/ 44 w 57"/>
                <a:gd name="T3" fmla="*/ 36 h 50"/>
                <a:gd name="T4" fmla="*/ 43 w 57"/>
                <a:gd name="T5" fmla="*/ 0 h 50"/>
                <a:gd name="T6" fmla="*/ 41 w 57"/>
                <a:gd name="T7" fmla="*/ 2 h 50"/>
                <a:gd name="T8" fmla="*/ 50 w 57"/>
                <a:gd name="T9" fmla="*/ 16 h 50"/>
                <a:gd name="T10" fmla="*/ 42 w 57"/>
                <a:gd name="T11" fmla="*/ 36 h 50"/>
                <a:gd name="T12" fmla="*/ 3 w 57"/>
                <a:gd name="T13" fmla="*/ 43 h 50"/>
                <a:gd name="T14" fmla="*/ 1 w 57"/>
                <a:gd name="T1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0">
                  <a:moveTo>
                    <a:pt x="1" y="45"/>
                  </a:moveTo>
                  <a:cubicBezTo>
                    <a:pt x="16" y="50"/>
                    <a:pt x="33" y="46"/>
                    <a:pt x="44" y="36"/>
                  </a:cubicBezTo>
                  <a:cubicBezTo>
                    <a:pt x="54" y="27"/>
                    <a:pt x="57" y="7"/>
                    <a:pt x="43" y="0"/>
                  </a:cubicBezTo>
                  <a:cubicBezTo>
                    <a:pt x="42" y="0"/>
                    <a:pt x="40" y="1"/>
                    <a:pt x="41" y="2"/>
                  </a:cubicBezTo>
                  <a:cubicBezTo>
                    <a:pt x="47" y="4"/>
                    <a:pt x="49" y="10"/>
                    <a:pt x="50" y="16"/>
                  </a:cubicBezTo>
                  <a:cubicBezTo>
                    <a:pt x="52" y="24"/>
                    <a:pt x="47" y="31"/>
                    <a:pt x="42" y="36"/>
                  </a:cubicBezTo>
                  <a:cubicBezTo>
                    <a:pt x="32" y="45"/>
                    <a:pt x="15" y="48"/>
                    <a:pt x="3" y="43"/>
                  </a:cubicBezTo>
                  <a:cubicBezTo>
                    <a:pt x="2" y="43"/>
                    <a:pt x="0" y="45"/>
                    <a:pt x="1" y="4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8" name="i$ḻïḓé"/>
            <p:cNvSpPr/>
            <p:nvPr/>
          </p:nvSpPr>
          <p:spPr bwMode="auto">
            <a:xfrm>
              <a:off x="7374731" y="3287713"/>
              <a:ext cx="211138" cy="296863"/>
            </a:xfrm>
            <a:custGeom>
              <a:avLst/>
              <a:gdLst>
                <a:gd name="T0" fmla="*/ 3 w 110"/>
                <a:gd name="T1" fmla="*/ 72 h 155"/>
                <a:gd name="T2" fmla="*/ 49 w 110"/>
                <a:gd name="T3" fmla="*/ 154 h 155"/>
                <a:gd name="T4" fmla="*/ 98 w 110"/>
                <a:gd name="T5" fmla="*/ 102 h 155"/>
                <a:gd name="T6" fmla="*/ 71 w 110"/>
                <a:gd name="T7" fmla="*/ 16 h 155"/>
                <a:gd name="T8" fmla="*/ 3 w 110"/>
                <a:gd name="T9" fmla="*/ 7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55">
                  <a:moveTo>
                    <a:pt x="3" y="72"/>
                  </a:moveTo>
                  <a:cubicBezTo>
                    <a:pt x="6" y="129"/>
                    <a:pt x="28" y="152"/>
                    <a:pt x="49" y="154"/>
                  </a:cubicBezTo>
                  <a:cubicBezTo>
                    <a:pt x="73" y="155"/>
                    <a:pt x="88" y="135"/>
                    <a:pt x="98" y="102"/>
                  </a:cubicBezTo>
                  <a:cubicBezTo>
                    <a:pt x="110" y="65"/>
                    <a:pt x="100" y="30"/>
                    <a:pt x="71" y="16"/>
                  </a:cubicBezTo>
                  <a:cubicBezTo>
                    <a:pt x="32" y="0"/>
                    <a:pt x="0" y="31"/>
                    <a:pt x="3" y="72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9" name="íšḻîdè"/>
            <p:cNvSpPr/>
            <p:nvPr/>
          </p:nvSpPr>
          <p:spPr bwMode="auto">
            <a:xfrm>
              <a:off x="7376319" y="3298826"/>
              <a:ext cx="203200" cy="303213"/>
            </a:xfrm>
            <a:custGeom>
              <a:avLst/>
              <a:gdLst>
                <a:gd name="T0" fmla="*/ 3 w 106"/>
                <a:gd name="T1" fmla="*/ 67 h 158"/>
                <a:gd name="T2" fmla="*/ 40 w 106"/>
                <a:gd name="T3" fmla="*/ 144 h 158"/>
                <a:gd name="T4" fmla="*/ 100 w 106"/>
                <a:gd name="T5" fmla="*/ 82 h 158"/>
                <a:gd name="T6" fmla="*/ 52 w 106"/>
                <a:gd name="T7" fmla="*/ 7 h 158"/>
                <a:gd name="T8" fmla="*/ 3 w 106"/>
                <a:gd name="T9" fmla="*/ 67 h 158"/>
                <a:gd name="T10" fmla="*/ 1 w 106"/>
                <a:gd name="T11" fmla="*/ 66 h 158"/>
                <a:gd name="T12" fmla="*/ 42 w 106"/>
                <a:gd name="T13" fmla="*/ 5 h 158"/>
                <a:gd name="T14" fmla="*/ 102 w 106"/>
                <a:gd name="T15" fmla="*/ 53 h 158"/>
                <a:gd name="T16" fmla="*/ 96 w 106"/>
                <a:gd name="T17" fmla="*/ 103 h 158"/>
                <a:gd name="T18" fmla="*/ 68 w 106"/>
                <a:gd name="T19" fmla="*/ 145 h 158"/>
                <a:gd name="T20" fmla="*/ 14 w 106"/>
                <a:gd name="T21" fmla="*/ 123 h 158"/>
                <a:gd name="T22" fmla="*/ 1 w 106"/>
                <a:gd name="T23" fmla="*/ 66 h 158"/>
                <a:gd name="T24" fmla="*/ 3 w 106"/>
                <a:gd name="T25" fmla="*/ 6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58">
                  <a:moveTo>
                    <a:pt x="3" y="67"/>
                  </a:moveTo>
                  <a:cubicBezTo>
                    <a:pt x="5" y="94"/>
                    <a:pt x="10" y="133"/>
                    <a:pt x="40" y="144"/>
                  </a:cubicBezTo>
                  <a:cubicBezTo>
                    <a:pt x="75" y="158"/>
                    <a:pt x="95" y="108"/>
                    <a:pt x="100" y="82"/>
                  </a:cubicBezTo>
                  <a:cubicBezTo>
                    <a:pt x="106" y="48"/>
                    <a:pt x="90" y="10"/>
                    <a:pt x="52" y="7"/>
                  </a:cubicBezTo>
                  <a:cubicBezTo>
                    <a:pt x="19" y="5"/>
                    <a:pt x="2" y="38"/>
                    <a:pt x="3" y="67"/>
                  </a:cubicBezTo>
                  <a:cubicBezTo>
                    <a:pt x="4" y="69"/>
                    <a:pt x="1" y="68"/>
                    <a:pt x="1" y="66"/>
                  </a:cubicBezTo>
                  <a:cubicBezTo>
                    <a:pt x="0" y="39"/>
                    <a:pt x="13" y="10"/>
                    <a:pt x="42" y="5"/>
                  </a:cubicBezTo>
                  <a:cubicBezTo>
                    <a:pt x="73" y="0"/>
                    <a:pt x="97" y="25"/>
                    <a:pt x="102" y="53"/>
                  </a:cubicBezTo>
                  <a:cubicBezTo>
                    <a:pt x="105" y="70"/>
                    <a:pt x="102" y="87"/>
                    <a:pt x="96" y="103"/>
                  </a:cubicBezTo>
                  <a:cubicBezTo>
                    <a:pt x="91" y="119"/>
                    <a:pt x="83" y="136"/>
                    <a:pt x="68" y="145"/>
                  </a:cubicBezTo>
                  <a:cubicBezTo>
                    <a:pt x="47" y="158"/>
                    <a:pt x="25" y="142"/>
                    <a:pt x="14" y="123"/>
                  </a:cubicBezTo>
                  <a:cubicBezTo>
                    <a:pt x="5" y="106"/>
                    <a:pt x="2" y="85"/>
                    <a:pt x="1" y="66"/>
                  </a:cubicBezTo>
                  <a:cubicBezTo>
                    <a:pt x="1" y="64"/>
                    <a:pt x="3" y="65"/>
                    <a:pt x="3" y="6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0" name="iṡḻiďe"/>
            <p:cNvSpPr/>
            <p:nvPr/>
          </p:nvSpPr>
          <p:spPr bwMode="auto">
            <a:xfrm>
              <a:off x="7393781" y="3355976"/>
              <a:ext cx="128588" cy="176213"/>
            </a:xfrm>
            <a:custGeom>
              <a:avLst/>
              <a:gdLst>
                <a:gd name="T0" fmla="*/ 27 w 67"/>
                <a:gd name="T1" fmla="*/ 0 h 92"/>
                <a:gd name="T2" fmla="*/ 2 w 67"/>
                <a:gd name="T3" fmla="*/ 21 h 92"/>
                <a:gd name="T4" fmla="*/ 12 w 67"/>
                <a:gd name="T5" fmla="*/ 19 h 92"/>
                <a:gd name="T6" fmla="*/ 23 w 67"/>
                <a:gd name="T7" fmla="*/ 23 h 92"/>
                <a:gd name="T8" fmla="*/ 19 w 67"/>
                <a:gd name="T9" fmla="*/ 72 h 92"/>
                <a:gd name="T10" fmla="*/ 45 w 67"/>
                <a:gd name="T11" fmla="*/ 92 h 92"/>
                <a:gd name="T12" fmla="*/ 48 w 67"/>
                <a:gd name="T13" fmla="*/ 80 h 92"/>
                <a:gd name="T14" fmla="*/ 23 w 67"/>
                <a:gd name="T15" fmla="*/ 38 h 92"/>
                <a:gd name="T16" fmla="*/ 41 w 67"/>
                <a:gd name="T17" fmla="*/ 21 h 92"/>
                <a:gd name="T18" fmla="*/ 49 w 67"/>
                <a:gd name="T19" fmla="*/ 23 h 92"/>
                <a:gd name="T20" fmla="*/ 62 w 67"/>
                <a:gd name="T21" fmla="*/ 38 h 92"/>
                <a:gd name="T22" fmla="*/ 65 w 67"/>
                <a:gd name="T23" fmla="*/ 29 h 92"/>
                <a:gd name="T24" fmla="*/ 65 w 67"/>
                <a:gd name="T25" fmla="*/ 29 h 92"/>
                <a:gd name="T26" fmla="*/ 67 w 67"/>
                <a:gd name="T27" fmla="*/ 24 h 92"/>
                <a:gd name="T28" fmla="*/ 58 w 67"/>
                <a:gd name="T29" fmla="*/ 15 h 92"/>
                <a:gd name="T30" fmla="*/ 27 w 67"/>
                <a:gd name="T3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92">
                  <a:moveTo>
                    <a:pt x="27" y="0"/>
                  </a:moveTo>
                  <a:cubicBezTo>
                    <a:pt x="18" y="0"/>
                    <a:pt x="9" y="6"/>
                    <a:pt x="2" y="21"/>
                  </a:cubicBezTo>
                  <a:cubicBezTo>
                    <a:pt x="2" y="21"/>
                    <a:pt x="7" y="19"/>
                    <a:pt x="12" y="19"/>
                  </a:cubicBezTo>
                  <a:cubicBezTo>
                    <a:pt x="16" y="19"/>
                    <a:pt x="20" y="20"/>
                    <a:pt x="23" y="23"/>
                  </a:cubicBezTo>
                  <a:cubicBezTo>
                    <a:pt x="23" y="23"/>
                    <a:pt x="0" y="49"/>
                    <a:pt x="19" y="72"/>
                  </a:cubicBezTo>
                  <a:cubicBezTo>
                    <a:pt x="24" y="79"/>
                    <a:pt x="32" y="86"/>
                    <a:pt x="45" y="92"/>
                  </a:cubicBezTo>
                  <a:cubicBezTo>
                    <a:pt x="46" y="88"/>
                    <a:pt x="47" y="84"/>
                    <a:pt x="48" y="80"/>
                  </a:cubicBezTo>
                  <a:cubicBezTo>
                    <a:pt x="19" y="68"/>
                    <a:pt x="23" y="38"/>
                    <a:pt x="23" y="38"/>
                  </a:cubicBezTo>
                  <a:cubicBezTo>
                    <a:pt x="28" y="24"/>
                    <a:pt x="36" y="21"/>
                    <a:pt x="41" y="21"/>
                  </a:cubicBezTo>
                  <a:cubicBezTo>
                    <a:pt x="46" y="21"/>
                    <a:pt x="49" y="23"/>
                    <a:pt x="49" y="23"/>
                  </a:cubicBezTo>
                  <a:cubicBezTo>
                    <a:pt x="55" y="28"/>
                    <a:pt x="59" y="34"/>
                    <a:pt x="62" y="38"/>
                  </a:cubicBezTo>
                  <a:cubicBezTo>
                    <a:pt x="63" y="35"/>
                    <a:pt x="64" y="32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6"/>
                    <a:pt x="67" y="24"/>
                  </a:cubicBezTo>
                  <a:cubicBezTo>
                    <a:pt x="64" y="21"/>
                    <a:pt x="61" y="18"/>
                    <a:pt x="58" y="15"/>
                  </a:cubicBezTo>
                  <a:cubicBezTo>
                    <a:pt x="48" y="7"/>
                    <a:pt x="37" y="0"/>
                    <a:pt x="27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1" name="ïś1îḓe"/>
            <p:cNvSpPr/>
            <p:nvPr/>
          </p:nvSpPr>
          <p:spPr bwMode="auto">
            <a:xfrm>
              <a:off x="7430294" y="3397251"/>
              <a:ext cx="82550" cy="112713"/>
            </a:xfrm>
            <a:custGeom>
              <a:avLst/>
              <a:gdLst>
                <a:gd name="T0" fmla="*/ 22 w 43"/>
                <a:gd name="T1" fmla="*/ 0 h 59"/>
                <a:gd name="T2" fmla="*/ 4 w 43"/>
                <a:gd name="T3" fmla="*/ 17 h 59"/>
                <a:gd name="T4" fmla="*/ 29 w 43"/>
                <a:gd name="T5" fmla="*/ 59 h 59"/>
                <a:gd name="T6" fmla="*/ 43 w 43"/>
                <a:gd name="T7" fmla="*/ 17 h 59"/>
                <a:gd name="T8" fmla="*/ 30 w 43"/>
                <a:gd name="T9" fmla="*/ 2 h 59"/>
                <a:gd name="T10" fmla="*/ 22 w 4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9">
                  <a:moveTo>
                    <a:pt x="22" y="0"/>
                  </a:moveTo>
                  <a:cubicBezTo>
                    <a:pt x="17" y="0"/>
                    <a:pt x="9" y="3"/>
                    <a:pt x="4" y="17"/>
                  </a:cubicBezTo>
                  <a:cubicBezTo>
                    <a:pt x="4" y="17"/>
                    <a:pt x="0" y="47"/>
                    <a:pt x="29" y="59"/>
                  </a:cubicBezTo>
                  <a:cubicBezTo>
                    <a:pt x="34" y="45"/>
                    <a:pt x="38" y="31"/>
                    <a:pt x="43" y="17"/>
                  </a:cubicBezTo>
                  <a:cubicBezTo>
                    <a:pt x="40" y="13"/>
                    <a:pt x="36" y="7"/>
                    <a:pt x="30" y="2"/>
                  </a:cubicBezTo>
                  <a:cubicBezTo>
                    <a:pt x="30" y="2"/>
                    <a:pt x="27" y="0"/>
                    <a:pt x="2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2" name="iŝļíḋè"/>
            <p:cNvSpPr/>
            <p:nvPr/>
          </p:nvSpPr>
          <p:spPr bwMode="auto">
            <a:xfrm>
              <a:off x="7416006" y="3363913"/>
              <a:ext cx="112713" cy="109538"/>
            </a:xfrm>
            <a:custGeom>
              <a:avLst/>
              <a:gdLst>
                <a:gd name="T0" fmla="*/ 55 w 59"/>
                <a:gd name="T1" fmla="*/ 53 h 57"/>
                <a:gd name="T2" fmla="*/ 36 w 59"/>
                <a:gd name="T3" fmla="*/ 19 h 57"/>
                <a:gd name="T4" fmla="*/ 2 w 59"/>
                <a:gd name="T5" fmla="*/ 11 h 57"/>
                <a:gd name="T6" fmla="*/ 1 w 59"/>
                <a:gd name="T7" fmla="*/ 8 h 57"/>
                <a:gd name="T8" fmla="*/ 38 w 59"/>
                <a:gd name="T9" fmla="*/ 18 h 57"/>
                <a:gd name="T10" fmla="*/ 57 w 59"/>
                <a:gd name="T11" fmla="*/ 55 h 57"/>
                <a:gd name="T12" fmla="*/ 55 w 59"/>
                <a:gd name="T1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7">
                  <a:moveTo>
                    <a:pt x="55" y="53"/>
                  </a:moveTo>
                  <a:cubicBezTo>
                    <a:pt x="57" y="40"/>
                    <a:pt x="45" y="27"/>
                    <a:pt x="36" y="19"/>
                  </a:cubicBezTo>
                  <a:cubicBezTo>
                    <a:pt x="27" y="12"/>
                    <a:pt x="13" y="4"/>
                    <a:pt x="2" y="11"/>
                  </a:cubicBezTo>
                  <a:cubicBezTo>
                    <a:pt x="1" y="12"/>
                    <a:pt x="0" y="9"/>
                    <a:pt x="1" y="8"/>
                  </a:cubicBezTo>
                  <a:cubicBezTo>
                    <a:pt x="13" y="0"/>
                    <a:pt x="29" y="10"/>
                    <a:pt x="38" y="18"/>
                  </a:cubicBezTo>
                  <a:cubicBezTo>
                    <a:pt x="48" y="27"/>
                    <a:pt x="59" y="41"/>
                    <a:pt x="57" y="55"/>
                  </a:cubicBezTo>
                  <a:cubicBezTo>
                    <a:pt x="56" y="57"/>
                    <a:pt x="54" y="55"/>
                    <a:pt x="55" y="53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3" name="îšļîdê"/>
            <p:cNvSpPr/>
            <p:nvPr/>
          </p:nvSpPr>
          <p:spPr bwMode="auto">
            <a:xfrm>
              <a:off x="7430294" y="3386138"/>
              <a:ext cx="77788" cy="133350"/>
            </a:xfrm>
            <a:custGeom>
              <a:avLst/>
              <a:gdLst>
                <a:gd name="T0" fmla="*/ 38 w 40"/>
                <a:gd name="T1" fmla="*/ 69 h 69"/>
                <a:gd name="T2" fmla="*/ 4 w 40"/>
                <a:gd name="T3" fmla="*/ 35 h 69"/>
                <a:gd name="T4" fmla="*/ 26 w 40"/>
                <a:gd name="T5" fmla="*/ 3 h 69"/>
                <a:gd name="T6" fmla="*/ 27 w 40"/>
                <a:gd name="T7" fmla="*/ 5 h 69"/>
                <a:gd name="T8" fmla="*/ 10 w 40"/>
                <a:gd name="T9" fmla="*/ 13 h 69"/>
                <a:gd name="T10" fmla="*/ 6 w 40"/>
                <a:gd name="T11" fmla="*/ 37 h 69"/>
                <a:gd name="T12" fmla="*/ 38 w 40"/>
                <a:gd name="T13" fmla="*/ 66 h 69"/>
                <a:gd name="T14" fmla="*/ 38 w 40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9">
                  <a:moveTo>
                    <a:pt x="38" y="69"/>
                  </a:moveTo>
                  <a:cubicBezTo>
                    <a:pt x="22" y="65"/>
                    <a:pt x="8" y="51"/>
                    <a:pt x="4" y="35"/>
                  </a:cubicBezTo>
                  <a:cubicBezTo>
                    <a:pt x="0" y="21"/>
                    <a:pt x="8" y="0"/>
                    <a:pt x="26" y="3"/>
                  </a:cubicBezTo>
                  <a:cubicBezTo>
                    <a:pt x="27" y="3"/>
                    <a:pt x="28" y="6"/>
                    <a:pt x="27" y="5"/>
                  </a:cubicBezTo>
                  <a:cubicBezTo>
                    <a:pt x="20" y="4"/>
                    <a:pt x="14" y="8"/>
                    <a:pt x="10" y="13"/>
                  </a:cubicBezTo>
                  <a:cubicBezTo>
                    <a:pt x="4" y="19"/>
                    <a:pt x="4" y="29"/>
                    <a:pt x="6" y="37"/>
                  </a:cubicBezTo>
                  <a:cubicBezTo>
                    <a:pt x="10" y="51"/>
                    <a:pt x="24" y="63"/>
                    <a:pt x="38" y="66"/>
                  </a:cubicBezTo>
                  <a:cubicBezTo>
                    <a:pt x="39" y="66"/>
                    <a:pt x="40" y="69"/>
                    <a:pt x="38" y="69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4" name="îṧļîde"/>
            <p:cNvSpPr/>
            <p:nvPr/>
          </p:nvSpPr>
          <p:spPr bwMode="auto">
            <a:xfrm>
              <a:off x="7030244" y="4170363"/>
              <a:ext cx="1069975" cy="774700"/>
            </a:xfrm>
            <a:custGeom>
              <a:avLst/>
              <a:gdLst>
                <a:gd name="T0" fmla="*/ 432 w 558"/>
                <a:gd name="T1" fmla="*/ 247 h 405"/>
                <a:gd name="T2" fmla="*/ 113 w 558"/>
                <a:gd name="T3" fmla="*/ 374 h 405"/>
                <a:gd name="T4" fmla="*/ 48 w 558"/>
                <a:gd name="T5" fmla="*/ 369 h 405"/>
                <a:gd name="T6" fmla="*/ 48 w 558"/>
                <a:gd name="T7" fmla="*/ 321 h 405"/>
                <a:gd name="T8" fmla="*/ 257 w 558"/>
                <a:gd name="T9" fmla="*/ 187 h 405"/>
                <a:gd name="T10" fmla="*/ 324 w 558"/>
                <a:gd name="T11" fmla="*/ 122 h 405"/>
                <a:gd name="T12" fmla="*/ 503 w 558"/>
                <a:gd name="T13" fmla="*/ 34 h 405"/>
                <a:gd name="T14" fmla="*/ 432 w 558"/>
                <a:gd name="T15" fmla="*/ 247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405">
                  <a:moveTo>
                    <a:pt x="432" y="247"/>
                  </a:moveTo>
                  <a:cubicBezTo>
                    <a:pt x="330" y="405"/>
                    <a:pt x="113" y="374"/>
                    <a:pt x="113" y="374"/>
                  </a:cubicBezTo>
                  <a:cubicBezTo>
                    <a:pt x="51" y="392"/>
                    <a:pt x="55" y="383"/>
                    <a:pt x="48" y="369"/>
                  </a:cubicBezTo>
                  <a:cubicBezTo>
                    <a:pt x="41" y="357"/>
                    <a:pt x="0" y="355"/>
                    <a:pt x="48" y="321"/>
                  </a:cubicBezTo>
                  <a:cubicBezTo>
                    <a:pt x="48" y="321"/>
                    <a:pt x="135" y="252"/>
                    <a:pt x="257" y="187"/>
                  </a:cubicBezTo>
                  <a:cubicBezTo>
                    <a:pt x="257" y="187"/>
                    <a:pt x="310" y="136"/>
                    <a:pt x="324" y="122"/>
                  </a:cubicBezTo>
                  <a:cubicBezTo>
                    <a:pt x="434" y="4"/>
                    <a:pt x="474" y="0"/>
                    <a:pt x="503" y="34"/>
                  </a:cubicBezTo>
                  <a:cubicBezTo>
                    <a:pt x="558" y="100"/>
                    <a:pt x="460" y="205"/>
                    <a:pt x="432" y="247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5" name="íşļíḍe"/>
            <p:cNvSpPr/>
            <p:nvPr/>
          </p:nvSpPr>
          <p:spPr bwMode="auto">
            <a:xfrm>
              <a:off x="7606506" y="4552951"/>
              <a:ext cx="98425" cy="88900"/>
            </a:xfrm>
            <a:custGeom>
              <a:avLst/>
              <a:gdLst>
                <a:gd name="T0" fmla="*/ 0 w 62"/>
                <a:gd name="T1" fmla="*/ 56 h 56"/>
                <a:gd name="T2" fmla="*/ 11 w 62"/>
                <a:gd name="T3" fmla="*/ 6 h 56"/>
                <a:gd name="T4" fmla="*/ 62 w 62"/>
                <a:gd name="T5" fmla="*/ 0 h 56"/>
                <a:gd name="T6" fmla="*/ 51 w 62"/>
                <a:gd name="T7" fmla="*/ 50 h 56"/>
                <a:gd name="T8" fmla="*/ 0 w 6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0" y="56"/>
                  </a:moveTo>
                  <a:lnTo>
                    <a:pt x="11" y="6"/>
                  </a:lnTo>
                  <a:lnTo>
                    <a:pt x="62" y="0"/>
                  </a:lnTo>
                  <a:lnTo>
                    <a:pt x="51" y="5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6" name="ïṧḻiďê"/>
            <p:cNvSpPr/>
            <p:nvPr/>
          </p:nvSpPr>
          <p:spPr bwMode="auto">
            <a:xfrm>
              <a:off x="7725569" y="4329113"/>
              <a:ext cx="98425" cy="88900"/>
            </a:xfrm>
            <a:custGeom>
              <a:avLst/>
              <a:gdLst>
                <a:gd name="T0" fmla="*/ 0 w 62"/>
                <a:gd name="T1" fmla="*/ 56 h 56"/>
                <a:gd name="T2" fmla="*/ 11 w 62"/>
                <a:gd name="T3" fmla="*/ 6 h 56"/>
                <a:gd name="T4" fmla="*/ 62 w 62"/>
                <a:gd name="T5" fmla="*/ 0 h 56"/>
                <a:gd name="T6" fmla="*/ 51 w 62"/>
                <a:gd name="T7" fmla="*/ 49 h 56"/>
                <a:gd name="T8" fmla="*/ 0 w 6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0" y="56"/>
                  </a:moveTo>
                  <a:lnTo>
                    <a:pt x="11" y="6"/>
                  </a:lnTo>
                  <a:lnTo>
                    <a:pt x="62" y="0"/>
                  </a:lnTo>
                  <a:lnTo>
                    <a:pt x="51" y="49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7" name="íṥľîḓê"/>
            <p:cNvSpPr/>
            <p:nvPr/>
          </p:nvSpPr>
          <p:spPr bwMode="auto">
            <a:xfrm>
              <a:off x="7354094" y="4645026"/>
              <a:ext cx="112713" cy="82550"/>
            </a:xfrm>
            <a:custGeom>
              <a:avLst/>
              <a:gdLst>
                <a:gd name="T0" fmla="*/ 0 w 71"/>
                <a:gd name="T1" fmla="*/ 46 h 52"/>
                <a:gd name="T2" fmla="*/ 20 w 71"/>
                <a:gd name="T3" fmla="*/ 0 h 52"/>
                <a:gd name="T4" fmla="*/ 71 w 71"/>
                <a:gd name="T5" fmla="*/ 6 h 52"/>
                <a:gd name="T6" fmla="*/ 49 w 71"/>
                <a:gd name="T7" fmla="*/ 52 h 52"/>
                <a:gd name="T8" fmla="*/ 0 w 71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2">
                  <a:moveTo>
                    <a:pt x="0" y="46"/>
                  </a:moveTo>
                  <a:lnTo>
                    <a:pt x="20" y="0"/>
                  </a:lnTo>
                  <a:lnTo>
                    <a:pt x="71" y="6"/>
                  </a:lnTo>
                  <a:lnTo>
                    <a:pt x="49" y="52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8" name="ïşļíde"/>
            <p:cNvSpPr/>
            <p:nvPr/>
          </p:nvSpPr>
          <p:spPr bwMode="auto">
            <a:xfrm>
              <a:off x="7115969" y="4256088"/>
              <a:ext cx="955675" cy="676275"/>
            </a:xfrm>
            <a:custGeom>
              <a:avLst/>
              <a:gdLst>
                <a:gd name="T0" fmla="*/ 3 w 498"/>
                <a:gd name="T1" fmla="*/ 324 h 353"/>
                <a:gd name="T2" fmla="*/ 68 w 498"/>
                <a:gd name="T3" fmla="*/ 329 h 353"/>
                <a:gd name="T4" fmla="*/ 387 w 498"/>
                <a:gd name="T5" fmla="*/ 202 h 353"/>
                <a:gd name="T6" fmla="*/ 464 w 498"/>
                <a:gd name="T7" fmla="*/ 0 h 353"/>
                <a:gd name="T8" fmla="*/ 336 w 498"/>
                <a:gd name="T9" fmla="*/ 181 h 353"/>
                <a:gd name="T10" fmla="*/ 60 w 498"/>
                <a:gd name="T11" fmla="*/ 289 h 353"/>
                <a:gd name="T12" fmla="*/ 0 w 498"/>
                <a:gd name="T13" fmla="*/ 321 h 353"/>
                <a:gd name="T14" fmla="*/ 3 w 498"/>
                <a:gd name="T15" fmla="*/ 3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353">
                  <a:moveTo>
                    <a:pt x="3" y="324"/>
                  </a:moveTo>
                  <a:cubicBezTo>
                    <a:pt x="10" y="338"/>
                    <a:pt x="6" y="347"/>
                    <a:pt x="68" y="329"/>
                  </a:cubicBezTo>
                  <a:cubicBezTo>
                    <a:pt x="68" y="329"/>
                    <a:pt x="287" y="353"/>
                    <a:pt x="387" y="202"/>
                  </a:cubicBezTo>
                  <a:cubicBezTo>
                    <a:pt x="414" y="163"/>
                    <a:pt x="498" y="72"/>
                    <a:pt x="464" y="0"/>
                  </a:cubicBezTo>
                  <a:cubicBezTo>
                    <a:pt x="457" y="35"/>
                    <a:pt x="409" y="80"/>
                    <a:pt x="336" y="181"/>
                  </a:cubicBezTo>
                  <a:cubicBezTo>
                    <a:pt x="336" y="181"/>
                    <a:pt x="242" y="303"/>
                    <a:pt x="60" y="289"/>
                  </a:cubicBezTo>
                  <a:cubicBezTo>
                    <a:pt x="45" y="288"/>
                    <a:pt x="11" y="321"/>
                    <a:pt x="0" y="321"/>
                  </a:cubicBezTo>
                  <a:cubicBezTo>
                    <a:pt x="1" y="322"/>
                    <a:pt x="2" y="323"/>
                    <a:pt x="3" y="324"/>
                  </a:cubicBezTo>
                  <a:close/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9" name="ïṡľïḍe"/>
            <p:cNvSpPr/>
            <p:nvPr/>
          </p:nvSpPr>
          <p:spPr bwMode="auto">
            <a:xfrm>
              <a:off x="7076281" y="4197351"/>
              <a:ext cx="950913" cy="709613"/>
            </a:xfrm>
            <a:custGeom>
              <a:avLst/>
              <a:gdLst>
                <a:gd name="T0" fmla="*/ 408 w 496"/>
                <a:gd name="T1" fmla="*/ 233 h 371"/>
                <a:gd name="T2" fmla="*/ 407 w 496"/>
                <a:gd name="T3" fmla="*/ 232 h 371"/>
                <a:gd name="T4" fmla="*/ 269 w 496"/>
                <a:gd name="T5" fmla="*/ 339 h 371"/>
                <a:gd name="T6" fmla="*/ 134 w 496"/>
                <a:gd name="T7" fmla="*/ 361 h 371"/>
                <a:gd name="T8" fmla="*/ 101 w 496"/>
                <a:gd name="T9" fmla="*/ 360 h 371"/>
                <a:gd name="T10" fmla="*/ 92 w 496"/>
                <a:gd name="T11" fmla="*/ 359 h 371"/>
                <a:gd name="T12" fmla="*/ 89 w 496"/>
                <a:gd name="T13" fmla="*/ 359 h 371"/>
                <a:gd name="T14" fmla="*/ 89 w 496"/>
                <a:gd name="T15" fmla="*/ 359 h 371"/>
                <a:gd name="T16" fmla="*/ 42 w 496"/>
                <a:gd name="T17" fmla="*/ 369 h 371"/>
                <a:gd name="T18" fmla="*/ 30 w 496"/>
                <a:gd name="T19" fmla="*/ 365 h 371"/>
                <a:gd name="T20" fmla="*/ 25 w 496"/>
                <a:gd name="T21" fmla="*/ 355 h 371"/>
                <a:gd name="T22" fmla="*/ 11 w 496"/>
                <a:gd name="T23" fmla="*/ 344 h 371"/>
                <a:gd name="T24" fmla="*/ 5 w 496"/>
                <a:gd name="T25" fmla="*/ 339 h 371"/>
                <a:gd name="T26" fmla="*/ 2 w 496"/>
                <a:gd name="T27" fmla="*/ 333 h 371"/>
                <a:gd name="T28" fmla="*/ 7 w 496"/>
                <a:gd name="T29" fmla="*/ 323 h 371"/>
                <a:gd name="T30" fmla="*/ 25 w 496"/>
                <a:gd name="T31" fmla="*/ 308 h 371"/>
                <a:gd name="T32" fmla="*/ 25 w 496"/>
                <a:gd name="T33" fmla="*/ 308 h 371"/>
                <a:gd name="T34" fmla="*/ 29 w 496"/>
                <a:gd name="T35" fmla="*/ 305 h 371"/>
                <a:gd name="T36" fmla="*/ 233 w 496"/>
                <a:gd name="T37" fmla="*/ 174 h 371"/>
                <a:gd name="T38" fmla="*/ 234 w 496"/>
                <a:gd name="T39" fmla="*/ 174 h 371"/>
                <a:gd name="T40" fmla="*/ 300 w 496"/>
                <a:gd name="T41" fmla="*/ 108 h 371"/>
                <a:gd name="T42" fmla="*/ 389 w 496"/>
                <a:gd name="T43" fmla="*/ 26 h 371"/>
                <a:gd name="T44" fmla="*/ 444 w 496"/>
                <a:gd name="T45" fmla="*/ 2 h 371"/>
                <a:gd name="T46" fmla="*/ 478 w 496"/>
                <a:gd name="T47" fmla="*/ 21 h 371"/>
                <a:gd name="T48" fmla="*/ 494 w 496"/>
                <a:gd name="T49" fmla="*/ 66 h 371"/>
                <a:gd name="T50" fmla="*/ 459 w 496"/>
                <a:gd name="T51" fmla="*/ 160 h 371"/>
                <a:gd name="T52" fmla="*/ 407 w 496"/>
                <a:gd name="T53" fmla="*/ 232 h 371"/>
                <a:gd name="T54" fmla="*/ 408 w 496"/>
                <a:gd name="T55" fmla="*/ 233 h 371"/>
                <a:gd name="T56" fmla="*/ 409 w 496"/>
                <a:gd name="T57" fmla="*/ 234 h 371"/>
                <a:gd name="T58" fmla="*/ 461 w 496"/>
                <a:gd name="T59" fmla="*/ 161 h 371"/>
                <a:gd name="T60" fmla="*/ 496 w 496"/>
                <a:gd name="T61" fmla="*/ 66 h 371"/>
                <a:gd name="T62" fmla="*/ 479 w 496"/>
                <a:gd name="T63" fmla="*/ 19 h 371"/>
                <a:gd name="T64" fmla="*/ 444 w 496"/>
                <a:gd name="T65" fmla="*/ 0 h 371"/>
                <a:gd name="T66" fmla="*/ 388 w 496"/>
                <a:gd name="T67" fmla="*/ 24 h 371"/>
                <a:gd name="T68" fmla="*/ 299 w 496"/>
                <a:gd name="T69" fmla="*/ 107 h 371"/>
                <a:gd name="T70" fmla="*/ 260 w 496"/>
                <a:gd name="T71" fmla="*/ 145 h 371"/>
                <a:gd name="T72" fmla="*/ 241 w 496"/>
                <a:gd name="T73" fmla="*/ 164 h 371"/>
                <a:gd name="T74" fmla="*/ 232 w 496"/>
                <a:gd name="T75" fmla="*/ 172 h 371"/>
                <a:gd name="T76" fmla="*/ 233 w 496"/>
                <a:gd name="T77" fmla="*/ 173 h 371"/>
                <a:gd name="T78" fmla="*/ 232 w 496"/>
                <a:gd name="T79" fmla="*/ 172 h 371"/>
                <a:gd name="T80" fmla="*/ 23 w 496"/>
                <a:gd name="T81" fmla="*/ 306 h 371"/>
                <a:gd name="T82" fmla="*/ 24 w 496"/>
                <a:gd name="T83" fmla="*/ 307 h 371"/>
                <a:gd name="T84" fmla="*/ 24 w 496"/>
                <a:gd name="T85" fmla="*/ 306 h 371"/>
                <a:gd name="T86" fmla="*/ 5 w 496"/>
                <a:gd name="T87" fmla="*/ 322 h 371"/>
                <a:gd name="T88" fmla="*/ 0 w 496"/>
                <a:gd name="T89" fmla="*/ 333 h 371"/>
                <a:gd name="T90" fmla="*/ 3 w 496"/>
                <a:gd name="T91" fmla="*/ 341 h 371"/>
                <a:gd name="T92" fmla="*/ 14 w 496"/>
                <a:gd name="T93" fmla="*/ 349 h 371"/>
                <a:gd name="T94" fmla="*/ 23 w 496"/>
                <a:gd name="T95" fmla="*/ 356 h 371"/>
                <a:gd name="T96" fmla="*/ 29 w 496"/>
                <a:gd name="T97" fmla="*/ 366 h 371"/>
                <a:gd name="T98" fmla="*/ 42 w 496"/>
                <a:gd name="T99" fmla="*/ 371 h 371"/>
                <a:gd name="T100" fmla="*/ 89 w 496"/>
                <a:gd name="T101" fmla="*/ 361 h 371"/>
                <a:gd name="T102" fmla="*/ 89 w 496"/>
                <a:gd name="T103" fmla="*/ 360 h 371"/>
                <a:gd name="T104" fmla="*/ 89 w 496"/>
                <a:gd name="T105" fmla="*/ 361 h 371"/>
                <a:gd name="T106" fmla="*/ 134 w 496"/>
                <a:gd name="T107" fmla="*/ 363 h 371"/>
                <a:gd name="T108" fmla="*/ 270 w 496"/>
                <a:gd name="T109" fmla="*/ 341 h 371"/>
                <a:gd name="T110" fmla="*/ 409 w 496"/>
                <a:gd name="T111" fmla="*/ 234 h 371"/>
                <a:gd name="T112" fmla="*/ 408 w 496"/>
                <a:gd name="T113" fmla="*/ 23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71">
                  <a:moveTo>
                    <a:pt x="408" y="233"/>
                  </a:moveTo>
                  <a:cubicBezTo>
                    <a:pt x="407" y="232"/>
                    <a:pt x="407" y="232"/>
                    <a:pt x="407" y="232"/>
                  </a:cubicBezTo>
                  <a:cubicBezTo>
                    <a:pt x="371" y="289"/>
                    <a:pt x="320" y="321"/>
                    <a:pt x="269" y="339"/>
                  </a:cubicBezTo>
                  <a:cubicBezTo>
                    <a:pt x="219" y="357"/>
                    <a:pt x="169" y="361"/>
                    <a:pt x="134" y="361"/>
                  </a:cubicBezTo>
                  <a:cubicBezTo>
                    <a:pt x="120" y="361"/>
                    <a:pt x="109" y="360"/>
                    <a:pt x="101" y="360"/>
                  </a:cubicBezTo>
                  <a:cubicBezTo>
                    <a:pt x="98" y="359"/>
                    <a:pt x="94" y="359"/>
                    <a:pt x="92" y="359"/>
                  </a:cubicBezTo>
                  <a:cubicBezTo>
                    <a:pt x="90" y="359"/>
                    <a:pt x="89" y="359"/>
                    <a:pt x="89" y="359"/>
                  </a:cubicBezTo>
                  <a:cubicBezTo>
                    <a:pt x="89" y="359"/>
                    <a:pt x="89" y="359"/>
                    <a:pt x="89" y="359"/>
                  </a:cubicBezTo>
                  <a:cubicBezTo>
                    <a:pt x="64" y="366"/>
                    <a:pt x="50" y="369"/>
                    <a:pt x="42" y="369"/>
                  </a:cubicBezTo>
                  <a:cubicBezTo>
                    <a:pt x="35" y="369"/>
                    <a:pt x="33" y="367"/>
                    <a:pt x="30" y="365"/>
                  </a:cubicBezTo>
                  <a:cubicBezTo>
                    <a:pt x="28" y="363"/>
                    <a:pt x="27" y="359"/>
                    <a:pt x="25" y="355"/>
                  </a:cubicBezTo>
                  <a:cubicBezTo>
                    <a:pt x="22" y="350"/>
                    <a:pt x="16" y="347"/>
                    <a:pt x="11" y="344"/>
                  </a:cubicBezTo>
                  <a:cubicBezTo>
                    <a:pt x="9" y="343"/>
                    <a:pt x="7" y="341"/>
                    <a:pt x="5" y="339"/>
                  </a:cubicBezTo>
                  <a:cubicBezTo>
                    <a:pt x="3" y="338"/>
                    <a:pt x="2" y="336"/>
                    <a:pt x="2" y="333"/>
                  </a:cubicBezTo>
                  <a:cubicBezTo>
                    <a:pt x="2" y="331"/>
                    <a:pt x="4" y="328"/>
                    <a:pt x="7" y="323"/>
                  </a:cubicBezTo>
                  <a:cubicBezTo>
                    <a:pt x="11" y="319"/>
                    <a:pt x="16" y="314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6" y="307"/>
                    <a:pt x="29" y="305"/>
                  </a:cubicBezTo>
                  <a:cubicBezTo>
                    <a:pt x="47" y="291"/>
                    <a:pt x="127" y="231"/>
                    <a:pt x="233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87" y="123"/>
                    <a:pt x="300" y="108"/>
                  </a:cubicBezTo>
                  <a:cubicBezTo>
                    <a:pt x="337" y="69"/>
                    <a:pt x="366" y="43"/>
                    <a:pt x="389" y="26"/>
                  </a:cubicBezTo>
                  <a:cubicBezTo>
                    <a:pt x="412" y="9"/>
                    <a:pt x="430" y="2"/>
                    <a:pt x="444" y="2"/>
                  </a:cubicBezTo>
                  <a:cubicBezTo>
                    <a:pt x="458" y="2"/>
                    <a:pt x="468" y="9"/>
                    <a:pt x="478" y="21"/>
                  </a:cubicBezTo>
                  <a:cubicBezTo>
                    <a:pt x="489" y="34"/>
                    <a:pt x="494" y="50"/>
                    <a:pt x="494" y="66"/>
                  </a:cubicBezTo>
                  <a:cubicBezTo>
                    <a:pt x="494" y="97"/>
                    <a:pt x="478" y="130"/>
                    <a:pt x="459" y="160"/>
                  </a:cubicBezTo>
                  <a:cubicBezTo>
                    <a:pt x="440" y="190"/>
                    <a:pt x="418" y="216"/>
                    <a:pt x="407" y="232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9" y="234"/>
                    <a:pt x="409" y="234"/>
                    <a:pt x="409" y="234"/>
                  </a:cubicBezTo>
                  <a:cubicBezTo>
                    <a:pt x="420" y="217"/>
                    <a:pt x="442" y="191"/>
                    <a:pt x="461" y="161"/>
                  </a:cubicBezTo>
                  <a:cubicBezTo>
                    <a:pt x="480" y="131"/>
                    <a:pt x="496" y="98"/>
                    <a:pt x="496" y="66"/>
                  </a:cubicBezTo>
                  <a:cubicBezTo>
                    <a:pt x="496" y="50"/>
                    <a:pt x="491" y="33"/>
                    <a:pt x="479" y="19"/>
                  </a:cubicBezTo>
                  <a:cubicBezTo>
                    <a:pt x="470" y="8"/>
                    <a:pt x="458" y="0"/>
                    <a:pt x="444" y="0"/>
                  </a:cubicBezTo>
                  <a:cubicBezTo>
                    <a:pt x="429" y="0"/>
                    <a:pt x="411" y="7"/>
                    <a:pt x="388" y="24"/>
                  </a:cubicBezTo>
                  <a:cubicBezTo>
                    <a:pt x="364" y="41"/>
                    <a:pt x="335" y="68"/>
                    <a:pt x="299" y="107"/>
                  </a:cubicBezTo>
                  <a:cubicBezTo>
                    <a:pt x="292" y="114"/>
                    <a:pt x="275" y="130"/>
                    <a:pt x="260" y="145"/>
                  </a:cubicBezTo>
                  <a:cubicBezTo>
                    <a:pt x="253" y="152"/>
                    <a:pt x="246" y="159"/>
                    <a:pt x="241" y="164"/>
                  </a:cubicBezTo>
                  <a:cubicBezTo>
                    <a:pt x="235" y="169"/>
                    <a:pt x="232" y="172"/>
                    <a:pt x="232" y="172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110" y="237"/>
                    <a:pt x="23" y="306"/>
                    <a:pt x="23" y="306"/>
                  </a:cubicBezTo>
                  <a:cubicBezTo>
                    <a:pt x="24" y="307"/>
                    <a:pt x="24" y="307"/>
                    <a:pt x="24" y="307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15" y="312"/>
                    <a:pt x="9" y="318"/>
                    <a:pt x="5" y="322"/>
                  </a:cubicBezTo>
                  <a:cubicBezTo>
                    <a:pt x="2" y="326"/>
                    <a:pt x="0" y="330"/>
                    <a:pt x="0" y="333"/>
                  </a:cubicBezTo>
                  <a:cubicBezTo>
                    <a:pt x="0" y="336"/>
                    <a:pt x="1" y="339"/>
                    <a:pt x="3" y="341"/>
                  </a:cubicBezTo>
                  <a:cubicBezTo>
                    <a:pt x="6" y="344"/>
                    <a:pt x="10" y="346"/>
                    <a:pt x="14" y="349"/>
                  </a:cubicBezTo>
                  <a:cubicBezTo>
                    <a:pt x="18" y="351"/>
                    <a:pt x="21" y="353"/>
                    <a:pt x="23" y="356"/>
                  </a:cubicBezTo>
                  <a:cubicBezTo>
                    <a:pt x="25" y="360"/>
                    <a:pt x="26" y="364"/>
                    <a:pt x="29" y="366"/>
                  </a:cubicBezTo>
                  <a:cubicBezTo>
                    <a:pt x="31" y="369"/>
                    <a:pt x="35" y="371"/>
                    <a:pt x="42" y="371"/>
                  </a:cubicBezTo>
                  <a:cubicBezTo>
                    <a:pt x="50" y="371"/>
                    <a:pt x="65" y="368"/>
                    <a:pt x="89" y="361"/>
                  </a:cubicBezTo>
                  <a:cubicBezTo>
                    <a:pt x="89" y="360"/>
                    <a:pt x="89" y="360"/>
                    <a:pt x="89" y="360"/>
                  </a:cubicBezTo>
                  <a:cubicBezTo>
                    <a:pt x="89" y="361"/>
                    <a:pt x="89" y="361"/>
                    <a:pt x="89" y="361"/>
                  </a:cubicBezTo>
                  <a:cubicBezTo>
                    <a:pt x="89" y="361"/>
                    <a:pt x="107" y="363"/>
                    <a:pt x="134" y="363"/>
                  </a:cubicBezTo>
                  <a:cubicBezTo>
                    <a:pt x="169" y="363"/>
                    <a:pt x="219" y="359"/>
                    <a:pt x="270" y="341"/>
                  </a:cubicBezTo>
                  <a:cubicBezTo>
                    <a:pt x="321" y="323"/>
                    <a:pt x="373" y="291"/>
                    <a:pt x="409" y="234"/>
                  </a:cubicBezTo>
                  <a:lnTo>
                    <a:pt x="408" y="233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0" name="íṡliḍê"/>
            <p:cNvSpPr/>
            <p:nvPr/>
          </p:nvSpPr>
          <p:spPr bwMode="auto">
            <a:xfrm>
              <a:off x="7049294" y="4679951"/>
              <a:ext cx="268288" cy="268288"/>
            </a:xfrm>
            <a:custGeom>
              <a:avLst/>
              <a:gdLst>
                <a:gd name="T0" fmla="*/ 20 w 140"/>
                <a:gd name="T1" fmla="*/ 106 h 140"/>
                <a:gd name="T2" fmla="*/ 106 w 140"/>
                <a:gd name="T3" fmla="*/ 120 h 140"/>
                <a:gd name="T4" fmla="*/ 120 w 140"/>
                <a:gd name="T5" fmla="*/ 34 h 140"/>
                <a:gd name="T6" fmla="*/ 34 w 140"/>
                <a:gd name="T7" fmla="*/ 20 h 140"/>
                <a:gd name="T8" fmla="*/ 20 w 140"/>
                <a:gd name="T9" fmla="*/ 10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20" y="106"/>
                  </a:moveTo>
                  <a:cubicBezTo>
                    <a:pt x="40" y="134"/>
                    <a:pt x="79" y="140"/>
                    <a:pt x="106" y="120"/>
                  </a:cubicBezTo>
                  <a:cubicBezTo>
                    <a:pt x="134" y="100"/>
                    <a:pt x="140" y="61"/>
                    <a:pt x="120" y="34"/>
                  </a:cubicBezTo>
                  <a:cubicBezTo>
                    <a:pt x="100" y="6"/>
                    <a:pt x="62" y="0"/>
                    <a:pt x="34" y="20"/>
                  </a:cubicBezTo>
                  <a:cubicBezTo>
                    <a:pt x="6" y="40"/>
                    <a:pt x="0" y="79"/>
                    <a:pt x="20" y="106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1" name="îṣlîḍè"/>
            <p:cNvSpPr/>
            <p:nvPr/>
          </p:nvSpPr>
          <p:spPr bwMode="auto">
            <a:xfrm>
              <a:off x="7052469" y="4730751"/>
              <a:ext cx="249238" cy="217488"/>
            </a:xfrm>
            <a:custGeom>
              <a:avLst/>
              <a:gdLst>
                <a:gd name="T0" fmla="*/ 18 w 130"/>
                <a:gd name="T1" fmla="*/ 79 h 113"/>
                <a:gd name="T2" fmla="*/ 24 w 130"/>
                <a:gd name="T3" fmla="*/ 0 h 113"/>
                <a:gd name="T4" fmla="*/ 36 w 130"/>
                <a:gd name="T5" fmla="*/ 35 h 113"/>
                <a:gd name="T6" fmla="*/ 122 w 130"/>
                <a:gd name="T7" fmla="*/ 49 h 113"/>
                <a:gd name="T8" fmla="*/ 130 w 130"/>
                <a:gd name="T9" fmla="*/ 42 h 113"/>
                <a:gd name="T10" fmla="*/ 104 w 130"/>
                <a:gd name="T11" fmla="*/ 93 h 113"/>
                <a:gd name="T12" fmla="*/ 18 w 130"/>
                <a:gd name="T13" fmla="*/ 7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13">
                  <a:moveTo>
                    <a:pt x="18" y="79"/>
                  </a:moveTo>
                  <a:cubicBezTo>
                    <a:pt x="0" y="54"/>
                    <a:pt x="3" y="21"/>
                    <a:pt x="24" y="0"/>
                  </a:cubicBezTo>
                  <a:cubicBezTo>
                    <a:pt x="24" y="12"/>
                    <a:pt x="28" y="25"/>
                    <a:pt x="36" y="35"/>
                  </a:cubicBezTo>
                  <a:cubicBezTo>
                    <a:pt x="56" y="63"/>
                    <a:pt x="94" y="69"/>
                    <a:pt x="122" y="49"/>
                  </a:cubicBezTo>
                  <a:cubicBezTo>
                    <a:pt x="125" y="47"/>
                    <a:pt x="128" y="45"/>
                    <a:pt x="130" y="42"/>
                  </a:cubicBezTo>
                  <a:cubicBezTo>
                    <a:pt x="130" y="62"/>
                    <a:pt x="121" y="81"/>
                    <a:pt x="104" y="93"/>
                  </a:cubicBezTo>
                  <a:cubicBezTo>
                    <a:pt x="77" y="113"/>
                    <a:pt x="38" y="107"/>
                    <a:pt x="18" y="79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2" name="íṩḻîḋè"/>
            <p:cNvSpPr/>
            <p:nvPr/>
          </p:nvSpPr>
          <p:spPr bwMode="auto">
            <a:xfrm>
              <a:off x="7061994" y="4692651"/>
              <a:ext cx="242888" cy="241300"/>
            </a:xfrm>
            <a:custGeom>
              <a:avLst/>
              <a:gdLst>
                <a:gd name="T0" fmla="*/ 13 w 126"/>
                <a:gd name="T1" fmla="*/ 99 h 126"/>
                <a:gd name="T2" fmla="*/ 12 w 126"/>
                <a:gd name="T3" fmla="*/ 100 h 126"/>
                <a:gd name="T4" fmla="*/ 63 w 126"/>
                <a:gd name="T5" fmla="*/ 126 h 126"/>
                <a:gd name="T6" fmla="*/ 100 w 126"/>
                <a:gd name="T7" fmla="*/ 114 h 126"/>
                <a:gd name="T8" fmla="*/ 126 w 126"/>
                <a:gd name="T9" fmla="*/ 63 h 126"/>
                <a:gd name="T10" fmla="*/ 114 w 126"/>
                <a:gd name="T11" fmla="*/ 26 h 126"/>
                <a:gd name="T12" fmla="*/ 63 w 126"/>
                <a:gd name="T13" fmla="*/ 0 h 126"/>
                <a:gd name="T14" fmla="*/ 26 w 126"/>
                <a:gd name="T15" fmla="*/ 12 h 126"/>
                <a:gd name="T16" fmla="*/ 0 w 126"/>
                <a:gd name="T17" fmla="*/ 63 h 126"/>
                <a:gd name="T18" fmla="*/ 12 w 126"/>
                <a:gd name="T19" fmla="*/ 100 h 126"/>
                <a:gd name="T20" fmla="*/ 13 w 126"/>
                <a:gd name="T21" fmla="*/ 99 h 126"/>
                <a:gd name="T22" fmla="*/ 14 w 126"/>
                <a:gd name="T23" fmla="*/ 99 h 126"/>
                <a:gd name="T24" fmla="*/ 2 w 126"/>
                <a:gd name="T25" fmla="*/ 63 h 126"/>
                <a:gd name="T26" fmla="*/ 28 w 126"/>
                <a:gd name="T27" fmla="*/ 14 h 126"/>
                <a:gd name="T28" fmla="*/ 63 w 126"/>
                <a:gd name="T29" fmla="*/ 2 h 126"/>
                <a:gd name="T30" fmla="*/ 112 w 126"/>
                <a:gd name="T31" fmla="*/ 27 h 126"/>
                <a:gd name="T32" fmla="*/ 124 w 126"/>
                <a:gd name="T33" fmla="*/ 63 h 126"/>
                <a:gd name="T34" fmla="*/ 99 w 126"/>
                <a:gd name="T35" fmla="*/ 112 h 126"/>
                <a:gd name="T36" fmla="*/ 63 w 126"/>
                <a:gd name="T37" fmla="*/ 124 h 126"/>
                <a:gd name="T38" fmla="*/ 14 w 126"/>
                <a:gd name="T39" fmla="*/ 99 h 126"/>
                <a:gd name="T40" fmla="*/ 13 w 126"/>
                <a:gd name="T41" fmla="*/ 9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26">
                  <a:moveTo>
                    <a:pt x="13" y="99"/>
                  </a:moveTo>
                  <a:cubicBezTo>
                    <a:pt x="12" y="100"/>
                    <a:pt x="12" y="100"/>
                    <a:pt x="12" y="100"/>
                  </a:cubicBezTo>
                  <a:cubicBezTo>
                    <a:pt x="24" y="117"/>
                    <a:pt x="44" y="126"/>
                    <a:pt x="63" y="126"/>
                  </a:cubicBezTo>
                  <a:cubicBezTo>
                    <a:pt x="76" y="126"/>
                    <a:pt x="89" y="122"/>
                    <a:pt x="100" y="114"/>
                  </a:cubicBezTo>
                  <a:cubicBezTo>
                    <a:pt x="117" y="102"/>
                    <a:pt x="126" y="82"/>
                    <a:pt x="126" y="63"/>
                  </a:cubicBezTo>
                  <a:cubicBezTo>
                    <a:pt x="126" y="50"/>
                    <a:pt x="122" y="37"/>
                    <a:pt x="114" y="26"/>
                  </a:cubicBezTo>
                  <a:cubicBezTo>
                    <a:pt x="102" y="9"/>
                    <a:pt x="83" y="0"/>
                    <a:pt x="63" y="0"/>
                  </a:cubicBezTo>
                  <a:cubicBezTo>
                    <a:pt x="50" y="0"/>
                    <a:pt x="37" y="4"/>
                    <a:pt x="26" y="12"/>
                  </a:cubicBezTo>
                  <a:cubicBezTo>
                    <a:pt x="9" y="24"/>
                    <a:pt x="0" y="43"/>
                    <a:pt x="0" y="63"/>
                  </a:cubicBezTo>
                  <a:cubicBezTo>
                    <a:pt x="0" y="76"/>
                    <a:pt x="4" y="89"/>
                    <a:pt x="12" y="100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88"/>
                    <a:pt x="2" y="75"/>
                    <a:pt x="2" y="63"/>
                  </a:cubicBezTo>
                  <a:cubicBezTo>
                    <a:pt x="2" y="44"/>
                    <a:pt x="11" y="26"/>
                    <a:pt x="28" y="14"/>
                  </a:cubicBezTo>
                  <a:cubicBezTo>
                    <a:pt x="38" y="6"/>
                    <a:pt x="51" y="2"/>
                    <a:pt x="63" y="2"/>
                  </a:cubicBezTo>
                  <a:cubicBezTo>
                    <a:pt x="82" y="2"/>
                    <a:pt x="100" y="11"/>
                    <a:pt x="112" y="27"/>
                  </a:cubicBezTo>
                  <a:cubicBezTo>
                    <a:pt x="120" y="38"/>
                    <a:pt x="124" y="51"/>
                    <a:pt x="124" y="63"/>
                  </a:cubicBezTo>
                  <a:cubicBezTo>
                    <a:pt x="124" y="82"/>
                    <a:pt x="115" y="100"/>
                    <a:pt x="99" y="112"/>
                  </a:cubicBezTo>
                  <a:cubicBezTo>
                    <a:pt x="88" y="120"/>
                    <a:pt x="76" y="124"/>
                    <a:pt x="63" y="124"/>
                  </a:cubicBezTo>
                  <a:cubicBezTo>
                    <a:pt x="44" y="124"/>
                    <a:pt x="26" y="115"/>
                    <a:pt x="14" y="99"/>
                  </a:cubicBezTo>
                  <a:lnTo>
                    <a:pt x="13" y="9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3" name="îş1îḓe"/>
            <p:cNvSpPr/>
            <p:nvPr/>
          </p:nvSpPr>
          <p:spPr bwMode="auto">
            <a:xfrm>
              <a:off x="7555706" y="4740276"/>
              <a:ext cx="114300" cy="82550"/>
            </a:xfrm>
            <a:custGeom>
              <a:avLst/>
              <a:gdLst>
                <a:gd name="T0" fmla="*/ 0 w 72"/>
                <a:gd name="T1" fmla="*/ 46 h 52"/>
                <a:gd name="T2" fmla="*/ 21 w 72"/>
                <a:gd name="T3" fmla="*/ 0 h 52"/>
                <a:gd name="T4" fmla="*/ 72 w 72"/>
                <a:gd name="T5" fmla="*/ 6 h 52"/>
                <a:gd name="T6" fmla="*/ 50 w 72"/>
                <a:gd name="T7" fmla="*/ 52 h 52"/>
                <a:gd name="T8" fmla="*/ 0 w 72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2">
                  <a:moveTo>
                    <a:pt x="0" y="46"/>
                  </a:moveTo>
                  <a:lnTo>
                    <a:pt x="21" y="0"/>
                  </a:lnTo>
                  <a:lnTo>
                    <a:pt x="72" y="6"/>
                  </a:lnTo>
                  <a:lnTo>
                    <a:pt x="50" y="52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4" name="îṧḻíḓe"/>
            <p:cNvSpPr/>
            <p:nvPr/>
          </p:nvSpPr>
          <p:spPr bwMode="auto">
            <a:xfrm>
              <a:off x="7779544" y="3898901"/>
              <a:ext cx="1182688" cy="1406525"/>
            </a:xfrm>
            <a:custGeom>
              <a:avLst/>
              <a:gdLst>
                <a:gd name="T0" fmla="*/ 445 w 617"/>
                <a:gd name="T1" fmla="*/ 112 h 735"/>
                <a:gd name="T2" fmla="*/ 304 w 617"/>
                <a:gd name="T3" fmla="*/ 56 h 735"/>
                <a:gd name="T4" fmla="*/ 241 w 617"/>
                <a:gd name="T5" fmla="*/ 59 h 735"/>
                <a:gd name="T6" fmla="*/ 85 w 617"/>
                <a:gd name="T7" fmla="*/ 181 h 735"/>
                <a:gd name="T8" fmla="*/ 25 w 617"/>
                <a:gd name="T9" fmla="*/ 679 h 735"/>
                <a:gd name="T10" fmla="*/ 141 w 617"/>
                <a:gd name="T11" fmla="*/ 728 h 735"/>
                <a:gd name="T12" fmla="*/ 164 w 617"/>
                <a:gd name="T13" fmla="*/ 641 h 735"/>
                <a:gd name="T14" fmla="*/ 187 w 617"/>
                <a:gd name="T15" fmla="*/ 732 h 735"/>
                <a:gd name="T16" fmla="*/ 390 w 617"/>
                <a:gd name="T17" fmla="*/ 715 h 735"/>
                <a:gd name="T18" fmla="*/ 617 w 617"/>
                <a:gd name="T19" fmla="*/ 628 h 735"/>
                <a:gd name="T20" fmla="*/ 445 w 617"/>
                <a:gd name="T21" fmla="*/ 112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7" h="735">
                  <a:moveTo>
                    <a:pt x="445" y="112"/>
                  </a:moveTo>
                  <a:cubicBezTo>
                    <a:pt x="395" y="0"/>
                    <a:pt x="304" y="56"/>
                    <a:pt x="304" y="56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189" y="82"/>
                    <a:pt x="118" y="73"/>
                    <a:pt x="85" y="181"/>
                  </a:cubicBezTo>
                  <a:cubicBezTo>
                    <a:pt x="0" y="460"/>
                    <a:pt x="25" y="679"/>
                    <a:pt x="25" y="679"/>
                  </a:cubicBezTo>
                  <a:cubicBezTo>
                    <a:pt x="35" y="698"/>
                    <a:pt x="79" y="721"/>
                    <a:pt x="141" y="728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87" y="732"/>
                    <a:pt x="187" y="732"/>
                    <a:pt x="187" y="732"/>
                  </a:cubicBezTo>
                  <a:cubicBezTo>
                    <a:pt x="248" y="735"/>
                    <a:pt x="319" y="730"/>
                    <a:pt x="390" y="715"/>
                  </a:cubicBezTo>
                  <a:cubicBezTo>
                    <a:pt x="512" y="687"/>
                    <a:pt x="617" y="628"/>
                    <a:pt x="617" y="628"/>
                  </a:cubicBezTo>
                  <a:cubicBezTo>
                    <a:pt x="613" y="618"/>
                    <a:pt x="475" y="178"/>
                    <a:pt x="445" y="112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5" name="ïSlïḓé"/>
            <p:cNvSpPr/>
            <p:nvPr/>
          </p:nvSpPr>
          <p:spPr bwMode="auto">
            <a:xfrm>
              <a:off x="8428831" y="3968751"/>
              <a:ext cx="533400" cy="1277938"/>
            </a:xfrm>
            <a:custGeom>
              <a:avLst/>
              <a:gdLst>
                <a:gd name="T0" fmla="*/ 11 w 278"/>
                <a:gd name="T1" fmla="*/ 100 h 667"/>
                <a:gd name="T2" fmla="*/ 92 w 278"/>
                <a:gd name="T3" fmla="*/ 667 h 667"/>
                <a:gd name="T4" fmla="*/ 278 w 278"/>
                <a:gd name="T5" fmla="*/ 591 h 667"/>
                <a:gd name="T6" fmla="*/ 106 w 278"/>
                <a:gd name="T7" fmla="*/ 75 h 667"/>
                <a:gd name="T8" fmla="*/ 0 w 278"/>
                <a:gd name="T9" fmla="*/ 8 h 667"/>
                <a:gd name="T10" fmla="*/ 11 w 278"/>
                <a:gd name="T11" fmla="*/ 10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8" h="667">
                  <a:moveTo>
                    <a:pt x="11" y="100"/>
                  </a:moveTo>
                  <a:cubicBezTo>
                    <a:pt x="11" y="100"/>
                    <a:pt x="193" y="310"/>
                    <a:pt x="92" y="667"/>
                  </a:cubicBezTo>
                  <a:cubicBezTo>
                    <a:pt x="190" y="637"/>
                    <a:pt x="278" y="591"/>
                    <a:pt x="278" y="591"/>
                  </a:cubicBezTo>
                  <a:cubicBezTo>
                    <a:pt x="274" y="581"/>
                    <a:pt x="233" y="257"/>
                    <a:pt x="106" y="75"/>
                  </a:cubicBezTo>
                  <a:cubicBezTo>
                    <a:pt x="60" y="10"/>
                    <a:pt x="40" y="0"/>
                    <a:pt x="0" y="8"/>
                  </a:cubicBezTo>
                  <a:cubicBezTo>
                    <a:pt x="11" y="100"/>
                    <a:pt x="11" y="100"/>
                    <a:pt x="11" y="100"/>
                  </a:cubicBezTo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6" name="îṩ1îďe"/>
            <p:cNvSpPr/>
            <p:nvPr/>
          </p:nvSpPr>
          <p:spPr bwMode="auto">
            <a:xfrm>
              <a:off x="8281194" y="4511676"/>
              <a:ext cx="95250" cy="130175"/>
            </a:xfrm>
            <a:custGeom>
              <a:avLst/>
              <a:gdLst>
                <a:gd name="T0" fmla="*/ 28 w 60"/>
                <a:gd name="T1" fmla="*/ 82 h 82"/>
                <a:gd name="T2" fmla="*/ 0 w 60"/>
                <a:gd name="T3" fmla="*/ 39 h 82"/>
                <a:gd name="T4" fmla="*/ 33 w 60"/>
                <a:gd name="T5" fmla="*/ 0 h 82"/>
                <a:gd name="T6" fmla="*/ 60 w 60"/>
                <a:gd name="T7" fmla="*/ 42 h 82"/>
                <a:gd name="T8" fmla="*/ 28 w 6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2">
                  <a:moveTo>
                    <a:pt x="28" y="82"/>
                  </a:moveTo>
                  <a:lnTo>
                    <a:pt x="0" y="39"/>
                  </a:lnTo>
                  <a:lnTo>
                    <a:pt x="33" y="0"/>
                  </a:lnTo>
                  <a:lnTo>
                    <a:pt x="60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7" name="îṡľidé"/>
            <p:cNvSpPr/>
            <p:nvPr/>
          </p:nvSpPr>
          <p:spPr bwMode="auto">
            <a:xfrm>
              <a:off x="8141494" y="4714876"/>
              <a:ext cx="92075" cy="130175"/>
            </a:xfrm>
            <a:custGeom>
              <a:avLst/>
              <a:gdLst>
                <a:gd name="T0" fmla="*/ 27 w 58"/>
                <a:gd name="T1" fmla="*/ 82 h 82"/>
                <a:gd name="T2" fmla="*/ 0 w 58"/>
                <a:gd name="T3" fmla="*/ 39 h 82"/>
                <a:gd name="T4" fmla="*/ 32 w 58"/>
                <a:gd name="T5" fmla="*/ 0 h 82"/>
                <a:gd name="T6" fmla="*/ 58 w 58"/>
                <a:gd name="T7" fmla="*/ 42 h 82"/>
                <a:gd name="T8" fmla="*/ 27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7" y="82"/>
                  </a:moveTo>
                  <a:lnTo>
                    <a:pt x="0" y="39"/>
                  </a:lnTo>
                  <a:lnTo>
                    <a:pt x="32" y="0"/>
                  </a:lnTo>
                  <a:lnTo>
                    <a:pt x="58" y="4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8" name="íSlïḍé"/>
            <p:cNvSpPr/>
            <p:nvPr/>
          </p:nvSpPr>
          <p:spPr bwMode="auto">
            <a:xfrm>
              <a:off x="8508206" y="4473576"/>
              <a:ext cx="93663" cy="130175"/>
            </a:xfrm>
            <a:custGeom>
              <a:avLst/>
              <a:gdLst>
                <a:gd name="T0" fmla="*/ 26 w 59"/>
                <a:gd name="T1" fmla="*/ 82 h 82"/>
                <a:gd name="T2" fmla="*/ 0 w 59"/>
                <a:gd name="T3" fmla="*/ 39 h 82"/>
                <a:gd name="T4" fmla="*/ 31 w 59"/>
                <a:gd name="T5" fmla="*/ 0 h 82"/>
                <a:gd name="T6" fmla="*/ 59 w 59"/>
                <a:gd name="T7" fmla="*/ 42 h 82"/>
                <a:gd name="T8" fmla="*/ 26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6" y="82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59" y="4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9" name="iŝļíḑé"/>
            <p:cNvSpPr/>
            <p:nvPr/>
          </p:nvSpPr>
          <p:spPr bwMode="auto">
            <a:xfrm>
              <a:off x="8419306" y="4786313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2 w 59"/>
                <a:gd name="T5" fmla="*/ 0 h 82"/>
                <a:gd name="T6" fmla="*/ 59 w 59"/>
                <a:gd name="T7" fmla="*/ 43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9" y="43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0" name="ïṡḻíḓè"/>
            <p:cNvSpPr/>
            <p:nvPr/>
          </p:nvSpPr>
          <p:spPr bwMode="auto">
            <a:xfrm>
              <a:off x="7958931" y="5083176"/>
              <a:ext cx="92075" cy="130175"/>
            </a:xfrm>
            <a:custGeom>
              <a:avLst/>
              <a:gdLst>
                <a:gd name="T0" fmla="*/ 27 w 58"/>
                <a:gd name="T1" fmla="*/ 82 h 82"/>
                <a:gd name="T2" fmla="*/ 0 w 58"/>
                <a:gd name="T3" fmla="*/ 40 h 82"/>
                <a:gd name="T4" fmla="*/ 32 w 58"/>
                <a:gd name="T5" fmla="*/ 0 h 82"/>
                <a:gd name="T6" fmla="*/ 58 w 58"/>
                <a:gd name="T7" fmla="*/ 43 h 82"/>
                <a:gd name="T8" fmla="*/ 27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7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8" y="43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1" name="iṣḷídé"/>
            <p:cNvSpPr/>
            <p:nvPr/>
          </p:nvSpPr>
          <p:spPr bwMode="auto">
            <a:xfrm>
              <a:off x="7933531" y="4737101"/>
              <a:ext cx="92075" cy="130175"/>
            </a:xfrm>
            <a:custGeom>
              <a:avLst/>
              <a:gdLst>
                <a:gd name="T0" fmla="*/ 26 w 58"/>
                <a:gd name="T1" fmla="*/ 82 h 82"/>
                <a:gd name="T2" fmla="*/ 0 w 58"/>
                <a:gd name="T3" fmla="*/ 40 h 82"/>
                <a:gd name="T4" fmla="*/ 31 w 58"/>
                <a:gd name="T5" fmla="*/ 0 h 82"/>
                <a:gd name="T6" fmla="*/ 58 w 58"/>
                <a:gd name="T7" fmla="*/ 42 h 82"/>
                <a:gd name="T8" fmla="*/ 26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6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8" y="4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2" name="íş1ïdè"/>
            <p:cNvSpPr/>
            <p:nvPr/>
          </p:nvSpPr>
          <p:spPr bwMode="auto">
            <a:xfrm>
              <a:off x="7914481" y="4467226"/>
              <a:ext cx="90488" cy="130175"/>
            </a:xfrm>
            <a:custGeom>
              <a:avLst/>
              <a:gdLst>
                <a:gd name="T0" fmla="*/ 26 w 57"/>
                <a:gd name="T1" fmla="*/ 82 h 82"/>
                <a:gd name="T2" fmla="*/ 0 w 57"/>
                <a:gd name="T3" fmla="*/ 40 h 82"/>
                <a:gd name="T4" fmla="*/ 31 w 57"/>
                <a:gd name="T5" fmla="*/ 0 h 82"/>
                <a:gd name="T6" fmla="*/ 57 w 57"/>
                <a:gd name="T7" fmla="*/ 42 h 82"/>
                <a:gd name="T8" fmla="*/ 26 w 57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82">
                  <a:moveTo>
                    <a:pt x="26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7" y="4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3" name="îṡḷidé"/>
            <p:cNvSpPr/>
            <p:nvPr/>
          </p:nvSpPr>
          <p:spPr bwMode="auto">
            <a:xfrm>
              <a:off x="7827169" y="4922838"/>
              <a:ext cx="92075" cy="130175"/>
            </a:xfrm>
            <a:custGeom>
              <a:avLst/>
              <a:gdLst>
                <a:gd name="T0" fmla="*/ 27 w 58"/>
                <a:gd name="T1" fmla="*/ 82 h 82"/>
                <a:gd name="T2" fmla="*/ 0 w 58"/>
                <a:gd name="T3" fmla="*/ 40 h 82"/>
                <a:gd name="T4" fmla="*/ 32 w 58"/>
                <a:gd name="T5" fmla="*/ 0 h 82"/>
                <a:gd name="T6" fmla="*/ 58 w 58"/>
                <a:gd name="T7" fmla="*/ 42 h 82"/>
                <a:gd name="T8" fmla="*/ 27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7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8" y="4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4" name="ïšļïḑê"/>
            <p:cNvSpPr/>
            <p:nvPr/>
          </p:nvSpPr>
          <p:spPr bwMode="auto">
            <a:xfrm>
              <a:off x="8478044" y="5095876"/>
              <a:ext cx="93663" cy="130175"/>
            </a:xfrm>
            <a:custGeom>
              <a:avLst/>
              <a:gdLst>
                <a:gd name="T0" fmla="*/ 27 w 59"/>
                <a:gd name="T1" fmla="*/ 82 h 82"/>
                <a:gd name="T2" fmla="*/ 0 w 59"/>
                <a:gd name="T3" fmla="*/ 39 h 82"/>
                <a:gd name="T4" fmla="*/ 31 w 59"/>
                <a:gd name="T5" fmla="*/ 0 h 82"/>
                <a:gd name="T6" fmla="*/ 59 w 59"/>
                <a:gd name="T7" fmla="*/ 42 h 82"/>
                <a:gd name="T8" fmla="*/ 27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7" y="82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59" y="4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5" name="ïṡḻîḑé"/>
            <p:cNvSpPr/>
            <p:nvPr/>
          </p:nvSpPr>
          <p:spPr bwMode="auto">
            <a:xfrm>
              <a:off x="8243094" y="5013326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2 w 59"/>
                <a:gd name="T5" fmla="*/ 0 h 82"/>
                <a:gd name="T6" fmla="*/ 59 w 59"/>
                <a:gd name="T7" fmla="*/ 42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9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6" name="iṡļïďé"/>
            <p:cNvSpPr/>
            <p:nvPr/>
          </p:nvSpPr>
          <p:spPr bwMode="auto">
            <a:xfrm>
              <a:off x="8701881" y="4892676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1 w 59"/>
                <a:gd name="T5" fmla="*/ 0 h 82"/>
                <a:gd name="T6" fmla="*/ 59 w 59"/>
                <a:gd name="T7" fmla="*/ 42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9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7" name="ïšḻíḑè"/>
            <p:cNvSpPr/>
            <p:nvPr/>
          </p:nvSpPr>
          <p:spPr bwMode="auto">
            <a:xfrm>
              <a:off x="8555831" y="4189413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3 w 59"/>
                <a:gd name="T5" fmla="*/ 0 h 82"/>
                <a:gd name="T6" fmla="*/ 59 w 59"/>
                <a:gd name="T7" fmla="*/ 42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3" y="0"/>
                  </a:lnTo>
                  <a:lnTo>
                    <a:pt x="59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5EB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8" name="í$ļíḑe"/>
            <p:cNvSpPr/>
            <p:nvPr/>
          </p:nvSpPr>
          <p:spPr bwMode="auto">
            <a:xfrm>
              <a:off x="8722519" y="4638676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1 w 59"/>
                <a:gd name="T5" fmla="*/ 0 h 82"/>
                <a:gd name="T6" fmla="*/ 59 w 59"/>
                <a:gd name="T7" fmla="*/ 43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9" y="43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9" name="ïṧľíḍê"/>
            <p:cNvSpPr/>
            <p:nvPr/>
          </p:nvSpPr>
          <p:spPr bwMode="auto">
            <a:xfrm>
              <a:off x="7817644" y="3983038"/>
              <a:ext cx="1146175" cy="1320800"/>
            </a:xfrm>
            <a:custGeom>
              <a:avLst/>
              <a:gdLst>
                <a:gd name="T0" fmla="*/ 426 w 598"/>
                <a:gd name="T1" fmla="*/ 68 h 690"/>
                <a:gd name="T2" fmla="*/ 283 w 598"/>
                <a:gd name="T3" fmla="*/ 11 h 690"/>
                <a:gd name="T4" fmla="*/ 284 w 598"/>
                <a:gd name="T5" fmla="*/ 11 h 690"/>
                <a:gd name="T6" fmla="*/ 220 w 598"/>
                <a:gd name="T7" fmla="*/ 14 h 690"/>
                <a:gd name="T8" fmla="*/ 64 w 598"/>
                <a:gd name="T9" fmla="*/ 137 h 690"/>
                <a:gd name="T10" fmla="*/ 4 w 598"/>
                <a:gd name="T11" fmla="*/ 635 h 690"/>
                <a:gd name="T12" fmla="*/ 43 w 598"/>
                <a:gd name="T13" fmla="*/ 665 h 690"/>
                <a:gd name="T14" fmla="*/ 122 w 598"/>
                <a:gd name="T15" fmla="*/ 684 h 690"/>
                <a:gd name="T16" fmla="*/ 166 w 598"/>
                <a:gd name="T17" fmla="*/ 688 h 690"/>
                <a:gd name="T18" fmla="*/ 203 w 598"/>
                <a:gd name="T19" fmla="*/ 690 h 690"/>
                <a:gd name="T20" fmla="*/ 598 w 598"/>
                <a:gd name="T21" fmla="*/ 585 h 690"/>
                <a:gd name="T22" fmla="*/ 598 w 598"/>
                <a:gd name="T23" fmla="*/ 582 h 690"/>
                <a:gd name="T24" fmla="*/ 426 w 598"/>
                <a:gd name="T25" fmla="*/ 68 h 690"/>
                <a:gd name="T26" fmla="*/ 424 w 598"/>
                <a:gd name="T27" fmla="*/ 69 h 690"/>
                <a:gd name="T28" fmla="*/ 584 w 598"/>
                <a:gd name="T29" fmla="*/ 527 h 690"/>
                <a:gd name="T30" fmla="*/ 595 w 598"/>
                <a:gd name="T31" fmla="*/ 579 h 690"/>
                <a:gd name="T32" fmla="*/ 596 w 598"/>
                <a:gd name="T33" fmla="*/ 585 h 690"/>
                <a:gd name="T34" fmla="*/ 597 w 598"/>
                <a:gd name="T35" fmla="*/ 583 h 690"/>
                <a:gd name="T36" fmla="*/ 369 w 598"/>
                <a:gd name="T37" fmla="*/ 670 h 690"/>
                <a:gd name="T38" fmla="*/ 167 w 598"/>
                <a:gd name="T39" fmla="*/ 687 h 690"/>
                <a:gd name="T40" fmla="*/ 168 w 598"/>
                <a:gd name="T41" fmla="*/ 688 h 690"/>
                <a:gd name="T42" fmla="*/ 144 w 598"/>
                <a:gd name="T43" fmla="*/ 596 h 690"/>
                <a:gd name="T44" fmla="*/ 120 w 598"/>
                <a:gd name="T45" fmla="*/ 684 h 690"/>
                <a:gd name="T46" fmla="*/ 121 w 598"/>
                <a:gd name="T47" fmla="*/ 683 h 690"/>
                <a:gd name="T48" fmla="*/ 6 w 598"/>
                <a:gd name="T49" fmla="*/ 634 h 690"/>
                <a:gd name="T50" fmla="*/ 6 w 598"/>
                <a:gd name="T51" fmla="*/ 635 h 690"/>
                <a:gd name="T52" fmla="*/ 3 w 598"/>
                <a:gd name="T53" fmla="*/ 553 h 690"/>
                <a:gd name="T54" fmla="*/ 136 w 598"/>
                <a:gd name="T55" fmla="*/ 45 h 690"/>
                <a:gd name="T56" fmla="*/ 221 w 598"/>
                <a:gd name="T57" fmla="*/ 15 h 690"/>
                <a:gd name="T58" fmla="*/ 284 w 598"/>
                <a:gd name="T59" fmla="*/ 14 h 690"/>
                <a:gd name="T60" fmla="*/ 285 w 598"/>
                <a:gd name="T61" fmla="*/ 13 h 690"/>
                <a:gd name="T62" fmla="*/ 424 w 598"/>
                <a:gd name="T63" fmla="*/ 69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8" h="690">
                  <a:moveTo>
                    <a:pt x="425" y="68"/>
                  </a:moveTo>
                  <a:cubicBezTo>
                    <a:pt x="426" y="68"/>
                    <a:pt x="426" y="68"/>
                    <a:pt x="426" y="68"/>
                  </a:cubicBezTo>
                  <a:cubicBezTo>
                    <a:pt x="392" y="13"/>
                    <a:pt x="355" y="0"/>
                    <a:pt x="327" y="0"/>
                  </a:cubicBezTo>
                  <a:cubicBezTo>
                    <a:pt x="301" y="0"/>
                    <a:pt x="284" y="11"/>
                    <a:pt x="283" y="11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195" y="26"/>
                    <a:pt x="164" y="29"/>
                    <a:pt x="135" y="43"/>
                  </a:cubicBezTo>
                  <a:cubicBezTo>
                    <a:pt x="106" y="57"/>
                    <a:pt x="80" y="83"/>
                    <a:pt x="64" y="137"/>
                  </a:cubicBezTo>
                  <a:cubicBezTo>
                    <a:pt x="10" y="313"/>
                    <a:pt x="0" y="465"/>
                    <a:pt x="0" y="553"/>
                  </a:cubicBezTo>
                  <a:cubicBezTo>
                    <a:pt x="0" y="605"/>
                    <a:pt x="4" y="635"/>
                    <a:pt x="4" y="635"/>
                  </a:cubicBezTo>
                  <a:cubicBezTo>
                    <a:pt x="4" y="636"/>
                    <a:pt x="4" y="636"/>
                    <a:pt x="4" y="636"/>
                  </a:cubicBezTo>
                  <a:cubicBezTo>
                    <a:pt x="9" y="645"/>
                    <a:pt x="23" y="656"/>
                    <a:pt x="43" y="665"/>
                  </a:cubicBezTo>
                  <a:cubicBezTo>
                    <a:pt x="63" y="674"/>
                    <a:pt x="90" y="681"/>
                    <a:pt x="121" y="685"/>
                  </a:cubicBezTo>
                  <a:cubicBezTo>
                    <a:pt x="121" y="685"/>
                    <a:pt x="122" y="685"/>
                    <a:pt x="122" y="684"/>
                  </a:cubicBezTo>
                  <a:cubicBezTo>
                    <a:pt x="144" y="602"/>
                    <a:pt x="144" y="602"/>
                    <a:pt x="144" y="602"/>
                  </a:cubicBezTo>
                  <a:cubicBezTo>
                    <a:pt x="166" y="688"/>
                    <a:pt x="166" y="688"/>
                    <a:pt x="166" y="688"/>
                  </a:cubicBezTo>
                  <a:cubicBezTo>
                    <a:pt x="166" y="689"/>
                    <a:pt x="167" y="689"/>
                    <a:pt x="167" y="689"/>
                  </a:cubicBezTo>
                  <a:cubicBezTo>
                    <a:pt x="179" y="690"/>
                    <a:pt x="191" y="690"/>
                    <a:pt x="203" y="690"/>
                  </a:cubicBezTo>
                  <a:cubicBezTo>
                    <a:pt x="255" y="690"/>
                    <a:pt x="313" y="685"/>
                    <a:pt x="370" y="672"/>
                  </a:cubicBezTo>
                  <a:cubicBezTo>
                    <a:pt x="493" y="644"/>
                    <a:pt x="598" y="585"/>
                    <a:pt x="598" y="585"/>
                  </a:cubicBezTo>
                  <a:cubicBezTo>
                    <a:pt x="598" y="585"/>
                    <a:pt x="598" y="584"/>
                    <a:pt x="598" y="584"/>
                  </a:cubicBezTo>
                  <a:cubicBezTo>
                    <a:pt x="598" y="584"/>
                    <a:pt x="598" y="583"/>
                    <a:pt x="598" y="582"/>
                  </a:cubicBezTo>
                  <a:cubicBezTo>
                    <a:pt x="596" y="575"/>
                    <a:pt x="592" y="551"/>
                    <a:pt x="584" y="516"/>
                  </a:cubicBezTo>
                  <a:cubicBezTo>
                    <a:pt x="563" y="412"/>
                    <a:pt x="514" y="208"/>
                    <a:pt x="426" y="68"/>
                  </a:cubicBezTo>
                  <a:cubicBezTo>
                    <a:pt x="425" y="68"/>
                    <a:pt x="425" y="68"/>
                    <a:pt x="425" y="68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84" y="165"/>
                    <a:pt x="526" y="291"/>
                    <a:pt x="554" y="395"/>
                  </a:cubicBezTo>
                  <a:cubicBezTo>
                    <a:pt x="567" y="447"/>
                    <a:pt x="577" y="493"/>
                    <a:pt x="584" y="527"/>
                  </a:cubicBezTo>
                  <a:cubicBezTo>
                    <a:pt x="588" y="544"/>
                    <a:pt x="590" y="557"/>
                    <a:pt x="592" y="567"/>
                  </a:cubicBezTo>
                  <a:cubicBezTo>
                    <a:pt x="593" y="572"/>
                    <a:pt x="594" y="576"/>
                    <a:pt x="595" y="579"/>
                  </a:cubicBezTo>
                  <a:cubicBezTo>
                    <a:pt x="595" y="581"/>
                    <a:pt x="595" y="582"/>
                    <a:pt x="595" y="583"/>
                  </a:cubicBezTo>
                  <a:cubicBezTo>
                    <a:pt x="596" y="584"/>
                    <a:pt x="596" y="584"/>
                    <a:pt x="596" y="585"/>
                  </a:cubicBezTo>
                  <a:cubicBezTo>
                    <a:pt x="597" y="584"/>
                    <a:pt x="597" y="584"/>
                    <a:pt x="597" y="584"/>
                  </a:cubicBezTo>
                  <a:cubicBezTo>
                    <a:pt x="597" y="583"/>
                    <a:pt x="597" y="583"/>
                    <a:pt x="597" y="583"/>
                  </a:cubicBezTo>
                  <a:cubicBezTo>
                    <a:pt x="597" y="583"/>
                    <a:pt x="595" y="584"/>
                    <a:pt x="592" y="586"/>
                  </a:cubicBezTo>
                  <a:cubicBezTo>
                    <a:pt x="570" y="597"/>
                    <a:pt x="476" y="646"/>
                    <a:pt x="369" y="670"/>
                  </a:cubicBezTo>
                  <a:cubicBezTo>
                    <a:pt x="312" y="682"/>
                    <a:pt x="255" y="688"/>
                    <a:pt x="203" y="688"/>
                  </a:cubicBezTo>
                  <a:cubicBezTo>
                    <a:pt x="191" y="688"/>
                    <a:pt x="179" y="687"/>
                    <a:pt x="167" y="687"/>
                  </a:cubicBezTo>
                  <a:cubicBezTo>
                    <a:pt x="167" y="688"/>
                    <a:pt x="167" y="688"/>
                    <a:pt x="167" y="688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45" y="597"/>
                    <a:pt x="145" y="597"/>
                    <a:pt x="145" y="597"/>
                  </a:cubicBezTo>
                  <a:cubicBezTo>
                    <a:pt x="145" y="596"/>
                    <a:pt x="144" y="596"/>
                    <a:pt x="144" y="596"/>
                  </a:cubicBezTo>
                  <a:cubicBezTo>
                    <a:pt x="143" y="596"/>
                    <a:pt x="143" y="596"/>
                    <a:pt x="143" y="597"/>
                  </a:cubicBezTo>
                  <a:cubicBezTo>
                    <a:pt x="120" y="684"/>
                    <a:pt x="120" y="684"/>
                    <a:pt x="120" y="684"/>
                  </a:cubicBezTo>
                  <a:cubicBezTo>
                    <a:pt x="121" y="684"/>
                    <a:pt x="121" y="684"/>
                    <a:pt x="121" y="684"/>
                  </a:cubicBezTo>
                  <a:cubicBezTo>
                    <a:pt x="121" y="683"/>
                    <a:pt x="121" y="683"/>
                    <a:pt x="121" y="683"/>
                  </a:cubicBezTo>
                  <a:cubicBezTo>
                    <a:pt x="90" y="679"/>
                    <a:pt x="64" y="672"/>
                    <a:pt x="44" y="663"/>
                  </a:cubicBezTo>
                  <a:cubicBezTo>
                    <a:pt x="24" y="654"/>
                    <a:pt x="11" y="643"/>
                    <a:pt x="6" y="634"/>
                  </a:cubicBezTo>
                  <a:cubicBezTo>
                    <a:pt x="5" y="635"/>
                    <a:pt x="5" y="635"/>
                    <a:pt x="5" y="635"/>
                  </a:cubicBezTo>
                  <a:cubicBezTo>
                    <a:pt x="6" y="635"/>
                    <a:pt x="6" y="635"/>
                    <a:pt x="6" y="635"/>
                  </a:cubicBezTo>
                  <a:cubicBezTo>
                    <a:pt x="6" y="635"/>
                    <a:pt x="6" y="633"/>
                    <a:pt x="6" y="629"/>
                  </a:cubicBezTo>
                  <a:cubicBezTo>
                    <a:pt x="5" y="618"/>
                    <a:pt x="3" y="592"/>
                    <a:pt x="3" y="553"/>
                  </a:cubicBezTo>
                  <a:cubicBezTo>
                    <a:pt x="3" y="465"/>
                    <a:pt x="13" y="313"/>
                    <a:pt x="66" y="138"/>
                  </a:cubicBezTo>
                  <a:cubicBezTo>
                    <a:pt x="82" y="84"/>
                    <a:pt x="108" y="59"/>
                    <a:pt x="136" y="45"/>
                  </a:cubicBezTo>
                  <a:cubicBezTo>
                    <a:pt x="164" y="31"/>
                    <a:pt x="195" y="28"/>
                    <a:pt x="221" y="16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1" y="16"/>
                    <a:pt x="221" y="16"/>
                    <a:pt x="221" y="16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9" y="11"/>
                    <a:pt x="305" y="3"/>
                    <a:pt x="327" y="3"/>
                  </a:cubicBezTo>
                  <a:cubicBezTo>
                    <a:pt x="354" y="3"/>
                    <a:pt x="391" y="15"/>
                    <a:pt x="424" y="69"/>
                  </a:cubicBezTo>
                  <a:cubicBezTo>
                    <a:pt x="425" y="68"/>
                    <a:pt x="425" y="68"/>
                    <a:pt x="425" y="68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0" name="ïṡḻïḍê"/>
            <p:cNvSpPr/>
            <p:nvPr/>
          </p:nvSpPr>
          <p:spPr bwMode="auto">
            <a:xfrm>
              <a:off x="7871619" y="3846513"/>
              <a:ext cx="708025" cy="638175"/>
            </a:xfrm>
            <a:custGeom>
              <a:avLst/>
              <a:gdLst>
                <a:gd name="T0" fmla="*/ 74 w 369"/>
                <a:gd name="T1" fmla="*/ 126 h 333"/>
                <a:gd name="T2" fmla="*/ 136 w 369"/>
                <a:gd name="T3" fmla="*/ 329 h 333"/>
                <a:gd name="T4" fmla="*/ 369 w 369"/>
                <a:gd name="T5" fmla="*/ 111 h 333"/>
                <a:gd name="T6" fmla="*/ 74 w 369"/>
                <a:gd name="T7" fmla="*/ 12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333">
                  <a:moveTo>
                    <a:pt x="74" y="126"/>
                  </a:moveTo>
                  <a:cubicBezTo>
                    <a:pt x="74" y="126"/>
                    <a:pt x="0" y="327"/>
                    <a:pt x="136" y="329"/>
                  </a:cubicBezTo>
                  <a:cubicBezTo>
                    <a:pt x="136" y="329"/>
                    <a:pt x="309" y="333"/>
                    <a:pt x="369" y="111"/>
                  </a:cubicBezTo>
                  <a:cubicBezTo>
                    <a:pt x="369" y="111"/>
                    <a:pt x="346" y="0"/>
                    <a:pt x="74" y="126"/>
                  </a:cubicBezTo>
                </a:path>
              </a:pathLst>
            </a:custGeom>
            <a:solidFill>
              <a:srgbClr val="E8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1" name="ïṧlîḓé"/>
            <p:cNvSpPr/>
            <p:nvPr/>
          </p:nvSpPr>
          <p:spPr bwMode="auto">
            <a:xfrm>
              <a:off x="7966869" y="3967163"/>
              <a:ext cx="617538" cy="515938"/>
            </a:xfrm>
            <a:custGeom>
              <a:avLst/>
              <a:gdLst>
                <a:gd name="T0" fmla="*/ 24 w 322"/>
                <a:gd name="T1" fmla="*/ 63 h 269"/>
                <a:gd name="T2" fmla="*/ 21 w 322"/>
                <a:gd name="T3" fmla="*/ 62 h 269"/>
                <a:gd name="T4" fmla="*/ 0 w 322"/>
                <a:gd name="T5" fmla="*/ 171 h 269"/>
                <a:gd name="T6" fmla="*/ 18 w 322"/>
                <a:gd name="T7" fmla="*/ 238 h 269"/>
                <a:gd name="T8" fmla="*/ 44 w 322"/>
                <a:gd name="T9" fmla="*/ 261 h 269"/>
                <a:gd name="T10" fmla="*/ 86 w 322"/>
                <a:gd name="T11" fmla="*/ 269 h 269"/>
                <a:gd name="T12" fmla="*/ 86 w 322"/>
                <a:gd name="T13" fmla="*/ 269 h 269"/>
                <a:gd name="T14" fmla="*/ 87 w 322"/>
                <a:gd name="T15" fmla="*/ 269 h 269"/>
                <a:gd name="T16" fmla="*/ 187 w 322"/>
                <a:gd name="T17" fmla="*/ 240 h 269"/>
                <a:gd name="T18" fmla="*/ 322 w 322"/>
                <a:gd name="T19" fmla="*/ 49 h 269"/>
                <a:gd name="T20" fmla="*/ 322 w 322"/>
                <a:gd name="T21" fmla="*/ 47 h 269"/>
                <a:gd name="T22" fmla="*/ 307 w 322"/>
                <a:gd name="T23" fmla="*/ 23 h 269"/>
                <a:gd name="T24" fmla="*/ 233 w 322"/>
                <a:gd name="T25" fmla="*/ 0 h 269"/>
                <a:gd name="T26" fmla="*/ 23 w 322"/>
                <a:gd name="T27" fmla="*/ 60 h 269"/>
                <a:gd name="T28" fmla="*/ 21 w 322"/>
                <a:gd name="T29" fmla="*/ 62 h 269"/>
                <a:gd name="T30" fmla="*/ 24 w 322"/>
                <a:gd name="T31" fmla="*/ 63 h 269"/>
                <a:gd name="T32" fmla="*/ 26 w 322"/>
                <a:gd name="T33" fmla="*/ 67 h 269"/>
                <a:gd name="T34" fmla="*/ 233 w 322"/>
                <a:gd name="T35" fmla="*/ 7 h 269"/>
                <a:gd name="T36" fmla="*/ 302 w 322"/>
                <a:gd name="T37" fmla="*/ 28 h 269"/>
                <a:gd name="T38" fmla="*/ 313 w 322"/>
                <a:gd name="T39" fmla="*/ 43 h 269"/>
                <a:gd name="T40" fmla="*/ 315 w 322"/>
                <a:gd name="T41" fmla="*/ 47 h 269"/>
                <a:gd name="T42" fmla="*/ 315 w 322"/>
                <a:gd name="T43" fmla="*/ 48 h 269"/>
                <a:gd name="T44" fmla="*/ 315 w 322"/>
                <a:gd name="T45" fmla="*/ 49 h 269"/>
                <a:gd name="T46" fmla="*/ 315 w 322"/>
                <a:gd name="T47" fmla="*/ 49 h 269"/>
                <a:gd name="T48" fmla="*/ 316 w 322"/>
                <a:gd name="T49" fmla="*/ 49 h 269"/>
                <a:gd name="T50" fmla="*/ 315 w 322"/>
                <a:gd name="T51" fmla="*/ 49 h 269"/>
                <a:gd name="T52" fmla="*/ 315 w 322"/>
                <a:gd name="T53" fmla="*/ 49 h 269"/>
                <a:gd name="T54" fmla="*/ 316 w 322"/>
                <a:gd name="T55" fmla="*/ 49 h 269"/>
                <a:gd name="T56" fmla="*/ 315 w 322"/>
                <a:gd name="T57" fmla="*/ 49 h 269"/>
                <a:gd name="T58" fmla="*/ 319 w 322"/>
                <a:gd name="T59" fmla="*/ 48 h 269"/>
                <a:gd name="T60" fmla="*/ 315 w 322"/>
                <a:gd name="T61" fmla="*/ 47 h 269"/>
                <a:gd name="T62" fmla="*/ 184 w 322"/>
                <a:gd name="T63" fmla="*/ 234 h 269"/>
                <a:gd name="T64" fmla="*/ 87 w 322"/>
                <a:gd name="T65" fmla="*/ 262 h 269"/>
                <a:gd name="T66" fmla="*/ 87 w 322"/>
                <a:gd name="T67" fmla="*/ 262 h 269"/>
                <a:gd name="T68" fmla="*/ 86 w 322"/>
                <a:gd name="T69" fmla="*/ 262 h 269"/>
                <a:gd name="T70" fmla="*/ 86 w 322"/>
                <a:gd name="T71" fmla="*/ 262 h 269"/>
                <a:gd name="T72" fmla="*/ 48 w 322"/>
                <a:gd name="T73" fmla="*/ 254 h 269"/>
                <a:gd name="T74" fmla="*/ 16 w 322"/>
                <a:gd name="T75" fmla="*/ 220 h 269"/>
                <a:gd name="T76" fmla="*/ 8 w 322"/>
                <a:gd name="T77" fmla="*/ 171 h 269"/>
                <a:gd name="T78" fmla="*/ 18 w 322"/>
                <a:gd name="T79" fmla="*/ 98 h 269"/>
                <a:gd name="T80" fmla="*/ 25 w 322"/>
                <a:gd name="T81" fmla="*/ 74 h 269"/>
                <a:gd name="T82" fmla="*/ 27 w 322"/>
                <a:gd name="T83" fmla="*/ 67 h 269"/>
                <a:gd name="T84" fmla="*/ 27 w 322"/>
                <a:gd name="T85" fmla="*/ 65 h 269"/>
                <a:gd name="T86" fmla="*/ 28 w 322"/>
                <a:gd name="T87" fmla="*/ 65 h 269"/>
                <a:gd name="T88" fmla="*/ 24 w 322"/>
                <a:gd name="T89" fmla="*/ 63 h 269"/>
                <a:gd name="T90" fmla="*/ 26 w 322"/>
                <a:gd name="T91" fmla="*/ 67 h 269"/>
                <a:gd name="T92" fmla="*/ 24 w 322"/>
                <a:gd name="T93" fmla="*/ 6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269">
                  <a:moveTo>
                    <a:pt x="24" y="63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0" y="117"/>
                    <a:pt x="0" y="171"/>
                  </a:cubicBezTo>
                  <a:cubicBezTo>
                    <a:pt x="0" y="195"/>
                    <a:pt x="5" y="219"/>
                    <a:pt x="18" y="238"/>
                  </a:cubicBezTo>
                  <a:cubicBezTo>
                    <a:pt x="24" y="247"/>
                    <a:pt x="33" y="255"/>
                    <a:pt x="44" y="261"/>
                  </a:cubicBezTo>
                  <a:cubicBezTo>
                    <a:pt x="56" y="266"/>
                    <a:pt x="70" y="269"/>
                    <a:pt x="86" y="269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6" y="269"/>
                    <a:pt x="87" y="269"/>
                    <a:pt x="87" y="269"/>
                  </a:cubicBezTo>
                  <a:cubicBezTo>
                    <a:pt x="93" y="269"/>
                    <a:pt x="137" y="269"/>
                    <a:pt x="187" y="240"/>
                  </a:cubicBezTo>
                  <a:cubicBezTo>
                    <a:pt x="237" y="212"/>
                    <a:pt x="293" y="157"/>
                    <a:pt x="322" y="49"/>
                  </a:cubicBezTo>
                  <a:cubicBezTo>
                    <a:pt x="322" y="48"/>
                    <a:pt x="322" y="48"/>
                    <a:pt x="322" y="47"/>
                  </a:cubicBezTo>
                  <a:cubicBezTo>
                    <a:pt x="322" y="47"/>
                    <a:pt x="319" y="35"/>
                    <a:pt x="307" y="23"/>
                  </a:cubicBezTo>
                  <a:cubicBezTo>
                    <a:pt x="294" y="11"/>
                    <a:pt x="272" y="0"/>
                    <a:pt x="233" y="0"/>
                  </a:cubicBezTo>
                  <a:cubicBezTo>
                    <a:pt x="188" y="0"/>
                    <a:pt x="122" y="14"/>
                    <a:pt x="23" y="60"/>
                  </a:cubicBezTo>
                  <a:cubicBezTo>
                    <a:pt x="22" y="61"/>
                    <a:pt x="21" y="61"/>
                    <a:pt x="21" y="6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24" y="21"/>
                    <a:pt x="190" y="7"/>
                    <a:pt x="233" y="7"/>
                  </a:cubicBezTo>
                  <a:cubicBezTo>
                    <a:pt x="270" y="7"/>
                    <a:pt x="291" y="18"/>
                    <a:pt x="302" y="28"/>
                  </a:cubicBezTo>
                  <a:cubicBezTo>
                    <a:pt x="308" y="33"/>
                    <a:pt x="311" y="39"/>
                    <a:pt x="313" y="43"/>
                  </a:cubicBezTo>
                  <a:cubicBezTo>
                    <a:pt x="314" y="45"/>
                    <a:pt x="314" y="46"/>
                    <a:pt x="315" y="47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9" y="48"/>
                    <a:pt x="319" y="48"/>
                    <a:pt x="319" y="48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287" y="153"/>
                    <a:pt x="232" y="207"/>
                    <a:pt x="184" y="234"/>
                  </a:cubicBezTo>
                  <a:cubicBezTo>
                    <a:pt x="135" y="261"/>
                    <a:pt x="92" y="262"/>
                    <a:pt x="87" y="262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71" y="262"/>
                    <a:pt x="58" y="259"/>
                    <a:pt x="48" y="254"/>
                  </a:cubicBezTo>
                  <a:cubicBezTo>
                    <a:pt x="32" y="247"/>
                    <a:pt x="22" y="235"/>
                    <a:pt x="16" y="220"/>
                  </a:cubicBezTo>
                  <a:cubicBezTo>
                    <a:pt x="10" y="206"/>
                    <a:pt x="8" y="188"/>
                    <a:pt x="8" y="171"/>
                  </a:cubicBezTo>
                  <a:cubicBezTo>
                    <a:pt x="8" y="145"/>
                    <a:pt x="13" y="118"/>
                    <a:pt x="18" y="98"/>
                  </a:cubicBezTo>
                  <a:cubicBezTo>
                    <a:pt x="20" y="88"/>
                    <a:pt x="23" y="80"/>
                    <a:pt x="25" y="74"/>
                  </a:cubicBezTo>
                  <a:cubicBezTo>
                    <a:pt x="26" y="71"/>
                    <a:pt x="26" y="69"/>
                    <a:pt x="27" y="67"/>
                  </a:cubicBezTo>
                  <a:cubicBezTo>
                    <a:pt x="27" y="66"/>
                    <a:pt x="27" y="66"/>
                    <a:pt x="27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4" y="63"/>
                    <a:pt x="24" y="63"/>
                    <a:pt x="24" y="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2" name="ïṣľiḋe"/>
            <p:cNvSpPr/>
            <p:nvPr/>
          </p:nvSpPr>
          <p:spPr bwMode="auto">
            <a:xfrm>
              <a:off x="8022431" y="4187826"/>
              <a:ext cx="161925" cy="246063"/>
            </a:xfrm>
            <a:custGeom>
              <a:avLst/>
              <a:gdLst>
                <a:gd name="T0" fmla="*/ 84 w 102"/>
                <a:gd name="T1" fmla="*/ 106 h 155"/>
                <a:gd name="T2" fmla="*/ 102 w 102"/>
                <a:gd name="T3" fmla="*/ 137 h 155"/>
                <a:gd name="T4" fmla="*/ 72 w 102"/>
                <a:gd name="T5" fmla="*/ 155 h 155"/>
                <a:gd name="T6" fmla="*/ 0 w 102"/>
                <a:gd name="T7" fmla="*/ 42 h 155"/>
                <a:gd name="T8" fmla="*/ 17 w 102"/>
                <a:gd name="T9" fmla="*/ 0 h 155"/>
                <a:gd name="T10" fmla="*/ 84 w 102"/>
                <a:gd name="T11" fmla="*/ 10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55">
                  <a:moveTo>
                    <a:pt x="84" y="106"/>
                  </a:moveTo>
                  <a:lnTo>
                    <a:pt x="102" y="137"/>
                  </a:lnTo>
                  <a:lnTo>
                    <a:pt x="72" y="155"/>
                  </a:lnTo>
                  <a:lnTo>
                    <a:pt x="0" y="42"/>
                  </a:lnTo>
                  <a:lnTo>
                    <a:pt x="17" y="0"/>
                  </a:lnTo>
                  <a:lnTo>
                    <a:pt x="84" y="106"/>
                  </a:lnTo>
                  <a:close/>
                </a:path>
              </a:pathLst>
            </a:custGeom>
            <a:solidFill>
              <a:srgbClr val="5C9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3" name="îṡliḍè"/>
            <p:cNvSpPr/>
            <p:nvPr/>
          </p:nvSpPr>
          <p:spPr bwMode="auto">
            <a:xfrm>
              <a:off x="8022431" y="4187826"/>
              <a:ext cx="161925" cy="246063"/>
            </a:xfrm>
            <a:custGeom>
              <a:avLst/>
              <a:gdLst>
                <a:gd name="T0" fmla="*/ 84 w 102"/>
                <a:gd name="T1" fmla="*/ 106 h 155"/>
                <a:gd name="T2" fmla="*/ 102 w 102"/>
                <a:gd name="T3" fmla="*/ 137 h 155"/>
                <a:gd name="T4" fmla="*/ 72 w 102"/>
                <a:gd name="T5" fmla="*/ 155 h 155"/>
                <a:gd name="T6" fmla="*/ 0 w 102"/>
                <a:gd name="T7" fmla="*/ 42 h 155"/>
                <a:gd name="T8" fmla="*/ 17 w 102"/>
                <a:gd name="T9" fmla="*/ 0 h 155"/>
                <a:gd name="T10" fmla="*/ 84 w 102"/>
                <a:gd name="T11" fmla="*/ 10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55">
                  <a:moveTo>
                    <a:pt x="84" y="106"/>
                  </a:moveTo>
                  <a:lnTo>
                    <a:pt x="102" y="137"/>
                  </a:lnTo>
                  <a:lnTo>
                    <a:pt x="72" y="155"/>
                  </a:lnTo>
                  <a:lnTo>
                    <a:pt x="0" y="42"/>
                  </a:lnTo>
                  <a:lnTo>
                    <a:pt x="17" y="0"/>
                  </a:lnTo>
                  <a:lnTo>
                    <a:pt x="84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4" name="íŝḷïḑê"/>
            <p:cNvSpPr/>
            <p:nvPr/>
          </p:nvSpPr>
          <p:spPr bwMode="auto">
            <a:xfrm>
              <a:off x="8016081" y="4179888"/>
              <a:ext cx="176213" cy="261938"/>
            </a:xfrm>
            <a:custGeom>
              <a:avLst/>
              <a:gdLst>
                <a:gd name="T0" fmla="*/ 73 w 92"/>
                <a:gd name="T1" fmla="*/ 92 h 137"/>
                <a:gd name="T2" fmla="*/ 70 w 92"/>
                <a:gd name="T3" fmla="*/ 94 h 137"/>
                <a:gd name="T4" fmla="*/ 83 w 92"/>
                <a:gd name="T5" fmla="*/ 117 h 137"/>
                <a:gd name="T6" fmla="*/ 64 w 92"/>
                <a:gd name="T7" fmla="*/ 128 h 137"/>
                <a:gd name="T8" fmla="*/ 8 w 92"/>
                <a:gd name="T9" fmla="*/ 38 h 137"/>
                <a:gd name="T10" fmla="*/ 19 w 92"/>
                <a:gd name="T11" fmla="*/ 12 h 137"/>
                <a:gd name="T12" fmla="*/ 70 w 92"/>
                <a:gd name="T13" fmla="*/ 94 h 137"/>
                <a:gd name="T14" fmla="*/ 70 w 92"/>
                <a:gd name="T15" fmla="*/ 94 h 137"/>
                <a:gd name="T16" fmla="*/ 73 w 92"/>
                <a:gd name="T17" fmla="*/ 92 h 137"/>
                <a:gd name="T18" fmla="*/ 76 w 92"/>
                <a:gd name="T19" fmla="*/ 91 h 137"/>
                <a:gd name="T20" fmla="*/ 21 w 92"/>
                <a:gd name="T21" fmla="*/ 2 h 137"/>
                <a:gd name="T22" fmla="*/ 18 w 92"/>
                <a:gd name="T23" fmla="*/ 0 h 137"/>
                <a:gd name="T24" fmla="*/ 15 w 92"/>
                <a:gd name="T25" fmla="*/ 2 h 137"/>
                <a:gd name="T26" fmla="*/ 0 w 92"/>
                <a:gd name="T27" fmla="*/ 37 h 137"/>
                <a:gd name="T28" fmla="*/ 1 w 92"/>
                <a:gd name="T29" fmla="*/ 40 h 137"/>
                <a:gd name="T30" fmla="*/ 60 w 92"/>
                <a:gd name="T31" fmla="*/ 135 h 137"/>
                <a:gd name="T32" fmla="*/ 65 w 92"/>
                <a:gd name="T33" fmla="*/ 136 h 137"/>
                <a:gd name="T34" fmla="*/ 90 w 92"/>
                <a:gd name="T35" fmla="*/ 121 h 137"/>
                <a:gd name="T36" fmla="*/ 92 w 92"/>
                <a:gd name="T37" fmla="*/ 119 h 137"/>
                <a:gd name="T38" fmla="*/ 91 w 92"/>
                <a:gd name="T39" fmla="*/ 116 h 137"/>
                <a:gd name="T40" fmla="*/ 76 w 92"/>
                <a:gd name="T41" fmla="*/ 91 h 137"/>
                <a:gd name="T42" fmla="*/ 76 w 92"/>
                <a:gd name="T43" fmla="*/ 91 h 137"/>
                <a:gd name="T44" fmla="*/ 73 w 92"/>
                <a:gd name="T45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137">
                  <a:moveTo>
                    <a:pt x="73" y="92"/>
                  </a:moveTo>
                  <a:cubicBezTo>
                    <a:pt x="70" y="94"/>
                    <a:pt x="70" y="94"/>
                    <a:pt x="70" y="94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9"/>
                    <a:pt x="1" y="40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61" y="137"/>
                    <a:pt x="63" y="137"/>
                    <a:pt x="65" y="136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91" y="120"/>
                    <a:pt x="91" y="120"/>
                    <a:pt x="92" y="119"/>
                  </a:cubicBezTo>
                  <a:cubicBezTo>
                    <a:pt x="92" y="118"/>
                    <a:pt x="92" y="117"/>
                    <a:pt x="91" y="116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3" y="92"/>
                    <a:pt x="73" y="92"/>
                    <a:pt x="73" y="92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5" name="išḻïdé"/>
            <p:cNvSpPr/>
            <p:nvPr/>
          </p:nvSpPr>
          <p:spPr bwMode="auto">
            <a:xfrm>
              <a:off x="8103394" y="4089401"/>
              <a:ext cx="450850" cy="344488"/>
            </a:xfrm>
            <a:custGeom>
              <a:avLst/>
              <a:gdLst>
                <a:gd name="T0" fmla="*/ 197 w 235"/>
                <a:gd name="T1" fmla="*/ 56 h 180"/>
                <a:gd name="T2" fmla="*/ 15 w 235"/>
                <a:gd name="T3" fmla="*/ 180 h 180"/>
                <a:gd name="T4" fmla="*/ 0 w 235"/>
                <a:gd name="T5" fmla="*/ 158 h 180"/>
                <a:gd name="T6" fmla="*/ 213 w 235"/>
                <a:gd name="T7" fmla="*/ 0 h 180"/>
                <a:gd name="T8" fmla="*/ 197 w 235"/>
                <a:gd name="T9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80">
                  <a:moveTo>
                    <a:pt x="197" y="56"/>
                  </a:moveTo>
                  <a:cubicBezTo>
                    <a:pt x="197" y="56"/>
                    <a:pt x="37" y="171"/>
                    <a:pt x="15" y="18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3" y="0"/>
                    <a:pt x="235" y="25"/>
                    <a:pt x="197" y="56"/>
                  </a:cubicBezTo>
                </a:path>
              </a:pathLst>
            </a:custGeom>
            <a:solidFill>
              <a:srgbClr val="5C9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6" name="îsľiḑê"/>
            <p:cNvSpPr/>
            <p:nvPr/>
          </p:nvSpPr>
          <p:spPr bwMode="auto">
            <a:xfrm>
              <a:off x="8095456" y="4081463"/>
              <a:ext cx="434975" cy="360363"/>
            </a:xfrm>
            <a:custGeom>
              <a:avLst/>
              <a:gdLst>
                <a:gd name="T0" fmla="*/ 201 w 227"/>
                <a:gd name="T1" fmla="*/ 60 h 188"/>
                <a:gd name="T2" fmla="*/ 198 w 227"/>
                <a:gd name="T3" fmla="*/ 57 h 188"/>
                <a:gd name="T4" fmla="*/ 192 w 227"/>
                <a:gd name="T5" fmla="*/ 62 h 188"/>
                <a:gd name="T6" fmla="*/ 100 w 227"/>
                <a:gd name="T7" fmla="*/ 127 h 188"/>
                <a:gd name="T8" fmla="*/ 48 w 227"/>
                <a:gd name="T9" fmla="*/ 162 h 188"/>
                <a:gd name="T10" fmla="*/ 29 w 227"/>
                <a:gd name="T11" fmla="*/ 174 h 188"/>
                <a:gd name="T12" fmla="*/ 18 w 227"/>
                <a:gd name="T13" fmla="*/ 181 h 188"/>
                <a:gd name="T14" fmla="*/ 19 w 227"/>
                <a:gd name="T15" fmla="*/ 184 h 188"/>
                <a:gd name="T16" fmla="*/ 22 w 227"/>
                <a:gd name="T17" fmla="*/ 182 h 188"/>
                <a:gd name="T18" fmla="*/ 9 w 227"/>
                <a:gd name="T19" fmla="*/ 163 h 188"/>
                <a:gd name="T20" fmla="*/ 219 w 227"/>
                <a:gd name="T21" fmla="*/ 7 h 188"/>
                <a:gd name="T22" fmla="*/ 217 w 227"/>
                <a:gd name="T23" fmla="*/ 4 h 188"/>
                <a:gd name="T24" fmla="*/ 214 w 227"/>
                <a:gd name="T25" fmla="*/ 6 h 188"/>
                <a:gd name="T26" fmla="*/ 215 w 227"/>
                <a:gd name="T27" fmla="*/ 6 h 188"/>
                <a:gd name="T28" fmla="*/ 214 w 227"/>
                <a:gd name="T29" fmla="*/ 6 h 188"/>
                <a:gd name="T30" fmla="*/ 214 w 227"/>
                <a:gd name="T31" fmla="*/ 6 h 188"/>
                <a:gd name="T32" fmla="*/ 215 w 227"/>
                <a:gd name="T33" fmla="*/ 6 h 188"/>
                <a:gd name="T34" fmla="*/ 214 w 227"/>
                <a:gd name="T35" fmla="*/ 6 h 188"/>
                <a:gd name="T36" fmla="*/ 217 w 227"/>
                <a:gd name="T37" fmla="*/ 11 h 188"/>
                <a:gd name="T38" fmla="*/ 219 w 227"/>
                <a:gd name="T39" fmla="*/ 23 h 188"/>
                <a:gd name="T40" fmla="*/ 215 w 227"/>
                <a:gd name="T41" fmla="*/ 38 h 188"/>
                <a:gd name="T42" fmla="*/ 198 w 227"/>
                <a:gd name="T43" fmla="*/ 57 h 188"/>
                <a:gd name="T44" fmla="*/ 201 w 227"/>
                <a:gd name="T45" fmla="*/ 60 h 188"/>
                <a:gd name="T46" fmla="*/ 198 w 227"/>
                <a:gd name="T47" fmla="*/ 57 h 188"/>
                <a:gd name="T48" fmla="*/ 201 w 227"/>
                <a:gd name="T49" fmla="*/ 60 h 188"/>
                <a:gd name="T50" fmla="*/ 203 w 227"/>
                <a:gd name="T51" fmla="*/ 63 h 188"/>
                <a:gd name="T52" fmla="*/ 222 w 227"/>
                <a:gd name="T53" fmla="*/ 41 h 188"/>
                <a:gd name="T54" fmla="*/ 227 w 227"/>
                <a:gd name="T55" fmla="*/ 23 h 188"/>
                <a:gd name="T56" fmla="*/ 223 w 227"/>
                <a:gd name="T57" fmla="*/ 7 h 188"/>
                <a:gd name="T58" fmla="*/ 219 w 227"/>
                <a:gd name="T59" fmla="*/ 2 h 188"/>
                <a:gd name="T60" fmla="*/ 215 w 227"/>
                <a:gd name="T61" fmla="*/ 1 h 188"/>
                <a:gd name="T62" fmla="*/ 2 w 227"/>
                <a:gd name="T63" fmla="*/ 159 h 188"/>
                <a:gd name="T64" fmla="*/ 1 w 227"/>
                <a:gd name="T65" fmla="*/ 164 h 188"/>
                <a:gd name="T66" fmla="*/ 16 w 227"/>
                <a:gd name="T67" fmla="*/ 186 h 188"/>
                <a:gd name="T68" fmla="*/ 21 w 227"/>
                <a:gd name="T69" fmla="*/ 187 h 188"/>
                <a:gd name="T70" fmla="*/ 35 w 227"/>
                <a:gd name="T71" fmla="*/ 179 h 188"/>
                <a:gd name="T72" fmla="*/ 136 w 227"/>
                <a:gd name="T73" fmla="*/ 110 h 188"/>
                <a:gd name="T74" fmla="*/ 203 w 227"/>
                <a:gd name="T75" fmla="*/ 63 h 188"/>
                <a:gd name="T76" fmla="*/ 203 w 227"/>
                <a:gd name="T77" fmla="*/ 63 h 188"/>
                <a:gd name="T78" fmla="*/ 201 w 227"/>
                <a:gd name="T79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7" h="188">
                  <a:moveTo>
                    <a:pt x="201" y="60"/>
                  </a:move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6" y="59"/>
                    <a:pt x="192" y="62"/>
                  </a:cubicBezTo>
                  <a:cubicBezTo>
                    <a:pt x="176" y="73"/>
                    <a:pt x="137" y="101"/>
                    <a:pt x="100" y="127"/>
                  </a:cubicBezTo>
                  <a:cubicBezTo>
                    <a:pt x="82" y="140"/>
                    <a:pt x="63" y="152"/>
                    <a:pt x="48" y="162"/>
                  </a:cubicBezTo>
                  <a:cubicBezTo>
                    <a:pt x="41" y="167"/>
                    <a:pt x="35" y="171"/>
                    <a:pt x="29" y="174"/>
                  </a:cubicBezTo>
                  <a:cubicBezTo>
                    <a:pt x="24" y="178"/>
                    <a:pt x="20" y="180"/>
                    <a:pt x="18" y="181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219" y="7"/>
                    <a:pt x="219" y="7"/>
                    <a:pt x="219" y="7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6"/>
                    <a:pt x="216" y="8"/>
                    <a:pt x="217" y="11"/>
                  </a:cubicBezTo>
                  <a:cubicBezTo>
                    <a:pt x="218" y="14"/>
                    <a:pt x="219" y="18"/>
                    <a:pt x="219" y="23"/>
                  </a:cubicBezTo>
                  <a:cubicBezTo>
                    <a:pt x="219" y="27"/>
                    <a:pt x="218" y="32"/>
                    <a:pt x="215" y="38"/>
                  </a:cubicBezTo>
                  <a:cubicBezTo>
                    <a:pt x="212" y="44"/>
                    <a:pt x="207" y="50"/>
                    <a:pt x="198" y="57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3" y="63"/>
                    <a:pt x="203" y="63"/>
                    <a:pt x="203" y="63"/>
                  </a:cubicBezTo>
                  <a:cubicBezTo>
                    <a:pt x="212" y="55"/>
                    <a:pt x="218" y="48"/>
                    <a:pt x="222" y="41"/>
                  </a:cubicBezTo>
                  <a:cubicBezTo>
                    <a:pt x="225" y="34"/>
                    <a:pt x="227" y="28"/>
                    <a:pt x="227" y="23"/>
                  </a:cubicBezTo>
                  <a:cubicBezTo>
                    <a:pt x="227" y="16"/>
                    <a:pt x="225" y="11"/>
                    <a:pt x="223" y="7"/>
                  </a:cubicBezTo>
                  <a:cubicBezTo>
                    <a:pt x="221" y="4"/>
                    <a:pt x="220" y="2"/>
                    <a:pt x="219" y="2"/>
                  </a:cubicBezTo>
                  <a:cubicBezTo>
                    <a:pt x="218" y="0"/>
                    <a:pt x="216" y="0"/>
                    <a:pt x="215" y="1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60"/>
                    <a:pt x="0" y="162"/>
                    <a:pt x="1" y="164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7" y="187"/>
                    <a:pt x="19" y="188"/>
                    <a:pt x="21" y="187"/>
                  </a:cubicBezTo>
                  <a:cubicBezTo>
                    <a:pt x="24" y="186"/>
                    <a:pt x="29" y="183"/>
                    <a:pt x="35" y="179"/>
                  </a:cubicBezTo>
                  <a:cubicBezTo>
                    <a:pt x="58" y="165"/>
                    <a:pt x="100" y="136"/>
                    <a:pt x="136" y="110"/>
                  </a:cubicBezTo>
                  <a:cubicBezTo>
                    <a:pt x="172" y="85"/>
                    <a:pt x="203" y="63"/>
                    <a:pt x="203" y="63"/>
                  </a:cubicBezTo>
                  <a:cubicBezTo>
                    <a:pt x="203" y="63"/>
                    <a:pt x="203" y="63"/>
                    <a:pt x="203" y="63"/>
                  </a:cubicBezTo>
                  <a:cubicBezTo>
                    <a:pt x="201" y="60"/>
                    <a:pt x="201" y="60"/>
                    <a:pt x="201" y="6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7" name="išľïḑe"/>
            <p:cNvSpPr/>
            <p:nvPr/>
          </p:nvSpPr>
          <p:spPr bwMode="auto">
            <a:xfrm>
              <a:off x="8044656" y="4095751"/>
              <a:ext cx="434975" cy="260350"/>
            </a:xfrm>
            <a:custGeom>
              <a:avLst/>
              <a:gdLst>
                <a:gd name="T0" fmla="*/ 12 w 227"/>
                <a:gd name="T1" fmla="*/ 67 h 136"/>
                <a:gd name="T2" fmla="*/ 58 w 227"/>
                <a:gd name="T3" fmla="*/ 136 h 136"/>
                <a:gd name="T4" fmla="*/ 226 w 227"/>
                <a:gd name="T5" fmla="*/ 15 h 136"/>
                <a:gd name="T6" fmla="*/ 145 w 227"/>
                <a:gd name="T7" fmla="*/ 15 h 136"/>
                <a:gd name="T8" fmla="*/ 84 w 227"/>
                <a:gd name="T9" fmla="*/ 24 h 136"/>
                <a:gd name="T10" fmla="*/ 12 w 227"/>
                <a:gd name="T11" fmla="*/ 6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36">
                  <a:moveTo>
                    <a:pt x="12" y="67"/>
                  </a:moveTo>
                  <a:cubicBezTo>
                    <a:pt x="19" y="79"/>
                    <a:pt x="58" y="136"/>
                    <a:pt x="58" y="136"/>
                  </a:cubicBezTo>
                  <a:cubicBezTo>
                    <a:pt x="226" y="15"/>
                    <a:pt x="226" y="15"/>
                    <a:pt x="226" y="15"/>
                  </a:cubicBezTo>
                  <a:cubicBezTo>
                    <a:pt x="227" y="0"/>
                    <a:pt x="185" y="7"/>
                    <a:pt x="145" y="15"/>
                  </a:cubicBezTo>
                  <a:cubicBezTo>
                    <a:pt x="121" y="20"/>
                    <a:pt x="97" y="24"/>
                    <a:pt x="84" y="24"/>
                  </a:cubicBezTo>
                  <a:cubicBezTo>
                    <a:pt x="50" y="22"/>
                    <a:pt x="0" y="44"/>
                    <a:pt x="12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8" name="îŝľiḑe"/>
            <p:cNvSpPr/>
            <p:nvPr/>
          </p:nvSpPr>
          <p:spPr bwMode="auto">
            <a:xfrm>
              <a:off x="8058944" y="4103688"/>
              <a:ext cx="422275" cy="258763"/>
            </a:xfrm>
            <a:custGeom>
              <a:avLst/>
              <a:gdLst>
                <a:gd name="T0" fmla="*/ 4 w 220"/>
                <a:gd name="T1" fmla="*/ 63 h 135"/>
                <a:gd name="T2" fmla="*/ 2 w 220"/>
                <a:gd name="T3" fmla="*/ 64 h 135"/>
                <a:gd name="T4" fmla="*/ 12 w 220"/>
                <a:gd name="T5" fmla="*/ 80 h 135"/>
                <a:gd name="T6" fmla="*/ 48 w 220"/>
                <a:gd name="T7" fmla="*/ 134 h 135"/>
                <a:gd name="T8" fmla="*/ 49 w 220"/>
                <a:gd name="T9" fmla="*/ 135 h 135"/>
                <a:gd name="T10" fmla="*/ 51 w 220"/>
                <a:gd name="T11" fmla="*/ 134 h 135"/>
                <a:gd name="T12" fmla="*/ 219 w 220"/>
                <a:gd name="T13" fmla="*/ 13 h 135"/>
                <a:gd name="T14" fmla="*/ 220 w 220"/>
                <a:gd name="T15" fmla="*/ 12 h 135"/>
                <a:gd name="T16" fmla="*/ 220 w 220"/>
                <a:gd name="T17" fmla="*/ 11 h 135"/>
                <a:gd name="T18" fmla="*/ 219 w 220"/>
                <a:gd name="T19" fmla="*/ 5 h 135"/>
                <a:gd name="T20" fmla="*/ 211 w 220"/>
                <a:gd name="T21" fmla="*/ 1 h 135"/>
                <a:gd name="T22" fmla="*/ 199 w 220"/>
                <a:gd name="T23" fmla="*/ 0 h 135"/>
                <a:gd name="T24" fmla="*/ 137 w 220"/>
                <a:gd name="T25" fmla="*/ 9 h 135"/>
                <a:gd name="T26" fmla="*/ 79 w 220"/>
                <a:gd name="T27" fmla="*/ 17 h 135"/>
                <a:gd name="T28" fmla="*/ 76 w 220"/>
                <a:gd name="T29" fmla="*/ 17 h 135"/>
                <a:gd name="T30" fmla="*/ 73 w 220"/>
                <a:gd name="T31" fmla="*/ 17 h 135"/>
                <a:gd name="T32" fmla="*/ 25 w 220"/>
                <a:gd name="T33" fmla="*/ 28 h 135"/>
                <a:gd name="T34" fmla="*/ 7 w 220"/>
                <a:gd name="T35" fmla="*/ 40 h 135"/>
                <a:gd name="T36" fmla="*/ 0 w 220"/>
                <a:gd name="T37" fmla="*/ 56 h 135"/>
                <a:gd name="T38" fmla="*/ 2 w 220"/>
                <a:gd name="T39" fmla="*/ 64 h 135"/>
                <a:gd name="T40" fmla="*/ 4 w 220"/>
                <a:gd name="T41" fmla="*/ 63 h 135"/>
                <a:gd name="T42" fmla="*/ 6 w 220"/>
                <a:gd name="T43" fmla="*/ 61 h 135"/>
                <a:gd name="T44" fmla="*/ 5 w 220"/>
                <a:gd name="T45" fmla="*/ 56 h 135"/>
                <a:gd name="T46" fmla="*/ 11 w 220"/>
                <a:gd name="T47" fmla="*/ 44 h 135"/>
                <a:gd name="T48" fmla="*/ 38 w 220"/>
                <a:gd name="T49" fmla="*/ 28 h 135"/>
                <a:gd name="T50" fmla="*/ 73 w 220"/>
                <a:gd name="T51" fmla="*/ 22 h 135"/>
                <a:gd name="T52" fmla="*/ 76 w 220"/>
                <a:gd name="T53" fmla="*/ 22 h 135"/>
                <a:gd name="T54" fmla="*/ 79 w 220"/>
                <a:gd name="T55" fmla="*/ 22 h 135"/>
                <a:gd name="T56" fmla="*/ 138 w 220"/>
                <a:gd name="T57" fmla="*/ 13 h 135"/>
                <a:gd name="T58" fmla="*/ 199 w 220"/>
                <a:gd name="T59" fmla="*/ 5 h 135"/>
                <a:gd name="T60" fmla="*/ 212 w 220"/>
                <a:gd name="T61" fmla="*/ 6 h 135"/>
                <a:gd name="T62" fmla="*/ 215 w 220"/>
                <a:gd name="T63" fmla="*/ 8 h 135"/>
                <a:gd name="T64" fmla="*/ 216 w 220"/>
                <a:gd name="T65" fmla="*/ 11 h 135"/>
                <a:gd name="T66" fmla="*/ 216 w 220"/>
                <a:gd name="T67" fmla="*/ 11 h 135"/>
                <a:gd name="T68" fmla="*/ 218 w 220"/>
                <a:gd name="T69" fmla="*/ 11 h 135"/>
                <a:gd name="T70" fmla="*/ 217 w 220"/>
                <a:gd name="T71" fmla="*/ 10 h 135"/>
                <a:gd name="T72" fmla="*/ 48 w 220"/>
                <a:gd name="T73" fmla="*/ 131 h 135"/>
                <a:gd name="T74" fmla="*/ 50 w 220"/>
                <a:gd name="T75" fmla="*/ 132 h 135"/>
                <a:gd name="T76" fmla="*/ 52 w 220"/>
                <a:gd name="T77" fmla="*/ 131 h 135"/>
                <a:gd name="T78" fmla="*/ 46 w 220"/>
                <a:gd name="T79" fmla="*/ 122 h 135"/>
                <a:gd name="T80" fmla="*/ 24 w 220"/>
                <a:gd name="T81" fmla="*/ 89 h 135"/>
                <a:gd name="T82" fmla="*/ 6 w 220"/>
                <a:gd name="T83" fmla="*/ 61 h 135"/>
                <a:gd name="T84" fmla="*/ 4 w 220"/>
                <a:gd name="T85" fmla="*/ 6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" h="135">
                  <a:moveTo>
                    <a:pt x="4" y="63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4" y="67"/>
                    <a:pt x="8" y="73"/>
                    <a:pt x="12" y="80"/>
                  </a:cubicBezTo>
                  <a:cubicBezTo>
                    <a:pt x="26" y="102"/>
                    <a:pt x="48" y="134"/>
                    <a:pt x="48" y="134"/>
                  </a:cubicBezTo>
                  <a:cubicBezTo>
                    <a:pt x="48" y="134"/>
                    <a:pt x="49" y="135"/>
                    <a:pt x="49" y="135"/>
                  </a:cubicBezTo>
                  <a:cubicBezTo>
                    <a:pt x="50" y="135"/>
                    <a:pt x="51" y="135"/>
                    <a:pt x="51" y="134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20" y="13"/>
                    <a:pt x="220" y="12"/>
                    <a:pt x="220" y="12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9"/>
                    <a:pt x="220" y="7"/>
                    <a:pt x="219" y="5"/>
                  </a:cubicBezTo>
                  <a:cubicBezTo>
                    <a:pt x="217" y="3"/>
                    <a:pt x="214" y="2"/>
                    <a:pt x="211" y="1"/>
                  </a:cubicBezTo>
                  <a:cubicBezTo>
                    <a:pt x="207" y="0"/>
                    <a:pt x="203" y="0"/>
                    <a:pt x="199" y="0"/>
                  </a:cubicBezTo>
                  <a:cubicBezTo>
                    <a:pt x="183" y="0"/>
                    <a:pt x="159" y="4"/>
                    <a:pt x="137" y="9"/>
                  </a:cubicBezTo>
                  <a:cubicBezTo>
                    <a:pt x="114" y="13"/>
                    <a:pt x="92" y="17"/>
                    <a:pt x="79" y="17"/>
                  </a:cubicBezTo>
                  <a:cubicBezTo>
                    <a:pt x="78" y="17"/>
                    <a:pt x="77" y="17"/>
                    <a:pt x="76" y="17"/>
                  </a:cubicBezTo>
                  <a:cubicBezTo>
                    <a:pt x="75" y="17"/>
                    <a:pt x="74" y="17"/>
                    <a:pt x="73" y="17"/>
                  </a:cubicBezTo>
                  <a:cubicBezTo>
                    <a:pt x="57" y="17"/>
                    <a:pt x="39" y="21"/>
                    <a:pt x="25" y="28"/>
                  </a:cubicBezTo>
                  <a:cubicBezTo>
                    <a:pt x="18" y="32"/>
                    <a:pt x="12" y="36"/>
                    <a:pt x="7" y="40"/>
                  </a:cubicBezTo>
                  <a:cubicBezTo>
                    <a:pt x="3" y="45"/>
                    <a:pt x="0" y="50"/>
                    <a:pt x="0" y="56"/>
                  </a:cubicBezTo>
                  <a:cubicBezTo>
                    <a:pt x="0" y="58"/>
                    <a:pt x="1" y="61"/>
                    <a:pt x="2" y="64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59"/>
                    <a:pt x="5" y="57"/>
                    <a:pt x="5" y="56"/>
                  </a:cubicBezTo>
                  <a:cubicBezTo>
                    <a:pt x="5" y="52"/>
                    <a:pt x="7" y="48"/>
                    <a:pt x="11" y="44"/>
                  </a:cubicBezTo>
                  <a:cubicBezTo>
                    <a:pt x="17" y="38"/>
                    <a:pt x="27" y="32"/>
                    <a:pt x="38" y="28"/>
                  </a:cubicBezTo>
                  <a:cubicBezTo>
                    <a:pt x="49" y="24"/>
                    <a:pt x="62" y="22"/>
                    <a:pt x="73" y="22"/>
                  </a:cubicBezTo>
                  <a:cubicBezTo>
                    <a:pt x="74" y="22"/>
                    <a:pt x="75" y="22"/>
                    <a:pt x="76" y="22"/>
                  </a:cubicBezTo>
                  <a:cubicBezTo>
                    <a:pt x="77" y="22"/>
                    <a:pt x="78" y="22"/>
                    <a:pt x="79" y="22"/>
                  </a:cubicBezTo>
                  <a:cubicBezTo>
                    <a:pt x="93" y="22"/>
                    <a:pt x="115" y="18"/>
                    <a:pt x="138" y="13"/>
                  </a:cubicBezTo>
                  <a:cubicBezTo>
                    <a:pt x="160" y="9"/>
                    <a:pt x="184" y="5"/>
                    <a:pt x="199" y="5"/>
                  </a:cubicBezTo>
                  <a:cubicBezTo>
                    <a:pt x="205" y="5"/>
                    <a:pt x="209" y="5"/>
                    <a:pt x="212" y="6"/>
                  </a:cubicBezTo>
                  <a:cubicBezTo>
                    <a:pt x="213" y="7"/>
                    <a:pt x="214" y="8"/>
                    <a:pt x="215" y="8"/>
                  </a:cubicBezTo>
                  <a:cubicBezTo>
                    <a:pt x="215" y="9"/>
                    <a:pt x="216" y="10"/>
                    <a:pt x="216" y="11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17" y="10"/>
                    <a:pt x="217" y="10"/>
                    <a:pt x="217" y="10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49" y="128"/>
                    <a:pt x="46" y="122"/>
                  </a:cubicBezTo>
                  <a:cubicBezTo>
                    <a:pt x="40" y="114"/>
                    <a:pt x="31" y="101"/>
                    <a:pt x="24" y="89"/>
                  </a:cubicBezTo>
                  <a:cubicBezTo>
                    <a:pt x="16" y="77"/>
                    <a:pt x="9" y="66"/>
                    <a:pt x="6" y="61"/>
                  </a:cubicBezTo>
                  <a:cubicBezTo>
                    <a:pt x="4" y="63"/>
                    <a:pt x="4" y="63"/>
                    <a:pt x="4" y="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9" name="îṧḻíḍê"/>
            <p:cNvSpPr/>
            <p:nvPr/>
          </p:nvSpPr>
          <p:spPr bwMode="auto">
            <a:xfrm>
              <a:off x="8049419" y="4086226"/>
              <a:ext cx="355600" cy="225425"/>
            </a:xfrm>
            <a:custGeom>
              <a:avLst/>
              <a:gdLst>
                <a:gd name="T0" fmla="*/ 12 w 185"/>
                <a:gd name="T1" fmla="*/ 48 h 118"/>
                <a:gd name="T2" fmla="*/ 58 w 185"/>
                <a:gd name="T3" fmla="*/ 118 h 118"/>
                <a:gd name="T4" fmla="*/ 184 w 185"/>
                <a:gd name="T5" fmla="*/ 26 h 118"/>
                <a:gd name="T6" fmla="*/ 84 w 185"/>
                <a:gd name="T7" fmla="*/ 5 h 118"/>
                <a:gd name="T8" fmla="*/ 12 w 185"/>
                <a:gd name="T9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18">
                  <a:moveTo>
                    <a:pt x="12" y="48"/>
                  </a:moveTo>
                  <a:cubicBezTo>
                    <a:pt x="19" y="60"/>
                    <a:pt x="58" y="118"/>
                    <a:pt x="58" y="118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85" y="0"/>
                    <a:pt x="119" y="6"/>
                    <a:pt x="84" y="5"/>
                  </a:cubicBezTo>
                  <a:cubicBezTo>
                    <a:pt x="50" y="3"/>
                    <a:pt x="0" y="25"/>
                    <a:pt x="12" y="48"/>
                  </a:cubicBezTo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0" name="iS1íḍê"/>
            <p:cNvSpPr/>
            <p:nvPr/>
          </p:nvSpPr>
          <p:spPr bwMode="auto">
            <a:xfrm>
              <a:off x="8065294" y="4089401"/>
              <a:ext cx="341313" cy="227013"/>
            </a:xfrm>
            <a:custGeom>
              <a:avLst/>
              <a:gdLst>
                <a:gd name="T0" fmla="*/ 4 w 178"/>
                <a:gd name="T1" fmla="*/ 46 h 118"/>
                <a:gd name="T2" fmla="*/ 2 w 178"/>
                <a:gd name="T3" fmla="*/ 47 h 118"/>
                <a:gd name="T4" fmla="*/ 12 w 178"/>
                <a:gd name="T5" fmla="*/ 63 h 118"/>
                <a:gd name="T6" fmla="*/ 48 w 178"/>
                <a:gd name="T7" fmla="*/ 117 h 118"/>
                <a:gd name="T8" fmla="*/ 49 w 178"/>
                <a:gd name="T9" fmla="*/ 118 h 118"/>
                <a:gd name="T10" fmla="*/ 51 w 178"/>
                <a:gd name="T11" fmla="*/ 118 h 118"/>
                <a:gd name="T12" fmla="*/ 177 w 178"/>
                <a:gd name="T13" fmla="*/ 26 h 118"/>
                <a:gd name="T14" fmla="*/ 178 w 178"/>
                <a:gd name="T15" fmla="*/ 24 h 118"/>
                <a:gd name="T16" fmla="*/ 178 w 178"/>
                <a:gd name="T17" fmla="*/ 23 h 118"/>
                <a:gd name="T18" fmla="*/ 175 w 178"/>
                <a:gd name="T19" fmla="*/ 14 h 118"/>
                <a:gd name="T20" fmla="*/ 157 w 178"/>
                <a:gd name="T21" fmla="*/ 5 h 118"/>
                <a:gd name="T22" fmla="*/ 117 w 178"/>
                <a:gd name="T23" fmla="*/ 1 h 118"/>
                <a:gd name="T24" fmla="*/ 76 w 178"/>
                <a:gd name="T25" fmla="*/ 0 h 118"/>
                <a:gd name="T26" fmla="*/ 73 w 178"/>
                <a:gd name="T27" fmla="*/ 0 h 118"/>
                <a:gd name="T28" fmla="*/ 25 w 178"/>
                <a:gd name="T29" fmla="*/ 11 h 118"/>
                <a:gd name="T30" fmla="*/ 7 w 178"/>
                <a:gd name="T31" fmla="*/ 23 h 118"/>
                <a:gd name="T32" fmla="*/ 0 w 178"/>
                <a:gd name="T33" fmla="*/ 39 h 118"/>
                <a:gd name="T34" fmla="*/ 2 w 178"/>
                <a:gd name="T35" fmla="*/ 47 h 118"/>
                <a:gd name="T36" fmla="*/ 2 w 178"/>
                <a:gd name="T37" fmla="*/ 47 h 118"/>
                <a:gd name="T38" fmla="*/ 4 w 178"/>
                <a:gd name="T39" fmla="*/ 46 h 118"/>
                <a:gd name="T40" fmla="*/ 6 w 178"/>
                <a:gd name="T41" fmla="*/ 45 h 118"/>
                <a:gd name="T42" fmla="*/ 4 w 178"/>
                <a:gd name="T43" fmla="*/ 39 h 118"/>
                <a:gd name="T44" fmla="*/ 11 w 178"/>
                <a:gd name="T45" fmla="*/ 27 h 118"/>
                <a:gd name="T46" fmla="*/ 38 w 178"/>
                <a:gd name="T47" fmla="*/ 11 h 118"/>
                <a:gd name="T48" fmla="*/ 73 w 178"/>
                <a:gd name="T49" fmla="*/ 5 h 118"/>
                <a:gd name="T50" fmla="*/ 76 w 178"/>
                <a:gd name="T51" fmla="*/ 5 h 118"/>
                <a:gd name="T52" fmla="*/ 139 w 178"/>
                <a:gd name="T53" fmla="*/ 7 h 118"/>
                <a:gd name="T54" fmla="*/ 164 w 178"/>
                <a:gd name="T55" fmla="*/ 12 h 118"/>
                <a:gd name="T56" fmla="*/ 171 w 178"/>
                <a:gd name="T57" fmla="*/ 17 h 118"/>
                <a:gd name="T58" fmla="*/ 173 w 178"/>
                <a:gd name="T59" fmla="*/ 23 h 118"/>
                <a:gd name="T60" fmla="*/ 173 w 178"/>
                <a:gd name="T61" fmla="*/ 24 h 118"/>
                <a:gd name="T62" fmla="*/ 176 w 178"/>
                <a:gd name="T63" fmla="*/ 24 h 118"/>
                <a:gd name="T64" fmla="*/ 174 w 178"/>
                <a:gd name="T65" fmla="*/ 22 h 118"/>
                <a:gd name="T66" fmla="*/ 48 w 178"/>
                <a:gd name="T67" fmla="*/ 114 h 118"/>
                <a:gd name="T68" fmla="*/ 50 w 178"/>
                <a:gd name="T69" fmla="*/ 116 h 118"/>
                <a:gd name="T70" fmla="*/ 52 w 178"/>
                <a:gd name="T71" fmla="*/ 114 h 118"/>
                <a:gd name="T72" fmla="*/ 45 w 178"/>
                <a:gd name="T73" fmla="*/ 105 h 118"/>
                <a:gd name="T74" fmla="*/ 23 w 178"/>
                <a:gd name="T75" fmla="*/ 72 h 118"/>
                <a:gd name="T76" fmla="*/ 6 w 178"/>
                <a:gd name="T77" fmla="*/ 45 h 118"/>
                <a:gd name="T78" fmla="*/ 6 w 178"/>
                <a:gd name="T79" fmla="*/ 45 h 118"/>
                <a:gd name="T80" fmla="*/ 4 w 178"/>
                <a:gd name="T81" fmla="*/ 4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18">
                  <a:moveTo>
                    <a:pt x="4" y="46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4" y="50"/>
                    <a:pt x="7" y="56"/>
                    <a:pt x="12" y="63"/>
                  </a:cubicBezTo>
                  <a:cubicBezTo>
                    <a:pt x="26" y="85"/>
                    <a:pt x="48" y="117"/>
                    <a:pt x="48" y="117"/>
                  </a:cubicBezTo>
                  <a:cubicBezTo>
                    <a:pt x="48" y="118"/>
                    <a:pt x="49" y="118"/>
                    <a:pt x="49" y="118"/>
                  </a:cubicBezTo>
                  <a:cubicBezTo>
                    <a:pt x="50" y="118"/>
                    <a:pt x="50" y="118"/>
                    <a:pt x="51" y="1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5"/>
                    <a:pt x="178" y="24"/>
                    <a:pt x="178" y="2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19"/>
                    <a:pt x="177" y="16"/>
                    <a:pt x="175" y="14"/>
                  </a:cubicBezTo>
                  <a:cubicBezTo>
                    <a:pt x="171" y="9"/>
                    <a:pt x="165" y="6"/>
                    <a:pt x="157" y="5"/>
                  </a:cubicBezTo>
                  <a:cubicBezTo>
                    <a:pt x="146" y="2"/>
                    <a:pt x="131" y="1"/>
                    <a:pt x="117" y="1"/>
                  </a:cubicBezTo>
                  <a:cubicBezTo>
                    <a:pt x="102" y="1"/>
                    <a:pt x="87" y="1"/>
                    <a:pt x="76" y="0"/>
                  </a:cubicBezTo>
                  <a:cubicBezTo>
                    <a:pt x="75" y="0"/>
                    <a:pt x="74" y="0"/>
                    <a:pt x="73" y="0"/>
                  </a:cubicBezTo>
                  <a:cubicBezTo>
                    <a:pt x="57" y="0"/>
                    <a:pt x="39" y="5"/>
                    <a:pt x="25" y="11"/>
                  </a:cubicBezTo>
                  <a:cubicBezTo>
                    <a:pt x="18" y="15"/>
                    <a:pt x="12" y="19"/>
                    <a:pt x="7" y="23"/>
                  </a:cubicBezTo>
                  <a:cubicBezTo>
                    <a:pt x="3" y="28"/>
                    <a:pt x="0" y="33"/>
                    <a:pt x="0" y="39"/>
                  </a:cubicBezTo>
                  <a:cubicBezTo>
                    <a:pt x="0" y="41"/>
                    <a:pt x="0" y="44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3"/>
                    <a:pt x="4" y="41"/>
                    <a:pt x="4" y="39"/>
                  </a:cubicBezTo>
                  <a:cubicBezTo>
                    <a:pt x="4" y="35"/>
                    <a:pt x="7" y="31"/>
                    <a:pt x="11" y="27"/>
                  </a:cubicBezTo>
                  <a:cubicBezTo>
                    <a:pt x="16" y="21"/>
                    <a:pt x="26" y="15"/>
                    <a:pt x="38" y="11"/>
                  </a:cubicBezTo>
                  <a:cubicBezTo>
                    <a:pt x="49" y="7"/>
                    <a:pt x="61" y="5"/>
                    <a:pt x="73" y="5"/>
                  </a:cubicBezTo>
                  <a:cubicBezTo>
                    <a:pt x="74" y="5"/>
                    <a:pt x="75" y="5"/>
                    <a:pt x="76" y="5"/>
                  </a:cubicBezTo>
                  <a:cubicBezTo>
                    <a:pt x="93" y="6"/>
                    <a:pt x="118" y="5"/>
                    <a:pt x="139" y="7"/>
                  </a:cubicBezTo>
                  <a:cubicBezTo>
                    <a:pt x="149" y="7"/>
                    <a:pt x="158" y="9"/>
                    <a:pt x="164" y="12"/>
                  </a:cubicBezTo>
                  <a:cubicBezTo>
                    <a:pt x="167" y="13"/>
                    <a:pt x="169" y="15"/>
                    <a:pt x="171" y="17"/>
                  </a:cubicBezTo>
                  <a:cubicBezTo>
                    <a:pt x="173" y="18"/>
                    <a:pt x="173" y="20"/>
                    <a:pt x="173" y="23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4" y="22"/>
                    <a:pt x="174" y="22"/>
                    <a:pt x="174" y="22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2" y="114"/>
                    <a:pt x="49" y="111"/>
                    <a:pt x="45" y="105"/>
                  </a:cubicBezTo>
                  <a:cubicBezTo>
                    <a:pt x="40" y="97"/>
                    <a:pt x="31" y="84"/>
                    <a:pt x="23" y="72"/>
                  </a:cubicBezTo>
                  <a:cubicBezTo>
                    <a:pt x="16" y="60"/>
                    <a:pt x="9" y="49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6"/>
                    <a:pt x="4" y="46"/>
                    <a:pt x="4" y="4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1" name="ïşļïḑe"/>
            <p:cNvSpPr/>
            <p:nvPr/>
          </p:nvSpPr>
          <p:spPr bwMode="auto">
            <a:xfrm>
              <a:off x="8057356" y="4545013"/>
              <a:ext cx="103188" cy="146050"/>
            </a:xfrm>
            <a:custGeom>
              <a:avLst/>
              <a:gdLst>
                <a:gd name="T0" fmla="*/ 54 w 54"/>
                <a:gd name="T1" fmla="*/ 56 h 76"/>
                <a:gd name="T2" fmla="*/ 28 w 54"/>
                <a:gd name="T3" fmla="*/ 0 h 76"/>
                <a:gd name="T4" fmla="*/ 8 w 54"/>
                <a:gd name="T5" fmla="*/ 60 h 76"/>
                <a:gd name="T6" fmla="*/ 33 w 54"/>
                <a:gd name="T7" fmla="*/ 76 h 76"/>
                <a:gd name="T8" fmla="*/ 54 w 54"/>
                <a:gd name="T9" fmla="*/ 5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6">
                  <a:moveTo>
                    <a:pt x="54" y="56"/>
                  </a:moveTo>
                  <a:cubicBezTo>
                    <a:pt x="54" y="44"/>
                    <a:pt x="50" y="27"/>
                    <a:pt x="28" y="0"/>
                  </a:cubicBezTo>
                  <a:cubicBezTo>
                    <a:pt x="28" y="0"/>
                    <a:pt x="0" y="38"/>
                    <a:pt x="8" y="60"/>
                  </a:cubicBezTo>
                  <a:cubicBezTo>
                    <a:pt x="11" y="68"/>
                    <a:pt x="16" y="74"/>
                    <a:pt x="33" y="76"/>
                  </a:cubicBezTo>
                  <a:cubicBezTo>
                    <a:pt x="33" y="76"/>
                    <a:pt x="54" y="73"/>
                    <a:pt x="54" y="56"/>
                  </a:cubicBezTo>
                  <a:close/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2" name="ïṥḷîďè"/>
            <p:cNvSpPr/>
            <p:nvPr/>
          </p:nvSpPr>
          <p:spPr bwMode="auto">
            <a:xfrm>
              <a:off x="8066881" y="4541838"/>
              <a:ext cx="98425" cy="152400"/>
            </a:xfrm>
            <a:custGeom>
              <a:avLst/>
              <a:gdLst>
                <a:gd name="T0" fmla="*/ 49 w 51"/>
                <a:gd name="T1" fmla="*/ 58 h 80"/>
                <a:gd name="T2" fmla="*/ 51 w 51"/>
                <a:gd name="T3" fmla="*/ 58 h 80"/>
                <a:gd name="T4" fmla="*/ 46 w 51"/>
                <a:gd name="T5" fmla="*/ 35 h 80"/>
                <a:gd name="T6" fmla="*/ 25 w 51"/>
                <a:gd name="T7" fmla="*/ 1 h 80"/>
                <a:gd name="T8" fmla="*/ 23 w 51"/>
                <a:gd name="T9" fmla="*/ 0 h 80"/>
                <a:gd name="T10" fmla="*/ 21 w 51"/>
                <a:gd name="T11" fmla="*/ 1 h 80"/>
                <a:gd name="T12" fmla="*/ 10 w 51"/>
                <a:gd name="T13" fmla="*/ 18 h 80"/>
                <a:gd name="T14" fmla="*/ 0 w 51"/>
                <a:gd name="T15" fmla="*/ 53 h 80"/>
                <a:gd name="T16" fmla="*/ 1 w 51"/>
                <a:gd name="T17" fmla="*/ 63 h 80"/>
                <a:gd name="T18" fmla="*/ 9 w 51"/>
                <a:gd name="T19" fmla="*/ 74 h 80"/>
                <a:gd name="T20" fmla="*/ 28 w 51"/>
                <a:gd name="T21" fmla="*/ 80 h 80"/>
                <a:gd name="T22" fmla="*/ 28 w 51"/>
                <a:gd name="T23" fmla="*/ 80 h 80"/>
                <a:gd name="T24" fmla="*/ 39 w 51"/>
                <a:gd name="T25" fmla="*/ 76 h 80"/>
                <a:gd name="T26" fmla="*/ 47 w 51"/>
                <a:gd name="T27" fmla="*/ 70 h 80"/>
                <a:gd name="T28" fmla="*/ 51 w 51"/>
                <a:gd name="T29" fmla="*/ 58 h 80"/>
                <a:gd name="T30" fmla="*/ 51 w 51"/>
                <a:gd name="T31" fmla="*/ 58 h 80"/>
                <a:gd name="T32" fmla="*/ 51 w 51"/>
                <a:gd name="T33" fmla="*/ 58 h 80"/>
                <a:gd name="T34" fmla="*/ 51 w 51"/>
                <a:gd name="T35" fmla="*/ 58 h 80"/>
                <a:gd name="T36" fmla="*/ 51 w 51"/>
                <a:gd name="T37" fmla="*/ 58 h 80"/>
                <a:gd name="T38" fmla="*/ 51 w 51"/>
                <a:gd name="T39" fmla="*/ 58 h 80"/>
                <a:gd name="T40" fmla="*/ 51 w 51"/>
                <a:gd name="T41" fmla="*/ 58 h 80"/>
                <a:gd name="T42" fmla="*/ 51 w 51"/>
                <a:gd name="T43" fmla="*/ 58 h 80"/>
                <a:gd name="T44" fmla="*/ 49 w 51"/>
                <a:gd name="T45" fmla="*/ 58 h 80"/>
                <a:gd name="T46" fmla="*/ 46 w 51"/>
                <a:gd name="T47" fmla="*/ 58 h 80"/>
                <a:gd name="T48" fmla="*/ 46 w 51"/>
                <a:gd name="T49" fmla="*/ 58 h 80"/>
                <a:gd name="T50" fmla="*/ 43 w 51"/>
                <a:gd name="T51" fmla="*/ 67 h 80"/>
                <a:gd name="T52" fmla="*/ 34 w 51"/>
                <a:gd name="T53" fmla="*/ 74 h 80"/>
                <a:gd name="T54" fmla="*/ 29 w 51"/>
                <a:gd name="T55" fmla="*/ 75 h 80"/>
                <a:gd name="T56" fmla="*/ 28 w 51"/>
                <a:gd name="T57" fmla="*/ 75 h 80"/>
                <a:gd name="T58" fmla="*/ 28 w 51"/>
                <a:gd name="T59" fmla="*/ 75 h 80"/>
                <a:gd name="T60" fmla="*/ 28 w 51"/>
                <a:gd name="T61" fmla="*/ 75 h 80"/>
                <a:gd name="T62" fmla="*/ 28 w 51"/>
                <a:gd name="T63" fmla="*/ 78 h 80"/>
                <a:gd name="T64" fmla="*/ 28 w 51"/>
                <a:gd name="T65" fmla="*/ 75 h 80"/>
                <a:gd name="T66" fmla="*/ 12 w 51"/>
                <a:gd name="T67" fmla="*/ 70 h 80"/>
                <a:gd name="T68" fmla="*/ 6 w 51"/>
                <a:gd name="T69" fmla="*/ 61 h 80"/>
                <a:gd name="T70" fmla="*/ 4 w 51"/>
                <a:gd name="T71" fmla="*/ 53 h 80"/>
                <a:gd name="T72" fmla="*/ 15 w 51"/>
                <a:gd name="T73" fmla="*/ 21 h 80"/>
                <a:gd name="T74" fmla="*/ 22 w 51"/>
                <a:gd name="T75" fmla="*/ 8 h 80"/>
                <a:gd name="T76" fmla="*/ 24 w 51"/>
                <a:gd name="T77" fmla="*/ 5 h 80"/>
                <a:gd name="T78" fmla="*/ 25 w 51"/>
                <a:gd name="T79" fmla="*/ 4 h 80"/>
                <a:gd name="T80" fmla="*/ 25 w 51"/>
                <a:gd name="T81" fmla="*/ 4 h 80"/>
                <a:gd name="T82" fmla="*/ 23 w 51"/>
                <a:gd name="T83" fmla="*/ 2 h 80"/>
                <a:gd name="T84" fmla="*/ 21 w 51"/>
                <a:gd name="T85" fmla="*/ 4 h 80"/>
                <a:gd name="T86" fmla="*/ 42 w 51"/>
                <a:gd name="T87" fmla="*/ 37 h 80"/>
                <a:gd name="T88" fmla="*/ 46 w 51"/>
                <a:gd name="T89" fmla="*/ 58 h 80"/>
                <a:gd name="T90" fmla="*/ 49 w 51"/>
                <a:gd name="T91" fmla="*/ 58 h 80"/>
                <a:gd name="T92" fmla="*/ 46 w 51"/>
                <a:gd name="T93" fmla="*/ 58 h 80"/>
                <a:gd name="T94" fmla="*/ 49 w 51"/>
                <a:gd name="T95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80">
                  <a:moveTo>
                    <a:pt x="49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51" y="52"/>
                    <a:pt x="50" y="44"/>
                    <a:pt x="46" y="35"/>
                  </a:cubicBezTo>
                  <a:cubicBezTo>
                    <a:pt x="43" y="25"/>
                    <a:pt x="36" y="14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22" y="0"/>
                    <a:pt x="22" y="0"/>
                    <a:pt x="21" y="1"/>
                  </a:cubicBezTo>
                  <a:cubicBezTo>
                    <a:pt x="21" y="1"/>
                    <a:pt x="16" y="8"/>
                    <a:pt x="10" y="18"/>
                  </a:cubicBezTo>
                  <a:cubicBezTo>
                    <a:pt x="5" y="28"/>
                    <a:pt x="0" y="41"/>
                    <a:pt x="0" y="53"/>
                  </a:cubicBezTo>
                  <a:cubicBezTo>
                    <a:pt x="0" y="56"/>
                    <a:pt x="0" y="60"/>
                    <a:pt x="1" y="63"/>
                  </a:cubicBezTo>
                  <a:cubicBezTo>
                    <a:pt x="3" y="67"/>
                    <a:pt x="5" y="71"/>
                    <a:pt x="9" y="74"/>
                  </a:cubicBezTo>
                  <a:cubicBezTo>
                    <a:pt x="13" y="77"/>
                    <a:pt x="19" y="79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9" y="80"/>
                    <a:pt x="34" y="79"/>
                    <a:pt x="39" y="76"/>
                  </a:cubicBezTo>
                  <a:cubicBezTo>
                    <a:pt x="42" y="75"/>
                    <a:pt x="45" y="73"/>
                    <a:pt x="47" y="70"/>
                  </a:cubicBezTo>
                  <a:cubicBezTo>
                    <a:pt x="50" y="67"/>
                    <a:pt x="51" y="63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62"/>
                    <a:pt x="45" y="64"/>
                    <a:pt x="43" y="67"/>
                  </a:cubicBezTo>
                  <a:cubicBezTo>
                    <a:pt x="41" y="70"/>
                    <a:pt x="37" y="72"/>
                    <a:pt x="34" y="74"/>
                  </a:cubicBezTo>
                  <a:cubicBezTo>
                    <a:pt x="32" y="74"/>
                    <a:pt x="31" y="75"/>
                    <a:pt x="29" y="75"/>
                  </a:cubicBezTo>
                  <a:cubicBezTo>
                    <a:pt x="29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0" y="75"/>
                    <a:pt x="15" y="73"/>
                    <a:pt x="12" y="70"/>
                  </a:cubicBezTo>
                  <a:cubicBezTo>
                    <a:pt x="9" y="68"/>
                    <a:pt x="7" y="65"/>
                    <a:pt x="6" y="61"/>
                  </a:cubicBezTo>
                  <a:cubicBezTo>
                    <a:pt x="5" y="59"/>
                    <a:pt x="4" y="56"/>
                    <a:pt x="4" y="53"/>
                  </a:cubicBezTo>
                  <a:cubicBezTo>
                    <a:pt x="4" y="43"/>
                    <a:pt x="9" y="30"/>
                    <a:pt x="15" y="21"/>
                  </a:cubicBezTo>
                  <a:cubicBezTo>
                    <a:pt x="17" y="16"/>
                    <a:pt x="20" y="11"/>
                    <a:pt x="22" y="8"/>
                  </a:cubicBezTo>
                  <a:cubicBezTo>
                    <a:pt x="23" y="7"/>
                    <a:pt x="24" y="6"/>
                    <a:pt x="24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32" y="17"/>
                    <a:pt x="39" y="28"/>
                    <a:pt x="42" y="37"/>
                  </a:cubicBezTo>
                  <a:cubicBezTo>
                    <a:pt x="45" y="45"/>
                    <a:pt x="46" y="52"/>
                    <a:pt x="46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6" y="58"/>
                    <a:pt x="46" y="58"/>
                    <a:pt x="46" y="58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3" name="iṩ1îdê"/>
            <p:cNvSpPr/>
            <p:nvPr/>
          </p:nvSpPr>
          <p:spPr bwMode="auto">
            <a:xfrm>
              <a:off x="8047831" y="4837113"/>
              <a:ext cx="101600" cy="142875"/>
            </a:xfrm>
            <a:custGeom>
              <a:avLst/>
              <a:gdLst>
                <a:gd name="T0" fmla="*/ 53 w 53"/>
                <a:gd name="T1" fmla="*/ 55 h 75"/>
                <a:gd name="T2" fmla="*/ 28 w 53"/>
                <a:gd name="T3" fmla="*/ 0 h 75"/>
                <a:gd name="T4" fmla="*/ 8 w 53"/>
                <a:gd name="T5" fmla="*/ 59 h 75"/>
                <a:gd name="T6" fmla="*/ 32 w 53"/>
                <a:gd name="T7" fmla="*/ 75 h 75"/>
                <a:gd name="T8" fmla="*/ 53 w 53"/>
                <a:gd name="T9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53" y="55"/>
                  </a:moveTo>
                  <a:cubicBezTo>
                    <a:pt x="53" y="44"/>
                    <a:pt x="50" y="26"/>
                    <a:pt x="28" y="0"/>
                  </a:cubicBezTo>
                  <a:cubicBezTo>
                    <a:pt x="28" y="0"/>
                    <a:pt x="0" y="37"/>
                    <a:pt x="8" y="59"/>
                  </a:cubicBezTo>
                  <a:cubicBezTo>
                    <a:pt x="11" y="67"/>
                    <a:pt x="15" y="74"/>
                    <a:pt x="32" y="75"/>
                  </a:cubicBezTo>
                  <a:cubicBezTo>
                    <a:pt x="32" y="75"/>
                    <a:pt x="53" y="72"/>
                    <a:pt x="53" y="55"/>
                  </a:cubicBezTo>
                  <a:close/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4" name="íSľïḋè"/>
            <p:cNvSpPr/>
            <p:nvPr/>
          </p:nvSpPr>
          <p:spPr bwMode="auto">
            <a:xfrm>
              <a:off x="8055769" y="4830763"/>
              <a:ext cx="96838" cy="153988"/>
            </a:xfrm>
            <a:custGeom>
              <a:avLst/>
              <a:gdLst>
                <a:gd name="T0" fmla="*/ 49 w 51"/>
                <a:gd name="T1" fmla="*/ 58 h 80"/>
                <a:gd name="T2" fmla="*/ 51 w 51"/>
                <a:gd name="T3" fmla="*/ 58 h 80"/>
                <a:gd name="T4" fmla="*/ 47 w 51"/>
                <a:gd name="T5" fmla="*/ 35 h 80"/>
                <a:gd name="T6" fmla="*/ 25 w 51"/>
                <a:gd name="T7" fmla="*/ 1 h 80"/>
                <a:gd name="T8" fmla="*/ 24 w 51"/>
                <a:gd name="T9" fmla="*/ 0 h 80"/>
                <a:gd name="T10" fmla="*/ 22 w 51"/>
                <a:gd name="T11" fmla="*/ 1 h 80"/>
                <a:gd name="T12" fmla="*/ 11 w 51"/>
                <a:gd name="T13" fmla="*/ 19 h 80"/>
                <a:gd name="T14" fmla="*/ 0 w 51"/>
                <a:gd name="T15" fmla="*/ 53 h 80"/>
                <a:gd name="T16" fmla="*/ 1 w 51"/>
                <a:gd name="T17" fmla="*/ 63 h 80"/>
                <a:gd name="T18" fmla="*/ 9 w 51"/>
                <a:gd name="T19" fmla="*/ 75 h 80"/>
                <a:gd name="T20" fmla="*/ 28 w 51"/>
                <a:gd name="T21" fmla="*/ 80 h 80"/>
                <a:gd name="T22" fmla="*/ 29 w 51"/>
                <a:gd name="T23" fmla="*/ 80 h 80"/>
                <a:gd name="T24" fmla="*/ 40 w 51"/>
                <a:gd name="T25" fmla="*/ 77 h 80"/>
                <a:gd name="T26" fmla="*/ 48 w 51"/>
                <a:gd name="T27" fmla="*/ 70 h 80"/>
                <a:gd name="T28" fmla="*/ 51 w 51"/>
                <a:gd name="T29" fmla="*/ 58 h 80"/>
                <a:gd name="T30" fmla="*/ 51 w 51"/>
                <a:gd name="T31" fmla="*/ 58 h 80"/>
                <a:gd name="T32" fmla="*/ 50 w 51"/>
                <a:gd name="T33" fmla="*/ 58 h 80"/>
                <a:gd name="T34" fmla="*/ 51 w 51"/>
                <a:gd name="T35" fmla="*/ 58 h 80"/>
                <a:gd name="T36" fmla="*/ 51 w 51"/>
                <a:gd name="T37" fmla="*/ 58 h 80"/>
                <a:gd name="T38" fmla="*/ 50 w 51"/>
                <a:gd name="T39" fmla="*/ 58 h 80"/>
                <a:gd name="T40" fmla="*/ 51 w 51"/>
                <a:gd name="T41" fmla="*/ 58 h 80"/>
                <a:gd name="T42" fmla="*/ 51 w 51"/>
                <a:gd name="T43" fmla="*/ 58 h 80"/>
                <a:gd name="T44" fmla="*/ 49 w 51"/>
                <a:gd name="T45" fmla="*/ 58 h 80"/>
                <a:gd name="T46" fmla="*/ 47 w 51"/>
                <a:gd name="T47" fmla="*/ 58 h 80"/>
                <a:gd name="T48" fmla="*/ 47 w 51"/>
                <a:gd name="T49" fmla="*/ 58 h 80"/>
                <a:gd name="T50" fmla="*/ 44 w 51"/>
                <a:gd name="T51" fmla="*/ 67 h 80"/>
                <a:gd name="T52" fmla="*/ 34 w 51"/>
                <a:gd name="T53" fmla="*/ 74 h 80"/>
                <a:gd name="T54" fmla="*/ 30 w 51"/>
                <a:gd name="T55" fmla="*/ 75 h 80"/>
                <a:gd name="T56" fmla="*/ 29 w 51"/>
                <a:gd name="T57" fmla="*/ 76 h 80"/>
                <a:gd name="T58" fmla="*/ 28 w 51"/>
                <a:gd name="T59" fmla="*/ 76 h 80"/>
                <a:gd name="T60" fmla="*/ 28 w 51"/>
                <a:gd name="T61" fmla="*/ 76 h 80"/>
                <a:gd name="T62" fmla="*/ 28 w 51"/>
                <a:gd name="T63" fmla="*/ 78 h 80"/>
                <a:gd name="T64" fmla="*/ 29 w 51"/>
                <a:gd name="T65" fmla="*/ 76 h 80"/>
                <a:gd name="T66" fmla="*/ 12 w 51"/>
                <a:gd name="T67" fmla="*/ 71 h 80"/>
                <a:gd name="T68" fmla="*/ 6 w 51"/>
                <a:gd name="T69" fmla="*/ 62 h 80"/>
                <a:gd name="T70" fmla="*/ 5 w 51"/>
                <a:gd name="T71" fmla="*/ 53 h 80"/>
                <a:gd name="T72" fmla="*/ 15 w 51"/>
                <a:gd name="T73" fmla="*/ 21 h 80"/>
                <a:gd name="T74" fmla="*/ 22 w 51"/>
                <a:gd name="T75" fmla="*/ 9 h 80"/>
                <a:gd name="T76" fmla="*/ 25 w 51"/>
                <a:gd name="T77" fmla="*/ 5 h 80"/>
                <a:gd name="T78" fmla="*/ 25 w 51"/>
                <a:gd name="T79" fmla="*/ 4 h 80"/>
                <a:gd name="T80" fmla="*/ 26 w 51"/>
                <a:gd name="T81" fmla="*/ 4 h 80"/>
                <a:gd name="T82" fmla="*/ 24 w 51"/>
                <a:gd name="T83" fmla="*/ 3 h 80"/>
                <a:gd name="T84" fmla="*/ 22 w 51"/>
                <a:gd name="T85" fmla="*/ 4 h 80"/>
                <a:gd name="T86" fmla="*/ 42 w 51"/>
                <a:gd name="T87" fmla="*/ 37 h 80"/>
                <a:gd name="T88" fmla="*/ 47 w 51"/>
                <a:gd name="T89" fmla="*/ 58 h 80"/>
                <a:gd name="T90" fmla="*/ 49 w 51"/>
                <a:gd name="T91" fmla="*/ 58 h 80"/>
                <a:gd name="T92" fmla="*/ 47 w 51"/>
                <a:gd name="T93" fmla="*/ 58 h 80"/>
                <a:gd name="T94" fmla="*/ 49 w 51"/>
                <a:gd name="T95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80">
                  <a:moveTo>
                    <a:pt x="49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51" y="52"/>
                    <a:pt x="50" y="45"/>
                    <a:pt x="47" y="35"/>
                  </a:cubicBezTo>
                  <a:cubicBezTo>
                    <a:pt x="43" y="26"/>
                    <a:pt x="37" y="15"/>
                    <a:pt x="25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23" y="0"/>
                    <a:pt x="22" y="1"/>
                    <a:pt x="22" y="1"/>
                  </a:cubicBezTo>
                  <a:cubicBezTo>
                    <a:pt x="22" y="1"/>
                    <a:pt x="16" y="9"/>
                    <a:pt x="11" y="19"/>
                  </a:cubicBezTo>
                  <a:cubicBezTo>
                    <a:pt x="5" y="29"/>
                    <a:pt x="0" y="42"/>
                    <a:pt x="0" y="53"/>
                  </a:cubicBezTo>
                  <a:cubicBezTo>
                    <a:pt x="0" y="57"/>
                    <a:pt x="0" y="60"/>
                    <a:pt x="1" y="63"/>
                  </a:cubicBezTo>
                  <a:cubicBezTo>
                    <a:pt x="3" y="67"/>
                    <a:pt x="5" y="72"/>
                    <a:pt x="9" y="75"/>
                  </a:cubicBezTo>
                  <a:cubicBezTo>
                    <a:pt x="13" y="78"/>
                    <a:pt x="19" y="80"/>
                    <a:pt x="28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0"/>
                    <a:pt x="34" y="80"/>
                    <a:pt x="40" y="77"/>
                  </a:cubicBezTo>
                  <a:cubicBezTo>
                    <a:pt x="43" y="75"/>
                    <a:pt x="45" y="73"/>
                    <a:pt x="48" y="70"/>
                  </a:cubicBezTo>
                  <a:cubicBezTo>
                    <a:pt x="50" y="67"/>
                    <a:pt x="51" y="63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62"/>
                    <a:pt x="45" y="65"/>
                    <a:pt x="44" y="67"/>
                  </a:cubicBezTo>
                  <a:cubicBezTo>
                    <a:pt x="41" y="71"/>
                    <a:pt x="37" y="73"/>
                    <a:pt x="34" y="74"/>
                  </a:cubicBezTo>
                  <a:cubicBezTo>
                    <a:pt x="32" y="75"/>
                    <a:pt x="31" y="75"/>
                    <a:pt x="30" y="75"/>
                  </a:cubicBezTo>
                  <a:cubicBezTo>
                    <a:pt x="29" y="75"/>
                    <a:pt x="29" y="76"/>
                    <a:pt x="2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0" y="75"/>
                    <a:pt x="15" y="73"/>
                    <a:pt x="12" y="71"/>
                  </a:cubicBezTo>
                  <a:cubicBezTo>
                    <a:pt x="9" y="68"/>
                    <a:pt x="7" y="65"/>
                    <a:pt x="6" y="62"/>
                  </a:cubicBezTo>
                  <a:cubicBezTo>
                    <a:pt x="5" y="59"/>
                    <a:pt x="5" y="56"/>
                    <a:pt x="5" y="53"/>
                  </a:cubicBezTo>
                  <a:cubicBezTo>
                    <a:pt x="5" y="43"/>
                    <a:pt x="10" y="31"/>
                    <a:pt x="15" y="21"/>
                  </a:cubicBezTo>
                  <a:cubicBezTo>
                    <a:pt x="18" y="16"/>
                    <a:pt x="20" y="12"/>
                    <a:pt x="22" y="9"/>
                  </a:cubicBezTo>
                  <a:cubicBezTo>
                    <a:pt x="23" y="7"/>
                    <a:pt x="24" y="6"/>
                    <a:pt x="25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33" y="17"/>
                    <a:pt x="39" y="28"/>
                    <a:pt x="42" y="37"/>
                  </a:cubicBezTo>
                  <a:cubicBezTo>
                    <a:pt x="46" y="46"/>
                    <a:pt x="47" y="53"/>
                    <a:pt x="47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5" name="îSḷîdé"/>
            <p:cNvSpPr/>
            <p:nvPr/>
          </p:nvSpPr>
          <p:spPr bwMode="auto">
            <a:xfrm>
              <a:off x="7384256" y="2805113"/>
              <a:ext cx="1501775" cy="1622425"/>
            </a:xfrm>
            <a:custGeom>
              <a:avLst/>
              <a:gdLst>
                <a:gd name="T0" fmla="*/ 71 w 783"/>
                <a:gd name="T1" fmla="*/ 317 h 847"/>
                <a:gd name="T2" fmla="*/ 284 w 783"/>
                <a:gd name="T3" fmla="*/ 758 h 847"/>
                <a:gd name="T4" fmla="*/ 705 w 783"/>
                <a:gd name="T5" fmla="*/ 477 h 847"/>
                <a:gd name="T6" fmla="*/ 489 w 783"/>
                <a:gd name="T7" fmla="*/ 47 h 847"/>
                <a:gd name="T8" fmla="*/ 71 w 783"/>
                <a:gd name="T9" fmla="*/ 31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847">
                  <a:moveTo>
                    <a:pt x="71" y="317"/>
                  </a:moveTo>
                  <a:cubicBezTo>
                    <a:pt x="0" y="519"/>
                    <a:pt x="0" y="665"/>
                    <a:pt x="284" y="758"/>
                  </a:cubicBezTo>
                  <a:cubicBezTo>
                    <a:pt x="556" y="847"/>
                    <a:pt x="642" y="671"/>
                    <a:pt x="705" y="477"/>
                  </a:cubicBezTo>
                  <a:cubicBezTo>
                    <a:pt x="783" y="238"/>
                    <a:pt x="669" y="93"/>
                    <a:pt x="489" y="47"/>
                  </a:cubicBezTo>
                  <a:cubicBezTo>
                    <a:pt x="309" y="0"/>
                    <a:pt x="170" y="41"/>
                    <a:pt x="71" y="317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6" name="îṧļîdé"/>
            <p:cNvSpPr/>
            <p:nvPr/>
          </p:nvSpPr>
          <p:spPr bwMode="auto">
            <a:xfrm>
              <a:off x="7731919" y="3298826"/>
              <a:ext cx="169863" cy="149225"/>
            </a:xfrm>
            <a:custGeom>
              <a:avLst/>
              <a:gdLst>
                <a:gd name="T0" fmla="*/ 0 w 89"/>
                <a:gd name="T1" fmla="*/ 57 h 78"/>
                <a:gd name="T2" fmla="*/ 56 w 89"/>
                <a:gd name="T3" fmla="*/ 6 h 78"/>
                <a:gd name="T4" fmla="*/ 80 w 89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78">
                  <a:moveTo>
                    <a:pt x="0" y="57"/>
                  </a:moveTo>
                  <a:cubicBezTo>
                    <a:pt x="9" y="23"/>
                    <a:pt x="34" y="0"/>
                    <a:pt x="56" y="6"/>
                  </a:cubicBezTo>
                  <a:cubicBezTo>
                    <a:pt x="78" y="12"/>
                    <a:pt x="89" y="44"/>
                    <a:pt x="80" y="78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7" name="îṧ1iḍê"/>
            <p:cNvSpPr/>
            <p:nvPr/>
          </p:nvSpPr>
          <p:spPr bwMode="auto">
            <a:xfrm>
              <a:off x="7723981" y="3300413"/>
              <a:ext cx="174625" cy="155575"/>
            </a:xfrm>
            <a:custGeom>
              <a:avLst/>
              <a:gdLst>
                <a:gd name="T0" fmla="*/ 7 w 91"/>
                <a:gd name="T1" fmla="*/ 56 h 81"/>
                <a:gd name="T2" fmla="*/ 26 w 91"/>
                <a:gd name="T3" fmla="*/ 21 h 81"/>
                <a:gd name="T4" fmla="*/ 53 w 91"/>
                <a:gd name="T5" fmla="*/ 8 h 81"/>
                <a:gd name="T6" fmla="*/ 59 w 91"/>
                <a:gd name="T7" fmla="*/ 8 h 81"/>
                <a:gd name="T8" fmla="*/ 77 w 91"/>
                <a:gd name="T9" fmla="*/ 23 h 81"/>
                <a:gd name="T10" fmla="*/ 83 w 91"/>
                <a:gd name="T11" fmla="*/ 53 h 81"/>
                <a:gd name="T12" fmla="*/ 80 w 91"/>
                <a:gd name="T13" fmla="*/ 76 h 81"/>
                <a:gd name="T14" fmla="*/ 83 w 91"/>
                <a:gd name="T15" fmla="*/ 80 h 81"/>
                <a:gd name="T16" fmla="*/ 87 w 91"/>
                <a:gd name="T17" fmla="*/ 78 h 81"/>
                <a:gd name="T18" fmla="*/ 91 w 91"/>
                <a:gd name="T19" fmla="*/ 53 h 81"/>
                <a:gd name="T20" fmla="*/ 83 w 91"/>
                <a:gd name="T21" fmla="*/ 20 h 81"/>
                <a:gd name="T22" fmla="*/ 61 w 91"/>
                <a:gd name="T23" fmla="*/ 2 h 81"/>
                <a:gd name="T24" fmla="*/ 53 w 91"/>
                <a:gd name="T25" fmla="*/ 0 h 81"/>
                <a:gd name="T26" fmla="*/ 21 w 91"/>
                <a:gd name="T27" fmla="*/ 16 h 81"/>
                <a:gd name="T28" fmla="*/ 0 w 91"/>
                <a:gd name="T29" fmla="*/ 55 h 81"/>
                <a:gd name="T30" fmla="*/ 3 w 91"/>
                <a:gd name="T31" fmla="*/ 59 h 81"/>
                <a:gd name="T32" fmla="*/ 7 w 91"/>
                <a:gd name="T33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81">
                  <a:moveTo>
                    <a:pt x="7" y="56"/>
                  </a:moveTo>
                  <a:cubicBezTo>
                    <a:pt x="11" y="42"/>
                    <a:pt x="18" y="30"/>
                    <a:pt x="26" y="21"/>
                  </a:cubicBezTo>
                  <a:cubicBezTo>
                    <a:pt x="35" y="12"/>
                    <a:pt x="44" y="8"/>
                    <a:pt x="53" y="8"/>
                  </a:cubicBezTo>
                  <a:cubicBezTo>
                    <a:pt x="55" y="8"/>
                    <a:pt x="57" y="8"/>
                    <a:pt x="59" y="8"/>
                  </a:cubicBezTo>
                  <a:cubicBezTo>
                    <a:pt x="66" y="10"/>
                    <a:pt x="72" y="16"/>
                    <a:pt x="77" y="23"/>
                  </a:cubicBezTo>
                  <a:cubicBezTo>
                    <a:pt x="81" y="31"/>
                    <a:pt x="83" y="41"/>
                    <a:pt x="83" y="53"/>
                  </a:cubicBezTo>
                  <a:cubicBezTo>
                    <a:pt x="83" y="60"/>
                    <a:pt x="82" y="68"/>
                    <a:pt x="80" y="76"/>
                  </a:cubicBezTo>
                  <a:cubicBezTo>
                    <a:pt x="80" y="78"/>
                    <a:pt x="81" y="80"/>
                    <a:pt x="83" y="80"/>
                  </a:cubicBezTo>
                  <a:cubicBezTo>
                    <a:pt x="85" y="81"/>
                    <a:pt x="87" y="80"/>
                    <a:pt x="87" y="78"/>
                  </a:cubicBezTo>
                  <a:cubicBezTo>
                    <a:pt x="90" y="69"/>
                    <a:pt x="91" y="61"/>
                    <a:pt x="91" y="53"/>
                  </a:cubicBezTo>
                  <a:cubicBezTo>
                    <a:pt x="91" y="40"/>
                    <a:pt x="88" y="29"/>
                    <a:pt x="83" y="20"/>
                  </a:cubicBezTo>
                  <a:cubicBezTo>
                    <a:pt x="78" y="11"/>
                    <a:pt x="71" y="4"/>
                    <a:pt x="61" y="2"/>
                  </a:cubicBezTo>
                  <a:cubicBezTo>
                    <a:pt x="58" y="1"/>
                    <a:pt x="56" y="0"/>
                    <a:pt x="53" y="0"/>
                  </a:cubicBezTo>
                  <a:cubicBezTo>
                    <a:pt x="42" y="0"/>
                    <a:pt x="31" y="6"/>
                    <a:pt x="21" y="16"/>
                  </a:cubicBezTo>
                  <a:cubicBezTo>
                    <a:pt x="12" y="26"/>
                    <a:pt x="5" y="39"/>
                    <a:pt x="0" y="55"/>
                  </a:cubicBezTo>
                  <a:cubicBezTo>
                    <a:pt x="0" y="57"/>
                    <a:pt x="1" y="58"/>
                    <a:pt x="3" y="59"/>
                  </a:cubicBezTo>
                  <a:cubicBezTo>
                    <a:pt x="5" y="60"/>
                    <a:pt x="7" y="58"/>
                    <a:pt x="7" y="5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8" name="íSḻîḍê"/>
            <p:cNvSpPr/>
            <p:nvPr/>
          </p:nvSpPr>
          <p:spPr bwMode="auto">
            <a:xfrm>
              <a:off x="8363744" y="3524251"/>
              <a:ext cx="171450" cy="149225"/>
            </a:xfrm>
            <a:custGeom>
              <a:avLst/>
              <a:gdLst>
                <a:gd name="T0" fmla="*/ 0 w 89"/>
                <a:gd name="T1" fmla="*/ 56 h 78"/>
                <a:gd name="T2" fmla="*/ 57 w 89"/>
                <a:gd name="T3" fmla="*/ 6 h 78"/>
                <a:gd name="T4" fmla="*/ 80 w 89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78">
                  <a:moveTo>
                    <a:pt x="0" y="56"/>
                  </a:moveTo>
                  <a:cubicBezTo>
                    <a:pt x="10" y="22"/>
                    <a:pt x="35" y="0"/>
                    <a:pt x="57" y="6"/>
                  </a:cubicBezTo>
                  <a:cubicBezTo>
                    <a:pt x="79" y="12"/>
                    <a:pt x="89" y="44"/>
                    <a:pt x="80" y="78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9" name="îṩḻiďè"/>
            <p:cNvSpPr/>
            <p:nvPr/>
          </p:nvSpPr>
          <p:spPr bwMode="auto">
            <a:xfrm>
              <a:off x="8358981" y="3527426"/>
              <a:ext cx="171450" cy="153988"/>
            </a:xfrm>
            <a:custGeom>
              <a:avLst/>
              <a:gdLst>
                <a:gd name="T0" fmla="*/ 7 w 90"/>
                <a:gd name="T1" fmla="*/ 56 h 81"/>
                <a:gd name="T2" fmla="*/ 26 w 90"/>
                <a:gd name="T3" fmla="*/ 21 h 81"/>
                <a:gd name="T4" fmla="*/ 53 w 90"/>
                <a:gd name="T5" fmla="*/ 7 h 81"/>
                <a:gd name="T6" fmla="*/ 59 w 90"/>
                <a:gd name="T7" fmla="*/ 8 h 81"/>
                <a:gd name="T8" fmla="*/ 76 w 90"/>
                <a:gd name="T9" fmla="*/ 23 h 81"/>
                <a:gd name="T10" fmla="*/ 83 w 90"/>
                <a:gd name="T11" fmla="*/ 53 h 81"/>
                <a:gd name="T12" fmla="*/ 80 w 90"/>
                <a:gd name="T13" fmla="*/ 76 h 81"/>
                <a:gd name="T14" fmla="*/ 83 w 90"/>
                <a:gd name="T15" fmla="*/ 80 h 81"/>
                <a:gd name="T16" fmla="*/ 87 w 90"/>
                <a:gd name="T17" fmla="*/ 78 h 81"/>
                <a:gd name="T18" fmla="*/ 90 w 90"/>
                <a:gd name="T19" fmla="*/ 53 h 81"/>
                <a:gd name="T20" fmla="*/ 83 w 90"/>
                <a:gd name="T21" fmla="*/ 20 h 81"/>
                <a:gd name="T22" fmla="*/ 61 w 90"/>
                <a:gd name="T23" fmla="*/ 1 h 81"/>
                <a:gd name="T24" fmla="*/ 53 w 90"/>
                <a:gd name="T25" fmla="*/ 0 h 81"/>
                <a:gd name="T26" fmla="*/ 21 w 90"/>
                <a:gd name="T27" fmla="*/ 16 h 81"/>
                <a:gd name="T28" fmla="*/ 0 w 90"/>
                <a:gd name="T29" fmla="*/ 54 h 81"/>
                <a:gd name="T30" fmla="*/ 3 w 90"/>
                <a:gd name="T31" fmla="*/ 59 h 81"/>
                <a:gd name="T32" fmla="*/ 7 w 90"/>
                <a:gd name="T33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81">
                  <a:moveTo>
                    <a:pt x="7" y="56"/>
                  </a:moveTo>
                  <a:cubicBezTo>
                    <a:pt x="11" y="42"/>
                    <a:pt x="18" y="29"/>
                    <a:pt x="26" y="21"/>
                  </a:cubicBezTo>
                  <a:cubicBezTo>
                    <a:pt x="34" y="12"/>
                    <a:pt x="44" y="7"/>
                    <a:pt x="53" y="7"/>
                  </a:cubicBezTo>
                  <a:cubicBezTo>
                    <a:pt x="55" y="7"/>
                    <a:pt x="57" y="8"/>
                    <a:pt x="59" y="8"/>
                  </a:cubicBezTo>
                  <a:cubicBezTo>
                    <a:pt x="66" y="10"/>
                    <a:pt x="72" y="15"/>
                    <a:pt x="76" y="23"/>
                  </a:cubicBezTo>
                  <a:cubicBezTo>
                    <a:pt x="81" y="31"/>
                    <a:pt x="83" y="41"/>
                    <a:pt x="83" y="53"/>
                  </a:cubicBezTo>
                  <a:cubicBezTo>
                    <a:pt x="83" y="60"/>
                    <a:pt x="82" y="68"/>
                    <a:pt x="80" y="76"/>
                  </a:cubicBezTo>
                  <a:cubicBezTo>
                    <a:pt x="79" y="78"/>
                    <a:pt x="81" y="80"/>
                    <a:pt x="83" y="80"/>
                  </a:cubicBezTo>
                  <a:cubicBezTo>
                    <a:pt x="84" y="81"/>
                    <a:pt x="86" y="79"/>
                    <a:pt x="87" y="78"/>
                  </a:cubicBezTo>
                  <a:cubicBezTo>
                    <a:pt x="89" y="69"/>
                    <a:pt x="90" y="61"/>
                    <a:pt x="90" y="53"/>
                  </a:cubicBezTo>
                  <a:cubicBezTo>
                    <a:pt x="90" y="40"/>
                    <a:pt x="88" y="29"/>
                    <a:pt x="83" y="20"/>
                  </a:cubicBezTo>
                  <a:cubicBezTo>
                    <a:pt x="78" y="11"/>
                    <a:pt x="70" y="4"/>
                    <a:pt x="61" y="1"/>
                  </a:cubicBezTo>
                  <a:cubicBezTo>
                    <a:pt x="58" y="1"/>
                    <a:pt x="55" y="0"/>
                    <a:pt x="53" y="0"/>
                  </a:cubicBezTo>
                  <a:cubicBezTo>
                    <a:pt x="41" y="0"/>
                    <a:pt x="30" y="6"/>
                    <a:pt x="21" y="16"/>
                  </a:cubicBezTo>
                  <a:cubicBezTo>
                    <a:pt x="12" y="25"/>
                    <a:pt x="4" y="39"/>
                    <a:pt x="0" y="54"/>
                  </a:cubicBezTo>
                  <a:cubicBezTo>
                    <a:pt x="0" y="56"/>
                    <a:pt x="1" y="58"/>
                    <a:pt x="3" y="59"/>
                  </a:cubicBezTo>
                  <a:cubicBezTo>
                    <a:pt x="4" y="59"/>
                    <a:pt x="6" y="58"/>
                    <a:pt x="7" y="5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0" name="îşḷiḋé"/>
            <p:cNvSpPr/>
            <p:nvPr/>
          </p:nvSpPr>
          <p:spPr bwMode="auto">
            <a:xfrm>
              <a:off x="7649369" y="3325813"/>
              <a:ext cx="68263" cy="22225"/>
            </a:xfrm>
            <a:custGeom>
              <a:avLst/>
              <a:gdLst>
                <a:gd name="T0" fmla="*/ 0 w 43"/>
                <a:gd name="T1" fmla="*/ 0 h 14"/>
                <a:gd name="T2" fmla="*/ 43 w 43"/>
                <a:gd name="T3" fmla="*/ 14 h 14"/>
                <a:gd name="T4" fmla="*/ 0 w 4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4">
                  <a:moveTo>
                    <a:pt x="0" y="0"/>
                  </a:moveTo>
                  <a:lnTo>
                    <a:pt x="43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1" name="í$ľiḓe"/>
            <p:cNvSpPr/>
            <p:nvPr/>
          </p:nvSpPr>
          <p:spPr bwMode="auto">
            <a:xfrm>
              <a:off x="7649369" y="3325813"/>
              <a:ext cx="68263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2" name="ïṥľîdè"/>
            <p:cNvSpPr/>
            <p:nvPr/>
          </p:nvSpPr>
          <p:spPr bwMode="auto">
            <a:xfrm>
              <a:off x="7644606" y="3321051"/>
              <a:ext cx="79375" cy="33338"/>
            </a:xfrm>
            <a:custGeom>
              <a:avLst/>
              <a:gdLst>
                <a:gd name="T0" fmla="*/ 2 w 41"/>
                <a:gd name="T1" fmla="*/ 4 h 17"/>
                <a:gd name="T2" fmla="*/ 37 w 41"/>
                <a:gd name="T3" fmla="*/ 16 h 17"/>
                <a:gd name="T4" fmla="*/ 40 w 41"/>
                <a:gd name="T5" fmla="*/ 15 h 17"/>
                <a:gd name="T6" fmla="*/ 39 w 41"/>
                <a:gd name="T7" fmla="*/ 12 h 17"/>
                <a:gd name="T8" fmla="*/ 3 w 41"/>
                <a:gd name="T9" fmla="*/ 0 h 17"/>
                <a:gd name="T10" fmla="*/ 0 w 41"/>
                <a:gd name="T11" fmla="*/ 1 h 17"/>
                <a:gd name="T12" fmla="*/ 2 w 41"/>
                <a:gd name="T1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4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9" y="17"/>
                    <a:pt x="40" y="16"/>
                    <a:pt x="40" y="15"/>
                  </a:cubicBezTo>
                  <a:cubicBezTo>
                    <a:pt x="41" y="13"/>
                    <a:pt x="40" y="12"/>
                    <a:pt x="39" y="1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3" name="ïśḷíḑe"/>
            <p:cNvSpPr/>
            <p:nvPr/>
          </p:nvSpPr>
          <p:spPr bwMode="auto">
            <a:xfrm>
              <a:off x="7638256" y="3354388"/>
              <a:ext cx="68263" cy="22225"/>
            </a:xfrm>
            <a:custGeom>
              <a:avLst/>
              <a:gdLst>
                <a:gd name="T0" fmla="*/ 0 w 43"/>
                <a:gd name="T1" fmla="*/ 0 h 14"/>
                <a:gd name="T2" fmla="*/ 43 w 43"/>
                <a:gd name="T3" fmla="*/ 14 h 14"/>
                <a:gd name="T4" fmla="*/ 0 w 4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4">
                  <a:moveTo>
                    <a:pt x="0" y="0"/>
                  </a:moveTo>
                  <a:lnTo>
                    <a:pt x="43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4" name="ísļïďé"/>
            <p:cNvSpPr/>
            <p:nvPr/>
          </p:nvSpPr>
          <p:spPr bwMode="auto">
            <a:xfrm>
              <a:off x="7638256" y="3354388"/>
              <a:ext cx="68263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5" name="îṥḻíďe"/>
            <p:cNvSpPr/>
            <p:nvPr/>
          </p:nvSpPr>
          <p:spPr bwMode="auto">
            <a:xfrm>
              <a:off x="7631906" y="3351213"/>
              <a:ext cx="79375" cy="31750"/>
            </a:xfrm>
            <a:custGeom>
              <a:avLst/>
              <a:gdLst>
                <a:gd name="T0" fmla="*/ 2 w 41"/>
                <a:gd name="T1" fmla="*/ 5 h 17"/>
                <a:gd name="T2" fmla="*/ 38 w 41"/>
                <a:gd name="T3" fmla="*/ 17 h 17"/>
                <a:gd name="T4" fmla="*/ 41 w 41"/>
                <a:gd name="T5" fmla="*/ 15 h 17"/>
                <a:gd name="T6" fmla="*/ 40 w 41"/>
                <a:gd name="T7" fmla="*/ 12 h 17"/>
                <a:gd name="T8" fmla="*/ 4 w 41"/>
                <a:gd name="T9" fmla="*/ 0 h 17"/>
                <a:gd name="T10" fmla="*/ 1 w 41"/>
                <a:gd name="T11" fmla="*/ 2 h 17"/>
                <a:gd name="T12" fmla="*/ 2 w 4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5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1" y="16"/>
                    <a:pt x="41" y="15"/>
                  </a:cubicBezTo>
                  <a:cubicBezTo>
                    <a:pt x="41" y="14"/>
                    <a:pt x="41" y="12"/>
                    <a:pt x="4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6" name="ïśļîḓe"/>
            <p:cNvSpPr/>
            <p:nvPr/>
          </p:nvSpPr>
          <p:spPr bwMode="auto">
            <a:xfrm>
              <a:off x="8095456" y="3027363"/>
              <a:ext cx="685800" cy="1271588"/>
            </a:xfrm>
            <a:custGeom>
              <a:avLst/>
              <a:gdLst>
                <a:gd name="T0" fmla="*/ 258 w 358"/>
                <a:gd name="T1" fmla="*/ 0 h 664"/>
                <a:gd name="T2" fmla="*/ 253 w 358"/>
                <a:gd name="T3" fmla="*/ 19 h 664"/>
                <a:gd name="T4" fmla="*/ 205 w 358"/>
                <a:gd name="T5" fmla="*/ 494 h 664"/>
                <a:gd name="T6" fmla="*/ 0 w 358"/>
                <a:gd name="T7" fmla="*/ 661 h 664"/>
                <a:gd name="T8" fmla="*/ 45 w 358"/>
                <a:gd name="T9" fmla="*/ 664 h 664"/>
                <a:gd name="T10" fmla="*/ 233 w 358"/>
                <a:gd name="T11" fmla="*/ 572 h 664"/>
                <a:gd name="T12" fmla="*/ 333 w 358"/>
                <a:gd name="T13" fmla="*/ 360 h 664"/>
                <a:gd name="T14" fmla="*/ 358 w 358"/>
                <a:gd name="T15" fmla="*/ 218 h 664"/>
                <a:gd name="T16" fmla="*/ 290 w 358"/>
                <a:gd name="T17" fmla="*/ 31 h 664"/>
                <a:gd name="T18" fmla="*/ 258 w 358"/>
                <a:gd name="T1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" h="664">
                  <a:moveTo>
                    <a:pt x="258" y="0"/>
                  </a:moveTo>
                  <a:cubicBezTo>
                    <a:pt x="253" y="19"/>
                    <a:pt x="253" y="19"/>
                    <a:pt x="253" y="19"/>
                  </a:cubicBezTo>
                  <a:cubicBezTo>
                    <a:pt x="253" y="19"/>
                    <a:pt x="358" y="215"/>
                    <a:pt x="205" y="494"/>
                  </a:cubicBezTo>
                  <a:cubicBezTo>
                    <a:pt x="205" y="494"/>
                    <a:pt x="120" y="640"/>
                    <a:pt x="0" y="661"/>
                  </a:cubicBezTo>
                  <a:cubicBezTo>
                    <a:pt x="16" y="663"/>
                    <a:pt x="31" y="664"/>
                    <a:pt x="45" y="664"/>
                  </a:cubicBezTo>
                  <a:cubicBezTo>
                    <a:pt x="130" y="664"/>
                    <a:pt x="189" y="628"/>
                    <a:pt x="233" y="572"/>
                  </a:cubicBezTo>
                  <a:cubicBezTo>
                    <a:pt x="278" y="516"/>
                    <a:pt x="307" y="440"/>
                    <a:pt x="333" y="360"/>
                  </a:cubicBezTo>
                  <a:cubicBezTo>
                    <a:pt x="350" y="308"/>
                    <a:pt x="358" y="261"/>
                    <a:pt x="358" y="218"/>
                  </a:cubicBezTo>
                  <a:cubicBezTo>
                    <a:pt x="358" y="141"/>
                    <a:pt x="333" y="78"/>
                    <a:pt x="290" y="31"/>
                  </a:cubicBezTo>
                  <a:cubicBezTo>
                    <a:pt x="280" y="20"/>
                    <a:pt x="270" y="10"/>
                    <a:pt x="258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7" name="í$lîḑê"/>
            <p:cNvSpPr/>
            <p:nvPr/>
          </p:nvSpPr>
          <p:spPr bwMode="auto">
            <a:xfrm>
              <a:off x="7441406" y="2860676"/>
              <a:ext cx="1344613" cy="1443038"/>
            </a:xfrm>
            <a:custGeom>
              <a:avLst/>
              <a:gdLst>
                <a:gd name="T0" fmla="*/ 41 w 701"/>
                <a:gd name="T1" fmla="*/ 288 h 754"/>
                <a:gd name="T2" fmla="*/ 40 w 701"/>
                <a:gd name="T3" fmla="*/ 288 h 754"/>
                <a:gd name="T4" fmla="*/ 0 w 701"/>
                <a:gd name="T5" fmla="*/ 472 h 754"/>
                <a:gd name="T6" fmla="*/ 56 w 701"/>
                <a:gd name="T7" fmla="*/ 619 h 754"/>
                <a:gd name="T8" fmla="*/ 254 w 701"/>
                <a:gd name="T9" fmla="*/ 730 h 754"/>
                <a:gd name="T10" fmla="*/ 386 w 701"/>
                <a:gd name="T11" fmla="*/ 754 h 754"/>
                <a:gd name="T12" fmla="*/ 576 w 701"/>
                <a:gd name="T13" fmla="*/ 660 h 754"/>
                <a:gd name="T14" fmla="*/ 676 w 701"/>
                <a:gd name="T15" fmla="*/ 448 h 754"/>
                <a:gd name="T16" fmla="*/ 701 w 701"/>
                <a:gd name="T17" fmla="*/ 305 h 754"/>
                <a:gd name="T18" fmla="*/ 633 w 701"/>
                <a:gd name="T19" fmla="*/ 116 h 754"/>
                <a:gd name="T20" fmla="*/ 459 w 701"/>
                <a:gd name="T21" fmla="*/ 16 h 754"/>
                <a:gd name="T22" fmla="*/ 344 w 701"/>
                <a:gd name="T23" fmla="*/ 0 h 754"/>
                <a:gd name="T24" fmla="*/ 174 w 701"/>
                <a:gd name="T25" fmla="*/ 63 h 754"/>
                <a:gd name="T26" fmla="*/ 40 w 701"/>
                <a:gd name="T27" fmla="*/ 288 h 754"/>
                <a:gd name="T28" fmla="*/ 41 w 701"/>
                <a:gd name="T29" fmla="*/ 288 h 754"/>
                <a:gd name="T30" fmla="*/ 43 w 701"/>
                <a:gd name="T31" fmla="*/ 288 h 754"/>
                <a:gd name="T32" fmla="*/ 175 w 701"/>
                <a:gd name="T33" fmla="*/ 65 h 754"/>
                <a:gd name="T34" fmla="*/ 344 w 701"/>
                <a:gd name="T35" fmla="*/ 2 h 754"/>
                <a:gd name="T36" fmla="*/ 459 w 701"/>
                <a:gd name="T37" fmla="*/ 19 h 754"/>
                <a:gd name="T38" fmla="*/ 631 w 701"/>
                <a:gd name="T39" fmla="*/ 118 h 754"/>
                <a:gd name="T40" fmla="*/ 699 w 701"/>
                <a:gd name="T41" fmla="*/ 305 h 754"/>
                <a:gd name="T42" fmla="*/ 674 w 701"/>
                <a:gd name="T43" fmla="*/ 447 h 754"/>
                <a:gd name="T44" fmla="*/ 574 w 701"/>
                <a:gd name="T45" fmla="*/ 659 h 754"/>
                <a:gd name="T46" fmla="*/ 386 w 701"/>
                <a:gd name="T47" fmla="*/ 751 h 754"/>
                <a:gd name="T48" fmla="*/ 254 w 701"/>
                <a:gd name="T49" fmla="*/ 728 h 754"/>
                <a:gd name="T50" fmla="*/ 58 w 701"/>
                <a:gd name="T51" fmla="*/ 617 h 754"/>
                <a:gd name="T52" fmla="*/ 3 w 701"/>
                <a:gd name="T53" fmla="*/ 472 h 754"/>
                <a:gd name="T54" fmla="*/ 43 w 701"/>
                <a:gd name="T55" fmla="*/ 288 h 754"/>
                <a:gd name="T56" fmla="*/ 41 w 701"/>
                <a:gd name="T57" fmla="*/ 288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1" h="754">
                  <a:moveTo>
                    <a:pt x="41" y="288"/>
                  </a:moveTo>
                  <a:cubicBezTo>
                    <a:pt x="40" y="288"/>
                    <a:pt x="40" y="288"/>
                    <a:pt x="40" y="288"/>
                  </a:cubicBezTo>
                  <a:cubicBezTo>
                    <a:pt x="16" y="355"/>
                    <a:pt x="0" y="417"/>
                    <a:pt x="0" y="472"/>
                  </a:cubicBezTo>
                  <a:cubicBezTo>
                    <a:pt x="0" y="527"/>
                    <a:pt x="16" y="576"/>
                    <a:pt x="56" y="619"/>
                  </a:cubicBezTo>
                  <a:cubicBezTo>
                    <a:pt x="96" y="662"/>
                    <a:pt x="159" y="699"/>
                    <a:pt x="254" y="730"/>
                  </a:cubicBezTo>
                  <a:cubicBezTo>
                    <a:pt x="304" y="746"/>
                    <a:pt x="347" y="754"/>
                    <a:pt x="386" y="754"/>
                  </a:cubicBezTo>
                  <a:cubicBezTo>
                    <a:pt x="472" y="754"/>
                    <a:pt x="531" y="717"/>
                    <a:pt x="576" y="660"/>
                  </a:cubicBezTo>
                  <a:cubicBezTo>
                    <a:pt x="621" y="604"/>
                    <a:pt x="650" y="527"/>
                    <a:pt x="676" y="448"/>
                  </a:cubicBezTo>
                  <a:cubicBezTo>
                    <a:pt x="693" y="396"/>
                    <a:pt x="701" y="348"/>
                    <a:pt x="701" y="305"/>
                  </a:cubicBezTo>
                  <a:cubicBezTo>
                    <a:pt x="701" y="227"/>
                    <a:pt x="676" y="164"/>
                    <a:pt x="633" y="116"/>
                  </a:cubicBezTo>
                  <a:cubicBezTo>
                    <a:pt x="590" y="68"/>
                    <a:pt x="530" y="35"/>
                    <a:pt x="459" y="16"/>
                  </a:cubicBezTo>
                  <a:cubicBezTo>
                    <a:pt x="419" y="6"/>
                    <a:pt x="381" y="0"/>
                    <a:pt x="344" y="0"/>
                  </a:cubicBezTo>
                  <a:cubicBezTo>
                    <a:pt x="281" y="0"/>
                    <a:pt x="224" y="18"/>
                    <a:pt x="174" y="63"/>
                  </a:cubicBezTo>
                  <a:cubicBezTo>
                    <a:pt x="123" y="109"/>
                    <a:pt x="78" y="181"/>
                    <a:pt x="40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3" y="288"/>
                    <a:pt x="43" y="288"/>
                    <a:pt x="43" y="288"/>
                  </a:cubicBezTo>
                  <a:cubicBezTo>
                    <a:pt x="81" y="182"/>
                    <a:pt x="125" y="110"/>
                    <a:pt x="175" y="65"/>
                  </a:cubicBezTo>
                  <a:cubicBezTo>
                    <a:pt x="225" y="20"/>
                    <a:pt x="282" y="2"/>
                    <a:pt x="344" y="2"/>
                  </a:cubicBezTo>
                  <a:cubicBezTo>
                    <a:pt x="380" y="2"/>
                    <a:pt x="419" y="8"/>
                    <a:pt x="459" y="19"/>
                  </a:cubicBezTo>
                  <a:cubicBezTo>
                    <a:pt x="529" y="37"/>
                    <a:pt x="589" y="70"/>
                    <a:pt x="631" y="118"/>
                  </a:cubicBezTo>
                  <a:cubicBezTo>
                    <a:pt x="674" y="165"/>
                    <a:pt x="699" y="228"/>
                    <a:pt x="699" y="305"/>
                  </a:cubicBezTo>
                  <a:cubicBezTo>
                    <a:pt x="699" y="348"/>
                    <a:pt x="691" y="395"/>
                    <a:pt x="674" y="447"/>
                  </a:cubicBezTo>
                  <a:cubicBezTo>
                    <a:pt x="648" y="527"/>
                    <a:pt x="619" y="603"/>
                    <a:pt x="574" y="659"/>
                  </a:cubicBezTo>
                  <a:cubicBezTo>
                    <a:pt x="530" y="715"/>
                    <a:pt x="471" y="751"/>
                    <a:pt x="386" y="751"/>
                  </a:cubicBezTo>
                  <a:cubicBezTo>
                    <a:pt x="348" y="751"/>
                    <a:pt x="304" y="744"/>
                    <a:pt x="254" y="728"/>
                  </a:cubicBezTo>
                  <a:cubicBezTo>
                    <a:pt x="160" y="697"/>
                    <a:pt x="97" y="660"/>
                    <a:pt x="58" y="617"/>
                  </a:cubicBezTo>
                  <a:cubicBezTo>
                    <a:pt x="18" y="575"/>
                    <a:pt x="3" y="526"/>
                    <a:pt x="3" y="472"/>
                  </a:cubicBezTo>
                  <a:cubicBezTo>
                    <a:pt x="3" y="417"/>
                    <a:pt x="19" y="356"/>
                    <a:pt x="43" y="288"/>
                  </a:cubicBezTo>
                  <a:cubicBezTo>
                    <a:pt x="41" y="288"/>
                    <a:pt x="41" y="288"/>
                    <a:pt x="41" y="288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8" name="îşlîḋé"/>
            <p:cNvSpPr/>
            <p:nvPr/>
          </p:nvSpPr>
          <p:spPr bwMode="auto">
            <a:xfrm>
              <a:off x="8112919" y="2490788"/>
              <a:ext cx="544513" cy="593725"/>
            </a:xfrm>
            <a:custGeom>
              <a:avLst/>
              <a:gdLst>
                <a:gd name="T0" fmla="*/ 242 w 284"/>
                <a:gd name="T1" fmla="*/ 141 h 310"/>
                <a:gd name="T2" fmla="*/ 126 w 284"/>
                <a:gd name="T3" fmla="*/ 36 h 310"/>
                <a:gd name="T4" fmla="*/ 62 w 284"/>
                <a:gd name="T5" fmla="*/ 5 h 310"/>
                <a:gd name="T6" fmla="*/ 14 w 284"/>
                <a:gd name="T7" fmla="*/ 57 h 310"/>
                <a:gd name="T8" fmla="*/ 54 w 284"/>
                <a:gd name="T9" fmla="*/ 175 h 310"/>
                <a:gd name="T10" fmla="*/ 168 w 284"/>
                <a:gd name="T11" fmla="*/ 261 h 310"/>
                <a:gd name="T12" fmla="*/ 284 w 284"/>
                <a:gd name="T13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310">
                  <a:moveTo>
                    <a:pt x="242" y="141"/>
                  </a:moveTo>
                  <a:cubicBezTo>
                    <a:pt x="203" y="105"/>
                    <a:pt x="145" y="52"/>
                    <a:pt x="126" y="36"/>
                  </a:cubicBezTo>
                  <a:cubicBezTo>
                    <a:pt x="109" y="21"/>
                    <a:pt x="89" y="0"/>
                    <a:pt x="62" y="5"/>
                  </a:cubicBezTo>
                  <a:cubicBezTo>
                    <a:pt x="38" y="9"/>
                    <a:pt x="23" y="31"/>
                    <a:pt x="14" y="57"/>
                  </a:cubicBezTo>
                  <a:cubicBezTo>
                    <a:pt x="0" y="99"/>
                    <a:pt x="27" y="146"/>
                    <a:pt x="54" y="175"/>
                  </a:cubicBezTo>
                  <a:cubicBezTo>
                    <a:pt x="84" y="210"/>
                    <a:pt x="127" y="241"/>
                    <a:pt x="168" y="261"/>
                  </a:cubicBezTo>
                  <a:cubicBezTo>
                    <a:pt x="207" y="280"/>
                    <a:pt x="239" y="300"/>
                    <a:pt x="284" y="310"/>
                  </a:cubicBezTo>
                </a:path>
              </a:pathLst>
            </a:custGeom>
            <a:solidFill>
              <a:srgbClr val="AB9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9" name="î$ľîḓe"/>
            <p:cNvSpPr/>
            <p:nvPr/>
          </p:nvSpPr>
          <p:spPr bwMode="auto">
            <a:xfrm>
              <a:off x="8112919" y="2490788"/>
              <a:ext cx="606425" cy="604838"/>
            </a:xfrm>
            <a:custGeom>
              <a:avLst/>
              <a:gdLst>
                <a:gd name="T0" fmla="*/ 249 w 316"/>
                <a:gd name="T1" fmla="*/ 150 h 316"/>
                <a:gd name="T2" fmla="*/ 126 w 316"/>
                <a:gd name="T3" fmla="*/ 36 h 316"/>
                <a:gd name="T4" fmla="*/ 62 w 316"/>
                <a:gd name="T5" fmla="*/ 5 h 316"/>
                <a:gd name="T6" fmla="*/ 14 w 316"/>
                <a:gd name="T7" fmla="*/ 57 h 316"/>
                <a:gd name="T8" fmla="*/ 54 w 316"/>
                <a:gd name="T9" fmla="*/ 175 h 316"/>
                <a:gd name="T10" fmla="*/ 168 w 316"/>
                <a:gd name="T11" fmla="*/ 261 h 316"/>
                <a:gd name="T12" fmla="*/ 316 w 316"/>
                <a:gd name="T13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6">
                  <a:moveTo>
                    <a:pt x="249" y="150"/>
                  </a:moveTo>
                  <a:cubicBezTo>
                    <a:pt x="210" y="113"/>
                    <a:pt x="145" y="52"/>
                    <a:pt x="126" y="36"/>
                  </a:cubicBezTo>
                  <a:cubicBezTo>
                    <a:pt x="109" y="21"/>
                    <a:pt x="89" y="0"/>
                    <a:pt x="62" y="5"/>
                  </a:cubicBezTo>
                  <a:cubicBezTo>
                    <a:pt x="38" y="9"/>
                    <a:pt x="23" y="31"/>
                    <a:pt x="14" y="57"/>
                  </a:cubicBezTo>
                  <a:cubicBezTo>
                    <a:pt x="0" y="99"/>
                    <a:pt x="27" y="146"/>
                    <a:pt x="54" y="175"/>
                  </a:cubicBezTo>
                  <a:cubicBezTo>
                    <a:pt x="84" y="210"/>
                    <a:pt x="127" y="241"/>
                    <a:pt x="168" y="261"/>
                  </a:cubicBezTo>
                  <a:cubicBezTo>
                    <a:pt x="207" y="280"/>
                    <a:pt x="271" y="306"/>
                    <a:pt x="316" y="316"/>
                  </a:cubicBezTo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0" name="ïṣlïḑe"/>
            <p:cNvSpPr/>
            <p:nvPr/>
          </p:nvSpPr>
          <p:spPr bwMode="auto">
            <a:xfrm>
              <a:off x="8139906" y="2609851"/>
              <a:ext cx="419100" cy="231775"/>
            </a:xfrm>
            <a:custGeom>
              <a:avLst/>
              <a:gdLst>
                <a:gd name="T0" fmla="*/ 219 w 219"/>
                <a:gd name="T1" fmla="*/ 79 h 121"/>
                <a:gd name="T2" fmla="*/ 168 w 219"/>
                <a:gd name="T3" fmla="*/ 31 h 121"/>
                <a:gd name="T4" fmla="*/ 6 w 219"/>
                <a:gd name="T5" fmla="*/ 0 h 121"/>
                <a:gd name="T6" fmla="*/ 3 w 219"/>
                <a:gd name="T7" fmla="*/ 39 h 121"/>
                <a:gd name="T8" fmla="*/ 219 w 219"/>
                <a:gd name="T9" fmla="*/ 7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21">
                  <a:moveTo>
                    <a:pt x="219" y="79"/>
                  </a:moveTo>
                  <a:cubicBezTo>
                    <a:pt x="204" y="64"/>
                    <a:pt x="186" y="47"/>
                    <a:pt x="168" y="31"/>
                  </a:cubicBezTo>
                  <a:cubicBezTo>
                    <a:pt x="113" y="52"/>
                    <a:pt x="45" y="22"/>
                    <a:pt x="6" y="0"/>
                  </a:cubicBezTo>
                  <a:cubicBezTo>
                    <a:pt x="0" y="18"/>
                    <a:pt x="1" y="28"/>
                    <a:pt x="3" y="39"/>
                  </a:cubicBezTo>
                  <a:cubicBezTo>
                    <a:pt x="127" y="121"/>
                    <a:pt x="219" y="79"/>
                    <a:pt x="219" y="79"/>
                  </a:cubicBezTo>
                  <a:close/>
                </a:path>
              </a:pathLst>
            </a:custGeom>
            <a:solidFill>
              <a:srgbClr val="EC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1" name="íṣļiďê"/>
            <p:cNvSpPr/>
            <p:nvPr/>
          </p:nvSpPr>
          <p:spPr bwMode="auto">
            <a:xfrm>
              <a:off x="8130381" y="2497138"/>
              <a:ext cx="554038" cy="590550"/>
            </a:xfrm>
            <a:custGeom>
              <a:avLst/>
              <a:gdLst>
                <a:gd name="T0" fmla="*/ 241 w 289"/>
                <a:gd name="T1" fmla="*/ 146 h 309"/>
                <a:gd name="T2" fmla="*/ 118 w 289"/>
                <a:gd name="T3" fmla="*/ 32 h 309"/>
                <a:gd name="T4" fmla="*/ 93 w 289"/>
                <a:gd name="T5" fmla="*/ 11 h 309"/>
                <a:gd name="T6" fmla="*/ 61 w 289"/>
                <a:gd name="T7" fmla="*/ 0 h 309"/>
                <a:gd name="T8" fmla="*/ 53 w 289"/>
                <a:gd name="T9" fmla="*/ 1 h 309"/>
                <a:gd name="T10" fmla="*/ 22 w 289"/>
                <a:gd name="T11" fmla="*/ 19 h 309"/>
                <a:gd name="T12" fmla="*/ 4 w 289"/>
                <a:gd name="T13" fmla="*/ 54 h 309"/>
                <a:gd name="T14" fmla="*/ 0 w 289"/>
                <a:gd name="T15" fmla="*/ 78 h 309"/>
                <a:gd name="T16" fmla="*/ 44 w 289"/>
                <a:gd name="T17" fmla="*/ 173 h 309"/>
                <a:gd name="T18" fmla="*/ 158 w 289"/>
                <a:gd name="T19" fmla="*/ 259 h 309"/>
                <a:gd name="T20" fmla="*/ 287 w 289"/>
                <a:gd name="T21" fmla="*/ 309 h 309"/>
                <a:gd name="T22" fmla="*/ 288 w 289"/>
                <a:gd name="T23" fmla="*/ 308 h 309"/>
                <a:gd name="T24" fmla="*/ 288 w 289"/>
                <a:gd name="T25" fmla="*/ 306 h 309"/>
                <a:gd name="T26" fmla="*/ 159 w 289"/>
                <a:gd name="T27" fmla="*/ 257 h 309"/>
                <a:gd name="T28" fmla="*/ 45 w 289"/>
                <a:gd name="T29" fmla="*/ 172 h 309"/>
                <a:gd name="T30" fmla="*/ 2 w 289"/>
                <a:gd name="T31" fmla="*/ 78 h 309"/>
                <a:gd name="T32" fmla="*/ 6 w 289"/>
                <a:gd name="T33" fmla="*/ 55 h 309"/>
                <a:gd name="T34" fmla="*/ 24 w 289"/>
                <a:gd name="T35" fmla="*/ 21 h 309"/>
                <a:gd name="T36" fmla="*/ 53 w 289"/>
                <a:gd name="T37" fmla="*/ 3 h 309"/>
                <a:gd name="T38" fmla="*/ 61 w 289"/>
                <a:gd name="T39" fmla="*/ 3 h 309"/>
                <a:gd name="T40" fmla="*/ 91 w 289"/>
                <a:gd name="T41" fmla="*/ 13 h 309"/>
                <a:gd name="T42" fmla="*/ 117 w 289"/>
                <a:gd name="T43" fmla="*/ 34 h 309"/>
                <a:gd name="T44" fmla="*/ 239 w 289"/>
                <a:gd name="T45" fmla="*/ 147 h 309"/>
                <a:gd name="T46" fmla="*/ 241 w 289"/>
                <a:gd name="T47" fmla="*/ 147 h 309"/>
                <a:gd name="T48" fmla="*/ 241 w 289"/>
                <a:gd name="T49" fmla="*/ 14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9" h="309">
                  <a:moveTo>
                    <a:pt x="241" y="146"/>
                  </a:moveTo>
                  <a:cubicBezTo>
                    <a:pt x="202" y="109"/>
                    <a:pt x="137" y="48"/>
                    <a:pt x="118" y="32"/>
                  </a:cubicBezTo>
                  <a:cubicBezTo>
                    <a:pt x="111" y="25"/>
                    <a:pt x="102" y="17"/>
                    <a:pt x="93" y="11"/>
                  </a:cubicBezTo>
                  <a:cubicBezTo>
                    <a:pt x="83" y="5"/>
                    <a:pt x="73" y="0"/>
                    <a:pt x="61" y="0"/>
                  </a:cubicBezTo>
                  <a:cubicBezTo>
                    <a:pt x="58" y="0"/>
                    <a:pt x="55" y="0"/>
                    <a:pt x="53" y="1"/>
                  </a:cubicBezTo>
                  <a:cubicBezTo>
                    <a:pt x="40" y="3"/>
                    <a:pt x="30" y="10"/>
                    <a:pt x="22" y="19"/>
                  </a:cubicBezTo>
                  <a:cubicBezTo>
                    <a:pt x="14" y="28"/>
                    <a:pt x="8" y="41"/>
                    <a:pt x="4" y="54"/>
                  </a:cubicBezTo>
                  <a:cubicBezTo>
                    <a:pt x="1" y="62"/>
                    <a:pt x="0" y="70"/>
                    <a:pt x="0" y="78"/>
                  </a:cubicBezTo>
                  <a:cubicBezTo>
                    <a:pt x="0" y="113"/>
                    <a:pt x="22" y="149"/>
                    <a:pt x="44" y="173"/>
                  </a:cubicBezTo>
                  <a:cubicBezTo>
                    <a:pt x="74" y="208"/>
                    <a:pt x="117" y="239"/>
                    <a:pt x="158" y="259"/>
                  </a:cubicBezTo>
                  <a:cubicBezTo>
                    <a:pt x="198" y="278"/>
                    <a:pt x="242" y="298"/>
                    <a:pt x="287" y="309"/>
                  </a:cubicBezTo>
                  <a:cubicBezTo>
                    <a:pt x="288" y="309"/>
                    <a:pt x="288" y="308"/>
                    <a:pt x="288" y="308"/>
                  </a:cubicBezTo>
                  <a:cubicBezTo>
                    <a:pt x="289" y="307"/>
                    <a:pt x="288" y="306"/>
                    <a:pt x="288" y="306"/>
                  </a:cubicBezTo>
                  <a:cubicBezTo>
                    <a:pt x="243" y="296"/>
                    <a:pt x="199" y="276"/>
                    <a:pt x="159" y="257"/>
                  </a:cubicBezTo>
                  <a:cubicBezTo>
                    <a:pt x="119" y="237"/>
                    <a:pt x="76" y="206"/>
                    <a:pt x="45" y="172"/>
                  </a:cubicBezTo>
                  <a:cubicBezTo>
                    <a:pt x="24" y="147"/>
                    <a:pt x="2" y="112"/>
                    <a:pt x="2" y="78"/>
                  </a:cubicBezTo>
                  <a:cubicBezTo>
                    <a:pt x="2" y="70"/>
                    <a:pt x="4" y="62"/>
                    <a:pt x="6" y="55"/>
                  </a:cubicBezTo>
                  <a:cubicBezTo>
                    <a:pt x="10" y="42"/>
                    <a:pt x="16" y="30"/>
                    <a:pt x="24" y="21"/>
                  </a:cubicBezTo>
                  <a:cubicBezTo>
                    <a:pt x="32" y="12"/>
                    <a:pt x="41" y="5"/>
                    <a:pt x="53" y="3"/>
                  </a:cubicBezTo>
                  <a:cubicBezTo>
                    <a:pt x="56" y="3"/>
                    <a:pt x="58" y="3"/>
                    <a:pt x="61" y="3"/>
                  </a:cubicBezTo>
                  <a:cubicBezTo>
                    <a:pt x="72" y="3"/>
                    <a:pt x="82" y="7"/>
                    <a:pt x="91" y="13"/>
                  </a:cubicBezTo>
                  <a:cubicBezTo>
                    <a:pt x="100" y="19"/>
                    <a:pt x="109" y="27"/>
                    <a:pt x="117" y="34"/>
                  </a:cubicBezTo>
                  <a:cubicBezTo>
                    <a:pt x="135" y="50"/>
                    <a:pt x="201" y="111"/>
                    <a:pt x="239" y="147"/>
                  </a:cubicBezTo>
                  <a:cubicBezTo>
                    <a:pt x="240" y="148"/>
                    <a:pt x="241" y="148"/>
                    <a:pt x="241" y="147"/>
                  </a:cubicBezTo>
                  <a:cubicBezTo>
                    <a:pt x="242" y="147"/>
                    <a:pt x="242" y="146"/>
                    <a:pt x="241" y="146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2" name="îṡļîďè"/>
            <p:cNvSpPr/>
            <p:nvPr/>
          </p:nvSpPr>
          <p:spPr bwMode="auto">
            <a:xfrm>
              <a:off x="8473281" y="3346451"/>
              <a:ext cx="196850" cy="146050"/>
            </a:xfrm>
            <a:custGeom>
              <a:avLst/>
              <a:gdLst>
                <a:gd name="T0" fmla="*/ 95 w 103"/>
                <a:gd name="T1" fmla="*/ 62 h 76"/>
                <a:gd name="T2" fmla="*/ 70 w 103"/>
                <a:gd name="T3" fmla="*/ 71 h 76"/>
                <a:gd name="T4" fmla="*/ 14 w 103"/>
                <a:gd name="T5" fmla="*/ 45 h 76"/>
                <a:gd name="T6" fmla="*/ 5 w 103"/>
                <a:gd name="T7" fmla="*/ 20 h 76"/>
                <a:gd name="T8" fmla="*/ 8 w 103"/>
                <a:gd name="T9" fmla="*/ 13 h 76"/>
                <a:gd name="T10" fmla="*/ 33 w 103"/>
                <a:gd name="T11" fmla="*/ 4 h 76"/>
                <a:gd name="T12" fmla="*/ 89 w 103"/>
                <a:gd name="T13" fmla="*/ 30 h 76"/>
                <a:gd name="T14" fmla="*/ 98 w 103"/>
                <a:gd name="T15" fmla="*/ 55 h 76"/>
                <a:gd name="T16" fmla="*/ 95 w 103"/>
                <a:gd name="T17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6">
                  <a:moveTo>
                    <a:pt x="95" y="62"/>
                  </a:moveTo>
                  <a:cubicBezTo>
                    <a:pt x="91" y="72"/>
                    <a:pt x="80" y="76"/>
                    <a:pt x="70" y="7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4" y="41"/>
                    <a:pt x="0" y="30"/>
                    <a:pt x="5" y="2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4"/>
                    <a:pt x="23" y="0"/>
                    <a:pt x="33" y="4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9" y="35"/>
                    <a:pt x="103" y="46"/>
                    <a:pt x="98" y="55"/>
                  </a:cubicBezTo>
                  <a:lnTo>
                    <a:pt x="95" y="62"/>
                  </a:lnTo>
                  <a:close/>
                </a:path>
              </a:pathLst>
            </a:custGeom>
            <a:solidFill>
              <a:srgbClr val="B6B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3" name="iṧļîḋê"/>
            <p:cNvSpPr/>
            <p:nvPr/>
          </p:nvSpPr>
          <p:spPr bwMode="auto">
            <a:xfrm>
              <a:off x="8473281" y="3346451"/>
              <a:ext cx="173038" cy="141288"/>
            </a:xfrm>
            <a:custGeom>
              <a:avLst/>
              <a:gdLst>
                <a:gd name="T0" fmla="*/ 33 w 90"/>
                <a:gd name="T1" fmla="*/ 4 h 74"/>
                <a:gd name="T2" fmla="*/ 35 w 90"/>
                <a:gd name="T3" fmla="*/ 5 h 74"/>
                <a:gd name="T4" fmla="*/ 30 w 90"/>
                <a:gd name="T5" fmla="*/ 12 h 74"/>
                <a:gd name="T6" fmla="*/ 27 w 90"/>
                <a:gd name="T7" fmla="*/ 18 h 74"/>
                <a:gd name="T8" fmla="*/ 36 w 90"/>
                <a:gd name="T9" fmla="*/ 43 h 74"/>
                <a:gd name="T10" fmla="*/ 90 w 90"/>
                <a:gd name="T11" fmla="*/ 69 h 74"/>
                <a:gd name="T12" fmla="*/ 70 w 90"/>
                <a:gd name="T13" fmla="*/ 71 h 74"/>
                <a:gd name="T14" fmla="*/ 14 w 90"/>
                <a:gd name="T15" fmla="*/ 45 h 74"/>
                <a:gd name="T16" fmla="*/ 5 w 90"/>
                <a:gd name="T17" fmla="*/ 20 h 74"/>
                <a:gd name="T18" fmla="*/ 8 w 90"/>
                <a:gd name="T19" fmla="*/ 13 h 74"/>
                <a:gd name="T20" fmla="*/ 33 w 90"/>
                <a:gd name="T21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74">
                  <a:moveTo>
                    <a:pt x="33" y="4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31" y="9"/>
                    <a:pt x="30" y="12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8"/>
                    <a:pt x="27" y="39"/>
                    <a:pt x="36" y="43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5" y="73"/>
                    <a:pt x="77" y="74"/>
                    <a:pt x="70" y="7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4" y="41"/>
                    <a:pt x="0" y="30"/>
                    <a:pt x="5" y="2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4"/>
                    <a:pt x="23" y="0"/>
                    <a:pt x="33" y="4"/>
                  </a:cubicBezTo>
                  <a:close/>
                </a:path>
              </a:pathLst>
            </a:custGeom>
            <a:solidFill>
              <a:srgbClr val="969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4" name="íşliḓê"/>
            <p:cNvSpPr/>
            <p:nvPr/>
          </p:nvSpPr>
          <p:spPr bwMode="auto">
            <a:xfrm>
              <a:off x="7723981" y="3090863"/>
              <a:ext cx="196850" cy="123825"/>
            </a:xfrm>
            <a:custGeom>
              <a:avLst/>
              <a:gdLst>
                <a:gd name="T0" fmla="*/ 99 w 103"/>
                <a:gd name="T1" fmla="*/ 49 h 65"/>
                <a:gd name="T2" fmla="*/ 76 w 103"/>
                <a:gd name="T3" fmla="*/ 63 h 65"/>
                <a:gd name="T4" fmla="*/ 15 w 103"/>
                <a:gd name="T5" fmla="*/ 46 h 65"/>
                <a:gd name="T6" fmla="*/ 2 w 103"/>
                <a:gd name="T7" fmla="*/ 23 h 65"/>
                <a:gd name="T8" fmla="*/ 4 w 103"/>
                <a:gd name="T9" fmla="*/ 16 h 65"/>
                <a:gd name="T10" fmla="*/ 27 w 103"/>
                <a:gd name="T11" fmla="*/ 3 h 65"/>
                <a:gd name="T12" fmla="*/ 87 w 103"/>
                <a:gd name="T13" fmla="*/ 19 h 65"/>
                <a:gd name="T14" fmla="*/ 101 w 103"/>
                <a:gd name="T15" fmla="*/ 42 h 65"/>
                <a:gd name="T16" fmla="*/ 99 w 103"/>
                <a:gd name="T17" fmla="*/ 4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65">
                  <a:moveTo>
                    <a:pt x="99" y="49"/>
                  </a:moveTo>
                  <a:cubicBezTo>
                    <a:pt x="96" y="60"/>
                    <a:pt x="86" y="65"/>
                    <a:pt x="76" y="6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5" y="44"/>
                    <a:pt x="0" y="33"/>
                    <a:pt x="2" y="2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6"/>
                    <a:pt x="17" y="0"/>
                    <a:pt x="27" y="3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8" y="22"/>
                    <a:pt x="103" y="32"/>
                    <a:pt x="101" y="42"/>
                  </a:cubicBezTo>
                  <a:lnTo>
                    <a:pt x="99" y="49"/>
                  </a:lnTo>
                  <a:close/>
                </a:path>
              </a:pathLst>
            </a:custGeom>
            <a:solidFill>
              <a:srgbClr val="B6B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5" name="î$ļíḑe"/>
            <p:cNvSpPr/>
            <p:nvPr/>
          </p:nvSpPr>
          <p:spPr bwMode="auto">
            <a:xfrm>
              <a:off x="7723981" y="3090863"/>
              <a:ext cx="182563" cy="123825"/>
            </a:xfrm>
            <a:custGeom>
              <a:avLst/>
              <a:gdLst>
                <a:gd name="T0" fmla="*/ 27 w 95"/>
                <a:gd name="T1" fmla="*/ 3 h 65"/>
                <a:gd name="T2" fmla="*/ 30 w 95"/>
                <a:gd name="T3" fmla="*/ 3 h 65"/>
                <a:gd name="T4" fmla="*/ 26 w 95"/>
                <a:gd name="T5" fmla="*/ 10 h 65"/>
                <a:gd name="T6" fmla="*/ 24 w 95"/>
                <a:gd name="T7" fmla="*/ 18 h 65"/>
                <a:gd name="T8" fmla="*/ 37 w 95"/>
                <a:gd name="T9" fmla="*/ 41 h 65"/>
                <a:gd name="T10" fmla="*/ 95 w 95"/>
                <a:gd name="T11" fmla="*/ 57 h 65"/>
                <a:gd name="T12" fmla="*/ 76 w 95"/>
                <a:gd name="T13" fmla="*/ 63 h 65"/>
                <a:gd name="T14" fmla="*/ 15 w 95"/>
                <a:gd name="T15" fmla="*/ 46 h 65"/>
                <a:gd name="T16" fmla="*/ 2 w 95"/>
                <a:gd name="T17" fmla="*/ 23 h 65"/>
                <a:gd name="T18" fmla="*/ 4 w 95"/>
                <a:gd name="T19" fmla="*/ 16 h 65"/>
                <a:gd name="T20" fmla="*/ 27 w 95"/>
                <a:gd name="T2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65">
                  <a:moveTo>
                    <a:pt x="27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8" y="5"/>
                    <a:pt x="27" y="8"/>
                    <a:pt x="26" y="10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1" y="28"/>
                    <a:pt x="27" y="38"/>
                    <a:pt x="37" y="41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0" y="62"/>
                    <a:pt x="83" y="65"/>
                    <a:pt x="76" y="6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5" y="44"/>
                    <a:pt x="0" y="33"/>
                    <a:pt x="2" y="2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6"/>
                    <a:pt x="17" y="0"/>
                    <a:pt x="27" y="3"/>
                  </a:cubicBezTo>
                  <a:close/>
                </a:path>
              </a:pathLst>
            </a:custGeom>
            <a:solidFill>
              <a:srgbClr val="969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6" name="ïṣḷiḍê"/>
            <p:cNvSpPr/>
            <p:nvPr/>
          </p:nvSpPr>
          <p:spPr bwMode="auto">
            <a:xfrm>
              <a:off x="8160544" y="3824288"/>
              <a:ext cx="98425" cy="250825"/>
            </a:xfrm>
            <a:custGeom>
              <a:avLst/>
              <a:gdLst>
                <a:gd name="T0" fmla="*/ 1 w 51"/>
                <a:gd name="T1" fmla="*/ 5 h 131"/>
                <a:gd name="T2" fmla="*/ 1 w 51"/>
                <a:gd name="T3" fmla="*/ 5 h 131"/>
                <a:gd name="T4" fmla="*/ 25 w 51"/>
                <a:gd name="T5" fmla="*/ 22 h 131"/>
                <a:gd name="T6" fmla="*/ 46 w 51"/>
                <a:gd name="T7" fmla="*/ 74 h 131"/>
                <a:gd name="T8" fmla="*/ 32 w 51"/>
                <a:gd name="T9" fmla="*/ 127 h 131"/>
                <a:gd name="T10" fmla="*/ 33 w 51"/>
                <a:gd name="T11" fmla="*/ 130 h 131"/>
                <a:gd name="T12" fmla="*/ 36 w 51"/>
                <a:gd name="T13" fmla="*/ 129 h 131"/>
                <a:gd name="T14" fmla="*/ 51 w 51"/>
                <a:gd name="T15" fmla="*/ 74 h 131"/>
                <a:gd name="T16" fmla="*/ 27 w 51"/>
                <a:gd name="T17" fmla="*/ 18 h 131"/>
                <a:gd name="T18" fmla="*/ 3 w 51"/>
                <a:gd name="T19" fmla="*/ 1 h 131"/>
                <a:gd name="T20" fmla="*/ 0 w 51"/>
                <a:gd name="T21" fmla="*/ 2 h 131"/>
                <a:gd name="T22" fmla="*/ 1 w 51"/>
                <a:gd name="T23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131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6"/>
                    <a:pt x="14" y="11"/>
                    <a:pt x="25" y="22"/>
                  </a:cubicBezTo>
                  <a:cubicBezTo>
                    <a:pt x="36" y="33"/>
                    <a:pt x="46" y="50"/>
                    <a:pt x="46" y="74"/>
                  </a:cubicBezTo>
                  <a:cubicBezTo>
                    <a:pt x="46" y="89"/>
                    <a:pt x="42" y="106"/>
                    <a:pt x="32" y="127"/>
                  </a:cubicBezTo>
                  <a:cubicBezTo>
                    <a:pt x="31" y="128"/>
                    <a:pt x="31" y="129"/>
                    <a:pt x="33" y="130"/>
                  </a:cubicBezTo>
                  <a:cubicBezTo>
                    <a:pt x="34" y="131"/>
                    <a:pt x="35" y="130"/>
                    <a:pt x="36" y="129"/>
                  </a:cubicBezTo>
                  <a:cubicBezTo>
                    <a:pt x="47" y="108"/>
                    <a:pt x="51" y="90"/>
                    <a:pt x="51" y="74"/>
                  </a:cubicBezTo>
                  <a:cubicBezTo>
                    <a:pt x="51" y="48"/>
                    <a:pt x="39" y="29"/>
                    <a:pt x="27" y="18"/>
                  </a:cubicBezTo>
                  <a:cubicBezTo>
                    <a:pt x="15" y="6"/>
                    <a:pt x="3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7" name="íṡ1ídê"/>
            <p:cNvSpPr/>
            <p:nvPr/>
          </p:nvSpPr>
          <p:spPr bwMode="auto">
            <a:xfrm>
              <a:off x="7662069" y="3717926"/>
              <a:ext cx="179388" cy="130175"/>
            </a:xfrm>
            <a:custGeom>
              <a:avLst/>
              <a:gdLst>
                <a:gd name="T0" fmla="*/ 91 w 93"/>
                <a:gd name="T1" fmla="*/ 1 h 68"/>
                <a:gd name="T2" fmla="*/ 78 w 93"/>
                <a:gd name="T3" fmla="*/ 0 h 68"/>
                <a:gd name="T4" fmla="*/ 35 w 93"/>
                <a:gd name="T5" fmla="*/ 11 h 68"/>
                <a:gd name="T6" fmla="*/ 0 w 93"/>
                <a:gd name="T7" fmla="*/ 65 h 68"/>
                <a:gd name="T8" fmla="*/ 2 w 93"/>
                <a:gd name="T9" fmla="*/ 68 h 68"/>
                <a:gd name="T10" fmla="*/ 5 w 93"/>
                <a:gd name="T11" fmla="*/ 66 h 68"/>
                <a:gd name="T12" fmla="*/ 38 w 93"/>
                <a:gd name="T13" fmla="*/ 15 h 68"/>
                <a:gd name="T14" fmla="*/ 78 w 93"/>
                <a:gd name="T15" fmla="*/ 4 h 68"/>
                <a:gd name="T16" fmla="*/ 87 w 93"/>
                <a:gd name="T17" fmla="*/ 5 h 68"/>
                <a:gd name="T18" fmla="*/ 89 w 93"/>
                <a:gd name="T19" fmla="*/ 5 h 68"/>
                <a:gd name="T20" fmla="*/ 90 w 93"/>
                <a:gd name="T21" fmla="*/ 5 h 68"/>
                <a:gd name="T22" fmla="*/ 90 w 93"/>
                <a:gd name="T23" fmla="*/ 5 h 68"/>
                <a:gd name="T24" fmla="*/ 93 w 93"/>
                <a:gd name="T25" fmla="*/ 3 h 68"/>
                <a:gd name="T26" fmla="*/ 91 w 93"/>
                <a:gd name="T27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68">
                  <a:moveTo>
                    <a:pt x="91" y="1"/>
                  </a:moveTo>
                  <a:cubicBezTo>
                    <a:pt x="91" y="1"/>
                    <a:pt x="86" y="0"/>
                    <a:pt x="78" y="0"/>
                  </a:cubicBezTo>
                  <a:cubicBezTo>
                    <a:pt x="67" y="0"/>
                    <a:pt x="50" y="1"/>
                    <a:pt x="35" y="11"/>
                  </a:cubicBezTo>
                  <a:cubicBezTo>
                    <a:pt x="20" y="20"/>
                    <a:pt x="6" y="37"/>
                    <a:pt x="0" y="65"/>
                  </a:cubicBezTo>
                  <a:cubicBezTo>
                    <a:pt x="0" y="66"/>
                    <a:pt x="1" y="68"/>
                    <a:pt x="2" y="68"/>
                  </a:cubicBezTo>
                  <a:cubicBezTo>
                    <a:pt x="3" y="68"/>
                    <a:pt x="5" y="67"/>
                    <a:pt x="5" y="66"/>
                  </a:cubicBezTo>
                  <a:cubicBezTo>
                    <a:pt x="11" y="39"/>
                    <a:pt x="24" y="23"/>
                    <a:pt x="38" y="15"/>
                  </a:cubicBezTo>
                  <a:cubicBezTo>
                    <a:pt x="52" y="6"/>
                    <a:pt x="67" y="4"/>
                    <a:pt x="78" y="4"/>
                  </a:cubicBezTo>
                  <a:cubicBezTo>
                    <a:pt x="81" y="4"/>
                    <a:pt x="85" y="5"/>
                    <a:pt x="87" y="5"/>
                  </a:cubicBezTo>
                  <a:cubicBezTo>
                    <a:pt x="88" y="5"/>
                    <a:pt x="89" y="5"/>
                    <a:pt x="89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1" y="6"/>
                    <a:pt x="93" y="5"/>
                    <a:pt x="93" y="3"/>
                  </a:cubicBezTo>
                  <a:cubicBezTo>
                    <a:pt x="93" y="2"/>
                    <a:pt x="92" y="1"/>
                    <a:pt x="91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8" name="işliḑê"/>
            <p:cNvSpPr/>
            <p:nvPr/>
          </p:nvSpPr>
          <p:spPr bwMode="auto">
            <a:xfrm>
              <a:off x="8120856" y="3090863"/>
              <a:ext cx="290513" cy="123825"/>
            </a:xfrm>
            <a:custGeom>
              <a:avLst/>
              <a:gdLst>
                <a:gd name="T0" fmla="*/ 3 w 152"/>
                <a:gd name="T1" fmla="*/ 6 h 65"/>
                <a:gd name="T2" fmla="*/ 3 w 152"/>
                <a:gd name="T3" fmla="*/ 6 h 65"/>
                <a:gd name="T4" fmla="*/ 15 w 152"/>
                <a:gd name="T5" fmla="*/ 5 h 65"/>
                <a:gd name="T6" fmla="*/ 148 w 152"/>
                <a:gd name="T7" fmla="*/ 64 h 65"/>
                <a:gd name="T8" fmla="*/ 151 w 152"/>
                <a:gd name="T9" fmla="*/ 64 h 65"/>
                <a:gd name="T10" fmla="*/ 151 w 152"/>
                <a:gd name="T11" fmla="*/ 61 h 65"/>
                <a:gd name="T12" fmla="*/ 15 w 152"/>
                <a:gd name="T13" fmla="*/ 0 h 65"/>
                <a:gd name="T14" fmla="*/ 2 w 152"/>
                <a:gd name="T15" fmla="*/ 1 h 65"/>
                <a:gd name="T16" fmla="*/ 0 w 152"/>
                <a:gd name="T17" fmla="*/ 4 h 65"/>
                <a:gd name="T18" fmla="*/ 3 w 152"/>
                <a:gd name="T19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65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9" y="5"/>
                    <a:pt x="15" y="5"/>
                  </a:cubicBezTo>
                  <a:cubicBezTo>
                    <a:pt x="40" y="5"/>
                    <a:pt x="95" y="12"/>
                    <a:pt x="148" y="64"/>
                  </a:cubicBezTo>
                  <a:cubicBezTo>
                    <a:pt x="149" y="65"/>
                    <a:pt x="150" y="65"/>
                    <a:pt x="151" y="64"/>
                  </a:cubicBezTo>
                  <a:cubicBezTo>
                    <a:pt x="152" y="63"/>
                    <a:pt x="152" y="62"/>
                    <a:pt x="151" y="61"/>
                  </a:cubicBezTo>
                  <a:cubicBezTo>
                    <a:pt x="98" y="7"/>
                    <a:pt x="40" y="0"/>
                    <a:pt x="15" y="0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9" name="îśľíḍé"/>
            <p:cNvSpPr/>
            <p:nvPr/>
          </p:nvSpPr>
          <p:spPr bwMode="auto">
            <a:xfrm>
              <a:off x="8197056" y="3035301"/>
              <a:ext cx="188913" cy="85725"/>
            </a:xfrm>
            <a:custGeom>
              <a:avLst/>
              <a:gdLst>
                <a:gd name="T0" fmla="*/ 3 w 98"/>
                <a:gd name="T1" fmla="*/ 5 h 45"/>
                <a:gd name="T2" fmla="*/ 3 w 98"/>
                <a:gd name="T3" fmla="*/ 5 h 45"/>
                <a:gd name="T4" fmla="*/ 94 w 98"/>
                <a:gd name="T5" fmla="*/ 44 h 45"/>
                <a:gd name="T6" fmla="*/ 97 w 98"/>
                <a:gd name="T7" fmla="*/ 44 h 45"/>
                <a:gd name="T8" fmla="*/ 97 w 98"/>
                <a:gd name="T9" fmla="*/ 40 h 45"/>
                <a:gd name="T10" fmla="*/ 3 w 98"/>
                <a:gd name="T11" fmla="*/ 0 h 45"/>
                <a:gd name="T12" fmla="*/ 0 w 98"/>
                <a:gd name="T13" fmla="*/ 2 h 45"/>
                <a:gd name="T14" fmla="*/ 3 w 98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9" y="6"/>
                    <a:pt x="56" y="14"/>
                    <a:pt x="94" y="44"/>
                  </a:cubicBezTo>
                  <a:cubicBezTo>
                    <a:pt x="95" y="45"/>
                    <a:pt x="96" y="45"/>
                    <a:pt x="97" y="44"/>
                  </a:cubicBezTo>
                  <a:cubicBezTo>
                    <a:pt x="98" y="43"/>
                    <a:pt x="98" y="41"/>
                    <a:pt x="97" y="40"/>
                  </a:cubicBezTo>
                  <a:cubicBezTo>
                    <a:pt x="56" y="7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0" name="ïSḻïḍé"/>
            <p:cNvSpPr/>
            <p:nvPr/>
          </p:nvSpPr>
          <p:spPr bwMode="auto">
            <a:xfrm>
              <a:off x="8565356" y="3638551"/>
              <a:ext cx="69850" cy="22225"/>
            </a:xfrm>
            <a:custGeom>
              <a:avLst/>
              <a:gdLst>
                <a:gd name="T0" fmla="*/ 0 w 44"/>
                <a:gd name="T1" fmla="*/ 0 h 14"/>
                <a:gd name="T2" fmla="*/ 44 w 44"/>
                <a:gd name="T3" fmla="*/ 14 h 14"/>
                <a:gd name="T4" fmla="*/ 0 w 4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4">
                  <a:moveTo>
                    <a:pt x="0" y="0"/>
                  </a:move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1" name="í$ḷíḓe"/>
            <p:cNvSpPr/>
            <p:nvPr/>
          </p:nvSpPr>
          <p:spPr bwMode="auto">
            <a:xfrm>
              <a:off x="8565356" y="3638551"/>
              <a:ext cx="69850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2" name="îşľîḋê"/>
            <p:cNvSpPr/>
            <p:nvPr/>
          </p:nvSpPr>
          <p:spPr bwMode="auto">
            <a:xfrm>
              <a:off x="8559006" y="3632201"/>
              <a:ext cx="79375" cy="31750"/>
            </a:xfrm>
            <a:custGeom>
              <a:avLst/>
              <a:gdLst>
                <a:gd name="T0" fmla="*/ 2 w 41"/>
                <a:gd name="T1" fmla="*/ 5 h 17"/>
                <a:gd name="T2" fmla="*/ 38 w 41"/>
                <a:gd name="T3" fmla="*/ 17 h 17"/>
                <a:gd name="T4" fmla="*/ 41 w 41"/>
                <a:gd name="T5" fmla="*/ 15 h 17"/>
                <a:gd name="T6" fmla="*/ 39 w 41"/>
                <a:gd name="T7" fmla="*/ 12 h 17"/>
                <a:gd name="T8" fmla="*/ 4 w 41"/>
                <a:gd name="T9" fmla="*/ 1 h 17"/>
                <a:gd name="T10" fmla="*/ 1 w 41"/>
                <a:gd name="T11" fmla="*/ 2 h 17"/>
                <a:gd name="T12" fmla="*/ 2 w 4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5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1" y="17"/>
                    <a:pt x="41" y="15"/>
                  </a:cubicBezTo>
                  <a:cubicBezTo>
                    <a:pt x="41" y="14"/>
                    <a:pt x="41" y="13"/>
                    <a:pt x="39" y="1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3" name="ïşḻídé"/>
            <p:cNvSpPr/>
            <p:nvPr/>
          </p:nvSpPr>
          <p:spPr bwMode="auto">
            <a:xfrm>
              <a:off x="8554244" y="3667126"/>
              <a:ext cx="66675" cy="22225"/>
            </a:xfrm>
            <a:custGeom>
              <a:avLst/>
              <a:gdLst>
                <a:gd name="T0" fmla="*/ 0 w 42"/>
                <a:gd name="T1" fmla="*/ 0 h 14"/>
                <a:gd name="T2" fmla="*/ 42 w 42"/>
                <a:gd name="T3" fmla="*/ 14 h 14"/>
                <a:gd name="T4" fmla="*/ 0 w 4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4">
                  <a:moveTo>
                    <a:pt x="0" y="0"/>
                  </a:moveTo>
                  <a:lnTo>
                    <a:pt x="4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4" name="íṥḷîḓè"/>
            <p:cNvSpPr/>
            <p:nvPr/>
          </p:nvSpPr>
          <p:spPr bwMode="auto">
            <a:xfrm>
              <a:off x="8554244" y="3667126"/>
              <a:ext cx="66675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5" name="îṥlidè"/>
            <p:cNvSpPr/>
            <p:nvPr/>
          </p:nvSpPr>
          <p:spPr bwMode="auto">
            <a:xfrm>
              <a:off x="8547894" y="3662363"/>
              <a:ext cx="79375" cy="33338"/>
            </a:xfrm>
            <a:custGeom>
              <a:avLst/>
              <a:gdLst>
                <a:gd name="T0" fmla="*/ 2 w 41"/>
                <a:gd name="T1" fmla="*/ 5 h 17"/>
                <a:gd name="T2" fmla="*/ 38 w 41"/>
                <a:gd name="T3" fmla="*/ 16 h 17"/>
                <a:gd name="T4" fmla="*/ 41 w 41"/>
                <a:gd name="T5" fmla="*/ 15 h 17"/>
                <a:gd name="T6" fmla="*/ 39 w 41"/>
                <a:gd name="T7" fmla="*/ 12 h 17"/>
                <a:gd name="T8" fmla="*/ 4 w 41"/>
                <a:gd name="T9" fmla="*/ 0 h 17"/>
                <a:gd name="T10" fmla="*/ 1 w 41"/>
                <a:gd name="T11" fmla="*/ 1 h 17"/>
                <a:gd name="T12" fmla="*/ 2 w 4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5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40" y="16"/>
                    <a:pt x="41" y="15"/>
                  </a:cubicBezTo>
                  <a:cubicBezTo>
                    <a:pt x="41" y="14"/>
                    <a:pt x="40" y="12"/>
                    <a:pt x="39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1" y="4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6" name="iṥḻíḋê"/>
            <p:cNvSpPr/>
            <p:nvPr/>
          </p:nvSpPr>
          <p:spPr bwMode="auto">
            <a:xfrm>
              <a:off x="8484394" y="4060826"/>
              <a:ext cx="887413" cy="1039813"/>
            </a:xfrm>
            <a:custGeom>
              <a:avLst/>
              <a:gdLst>
                <a:gd name="T0" fmla="*/ 310 w 463"/>
                <a:gd name="T1" fmla="*/ 145 h 543"/>
                <a:gd name="T2" fmla="*/ 418 w 463"/>
                <a:gd name="T3" fmla="*/ 431 h 543"/>
                <a:gd name="T4" fmla="*/ 410 w 463"/>
                <a:gd name="T5" fmla="*/ 496 h 543"/>
                <a:gd name="T6" fmla="*/ 362 w 463"/>
                <a:gd name="T7" fmla="*/ 493 h 543"/>
                <a:gd name="T8" fmla="*/ 215 w 463"/>
                <a:gd name="T9" fmla="*/ 263 h 543"/>
                <a:gd name="T10" fmla="*/ 152 w 463"/>
                <a:gd name="T11" fmla="*/ 224 h 543"/>
                <a:gd name="T12" fmla="*/ 27 w 463"/>
                <a:gd name="T13" fmla="*/ 69 h 543"/>
                <a:gd name="T14" fmla="*/ 310 w 463"/>
                <a:gd name="T15" fmla="*/ 14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543">
                  <a:moveTo>
                    <a:pt x="310" y="145"/>
                  </a:moveTo>
                  <a:cubicBezTo>
                    <a:pt x="463" y="255"/>
                    <a:pt x="418" y="431"/>
                    <a:pt x="418" y="431"/>
                  </a:cubicBezTo>
                  <a:cubicBezTo>
                    <a:pt x="433" y="494"/>
                    <a:pt x="424" y="489"/>
                    <a:pt x="410" y="496"/>
                  </a:cubicBezTo>
                  <a:cubicBezTo>
                    <a:pt x="397" y="502"/>
                    <a:pt x="394" y="543"/>
                    <a:pt x="362" y="493"/>
                  </a:cubicBezTo>
                  <a:cubicBezTo>
                    <a:pt x="362" y="493"/>
                    <a:pt x="273" y="388"/>
                    <a:pt x="215" y="263"/>
                  </a:cubicBezTo>
                  <a:cubicBezTo>
                    <a:pt x="215" y="263"/>
                    <a:pt x="169" y="233"/>
                    <a:pt x="152" y="224"/>
                  </a:cubicBezTo>
                  <a:cubicBezTo>
                    <a:pt x="13" y="142"/>
                    <a:pt x="0" y="104"/>
                    <a:pt x="27" y="69"/>
                  </a:cubicBezTo>
                  <a:cubicBezTo>
                    <a:pt x="79" y="0"/>
                    <a:pt x="270" y="116"/>
                    <a:pt x="310" y="145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7" name="iŝliḍé"/>
            <p:cNvSpPr/>
            <p:nvPr/>
          </p:nvSpPr>
          <p:spPr bwMode="auto">
            <a:xfrm>
              <a:off x="9176544" y="4702176"/>
              <a:ext cx="74613" cy="103188"/>
            </a:xfrm>
            <a:custGeom>
              <a:avLst/>
              <a:gdLst>
                <a:gd name="T0" fmla="*/ 46 w 47"/>
                <a:gd name="T1" fmla="*/ 65 h 65"/>
                <a:gd name="T2" fmla="*/ 0 w 47"/>
                <a:gd name="T3" fmla="*/ 45 h 65"/>
                <a:gd name="T4" fmla="*/ 1 w 47"/>
                <a:gd name="T5" fmla="*/ 0 h 65"/>
                <a:gd name="T6" fmla="*/ 47 w 47"/>
                <a:gd name="T7" fmla="*/ 22 h 65"/>
                <a:gd name="T8" fmla="*/ 46 w 47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46" y="65"/>
                  </a:moveTo>
                  <a:lnTo>
                    <a:pt x="0" y="45"/>
                  </a:lnTo>
                  <a:lnTo>
                    <a:pt x="1" y="0"/>
                  </a:lnTo>
                  <a:lnTo>
                    <a:pt x="47" y="22"/>
                  </a:lnTo>
                  <a:lnTo>
                    <a:pt x="46" y="65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8" name="îs1îḍè"/>
            <p:cNvSpPr/>
            <p:nvPr/>
          </p:nvSpPr>
          <p:spPr bwMode="auto">
            <a:xfrm>
              <a:off x="8555831" y="4081463"/>
              <a:ext cx="803275" cy="933450"/>
            </a:xfrm>
            <a:custGeom>
              <a:avLst/>
              <a:gdLst>
                <a:gd name="T0" fmla="*/ 373 w 419"/>
                <a:gd name="T1" fmla="*/ 485 h 487"/>
                <a:gd name="T2" fmla="*/ 381 w 419"/>
                <a:gd name="T3" fmla="*/ 420 h 487"/>
                <a:gd name="T4" fmla="*/ 273 w 419"/>
                <a:gd name="T5" fmla="*/ 134 h 487"/>
                <a:gd name="T6" fmla="*/ 0 w 419"/>
                <a:gd name="T7" fmla="*/ 48 h 487"/>
                <a:gd name="T8" fmla="*/ 260 w 419"/>
                <a:gd name="T9" fmla="*/ 176 h 487"/>
                <a:gd name="T10" fmla="*/ 373 w 419"/>
                <a:gd name="T11" fmla="*/ 449 h 487"/>
                <a:gd name="T12" fmla="*/ 370 w 419"/>
                <a:gd name="T13" fmla="*/ 487 h 487"/>
                <a:gd name="T14" fmla="*/ 373 w 419"/>
                <a:gd name="T15" fmla="*/ 48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487">
                  <a:moveTo>
                    <a:pt x="373" y="485"/>
                  </a:moveTo>
                  <a:cubicBezTo>
                    <a:pt x="387" y="478"/>
                    <a:pt x="396" y="483"/>
                    <a:pt x="381" y="420"/>
                  </a:cubicBezTo>
                  <a:cubicBezTo>
                    <a:pt x="381" y="420"/>
                    <a:pt x="419" y="242"/>
                    <a:pt x="273" y="134"/>
                  </a:cubicBezTo>
                  <a:cubicBezTo>
                    <a:pt x="235" y="106"/>
                    <a:pt x="62" y="0"/>
                    <a:pt x="0" y="48"/>
                  </a:cubicBezTo>
                  <a:cubicBezTo>
                    <a:pt x="35" y="48"/>
                    <a:pt x="163" y="98"/>
                    <a:pt x="260" y="176"/>
                  </a:cubicBezTo>
                  <a:cubicBezTo>
                    <a:pt x="260" y="176"/>
                    <a:pt x="396" y="268"/>
                    <a:pt x="373" y="449"/>
                  </a:cubicBezTo>
                  <a:cubicBezTo>
                    <a:pt x="371" y="463"/>
                    <a:pt x="370" y="476"/>
                    <a:pt x="370" y="487"/>
                  </a:cubicBezTo>
                  <a:cubicBezTo>
                    <a:pt x="371" y="486"/>
                    <a:pt x="372" y="486"/>
                    <a:pt x="373" y="485"/>
                  </a:cubicBezTo>
                  <a:close/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9" name="îṩḻiḋê"/>
            <p:cNvSpPr/>
            <p:nvPr/>
          </p:nvSpPr>
          <p:spPr bwMode="auto">
            <a:xfrm>
              <a:off x="8512969" y="4149726"/>
              <a:ext cx="790575" cy="904875"/>
            </a:xfrm>
            <a:custGeom>
              <a:avLst/>
              <a:gdLst>
                <a:gd name="T0" fmla="*/ 295 w 412"/>
                <a:gd name="T1" fmla="*/ 99 h 473"/>
                <a:gd name="T2" fmla="*/ 295 w 412"/>
                <a:gd name="T3" fmla="*/ 100 h 473"/>
                <a:gd name="T4" fmla="*/ 408 w 412"/>
                <a:gd name="T5" fmla="*/ 325 h 473"/>
                <a:gd name="T6" fmla="*/ 405 w 412"/>
                <a:gd name="T7" fmla="*/ 368 h 473"/>
                <a:gd name="T8" fmla="*/ 403 w 412"/>
                <a:gd name="T9" fmla="*/ 380 h 473"/>
                <a:gd name="T10" fmla="*/ 402 w 412"/>
                <a:gd name="T11" fmla="*/ 384 h 473"/>
                <a:gd name="T12" fmla="*/ 402 w 412"/>
                <a:gd name="T13" fmla="*/ 385 h 473"/>
                <a:gd name="T14" fmla="*/ 402 w 412"/>
                <a:gd name="T15" fmla="*/ 385 h 473"/>
                <a:gd name="T16" fmla="*/ 409 w 412"/>
                <a:gd name="T17" fmla="*/ 431 h 473"/>
                <a:gd name="T18" fmla="*/ 408 w 412"/>
                <a:gd name="T19" fmla="*/ 439 h 473"/>
                <a:gd name="T20" fmla="*/ 403 w 412"/>
                <a:gd name="T21" fmla="*/ 445 h 473"/>
                <a:gd name="T22" fmla="*/ 394 w 412"/>
                <a:gd name="T23" fmla="*/ 449 h 473"/>
                <a:gd name="T24" fmla="*/ 384 w 412"/>
                <a:gd name="T25" fmla="*/ 462 h 473"/>
                <a:gd name="T26" fmla="*/ 378 w 412"/>
                <a:gd name="T27" fmla="*/ 468 h 473"/>
                <a:gd name="T28" fmla="*/ 372 w 412"/>
                <a:gd name="T29" fmla="*/ 470 h 473"/>
                <a:gd name="T30" fmla="*/ 363 w 412"/>
                <a:gd name="T31" fmla="*/ 465 h 473"/>
                <a:gd name="T32" fmla="*/ 348 w 412"/>
                <a:gd name="T33" fmla="*/ 447 h 473"/>
                <a:gd name="T34" fmla="*/ 348 w 412"/>
                <a:gd name="T35" fmla="*/ 446 h 473"/>
                <a:gd name="T36" fmla="*/ 344 w 412"/>
                <a:gd name="T37" fmla="*/ 442 h 473"/>
                <a:gd name="T38" fmla="*/ 201 w 412"/>
                <a:gd name="T39" fmla="*/ 216 h 473"/>
                <a:gd name="T40" fmla="*/ 200 w 412"/>
                <a:gd name="T41" fmla="*/ 216 h 473"/>
                <a:gd name="T42" fmla="*/ 138 w 412"/>
                <a:gd name="T43" fmla="*/ 176 h 473"/>
                <a:gd name="T44" fmla="*/ 31 w 412"/>
                <a:gd name="T45" fmla="*/ 102 h 473"/>
                <a:gd name="T46" fmla="*/ 2 w 412"/>
                <a:gd name="T47" fmla="*/ 52 h 473"/>
                <a:gd name="T48" fmla="*/ 13 w 412"/>
                <a:gd name="T49" fmla="*/ 23 h 473"/>
                <a:gd name="T50" fmla="*/ 64 w 412"/>
                <a:gd name="T51" fmla="*/ 2 h 473"/>
                <a:gd name="T52" fmla="*/ 196 w 412"/>
                <a:gd name="T53" fmla="*/ 43 h 473"/>
                <a:gd name="T54" fmla="*/ 295 w 412"/>
                <a:gd name="T55" fmla="*/ 100 h 473"/>
                <a:gd name="T56" fmla="*/ 295 w 412"/>
                <a:gd name="T57" fmla="*/ 99 h 473"/>
                <a:gd name="T58" fmla="*/ 296 w 412"/>
                <a:gd name="T59" fmla="*/ 98 h 473"/>
                <a:gd name="T60" fmla="*/ 197 w 412"/>
                <a:gd name="T61" fmla="*/ 41 h 473"/>
                <a:gd name="T62" fmla="*/ 64 w 412"/>
                <a:gd name="T63" fmla="*/ 0 h 473"/>
                <a:gd name="T64" fmla="*/ 11 w 412"/>
                <a:gd name="T65" fmla="*/ 22 h 473"/>
                <a:gd name="T66" fmla="*/ 0 w 412"/>
                <a:gd name="T67" fmla="*/ 52 h 473"/>
                <a:gd name="T68" fmla="*/ 30 w 412"/>
                <a:gd name="T69" fmla="*/ 104 h 473"/>
                <a:gd name="T70" fmla="*/ 137 w 412"/>
                <a:gd name="T71" fmla="*/ 179 h 473"/>
                <a:gd name="T72" fmla="*/ 174 w 412"/>
                <a:gd name="T73" fmla="*/ 202 h 473"/>
                <a:gd name="T74" fmla="*/ 192 w 412"/>
                <a:gd name="T75" fmla="*/ 213 h 473"/>
                <a:gd name="T76" fmla="*/ 199 w 412"/>
                <a:gd name="T77" fmla="*/ 218 h 473"/>
                <a:gd name="T78" fmla="*/ 200 w 412"/>
                <a:gd name="T79" fmla="*/ 217 h 473"/>
                <a:gd name="T80" fmla="*/ 198 w 412"/>
                <a:gd name="T81" fmla="*/ 217 h 473"/>
                <a:gd name="T82" fmla="*/ 346 w 412"/>
                <a:gd name="T83" fmla="*/ 448 h 473"/>
                <a:gd name="T84" fmla="*/ 347 w 412"/>
                <a:gd name="T85" fmla="*/ 447 h 473"/>
                <a:gd name="T86" fmla="*/ 346 w 412"/>
                <a:gd name="T87" fmla="*/ 448 h 473"/>
                <a:gd name="T88" fmla="*/ 361 w 412"/>
                <a:gd name="T89" fmla="*/ 467 h 473"/>
                <a:gd name="T90" fmla="*/ 372 w 412"/>
                <a:gd name="T91" fmla="*/ 473 h 473"/>
                <a:gd name="T92" fmla="*/ 380 w 412"/>
                <a:gd name="T93" fmla="*/ 470 h 473"/>
                <a:gd name="T94" fmla="*/ 388 w 412"/>
                <a:gd name="T95" fmla="*/ 459 h 473"/>
                <a:gd name="T96" fmla="*/ 396 w 412"/>
                <a:gd name="T97" fmla="*/ 451 h 473"/>
                <a:gd name="T98" fmla="*/ 407 w 412"/>
                <a:gd name="T99" fmla="*/ 445 h 473"/>
                <a:gd name="T100" fmla="*/ 411 w 412"/>
                <a:gd name="T101" fmla="*/ 440 h 473"/>
                <a:gd name="T102" fmla="*/ 412 w 412"/>
                <a:gd name="T103" fmla="*/ 431 h 473"/>
                <a:gd name="T104" fmla="*/ 404 w 412"/>
                <a:gd name="T105" fmla="*/ 385 h 473"/>
                <a:gd name="T106" fmla="*/ 403 w 412"/>
                <a:gd name="T107" fmla="*/ 385 h 473"/>
                <a:gd name="T108" fmla="*/ 404 w 412"/>
                <a:gd name="T109" fmla="*/ 385 h 473"/>
                <a:gd name="T110" fmla="*/ 410 w 412"/>
                <a:gd name="T111" fmla="*/ 325 h 473"/>
                <a:gd name="T112" fmla="*/ 296 w 412"/>
                <a:gd name="T113" fmla="*/ 98 h 473"/>
                <a:gd name="T114" fmla="*/ 295 w 412"/>
                <a:gd name="T115" fmla="*/ 9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2" h="473">
                  <a:moveTo>
                    <a:pt x="295" y="99"/>
                  </a:moveTo>
                  <a:cubicBezTo>
                    <a:pt x="295" y="100"/>
                    <a:pt x="295" y="100"/>
                    <a:pt x="295" y="100"/>
                  </a:cubicBezTo>
                  <a:cubicBezTo>
                    <a:pt x="390" y="169"/>
                    <a:pt x="408" y="264"/>
                    <a:pt x="408" y="325"/>
                  </a:cubicBezTo>
                  <a:cubicBezTo>
                    <a:pt x="408" y="343"/>
                    <a:pt x="406" y="358"/>
                    <a:pt x="405" y="368"/>
                  </a:cubicBezTo>
                  <a:cubicBezTo>
                    <a:pt x="404" y="373"/>
                    <a:pt x="403" y="378"/>
                    <a:pt x="403" y="380"/>
                  </a:cubicBezTo>
                  <a:cubicBezTo>
                    <a:pt x="402" y="382"/>
                    <a:pt x="402" y="383"/>
                    <a:pt x="402" y="384"/>
                  </a:cubicBezTo>
                  <a:cubicBezTo>
                    <a:pt x="402" y="384"/>
                    <a:pt x="402" y="385"/>
                    <a:pt x="402" y="385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407" y="408"/>
                    <a:pt x="409" y="422"/>
                    <a:pt x="409" y="431"/>
                  </a:cubicBezTo>
                  <a:cubicBezTo>
                    <a:pt x="409" y="435"/>
                    <a:pt x="409" y="437"/>
                    <a:pt x="408" y="439"/>
                  </a:cubicBezTo>
                  <a:cubicBezTo>
                    <a:pt x="407" y="442"/>
                    <a:pt x="406" y="444"/>
                    <a:pt x="403" y="445"/>
                  </a:cubicBezTo>
                  <a:cubicBezTo>
                    <a:pt x="401" y="446"/>
                    <a:pt x="398" y="447"/>
                    <a:pt x="394" y="449"/>
                  </a:cubicBezTo>
                  <a:cubicBezTo>
                    <a:pt x="390" y="451"/>
                    <a:pt x="387" y="457"/>
                    <a:pt x="384" y="462"/>
                  </a:cubicBezTo>
                  <a:cubicBezTo>
                    <a:pt x="382" y="464"/>
                    <a:pt x="380" y="466"/>
                    <a:pt x="378" y="468"/>
                  </a:cubicBezTo>
                  <a:cubicBezTo>
                    <a:pt x="377" y="469"/>
                    <a:pt x="375" y="470"/>
                    <a:pt x="372" y="470"/>
                  </a:cubicBezTo>
                  <a:cubicBezTo>
                    <a:pt x="370" y="470"/>
                    <a:pt x="367" y="469"/>
                    <a:pt x="363" y="465"/>
                  </a:cubicBezTo>
                  <a:cubicBezTo>
                    <a:pt x="359" y="462"/>
                    <a:pt x="354" y="456"/>
                    <a:pt x="348" y="447"/>
                  </a:cubicBezTo>
                  <a:cubicBezTo>
                    <a:pt x="348" y="446"/>
                    <a:pt x="348" y="446"/>
                    <a:pt x="348" y="446"/>
                  </a:cubicBezTo>
                  <a:cubicBezTo>
                    <a:pt x="348" y="446"/>
                    <a:pt x="347" y="445"/>
                    <a:pt x="344" y="442"/>
                  </a:cubicBezTo>
                  <a:cubicBezTo>
                    <a:pt x="326" y="420"/>
                    <a:pt x="252" y="325"/>
                    <a:pt x="201" y="216"/>
                  </a:cubicBezTo>
                  <a:cubicBezTo>
                    <a:pt x="200" y="216"/>
                    <a:pt x="200" y="216"/>
                    <a:pt x="200" y="216"/>
                  </a:cubicBezTo>
                  <a:cubicBezTo>
                    <a:pt x="200" y="216"/>
                    <a:pt x="155" y="186"/>
                    <a:pt x="138" y="176"/>
                  </a:cubicBezTo>
                  <a:cubicBezTo>
                    <a:pt x="87" y="146"/>
                    <a:pt x="53" y="122"/>
                    <a:pt x="31" y="102"/>
                  </a:cubicBezTo>
                  <a:cubicBezTo>
                    <a:pt x="10" y="82"/>
                    <a:pt x="2" y="66"/>
                    <a:pt x="2" y="52"/>
                  </a:cubicBezTo>
                  <a:cubicBezTo>
                    <a:pt x="2" y="42"/>
                    <a:pt x="6" y="32"/>
                    <a:pt x="13" y="23"/>
                  </a:cubicBezTo>
                  <a:cubicBezTo>
                    <a:pt x="24" y="8"/>
                    <a:pt x="42" y="2"/>
                    <a:pt x="64" y="2"/>
                  </a:cubicBezTo>
                  <a:cubicBezTo>
                    <a:pt x="102" y="2"/>
                    <a:pt x="152" y="21"/>
                    <a:pt x="196" y="43"/>
                  </a:cubicBezTo>
                  <a:cubicBezTo>
                    <a:pt x="240" y="65"/>
                    <a:pt x="279" y="89"/>
                    <a:pt x="295" y="100"/>
                  </a:cubicBezTo>
                  <a:cubicBezTo>
                    <a:pt x="295" y="99"/>
                    <a:pt x="295" y="99"/>
                    <a:pt x="295" y="99"/>
                  </a:cubicBezTo>
                  <a:cubicBezTo>
                    <a:pt x="296" y="98"/>
                    <a:pt x="296" y="98"/>
                    <a:pt x="296" y="98"/>
                  </a:cubicBezTo>
                  <a:cubicBezTo>
                    <a:pt x="280" y="87"/>
                    <a:pt x="242" y="62"/>
                    <a:pt x="197" y="41"/>
                  </a:cubicBezTo>
                  <a:cubicBezTo>
                    <a:pt x="153" y="19"/>
                    <a:pt x="103" y="0"/>
                    <a:pt x="64" y="0"/>
                  </a:cubicBezTo>
                  <a:cubicBezTo>
                    <a:pt x="42" y="0"/>
                    <a:pt x="23" y="6"/>
                    <a:pt x="11" y="22"/>
                  </a:cubicBezTo>
                  <a:cubicBezTo>
                    <a:pt x="4" y="31"/>
                    <a:pt x="0" y="41"/>
                    <a:pt x="0" y="52"/>
                  </a:cubicBezTo>
                  <a:cubicBezTo>
                    <a:pt x="0" y="67"/>
                    <a:pt x="8" y="84"/>
                    <a:pt x="30" y="104"/>
                  </a:cubicBezTo>
                  <a:cubicBezTo>
                    <a:pt x="51" y="124"/>
                    <a:pt x="85" y="148"/>
                    <a:pt x="137" y="179"/>
                  </a:cubicBezTo>
                  <a:cubicBezTo>
                    <a:pt x="145" y="184"/>
                    <a:pt x="161" y="193"/>
                    <a:pt x="174" y="202"/>
                  </a:cubicBezTo>
                  <a:cubicBezTo>
                    <a:pt x="181" y="206"/>
                    <a:pt x="187" y="210"/>
                    <a:pt x="192" y="213"/>
                  </a:cubicBezTo>
                  <a:cubicBezTo>
                    <a:pt x="196" y="216"/>
                    <a:pt x="199" y="218"/>
                    <a:pt x="199" y="218"/>
                  </a:cubicBezTo>
                  <a:cubicBezTo>
                    <a:pt x="200" y="217"/>
                    <a:pt x="200" y="217"/>
                    <a:pt x="200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257" y="342"/>
                    <a:pt x="346" y="448"/>
                    <a:pt x="346" y="448"/>
                  </a:cubicBezTo>
                  <a:cubicBezTo>
                    <a:pt x="347" y="447"/>
                    <a:pt x="347" y="447"/>
                    <a:pt x="347" y="447"/>
                  </a:cubicBezTo>
                  <a:cubicBezTo>
                    <a:pt x="346" y="448"/>
                    <a:pt x="346" y="448"/>
                    <a:pt x="346" y="448"/>
                  </a:cubicBezTo>
                  <a:cubicBezTo>
                    <a:pt x="352" y="457"/>
                    <a:pt x="357" y="463"/>
                    <a:pt x="361" y="467"/>
                  </a:cubicBezTo>
                  <a:cubicBezTo>
                    <a:pt x="365" y="471"/>
                    <a:pt x="369" y="473"/>
                    <a:pt x="372" y="473"/>
                  </a:cubicBezTo>
                  <a:cubicBezTo>
                    <a:pt x="375" y="473"/>
                    <a:pt x="378" y="471"/>
                    <a:pt x="380" y="470"/>
                  </a:cubicBezTo>
                  <a:cubicBezTo>
                    <a:pt x="383" y="467"/>
                    <a:pt x="386" y="463"/>
                    <a:pt x="388" y="459"/>
                  </a:cubicBezTo>
                  <a:cubicBezTo>
                    <a:pt x="390" y="456"/>
                    <a:pt x="393" y="452"/>
                    <a:pt x="396" y="451"/>
                  </a:cubicBezTo>
                  <a:cubicBezTo>
                    <a:pt x="400" y="449"/>
                    <a:pt x="404" y="448"/>
                    <a:pt x="407" y="445"/>
                  </a:cubicBezTo>
                  <a:cubicBezTo>
                    <a:pt x="408" y="444"/>
                    <a:pt x="410" y="442"/>
                    <a:pt x="411" y="440"/>
                  </a:cubicBezTo>
                  <a:cubicBezTo>
                    <a:pt x="411" y="438"/>
                    <a:pt x="412" y="435"/>
                    <a:pt x="412" y="431"/>
                  </a:cubicBezTo>
                  <a:cubicBezTo>
                    <a:pt x="412" y="422"/>
                    <a:pt x="410" y="408"/>
                    <a:pt x="404" y="385"/>
                  </a:cubicBezTo>
                  <a:cubicBezTo>
                    <a:pt x="403" y="385"/>
                    <a:pt x="403" y="385"/>
                    <a:pt x="403" y="385"/>
                  </a:cubicBezTo>
                  <a:cubicBezTo>
                    <a:pt x="404" y="385"/>
                    <a:pt x="404" y="385"/>
                    <a:pt x="404" y="385"/>
                  </a:cubicBezTo>
                  <a:cubicBezTo>
                    <a:pt x="404" y="385"/>
                    <a:pt x="410" y="361"/>
                    <a:pt x="410" y="325"/>
                  </a:cubicBezTo>
                  <a:cubicBezTo>
                    <a:pt x="410" y="263"/>
                    <a:pt x="392" y="168"/>
                    <a:pt x="296" y="98"/>
                  </a:cubicBezTo>
                  <a:lnTo>
                    <a:pt x="295" y="9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0" name="ïṣľîḓe"/>
            <p:cNvSpPr/>
            <p:nvPr/>
          </p:nvSpPr>
          <p:spPr bwMode="auto">
            <a:xfrm>
              <a:off x="9074944" y="4810126"/>
              <a:ext cx="269875" cy="271463"/>
            </a:xfrm>
            <a:custGeom>
              <a:avLst/>
              <a:gdLst>
                <a:gd name="T0" fmla="*/ 104 w 141"/>
                <a:gd name="T1" fmla="*/ 123 h 142"/>
                <a:gd name="T2" fmla="*/ 122 w 141"/>
                <a:gd name="T3" fmla="*/ 37 h 142"/>
                <a:gd name="T4" fmla="*/ 37 w 141"/>
                <a:gd name="T5" fmla="*/ 19 h 142"/>
                <a:gd name="T6" fmla="*/ 18 w 141"/>
                <a:gd name="T7" fmla="*/ 105 h 142"/>
                <a:gd name="T8" fmla="*/ 104 w 141"/>
                <a:gd name="T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2">
                  <a:moveTo>
                    <a:pt x="104" y="123"/>
                  </a:moveTo>
                  <a:cubicBezTo>
                    <a:pt x="133" y="104"/>
                    <a:pt x="141" y="66"/>
                    <a:pt x="122" y="37"/>
                  </a:cubicBezTo>
                  <a:cubicBezTo>
                    <a:pt x="104" y="9"/>
                    <a:pt x="65" y="0"/>
                    <a:pt x="37" y="19"/>
                  </a:cubicBezTo>
                  <a:cubicBezTo>
                    <a:pt x="8" y="38"/>
                    <a:pt x="0" y="76"/>
                    <a:pt x="18" y="105"/>
                  </a:cubicBezTo>
                  <a:cubicBezTo>
                    <a:pt x="37" y="133"/>
                    <a:pt x="75" y="142"/>
                    <a:pt x="104" y="123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1" name="iṥḻïḑé"/>
            <p:cNvSpPr/>
            <p:nvPr/>
          </p:nvSpPr>
          <p:spPr bwMode="auto">
            <a:xfrm>
              <a:off x="9122569" y="4827588"/>
              <a:ext cx="222250" cy="250825"/>
            </a:xfrm>
            <a:custGeom>
              <a:avLst/>
              <a:gdLst>
                <a:gd name="T0" fmla="*/ 79 w 116"/>
                <a:gd name="T1" fmla="*/ 114 h 131"/>
                <a:gd name="T2" fmla="*/ 0 w 116"/>
                <a:gd name="T3" fmla="*/ 104 h 131"/>
                <a:gd name="T4" fmla="*/ 36 w 116"/>
                <a:gd name="T5" fmla="*/ 94 h 131"/>
                <a:gd name="T6" fmla="*/ 54 w 116"/>
                <a:gd name="T7" fmla="*/ 8 h 131"/>
                <a:gd name="T8" fmla="*/ 48 w 116"/>
                <a:gd name="T9" fmla="*/ 0 h 131"/>
                <a:gd name="T10" fmla="*/ 97 w 116"/>
                <a:gd name="T11" fmla="*/ 28 h 131"/>
                <a:gd name="T12" fmla="*/ 79 w 116"/>
                <a:gd name="T13" fmla="*/ 1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31">
                  <a:moveTo>
                    <a:pt x="79" y="114"/>
                  </a:moveTo>
                  <a:cubicBezTo>
                    <a:pt x="53" y="131"/>
                    <a:pt x="20" y="126"/>
                    <a:pt x="0" y="104"/>
                  </a:cubicBezTo>
                  <a:cubicBezTo>
                    <a:pt x="12" y="104"/>
                    <a:pt x="25" y="101"/>
                    <a:pt x="36" y="94"/>
                  </a:cubicBezTo>
                  <a:cubicBezTo>
                    <a:pt x="65" y="75"/>
                    <a:pt x="73" y="37"/>
                    <a:pt x="54" y="8"/>
                  </a:cubicBezTo>
                  <a:cubicBezTo>
                    <a:pt x="52" y="5"/>
                    <a:pt x="50" y="3"/>
                    <a:pt x="48" y="0"/>
                  </a:cubicBezTo>
                  <a:cubicBezTo>
                    <a:pt x="67" y="1"/>
                    <a:pt x="86" y="11"/>
                    <a:pt x="97" y="28"/>
                  </a:cubicBezTo>
                  <a:cubicBezTo>
                    <a:pt x="116" y="57"/>
                    <a:pt x="108" y="95"/>
                    <a:pt x="79" y="114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2" name="ïṩḷiḋè"/>
            <p:cNvSpPr/>
            <p:nvPr/>
          </p:nvSpPr>
          <p:spPr bwMode="auto">
            <a:xfrm>
              <a:off x="9089231" y="4824413"/>
              <a:ext cx="241300" cy="241300"/>
            </a:xfrm>
            <a:custGeom>
              <a:avLst/>
              <a:gdLst>
                <a:gd name="T0" fmla="*/ 97 w 126"/>
                <a:gd name="T1" fmla="*/ 115 h 126"/>
                <a:gd name="T2" fmla="*/ 98 w 126"/>
                <a:gd name="T3" fmla="*/ 116 h 126"/>
                <a:gd name="T4" fmla="*/ 126 w 126"/>
                <a:gd name="T5" fmla="*/ 63 h 126"/>
                <a:gd name="T6" fmla="*/ 116 w 126"/>
                <a:gd name="T7" fmla="*/ 29 h 126"/>
                <a:gd name="T8" fmla="*/ 63 w 126"/>
                <a:gd name="T9" fmla="*/ 0 h 126"/>
                <a:gd name="T10" fmla="*/ 29 w 126"/>
                <a:gd name="T11" fmla="*/ 10 h 126"/>
                <a:gd name="T12" fmla="*/ 0 w 126"/>
                <a:gd name="T13" fmla="*/ 63 h 126"/>
                <a:gd name="T14" fmla="*/ 10 w 126"/>
                <a:gd name="T15" fmla="*/ 97 h 126"/>
                <a:gd name="T16" fmla="*/ 63 w 126"/>
                <a:gd name="T17" fmla="*/ 126 h 126"/>
                <a:gd name="T18" fmla="*/ 98 w 126"/>
                <a:gd name="T19" fmla="*/ 116 h 126"/>
                <a:gd name="T20" fmla="*/ 97 w 126"/>
                <a:gd name="T21" fmla="*/ 115 h 126"/>
                <a:gd name="T22" fmla="*/ 96 w 126"/>
                <a:gd name="T23" fmla="*/ 114 h 126"/>
                <a:gd name="T24" fmla="*/ 63 w 126"/>
                <a:gd name="T25" fmla="*/ 124 h 126"/>
                <a:gd name="T26" fmla="*/ 12 w 126"/>
                <a:gd name="T27" fmla="*/ 96 h 126"/>
                <a:gd name="T28" fmla="*/ 3 w 126"/>
                <a:gd name="T29" fmla="*/ 63 h 126"/>
                <a:gd name="T30" fmla="*/ 30 w 126"/>
                <a:gd name="T31" fmla="*/ 12 h 126"/>
                <a:gd name="T32" fmla="*/ 63 w 126"/>
                <a:gd name="T33" fmla="*/ 2 h 126"/>
                <a:gd name="T34" fmla="*/ 114 w 126"/>
                <a:gd name="T35" fmla="*/ 30 h 126"/>
                <a:gd name="T36" fmla="*/ 124 w 126"/>
                <a:gd name="T37" fmla="*/ 63 h 126"/>
                <a:gd name="T38" fmla="*/ 96 w 126"/>
                <a:gd name="T39" fmla="*/ 114 h 126"/>
                <a:gd name="T40" fmla="*/ 97 w 126"/>
                <a:gd name="T41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26">
                  <a:moveTo>
                    <a:pt x="97" y="115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116" y="104"/>
                    <a:pt x="126" y="84"/>
                    <a:pt x="126" y="63"/>
                  </a:cubicBezTo>
                  <a:cubicBezTo>
                    <a:pt x="126" y="51"/>
                    <a:pt x="123" y="39"/>
                    <a:pt x="116" y="29"/>
                  </a:cubicBezTo>
                  <a:cubicBezTo>
                    <a:pt x="104" y="10"/>
                    <a:pt x="84" y="0"/>
                    <a:pt x="63" y="0"/>
                  </a:cubicBezTo>
                  <a:cubicBezTo>
                    <a:pt x="51" y="0"/>
                    <a:pt x="39" y="3"/>
                    <a:pt x="29" y="10"/>
                  </a:cubicBezTo>
                  <a:cubicBezTo>
                    <a:pt x="10" y="22"/>
                    <a:pt x="0" y="42"/>
                    <a:pt x="0" y="63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22" y="116"/>
                    <a:pt x="43" y="126"/>
                    <a:pt x="63" y="126"/>
                  </a:cubicBezTo>
                  <a:cubicBezTo>
                    <a:pt x="75" y="126"/>
                    <a:pt x="87" y="123"/>
                    <a:pt x="98" y="116"/>
                  </a:cubicBezTo>
                  <a:cubicBezTo>
                    <a:pt x="97" y="115"/>
                    <a:pt x="97" y="115"/>
                    <a:pt x="97" y="115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86" y="121"/>
                    <a:pt x="75" y="124"/>
                    <a:pt x="63" y="124"/>
                  </a:cubicBezTo>
                  <a:cubicBezTo>
                    <a:pt x="44" y="124"/>
                    <a:pt x="24" y="114"/>
                    <a:pt x="12" y="96"/>
                  </a:cubicBezTo>
                  <a:cubicBezTo>
                    <a:pt x="6" y="86"/>
                    <a:pt x="3" y="74"/>
                    <a:pt x="3" y="63"/>
                  </a:cubicBezTo>
                  <a:cubicBezTo>
                    <a:pt x="3" y="43"/>
                    <a:pt x="12" y="24"/>
                    <a:pt x="30" y="12"/>
                  </a:cubicBezTo>
                  <a:cubicBezTo>
                    <a:pt x="40" y="5"/>
                    <a:pt x="52" y="2"/>
                    <a:pt x="63" y="2"/>
                  </a:cubicBezTo>
                  <a:cubicBezTo>
                    <a:pt x="83" y="2"/>
                    <a:pt x="103" y="12"/>
                    <a:pt x="114" y="30"/>
                  </a:cubicBezTo>
                  <a:cubicBezTo>
                    <a:pt x="121" y="40"/>
                    <a:pt x="124" y="52"/>
                    <a:pt x="124" y="63"/>
                  </a:cubicBezTo>
                  <a:cubicBezTo>
                    <a:pt x="124" y="83"/>
                    <a:pt x="114" y="102"/>
                    <a:pt x="96" y="114"/>
                  </a:cubicBezTo>
                  <a:lnTo>
                    <a:pt x="97" y="11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3" name="íṩ1idé"/>
            <p:cNvSpPr/>
            <p:nvPr/>
          </p:nvSpPr>
          <p:spPr bwMode="auto">
            <a:xfrm>
              <a:off x="8811419" y="4368801"/>
              <a:ext cx="104775" cy="79375"/>
            </a:xfrm>
            <a:custGeom>
              <a:avLst/>
              <a:gdLst>
                <a:gd name="T0" fmla="*/ 66 w 66"/>
                <a:gd name="T1" fmla="*/ 50 h 50"/>
                <a:gd name="T2" fmla="*/ 15 w 66"/>
                <a:gd name="T3" fmla="*/ 49 h 50"/>
                <a:gd name="T4" fmla="*/ 0 w 66"/>
                <a:gd name="T5" fmla="*/ 0 h 50"/>
                <a:gd name="T6" fmla="*/ 50 w 66"/>
                <a:gd name="T7" fmla="*/ 2 h 50"/>
                <a:gd name="T8" fmla="*/ 66 w 6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66" y="50"/>
                  </a:moveTo>
                  <a:lnTo>
                    <a:pt x="15" y="49"/>
                  </a:lnTo>
                  <a:lnTo>
                    <a:pt x="0" y="0"/>
                  </a:lnTo>
                  <a:lnTo>
                    <a:pt x="50" y="2"/>
                  </a:lnTo>
                  <a:lnTo>
                    <a:pt x="66" y="50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4" name="iSlïḍé"/>
            <p:cNvSpPr/>
            <p:nvPr/>
          </p:nvSpPr>
          <p:spPr bwMode="auto">
            <a:xfrm>
              <a:off x="8992394" y="4613276"/>
              <a:ext cx="80963" cy="112713"/>
            </a:xfrm>
            <a:custGeom>
              <a:avLst/>
              <a:gdLst>
                <a:gd name="T0" fmla="*/ 46 w 51"/>
                <a:gd name="T1" fmla="*/ 71 h 71"/>
                <a:gd name="T2" fmla="*/ 0 w 51"/>
                <a:gd name="T3" fmla="*/ 50 h 71"/>
                <a:gd name="T4" fmla="*/ 4 w 51"/>
                <a:gd name="T5" fmla="*/ 0 h 71"/>
                <a:gd name="T6" fmla="*/ 51 w 51"/>
                <a:gd name="T7" fmla="*/ 20 h 71"/>
                <a:gd name="T8" fmla="*/ 46 w 5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1">
                  <a:moveTo>
                    <a:pt x="46" y="71"/>
                  </a:moveTo>
                  <a:lnTo>
                    <a:pt x="0" y="50"/>
                  </a:lnTo>
                  <a:lnTo>
                    <a:pt x="4" y="0"/>
                  </a:lnTo>
                  <a:lnTo>
                    <a:pt x="51" y="20"/>
                  </a:lnTo>
                  <a:lnTo>
                    <a:pt x="46" y="71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5" name="îṧlïḑé"/>
            <p:cNvSpPr/>
            <p:nvPr/>
          </p:nvSpPr>
          <p:spPr bwMode="auto">
            <a:xfrm>
              <a:off x="9062244" y="4391026"/>
              <a:ext cx="79375" cy="112713"/>
            </a:xfrm>
            <a:custGeom>
              <a:avLst/>
              <a:gdLst>
                <a:gd name="T0" fmla="*/ 46 w 50"/>
                <a:gd name="T1" fmla="*/ 71 h 71"/>
                <a:gd name="T2" fmla="*/ 0 w 50"/>
                <a:gd name="T3" fmla="*/ 50 h 71"/>
                <a:gd name="T4" fmla="*/ 5 w 50"/>
                <a:gd name="T5" fmla="*/ 0 h 71"/>
                <a:gd name="T6" fmla="*/ 50 w 50"/>
                <a:gd name="T7" fmla="*/ 20 h 71"/>
                <a:gd name="T8" fmla="*/ 46 w 5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1">
                  <a:moveTo>
                    <a:pt x="46" y="71"/>
                  </a:moveTo>
                  <a:lnTo>
                    <a:pt x="0" y="50"/>
                  </a:lnTo>
                  <a:lnTo>
                    <a:pt x="5" y="0"/>
                  </a:lnTo>
                  <a:lnTo>
                    <a:pt x="50" y="20"/>
                  </a:lnTo>
                  <a:lnTo>
                    <a:pt x="46" y="71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6" name="íṣḻidê"/>
            <p:cNvSpPr/>
            <p:nvPr/>
          </p:nvSpPr>
          <p:spPr bwMode="auto">
            <a:xfrm>
              <a:off x="8614569" y="4225926"/>
              <a:ext cx="117475" cy="84138"/>
            </a:xfrm>
            <a:custGeom>
              <a:avLst/>
              <a:gdLst>
                <a:gd name="T0" fmla="*/ 74 w 74"/>
                <a:gd name="T1" fmla="*/ 46 h 53"/>
                <a:gd name="T2" fmla="*/ 23 w 74"/>
                <a:gd name="T3" fmla="*/ 53 h 53"/>
                <a:gd name="T4" fmla="*/ 0 w 74"/>
                <a:gd name="T5" fmla="*/ 8 h 53"/>
                <a:gd name="T6" fmla="*/ 50 w 74"/>
                <a:gd name="T7" fmla="*/ 0 h 53"/>
                <a:gd name="T8" fmla="*/ 74 w 74"/>
                <a:gd name="T9" fmla="*/ 4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3">
                  <a:moveTo>
                    <a:pt x="74" y="46"/>
                  </a:moveTo>
                  <a:lnTo>
                    <a:pt x="23" y="53"/>
                  </a:lnTo>
                  <a:lnTo>
                    <a:pt x="0" y="8"/>
                  </a:lnTo>
                  <a:lnTo>
                    <a:pt x="50" y="0"/>
                  </a:lnTo>
                  <a:lnTo>
                    <a:pt x="74" y="4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7" name="îṣļíḑê"/>
            <p:cNvSpPr/>
            <p:nvPr/>
          </p:nvSpPr>
          <p:spPr bwMode="auto">
            <a:xfrm>
              <a:off x="7723981" y="3905251"/>
              <a:ext cx="382588" cy="263525"/>
            </a:xfrm>
            <a:custGeom>
              <a:avLst/>
              <a:gdLst>
                <a:gd name="T0" fmla="*/ 32 w 200"/>
                <a:gd name="T1" fmla="*/ 0 h 137"/>
                <a:gd name="T2" fmla="*/ 200 w 200"/>
                <a:gd name="T3" fmla="*/ 53 h 137"/>
                <a:gd name="T4" fmla="*/ 162 w 200"/>
                <a:gd name="T5" fmla="*/ 137 h 137"/>
                <a:gd name="T6" fmla="*/ 9 w 200"/>
                <a:gd name="T7" fmla="*/ 76 h 137"/>
                <a:gd name="T8" fmla="*/ 32 w 20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7">
                  <a:moveTo>
                    <a:pt x="32" y="0"/>
                  </a:moveTo>
                  <a:cubicBezTo>
                    <a:pt x="32" y="0"/>
                    <a:pt x="102" y="8"/>
                    <a:pt x="200" y="53"/>
                  </a:cubicBezTo>
                  <a:cubicBezTo>
                    <a:pt x="200" y="53"/>
                    <a:pt x="197" y="110"/>
                    <a:pt x="162" y="137"/>
                  </a:cubicBezTo>
                  <a:cubicBezTo>
                    <a:pt x="162" y="137"/>
                    <a:pt x="86" y="133"/>
                    <a:pt x="9" y="76"/>
                  </a:cubicBezTo>
                  <a:cubicBezTo>
                    <a:pt x="9" y="76"/>
                    <a:pt x="0" y="40"/>
                    <a:pt x="32" y="0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8" name="îṥlîḓê"/>
            <p:cNvSpPr/>
            <p:nvPr/>
          </p:nvSpPr>
          <p:spPr bwMode="auto">
            <a:xfrm>
              <a:off x="7735094" y="3905251"/>
              <a:ext cx="374650" cy="263525"/>
            </a:xfrm>
            <a:custGeom>
              <a:avLst/>
              <a:gdLst>
                <a:gd name="T0" fmla="*/ 25 w 195"/>
                <a:gd name="T1" fmla="*/ 0 h 137"/>
                <a:gd name="T2" fmla="*/ 84 w 195"/>
                <a:gd name="T3" fmla="*/ 13 h 137"/>
                <a:gd name="T4" fmla="*/ 147 w 195"/>
                <a:gd name="T5" fmla="*/ 34 h 137"/>
                <a:gd name="T6" fmla="*/ 186 w 195"/>
                <a:gd name="T7" fmla="*/ 50 h 137"/>
                <a:gd name="T8" fmla="*/ 193 w 195"/>
                <a:gd name="T9" fmla="*/ 54 h 137"/>
                <a:gd name="T10" fmla="*/ 193 w 195"/>
                <a:gd name="T11" fmla="*/ 59 h 137"/>
                <a:gd name="T12" fmla="*/ 181 w 195"/>
                <a:gd name="T13" fmla="*/ 102 h 137"/>
                <a:gd name="T14" fmla="*/ 166 w 195"/>
                <a:gd name="T15" fmla="*/ 126 h 137"/>
                <a:gd name="T16" fmla="*/ 161 w 195"/>
                <a:gd name="T17" fmla="*/ 132 h 137"/>
                <a:gd name="T18" fmla="*/ 157 w 195"/>
                <a:gd name="T19" fmla="*/ 136 h 137"/>
                <a:gd name="T20" fmla="*/ 155 w 195"/>
                <a:gd name="T21" fmla="*/ 136 h 137"/>
                <a:gd name="T22" fmla="*/ 67 w 195"/>
                <a:gd name="T23" fmla="*/ 112 h 137"/>
                <a:gd name="T24" fmla="*/ 21 w 195"/>
                <a:gd name="T25" fmla="*/ 87 h 137"/>
                <a:gd name="T26" fmla="*/ 9 w 195"/>
                <a:gd name="T27" fmla="*/ 80 h 137"/>
                <a:gd name="T28" fmla="*/ 4 w 195"/>
                <a:gd name="T29" fmla="*/ 75 h 137"/>
                <a:gd name="T30" fmla="*/ 3 w 195"/>
                <a:gd name="T31" fmla="*/ 70 h 137"/>
                <a:gd name="T32" fmla="*/ 27 w 195"/>
                <a:gd name="T33" fmla="*/ 0 h 137"/>
                <a:gd name="T34" fmla="*/ 25 w 195"/>
                <a:gd name="T35" fmla="*/ 0 h 137"/>
                <a:gd name="T36" fmla="*/ 1 w 195"/>
                <a:gd name="T37" fmla="*/ 59 h 137"/>
                <a:gd name="T38" fmla="*/ 2 w 195"/>
                <a:gd name="T39" fmla="*/ 74 h 137"/>
                <a:gd name="T40" fmla="*/ 2 w 195"/>
                <a:gd name="T41" fmla="*/ 76 h 137"/>
                <a:gd name="T42" fmla="*/ 9 w 195"/>
                <a:gd name="T43" fmla="*/ 81 h 137"/>
                <a:gd name="T44" fmla="*/ 19 w 195"/>
                <a:gd name="T45" fmla="*/ 88 h 137"/>
                <a:gd name="T46" fmla="*/ 135 w 195"/>
                <a:gd name="T47" fmla="*/ 134 h 137"/>
                <a:gd name="T48" fmla="*/ 155 w 195"/>
                <a:gd name="T49" fmla="*/ 137 h 137"/>
                <a:gd name="T50" fmla="*/ 162 w 195"/>
                <a:gd name="T51" fmla="*/ 133 h 137"/>
                <a:gd name="T52" fmla="*/ 177 w 195"/>
                <a:gd name="T53" fmla="*/ 114 h 137"/>
                <a:gd name="T54" fmla="*/ 195 w 195"/>
                <a:gd name="T55" fmla="*/ 53 h 137"/>
                <a:gd name="T56" fmla="*/ 195 w 195"/>
                <a:gd name="T57" fmla="*/ 53 h 137"/>
                <a:gd name="T58" fmla="*/ 74 w 195"/>
                <a:gd name="T59" fmla="*/ 9 h 137"/>
                <a:gd name="T60" fmla="*/ 26 w 195"/>
                <a:gd name="T61" fmla="*/ 0 h 137"/>
                <a:gd name="T62" fmla="*/ 25 w 195"/>
                <a:gd name="T6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5" h="137">
                  <a:moveTo>
                    <a:pt x="25" y="0"/>
                  </a:moveTo>
                  <a:cubicBezTo>
                    <a:pt x="45" y="2"/>
                    <a:pt x="64" y="7"/>
                    <a:pt x="84" y="13"/>
                  </a:cubicBezTo>
                  <a:cubicBezTo>
                    <a:pt x="105" y="19"/>
                    <a:pt x="126" y="26"/>
                    <a:pt x="147" y="34"/>
                  </a:cubicBezTo>
                  <a:cubicBezTo>
                    <a:pt x="160" y="39"/>
                    <a:pt x="173" y="44"/>
                    <a:pt x="186" y="50"/>
                  </a:cubicBezTo>
                  <a:cubicBezTo>
                    <a:pt x="187" y="51"/>
                    <a:pt x="194" y="52"/>
                    <a:pt x="193" y="54"/>
                  </a:cubicBezTo>
                  <a:cubicBezTo>
                    <a:pt x="193" y="56"/>
                    <a:pt x="193" y="57"/>
                    <a:pt x="193" y="59"/>
                  </a:cubicBezTo>
                  <a:cubicBezTo>
                    <a:pt x="191" y="74"/>
                    <a:pt x="187" y="88"/>
                    <a:pt x="181" y="102"/>
                  </a:cubicBezTo>
                  <a:cubicBezTo>
                    <a:pt x="177" y="111"/>
                    <a:pt x="173" y="119"/>
                    <a:pt x="166" y="126"/>
                  </a:cubicBezTo>
                  <a:cubicBezTo>
                    <a:pt x="165" y="128"/>
                    <a:pt x="163" y="130"/>
                    <a:pt x="161" y="132"/>
                  </a:cubicBezTo>
                  <a:cubicBezTo>
                    <a:pt x="160" y="133"/>
                    <a:pt x="156" y="136"/>
                    <a:pt x="157" y="136"/>
                  </a:cubicBezTo>
                  <a:cubicBezTo>
                    <a:pt x="156" y="136"/>
                    <a:pt x="155" y="136"/>
                    <a:pt x="155" y="136"/>
                  </a:cubicBezTo>
                  <a:cubicBezTo>
                    <a:pt x="125" y="134"/>
                    <a:pt x="94" y="124"/>
                    <a:pt x="67" y="112"/>
                  </a:cubicBezTo>
                  <a:cubicBezTo>
                    <a:pt x="51" y="105"/>
                    <a:pt x="36" y="97"/>
                    <a:pt x="21" y="87"/>
                  </a:cubicBezTo>
                  <a:cubicBezTo>
                    <a:pt x="17" y="85"/>
                    <a:pt x="13" y="82"/>
                    <a:pt x="9" y="80"/>
                  </a:cubicBezTo>
                  <a:cubicBezTo>
                    <a:pt x="8" y="79"/>
                    <a:pt x="4" y="77"/>
                    <a:pt x="4" y="75"/>
                  </a:cubicBezTo>
                  <a:cubicBezTo>
                    <a:pt x="3" y="73"/>
                    <a:pt x="3" y="72"/>
                    <a:pt x="3" y="70"/>
                  </a:cubicBezTo>
                  <a:cubicBezTo>
                    <a:pt x="0" y="44"/>
                    <a:pt x="11" y="19"/>
                    <a:pt x="27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12" y="17"/>
                    <a:pt x="2" y="37"/>
                    <a:pt x="1" y="59"/>
                  </a:cubicBezTo>
                  <a:cubicBezTo>
                    <a:pt x="1" y="64"/>
                    <a:pt x="1" y="69"/>
                    <a:pt x="2" y="74"/>
                  </a:cubicBezTo>
                  <a:cubicBezTo>
                    <a:pt x="2" y="75"/>
                    <a:pt x="2" y="75"/>
                    <a:pt x="2" y="76"/>
                  </a:cubicBezTo>
                  <a:cubicBezTo>
                    <a:pt x="2" y="77"/>
                    <a:pt x="8" y="80"/>
                    <a:pt x="9" y="81"/>
                  </a:cubicBezTo>
                  <a:cubicBezTo>
                    <a:pt x="13" y="83"/>
                    <a:pt x="16" y="86"/>
                    <a:pt x="19" y="88"/>
                  </a:cubicBezTo>
                  <a:cubicBezTo>
                    <a:pt x="54" y="111"/>
                    <a:pt x="94" y="127"/>
                    <a:pt x="135" y="134"/>
                  </a:cubicBezTo>
                  <a:cubicBezTo>
                    <a:pt x="142" y="135"/>
                    <a:pt x="148" y="136"/>
                    <a:pt x="155" y="137"/>
                  </a:cubicBezTo>
                  <a:cubicBezTo>
                    <a:pt x="158" y="137"/>
                    <a:pt x="160" y="135"/>
                    <a:pt x="162" y="133"/>
                  </a:cubicBezTo>
                  <a:cubicBezTo>
                    <a:pt x="168" y="127"/>
                    <a:pt x="173" y="121"/>
                    <a:pt x="177" y="114"/>
                  </a:cubicBezTo>
                  <a:cubicBezTo>
                    <a:pt x="188" y="96"/>
                    <a:pt x="194" y="74"/>
                    <a:pt x="195" y="53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56" y="35"/>
                    <a:pt x="115" y="20"/>
                    <a:pt x="74" y="9"/>
                  </a:cubicBezTo>
                  <a:cubicBezTo>
                    <a:pt x="58" y="5"/>
                    <a:pt x="42" y="1"/>
                    <a:pt x="26" y="0"/>
                  </a:cubicBezTo>
                  <a:cubicBezTo>
                    <a:pt x="26" y="0"/>
                    <a:pt x="24" y="0"/>
                    <a:pt x="25" y="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9" name="ïŝļîḋé"/>
            <p:cNvSpPr/>
            <p:nvPr/>
          </p:nvSpPr>
          <p:spPr bwMode="auto">
            <a:xfrm>
              <a:off x="7717631" y="3910013"/>
              <a:ext cx="423863" cy="309563"/>
            </a:xfrm>
            <a:custGeom>
              <a:avLst/>
              <a:gdLst>
                <a:gd name="T0" fmla="*/ 0 w 221"/>
                <a:gd name="T1" fmla="*/ 68 h 162"/>
                <a:gd name="T2" fmla="*/ 116 w 221"/>
                <a:gd name="T3" fmla="*/ 36 h 162"/>
                <a:gd name="T4" fmla="*/ 181 w 221"/>
                <a:gd name="T5" fmla="*/ 146 h 162"/>
                <a:gd name="T6" fmla="*/ 0 w 221"/>
                <a:gd name="T7" fmla="*/ 6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62">
                  <a:moveTo>
                    <a:pt x="0" y="68"/>
                  </a:moveTo>
                  <a:cubicBezTo>
                    <a:pt x="0" y="68"/>
                    <a:pt x="21" y="0"/>
                    <a:pt x="116" y="36"/>
                  </a:cubicBezTo>
                  <a:cubicBezTo>
                    <a:pt x="221" y="76"/>
                    <a:pt x="192" y="135"/>
                    <a:pt x="181" y="146"/>
                  </a:cubicBezTo>
                  <a:cubicBezTo>
                    <a:pt x="181" y="146"/>
                    <a:pt x="72" y="162"/>
                    <a:pt x="0" y="68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0" name="ïś1iḍé"/>
            <p:cNvSpPr/>
            <p:nvPr/>
          </p:nvSpPr>
          <p:spPr bwMode="auto">
            <a:xfrm>
              <a:off x="7739856" y="3959226"/>
              <a:ext cx="344488" cy="173038"/>
            </a:xfrm>
            <a:custGeom>
              <a:avLst/>
              <a:gdLst>
                <a:gd name="T0" fmla="*/ 55 w 180"/>
                <a:gd name="T1" fmla="*/ 0 h 90"/>
                <a:gd name="T2" fmla="*/ 2 w 180"/>
                <a:gd name="T3" fmla="*/ 21 h 90"/>
                <a:gd name="T4" fmla="*/ 1 w 180"/>
                <a:gd name="T5" fmla="*/ 22 h 90"/>
                <a:gd name="T6" fmla="*/ 0 w 180"/>
                <a:gd name="T7" fmla="*/ 32 h 90"/>
                <a:gd name="T8" fmla="*/ 35 w 180"/>
                <a:gd name="T9" fmla="*/ 21 h 90"/>
                <a:gd name="T10" fmla="*/ 98 w 180"/>
                <a:gd name="T11" fmla="*/ 35 h 90"/>
                <a:gd name="T12" fmla="*/ 171 w 180"/>
                <a:gd name="T13" fmla="*/ 90 h 90"/>
                <a:gd name="T14" fmla="*/ 180 w 180"/>
                <a:gd name="T15" fmla="*/ 73 h 90"/>
                <a:gd name="T16" fmla="*/ 180 w 180"/>
                <a:gd name="T17" fmla="*/ 72 h 90"/>
                <a:gd name="T18" fmla="*/ 105 w 180"/>
                <a:gd name="T19" fmla="*/ 10 h 90"/>
                <a:gd name="T20" fmla="*/ 55 w 18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90">
                  <a:moveTo>
                    <a:pt x="55" y="0"/>
                  </a:moveTo>
                  <a:cubicBezTo>
                    <a:pt x="28" y="0"/>
                    <a:pt x="12" y="11"/>
                    <a:pt x="2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6"/>
                    <a:pt x="0" y="29"/>
                    <a:pt x="0" y="32"/>
                  </a:cubicBezTo>
                  <a:cubicBezTo>
                    <a:pt x="10" y="24"/>
                    <a:pt x="21" y="21"/>
                    <a:pt x="35" y="21"/>
                  </a:cubicBezTo>
                  <a:cubicBezTo>
                    <a:pt x="51" y="21"/>
                    <a:pt x="71" y="25"/>
                    <a:pt x="98" y="35"/>
                  </a:cubicBezTo>
                  <a:cubicBezTo>
                    <a:pt x="148" y="53"/>
                    <a:pt x="166" y="74"/>
                    <a:pt x="171" y="90"/>
                  </a:cubicBezTo>
                  <a:cubicBezTo>
                    <a:pt x="175" y="85"/>
                    <a:pt x="178" y="79"/>
                    <a:pt x="180" y="73"/>
                  </a:cubicBezTo>
                  <a:cubicBezTo>
                    <a:pt x="180" y="73"/>
                    <a:pt x="180" y="73"/>
                    <a:pt x="180" y="72"/>
                  </a:cubicBezTo>
                  <a:cubicBezTo>
                    <a:pt x="174" y="52"/>
                    <a:pt x="155" y="29"/>
                    <a:pt x="105" y="10"/>
                  </a:cubicBezTo>
                  <a:cubicBezTo>
                    <a:pt x="85" y="3"/>
                    <a:pt x="69" y="0"/>
                    <a:pt x="55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1" name="îşḻiḓé"/>
            <p:cNvSpPr/>
            <p:nvPr/>
          </p:nvSpPr>
          <p:spPr bwMode="auto">
            <a:xfrm>
              <a:off x="7785894" y="3894138"/>
              <a:ext cx="115888" cy="90488"/>
            </a:xfrm>
            <a:custGeom>
              <a:avLst/>
              <a:gdLst>
                <a:gd name="T0" fmla="*/ 32 w 61"/>
                <a:gd name="T1" fmla="*/ 41 h 47"/>
                <a:gd name="T2" fmla="*/ 49 w 61"/>
                <a:gd name="T3" fmla="*/ 47 h 47"/>
                <a:gd name="T4" fmla="*/ 56 w 61"/>
                <a:gd name="T5" fmla="*/ 38 h 47"/>
                <a:gd name="T6" fmla="*/ 61 w 61"/>
                <a:gd name="T7" fmla="*/ 19 h 47"/>
                <a:gd name="T8" fmla="*/ 57 w 61"/>
                <a:gd name="T9" fmla="*/ 18 h 47"/>
                <a:gd name="T10" fmla="*/ 19 w 61"/>
                <a:gd name="T11" fmla="*/ 6 h 47"/>
                <a:gd name="T12" fmla="*/ 1 w 61"/>
                <a:gd name="T13" fmla="*/ 0 h 47"/>
                <a:gd name="T14" fmla="*/ 1 w 61"/>
                <a:gd name="T15" fmla="*/ 11 h 47"/>
                <a:gd name="T16" fmla="*/ 6 w 61"/>
                <a:gd name="T17" fmla="*/ 28 h 47"/>
                <a:gd name="T18" fmla="*/ 32 w 61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7">
                  <a:moveTo>
                    <a:pt x="32" y="41"/>
                  </a:moveTo>
                  <a:cubicBezTo>
                    <a:pt x="38" y="43"/>
                    <a:pt x="44" y="45"/>
                    <a:pt x="49" y="47"/>
                  </a:cubicBezTo>
                  <a:cubicBezTo>
                    <a:pt x="55" y="43"/>
                    <a:pt x="56" y="38"/>
                    <a:pt x="56" y="3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8" y="18"/>
                    <a:pt x="57" y="18"/>
                  </a:cubicBezTo>
                  <a:cubicBezTo>
                    <a:pt x="44" y="14"/>
                    <a:pt x="32" y="10"/>
                    <a:pt x="19" y="6"/>
                  </a:cubicBezTo>
                  <a:cubicBezTo>
                    <a:pt x="13" y="4"/>
                    <a:pt x="7" y="3"/>
                    <a:pt x="1" y="0"/>
                  </a:cubicBezTo>
                  <a:cubicBezTo>
                    <a:pt x="0" y="4"/>
                    <a:pt x="1" y="7"/>
                    <a:pt x="1" y="11"/>
                  </a:cubicBezTo>
                  <a:cubicBezTo>
                    <a:pt x="1" y="16"/>
                    <a:pt x="2" y="25"/>
                    <a:pt x="6" y="28"/>
                  </a:cubicBezTo>
                  <a:cubicBezTo>
                    <a:pt x="13" y="35"/>
                    <a:pt x="23" y="38"/>
                    <a:pt x="3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2" name="íṡľiḑè"/>
            <p:cNvSpPr/>
            <p:nvPr/>
          </p:nvSpPr>
          <p:spPr bwMode="auto">
            <a:xfrm>
              <a:off x="7785894" y="3892551"/>
              <a:ext cx="117475" cy="92075"/>
            </a:xfrm>
            <a:custGeom>
              <a:avLst/>
              <a:gdLst>
                <a:gd name="T0" fmla="*/ 32 w 62"/>
                <a:gd name="T1" fmla="*/ 42 h 48"/>
                <a:gd name="T2" fmla="*/ 32 w 62"/>
                <a:gd name="T3" fmla="*/ 43 h 48"/>
                <a:gd name="T4" fmla="*/ 49 w 62"/>
                <a:gd name="T5" fmla="*/ 48 h 48"/>
                <a:gd name="T6" fmla="*/ 50 w 62"/>
                <a:gd name="T7" fmla="*/ 48 h 48"/>
                <a:gd name="T8" fmla="*/ 50 w 62"/>
                <a:gd name="T9" fmla="*/ 48 h 48"/>
                <a:gd name="T10" fmla="*/ 56 w 62"/>
                <a:gd name="T11" fmla="*/ 40 h 48"/>
                <a:gd name="T12" fmla="*/ 56 w 62"/>
                <a:gd name="T13" fmla="*/ 39 h 48"/>
                <a:gd name="T14" fmla="*/ 56 w 62"/>
                <a:gd name="T15" fmla="*/ 40 h 48"/>
                <a:gd name="T16" fmla="*/ 62 w 62"/>
                <a:gd name="T17" fmla="*/ 20 h 48"/>
                <a:gd name="T18" fmla="*/ 61 w 62"/>
                <a:gd name="T19" fmla="*/ 19 h 48"/>
                <a:gd name="T20" fmla="*/ 57 w 62"/>
                <a:gd name="T21" fmla="*/ 18 h 48"/>
                <a:gd name="T22" fmla="*/ 19 w 62"/>
                <a:gd name="T23" fmla="*/ 7 h 48"/>
                <a:gd name="T24" fmla="*/ 1 w 62"/>
                <a:gd name="T25" fmla="*/ 1 h 48"/>
                <a:gd name="T26" fmla="*/ 0 w 62"/>
                <a:gd name="T27" fmla="*/ 0 h 48"/>
                <a:gd name="T28" fmla="*/ 0 w 62"/>
                <a:gd name="T29" fmla="*/ 1 h 48"/>
                <a:gd name="T30" fmla="*/ 0 w 62"/>
                <a:gd name="T31" fmla="*/ 5 h 48"/>
                <a:gd name="T32" fmla="*/ 0 w 62"/>
                <a:gd name="T33" fmla="*/ 12 h 48"/>
                <a:gd name="T34" fmla="*/ 6 w 62"/>
                <a:gd name="T35" fmla="*/ 30 h 48"/>
                <a:gd name="T36" fmla="*/ 32 w 62"/>
                <a:gd name="T37" fmla="*/ 43 h 48"/>
                <a:gd name="T38" fmla="*/ 32 w 62"/>
                <a:gd name="T39" fmla="*/ 42 h 48"/>
                <a:gd name="T40" fmla="*/ 33 w 62"/>
                <a:gd name="T41" fmla="*/ 42 h 48"/>
                <a:gd name="T42" fmla="*/ 7 w 62"/>
                <a:gd name="T43" fmla="*/ 29 h 48"/>
                <a:gd name="T44" fmla="*/ 1 w 62"/>
                <a:gd name="T45" fmla="*/ 12 h 48"/>
                <a:gd name="T46" fmla="*/ 1 w 62"/>
                <a:gd name="T47" fmla="*/ 5 h 48"/>
                <a:gd name="T48" fmla="*/ 1 w 62"/>
                <a:gd name="T49" fmla="*/ 1 h 48"/>
                <a:gd name="T50" fmla="*/ 1 w 62"/>
                <a:gd name="T51" fmla="*/ 1 h 48"/>
                <a:gd name="T52" fmla="*/ 0 w 62"/>
                <a:gd name="T53" fmla="*/ 2 h 48"/>
                <a:gd name="T54" fmla="*/ 19 w 62"/>
                <a:gd name="T55" fmla="*/ 8 h 48"/>
                <a:gd name="T56" fmla="*/ 56 w 62"/>
                <a:gd name="T57" fmla="*/ 19 h 48"/>
                <a:gd name="T58" fmla="*/ 61 w 62"/>
                <a:gd name="T59" fmla="*/ 21 h 48"/>
                <a:gd name="T60" fmla="*/ 61 w 62"/>
                <a:gd name="T61" fmla="*/ 20 h 48"/>
                <a:gd name="T62" fmla="*/ 60 w 62"/>
                <a:gd name="T63" fmla="*/ 20 h 48"/>
                <a:gd name="T64" fmla="*/ 55 w 62"/>
                <a:gd name="T65" fmla="*/ 39 h 48"/>
                <a:gd name="T66" fmla="*/ 55 w 62"/>
                <a:gd name="T67" fmla="*/ 39 h 48"/>
                <a:gd name="T68" fmla="*/ 55 w 62"/>
                <a:gd name="T69" fmla="*/ 40 h 48"/>
                <a:gd name="T70" fmla="*/ 49 w 62"/>
                <a:gd name="T71" fmla="*/ 47 h 48"/>
                <a:gd name="T72" fmla="*/ 49 w 62"/>
                <a:gd name="T73" fmla="*/ 48 h 48"/>
                <a:gd name="T74" fmla="*/ 50 w 62"/>
                <a:gd name="T75" fmla="*/ 47 h 48"/>
                <a:gd name="T76" fmla="*/ 33 w 62"/>
                <a:gd name="T77" fmla="*/ 42 h 48"/>
                <a:gd name="T78" fmla="*/ 32 w 62"/>
                <a:gd name="T7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48">
                  <a:moveTo>
                    <a:pt x="32" y="42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8" y="45"/>
                    <a:pt x="44" y="46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6" y="45"/>
                    <a:pt x="56" y="40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8" y="19"/>
                    <a:pt x="57" y="18"/>
                  </a:cubicBezTo>
                  <a:cubicBezTo>
                    <a:pt x="44" y="14"/>
                    <a:pt x="32" y="11"/>
                    <a:pt x="19" y="7"/>
                  </a:cubicBezTo>
                  <a:cubicBezTo>
                    <a:pt x="13" y="5"/>
                    <a:pt x="7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7"/>
                    <a:pt x="0" y="10"/>
                    <a:pt x="0" y="12"/>
                  </a:cubicBezTo>
                  <a:cubicBezTo>
                    <a:pt x="1" y="17"/>
                    <a:pt x="1" y="26"/>
                    <a:pt x="6" y="30"/>
                  </a:cubicBezTo>
                  <a:cubicBezTo>
                    <a:pt x="13" y="36"/>
                    <a:pt x="23" y="40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4" y="39"/>
                    <a:pt x="14" y="35"/>
                    <a:pt x="7" y="29"/>
                  </a:cubicBezTo>
                  <a:cubicBezTo>
                    <a:pt x="2" y="25"/>
                    <a:pt x="2" y="17"/>
                    <a:pt x="1" y="12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4"/>
                    <a:pt x="13" y="6"/>
                    <a:pt x="19" y="8"/>
                  </a:cubicBezTo>
                  <a:cubicBezTo>
                    <a:pt x="31" y="12"/>
                    <a:pt x="44" y="16"/>
                    <a:pt x="56" y="19"/>
                  </a:cubicBezTo>
                  <a:cubicBezTo>
                    <a:pt x="58" y="20"/>
                    <a:pt x="59" y="20"/>
                    <a:pt x="61" y="2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4" y="44"/>
                    <a:pt x="49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4" y="45"/>
                    <a:pt x="38" y="44"/>
                    <a:pt x="33" y="42"/>
                  </a:cubicBezTo>
                  <a:lnTo>
                    <a:pt x="32" y="42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3" name="işľidê"/>
            <p:cNvSpPr/>
            <p:nvPr/>
          </p:nvSpPr>
          <p:spPr bwMode="auto">
            <a:xfrm>
              <a:off x="7927181" y="3941763"/>
              <a:ext cx="193675" cy="92075"/>
            </a:xfrm>
            <a:custGeom>
              <a:avLst/>
              <a:gdLst>
                <a:gd name="T0" fmla="*/ 62 w 101"/>
                <a:gd name="T1" fmla="*/ 43 h 48"/>
                <a:gd name="T2" fmla="*/ 82 w 101"/>
                <a:gd name="T3" fmla="*/ 45 h 48"/>
                <a:gd name="T4" fmla="*/ 94 w 101"/>
                <a:gd name="T5" fmla="*/ 36 h 48"/>
                <a:gd name="T6" fmla="*/ 101 w 101"/>
                <a:gd name="T7" fmla="*/ 27 h 48"/>
                <a:gd name="T8" fmla="*/ 96 w 101"/>
                <a:gd name="T9" fmla="*/ 25 h 48"/>
                <a:gd name="T10" fmla="*/ 69 w 101"/>
                <a:gd name="T11" fmla="*/ 18 h 48"/>
                <a:gd name="T12" fmla="*/ 8 w 101"/>
                <a:gd name="T13" fmla="*/ 0 h 48"/>
                <a:gd name="T14" fmla="*/ 1 w 101"/>
                <a:gd name="T15" fmla="*/ 20 h 48"/>
                <a:gd name="T16" fmla="*/ 1 w 101"/>
                <a:gd name="T17" fmla="*/ 28 h 48"/>
                <a:gd name="T18" fmla="*/ 22 w 101"/>
                <a:gd name="T19" fmla="*/ 34 h 48"/>
                <a:gd name="T20" fmla="*/ 62 w 101"/>
                <a:gd name="T21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48">
                  <a:moveTo>
                    <a:pt x="62" y="43"/>
                  </a:moveTo>
                  <a:cubicBezTo>
                    <a:pt x="69" y="45"/>
                    <a:pt x="75" y="48"/>
                    <a:pt x="82" y="45"/>
                  </a:cubicBezTo>
                  <a:cubicBezTo>
                    <a:pt x="86" y="42"/>
                    <a:pt x="90" y="39"/>
                    <a:pt x="94" y="36"/>
                  </a:cubicBezTo>
                  <a:cubicBezTo>
                    <a:pt x="95" y="34"/>
                    <a:pt x="100" y="27"/>
                    <a:pt x="101" y="27"/>
                  </a:cubicBezTo>
                  <a:cubicBezTo>
                    <a:pt x="100" y="26"/>
                    <a:pt x="98" y="26"/>
                    <a:pt x="96" y="25"/>
                  </a:cubicBezTo>
                  <a:cubicBezTo>
                    <a:pt x="87" y="23"/>
                    <a:pt x="78" y="20"/>
                    <a:pt x="69" y="18"/>
                  </a:cubicBezTo>
                  <a:cubicBezTo>
                    <a:pt x="48" y="12"/>
                    <a:pt x="28" y="6"/>
                    <a:pt x="8" y="0"/>
                  </a:cubicBezTo>
                  <a:cubicBezTo>
                    <a:pt x="6" y="6"/>
                    <a:pt x="3" y="14"/>
                    <a:pt x="1" y="20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8" y="30"/>
                    <a:pt x="15" y="32"/>
                    <a:pt x="22" y="34"/>
                  </a:cubicBezTo>
                  <a:cubicBezTo>
                    <a:pt x="35" y="37"/>
                    <a:pt x="49" y="40"/>
                    <a:pt x="62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4" name="íş1ídê"/>
            <p:cNvSpPr/>
            <p:nvPr/>
          </p:nvSpPr>
          <p:spPr bwMode="auto">
            <a:xfrm>
              <a:off x="7927181" y="3940176"/>
              <a:ext cx="195263" cy="92075"/>
            </a:xfrm>
            <a:custGeom>
              <a:avLst/>
              <a:gdLst>
                <a:gd name="T0" fmla="*/ 62 w 102"/>
                <a:gd name="T1" fmla="*/ 44 h 48"/>
                <a:gd name="T2" fmla="*/ 62 w 102"/>
                <a:gd name="T3" fmla="*/ 45 h 48"/>
                <a:gd name="T4" fmla="*/ 75 w 102"/>
                <a:gd name="T5" fmla="*/ 48 h 48"/>
                <a:gd name="T6" fmla="*/ 82 w 102"/>
                <a:gd name="T7" fmla="*/ 46 h 48"/>
                <a:gd name="T8" fmla="*/ 94 w 102"/>
                <a:gd name="T9" fmla="*/ 37 h 48"/>
                <a:gd name="T10" fmla="*/ 98 w 102"/>
                <a:gd name="T11" fmla="*/ 32 h 48"/>
                <a:gd name="T12" fmla="*/ 100 w 102"/>
                <a:gd name="T13" fmla="*/ 29 h 48"/>
                <a:gd name="T14" fmla="*/ 101 w 102"/>
                <a:gd name="T15" fmla="*/ 29 h 48"/>
                <a:gd name="T16" fmla="*/ 101 w 102"/>
                <a:gd name="T17" fmla="*/ 29 h 48"/>
                <a:gd name="T18" fmla="*/ 101 w 102"/>
                <a:gd name="T19" fmla="*/ 29 h 48"/>
                <a:gd name="T20" fmla="*/ 101 w 102"/>
                <a:gd name="T21" fmla="*/ 28 h 48"/>
                <a:gd name="T22" fmla="*/ 101 w 102"/>
                <a:gd name="T23" fmla="*/ 29 h 48"/>
                <a:gd name="T24" fmla="*/ 101 w 102"/>
                <a:gd name="T25" fmla="*/ 29 h 48"/>
                <a:gd name="T26" fmla="*/ 101 w 102"/>
                <a:gd name="T27" fmla="*/ 28 h 48"/>
                <a:gd name="T28" fmla="*/ 101 w 102"/>
                <a:gd name="T29" fmla="*/ 29 h 48"/>
                <a:gd name="T30" fmla="*/ 101 w 102"/>
                <a:gd name="T31" fmla="*/ 28 h 48"/>
                <a:gd name="T32" fmla="*/ 101 w 102"/>
                <a:gd name="T33" fmla="*/ 29 h 48"/>
                <a:gd name="T34" fmla="*/ 101 w 102"/>
                <a:gd name="T35" fmla="*/ 29 h 48"/>
                <a:gd name="T36" fmla="*/ 101 w 102"/>
                <a:gd name="T37" fmla="*/ 28 h 48"/>
                <a:gd name="T38" fmla="*/ 101 w 102"/>
                <a:gd name="T39" fmla="*/ 29 h 48"/>
                <a:gd name="T40" fmla="*/ 102 w 102"/>
                <a:gd name="T41" fmla="*/ 27 h 48"/>
                <a:gd name="T42" fmla="*/ 96 w 102"/>
                <a:gd name="T43" fmla="*/ 26 h 48"/>
                <a:gd name="T44" fmla="*/ 69 w 102"/>
                <a:gd name="T45" fmla="*/ 18 h 48"/>
                <a:gd name="T46" fmla="*/ 8 w 102"/>
                <a:gd name="T47" fmla="*/ 0 h 48"/>
                <a:gd name="T48" fmla="*/ 7 w 102"/>
                <a:gd name="T49" fmla="*/ 0 h 48"/>
                <a:gd name="T50" fmla="*/ 7 w 102"/>
                <a:gd name="T51" fmla="*/ 1 h 48"/>
                <a:gd name="T52" fmla="*/ 0 w 102"/>
                <a:gd name="T53" fmla="*/ 21 h 48"/>
                <a:gd name="T54" fmla="*/ 0 w 102"/>
                <a:gd name="T55" fmla="*/ 25 h 48"/>
                <a:gd name="T56" fmla="*/ 1 w 102"/>
                <a:gd name="T57" fmla="*/ 30 h 48"/>
                <a:gd name="T58" fmla="*/ 1 w 102"/>
                <a:gd name="T59" fmla="*/ 30 h 48"/>
                <a:gd name="T60" fmla="*/ 1 w 102"/>
                <a:gd name="T61" fmla="*/ 30 h 48"/>
                <a:gd name="T62" fmla="*/ 22 w 102"/>
                <a:gd name="T63" fmla="*/ 35 h 48"/>
                <a:gd name="T64" fmla="*/ 62 w 102"/>
                <a:gd name="T65" fmla="*/ 45 h 48"/>
                <a:gd name="T66" fmla="*/ 62 w 102"/>
                <a:gd name="T67" fmla="*/ 44 h 48"/>
                <a:gd name="T68" fmla="*/ 62 w 102"/>
                <a:gd name="T69" fmla="*/ 44 h 48"/>
                <a:gd name="T70" fmla="*/ 22 w 102"/>
                <a:gd name="T71" fmla="*/ 34 h 48"/>
                <a:gd name="T72" fmla="*/ 1 w 102"/>
                <a:gd name="T73" fmla="*/ 29 h 48"/>
                <a:gd name="T74" fmla="*/ 1 w 102"/>
                <a:gd name="T75" fmla="*/ 29 h 48"/>
                <a:gd name="T76" fmla="*/ 2 w 102"/>
                <a:gd name="T77" fmla="*/ 29 h 48"/>
                <a:gd name="T78" fmla="*/ 1 w 102"/>
                <a:gd name="T79" fmla="*/ 25 h 48"/>
                <a:gd name="T80" fmla="*/ 2 w 102"/>
                <a:gd name="T81" fmla="*/ 21 h 48"/>
                <a:gd name="T82" fmla="*/ 8 w 102"/>
                <a:gd name="T83" fmla="*/ 1 h 48"/>
                <a:gd name="T84" fmla="*/ 8 w 102"/>
                <a:gd name="T85" fmla="*/ 1 h 48"/>
                <a:gd name="T86" fmla="*/ 8 w 102"/>
                <a:gd name="T87" fmla="*/ 2 h 48"/>
                <a:gd name="T88" fmla="*/ 68 w 102"/>
                <a:gd name="T89" fmla="*/ 19 h 48"/>
                <a:gd name="T90" fmla="*/ 96 w 102"/>
                <a:gd name="T91" fmla="*/ 27 h 48"/>
                <a:gd name="T92" fmla="*/ 101 w 102"/>
                <a:gd name="T93" fmla="*/ 29 h 48"/>
                <a:gd name="T94" fmla="*/ 102 w 102"/>
                <a:gd name="T95" fmla="*/ 27 h 48"/>
                <a:gd name="T96" fmla="*/ 101 w 102"/>
                <a:gd name="T97" fmla="*/ 27 h 48"/>
                <a:gd name="T98" fmla="*/ 100 w 102"/>
                <a:gd name="T99" fmla="*/ 28 h 48"/>
                <a:gd name="T100" fmla="*/ 96 w 102"/>
                <a:gd name="T101" fmla="*/ 32 h 48"/>
                <a:gd name="T102" fmla="*/ 93 w 102"/>
                <a:gd name="T103" fmla="*/ 36 h 48"/>
                <a:gd name="T104" fmla="*/ 82 w 102"/>
                <a:gd name="T105" fmla="*/ 45 h 48"/>
                <a:gd name="T106" fmla="*/ 75 w 102"/>
                <a:gd name="T107" fmla="*/ 46 h 48"/>
                <a:gd name="T108" fmla="*/ 62 w 102"/>
                <a:gd name="T10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" h="48">
                  <a:moveTo>
                    <a:pt x="62" y="44"/>
                  </a:moveTo>
                  <a:cubicBezTo>
                    <a:pt x="62" y="45"/>
                    <a:pt x="62" y="45"/>
                    <a:pt x="62" y="45"/>
                  </a:cubicBezTo>
                  <a:cubicBezTo>
                    <a:pt x="67" y="46"/>
                    <a:pt x="71" y="48"/>
                    <a:pt x="75" y="48"/>
                  </a:cubicBezTo>
                  <a:cubicBezTo>
                    <a:pt x="78" y="48"/>
                    <a:pt x="80" y="47"/>
                    <a:pt x="82" y="46"/>
                  </a:cubicBezTo>
                  <a:cubicBezTo>
                    <a:pt x="87" y="44"/>
                    <a:pt x="91" y="41"/>
                    <a:pt x="94" y="37"/>
                  </a:cubicBezTo>
                  <a:cubicBezTo>
                    <a:pt x="95" y="36"/>
                    <a:pt x="96" y="34"/>
                    <a:pt x="98" y="32"/>
                  </a:cubicBezTo>
                  <a:cubicBezTo>
                    <a:pt x="99" y="31"/>
                    <a:pt x="100" y="30"/>
                    <a:pt x="100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0" y="27"/>
                    <a:pt x="98" y="26"/>
                    <a:pt x="96" y="26"/>
                  </a:cubicBezTo>
                  <a:cubicBezTo>
                    <a:pt x="87" y="23"/>
                    <a:pt x="78" y="21"/>
                    <a:pt x="69" y="18"/>
                  </a:cubicBezTo>
                  <a:cubicBezTo>
                    <a:pt x="48" y="12"/>
                    <a:pt x="28" y="6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6"/>
                    <a:pt x="2" y="15"/>
                    <a:pt x="0" y="21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7"/>
                    <a:pt x="0" y="28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8" y="32"/>
                    <a:pt x="15" y="33"/>
                    <a:pt x="22" y="35"/>
                  </a:cubicBezTo>
                  <a:cubicBezTo>
                    <a:pt x="35" y="38"/>
                    <a:pt x="49" y="42"/>
                    <a:pt x="62" y="45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49" y="40"/>
                    <a:pt x="35" y="37"/>
                    <a:pt x="22" y="34"/>
                  </a:cubicBezTo>
                  <a:cubicBezTo>
                    <a:pt x="15" y="32"/>
                    <a:pt x="8" y="31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8"/>
                    <a:pt x="1" y="27"/>
                    <a:pt x="1" y="25"/>
                  </a:cubicBezTo>
                  <a:cubicBezTo>
                    <a:pt x="1" y="24"/>
                    <a:pt x="1" y="23"/>
                    <a:pt x="2" y="21"/>
                  </a:cubicBezTo>
                  <a:cubicBezTo>
                    <a:pt x="3" y="15"/>
                    <a:pt x="6" y="7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28" y="7"/>
                    <a:pt x="48" y="13"/>
                    <a:pt x="68" y="19"/>
                  </a:cubicBezTo>
                  <a:cubicBezTo>
                    <a:pt x="78" y="22"/>
                    <a:pt x="87" y="24"/>
                    <a:pt x="96" y="27"/>
                  </a:cubicBezTo>
                  <a:cubicBezTo>
                    <a:pt x="98" y="28"/>
                    <a:pt x="100" y="28"/>
                    <a:pt x="101" y="29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0" y="28"/>
                  </a:cubicBezTo>
                  <a:cubicBezTo>
                    <a:pt x="99" y="29"/>
                    <a:pt x="98" y="30"/>
                    <a:pt x="96" y="32"/>
                  </a:cubicBezTo>
                  <a:cubicBezTo>
                    <a:pt x="95" y="34"/>
                    <a:pt x="94" y="36"/>
                    <a:pt x="93" y="36"/>
                  </a:cubicBezTo>
                  <a:cubicBezTo>
                    <a:pt x="90" y="40"/>
                    <a:pt x="86" y="43"/>
                    <a:pt x="82" y="45"/>
                  </a:cubicBezTo>
                  <a:cubicBezTo>
                    <a:pt x="80" y="46"/>
                    <a:pt x="78" y="46"/>
                    <a:pt x="75" y="46"/>
                  </a:cubicBezTo>
                  <a:cubicBezTo>
                    <a:pt x="71" y="46"/>
                    <a:pt x="67" y="45"/>
                    <a:pt x="62" y="4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5" name="ïṣlidê"/>
            <p:cNvSpPr/>
            <p:nvPr/>
          </p:nvSpPr>
          <p:spPr bwMode="auto">
            <a:xfrm>
              <a:off x="7714456" y="3752851"/>
              <a:ext cx="454025" cy="277813"/>
            </a:xfrm>
            <a:custGeom>
              <a:avLst/>
              <a:gdLst>
                <a:gd name="T0" fmla="*/ 225 w 237"/>
                <a:gd name="T1" fmla="*/ 90 h 145"/>
                <a:gd name="T2" fmla="*/ 208 w 237"/>
                <a:gd name="T3" fmla="*/ 52 h 145"/>
                <a:gd name="T4" fmla="*/ 92 w 237"/>
                <a:gd name="T5" fmla="*/ 7 h 145"/>
                <a:gd name="T6" fmla="*/ 40 w 237"/>
                <a:gd name="T7" fmla="*/ 24 h 145"/>
                <a:gd name="T8" fmla="*/ 13 w 237"/>
                <a:gd name="T9" fmla="*/ 67 h 145"/>
                <a:gd name="T10" fmla="*/ 209 w 237"/>
                <a:gd name="T11" fmla="*/ 134 h 145"/>
                <a:gd name="T12" fmla="*/ 225 w 237"/>
                <a:gd name="T13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45">
                  <a:moveTo>
                    <a:pt x="225" y="90"/>
                  </a:moveTo>
                  <a:cubicBezTo>
                    <a:pt x="221" y="75"/>
                    <a:pt x="222" y="61"/>
                    <a:pt x="208" y="52"/>
                  </a:cubicBezTo>
                  <a:cubicBezTo>
                    <a:pt x="190" y="43"/>
                    <a:pt x="113" y="14"/>
                    <a:pt x="92" y="7"/>
                  </a:cubicBezTo>
                  <a:cubicBezTo>
                    <a:pt x="70" y="0"/>
                    <a:pt x="56" y="13"/>
                    <a:pt x="40" y="24"/>
                  </a:cubicBezTo>
                  <a:cubicBezTo>
                    <a:pt x="28" y="32"/>
                    <a:pt x="0" y="50"/>
                    <a:pt x="13" y="67"/>
                  </a:cubicBezTo>
                  <a:cubicBezTo>
                    <a:pt x="21" y="77"/>
                    <a:pt x="63" y="78"/>
                    <a:pt x="209" y="134"/>
                  </a:cubicBezTo>
                  <a:cubicBezTo>
                    <a:pt x="237" y="145"/>
                    <a:pt x="226" y="92"/>
                    <a:pt x="225" y="90"/>
                  </a:cubicBezTo>
                  <a:close/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6" name="ïṥlïḓé"/>
            <p:cNvSpPr/>
            <p:nvPr/>
          </p:nvSpPr>
          <p:spPr bwMode="auto">
            <a:xfrm>
              <a:off x="7725569" y="3756026"/>
              <a:ext cx="431800" cy="263525"/>
            </a:xfrm>
            <a:custGeom>
              <a:avLst/>
              <a:gdLst>
                <a:gd name="T0" fmla="*/ 219 w 225"/>
                <a:gd name="T1" fmla="*/ 88 h 137"/>
                <a:gd name="T2" fmla="*/ 223 w 225"/>
                <a:gd name="T3" fmla="*/ 87 h 137"/>
                <a:gd name="T4" fmla="*/ 218 w 225"/>
                <a:gd name="T5" fmla="*/ 66 h 137"/>
                <a:gd name="T6" fmla="*/ 213 w 225"/>
                <a:gd name="T7" fmla="*/ 55 h 137"/>
                <a:gd name="T8" fmla="*/ 204 w 225"/>
                <a:gd name="T9" fmla="*/ 47 h 137"/>
                <a:gd name="T10" fmla="*/ 181 w 225"/>
                <a:gd name="T11" fmla="*/ 37 h 137"/>
                <a:gd name="T12" fmla="*/ 87 w 225"/>
                <a:gd name="T13" fmla="*/ 2 h 137"/>
                <a:gd name="T14" fmla="*/ 74 w 225"/>
                <a:gd name="T15" fmla="*/ 0 h 137"/>
                <a:gd name="T16" fmla="*/ 51 w 225"/>
                <a:gd name="T17" fmla="*/ 6 h 137"/>
                <a:gd name="T18" fmla="*/ 31 w 225"/>
                <a:gd name="T19" fmla="*/ 20 h 137"/>
                <a:gd name="T20" fmla="*/ 13 w 225"/>
                <a:gd name="T21" fmla="*/ 33 h 137"/>
                <a:gd name="T22" fmla="*/ 4 w 225"/>
                <a:gd name="T23" fmla="*/ 43 h 137"/>
                <a:gd name="T24" fmla="*/ 0 w 225"/>
                <a:gd name="T25" fmla="*/ 55 h 137"/>
                <a:gd name="T26" fmla="*/ 4 w 225"/>
                <a:gd name="T27" fmla="*/ 67 h 137"/>
                <a:gd name="T28" fmla="*/ 10 w 225"/>
                <a:gd name="T29" fmla="*/ 71 h 137"/>
                <a:gd name="T30" fmla="*/ 29 w 225"/>
                <a:gd name="T31" fmla="*/ 78 h 137"/>
                <a:gd name="T32" fmla="*/ 202 w 225"/>
                <a:gd name="T33" fmla="*/ 136 h 137"/>
                <a:gd name="T34" fmla="*/ 210 w 225"/>
                <a:gd name="T35" fmla="*/ 137 h 137"/>
                <a:gd name="T36" fmla="*/ 218 w 225"/>
                <a:gd name="T37" fmla="*/ 135 h 137"/>
                <a:gd name="T38" fmla="*/ 224 w 225"/>
                <a:gd name="T39" fmla="*/ 124 h 137"/>
                <a:gd name="T40" fmla="*/ 225 w 225"/>
                <a:gd name="T41" fmla="*/ 111 h 137"/>
                <a:gd name="T42" fmla="*/ 224 w 225"/>
                <a:gd name="T43" fmla="*/ 96 h 137"/>
                <a:gd name="T44" fmla="*/ 223 w 225"/>
                <a:gd name="T45" fmla="*/ 90 h 137"/>
                <a:gd name="T46" fmla="*/ 223 w 225"/>
                <a:gd name="T47" fmla="*/ 87 h 137"/>
                <a:gd name="T48" fmla="*/ 219 w 225"/>
                <a:gd name="T49" fmla="*/ 88 h 137"/>
                <a:gd name="T50" fmla="*/ 216 w 225"/>
                <a:gd name="T51" fmla="*/ 89 h 137"/>
                <a:gd name="T52" fmla="*/ 216 w 225"/>
                <a:gd name="T53" fmla="*/ 91 h 137"/>
                <a:gd name="T54" fmla="*/ 218 w 225"/>
                <a:gd name="T55" fmla="*/ 111 h 137"/>
                <a:gd name="T56" fmla="*/ 216 w 225"/>
                <a:gd name="T57" fmla="*/ 125 h 137"/>
                <a:gd name="T58" fmla="*/ 214 w 225"/>
                <a:gd name="T59" fmla="*/ 129 h 137"/>
                <a:gd name="T60" fmla="*/ 210 w 225"/>
                <a:gd name="T61" fmla="*/ 130 h 137"/>
                <a:gd name="T62" fmla="*/ 205 w 225"/>
                <a:gd name="T63" fmla="*/ 129 h 137"/>
                <a:gd name="T64" fmla="*/ 54 w 225"/>
                <a:gd name="T65" fmla="*/ 78 h 137"/>
                <a:gd name="T66" fmla="*/ 22 w 225"/>
                <a:gd name="T67" fmla="*/ 68 h 137"/>
                <a:gd name="T68" fmla="*/ 13 w 225"/>
                <a:gd name="T69" fmla="*/ 65 h 137"/>
                <a:gd name="T70" fmla="*/ 10 w 225"/>
                <a:gd name="T71" fmla="*/ 62 h 137"/>
                <a:gd name="T72" fmla="*/ 7 w 225"/>
                <a:gd name="T73" fmla="*/ 55 h 137"/>
                <a:gd name="T74" fmla="*/ 10 w 225"/>
                <a:gd name="T75" fmla="*/ 47 h 137"/>
                <a:gd name="T76" fmla="*/ 22 w 225"/>
                <a:gd name="T77" fmla="*/ 35 h 137"/>
                <a:gd name="T78" fmla="*/ 36 w 225"/>
                <a:gd name="T79" fmla="*/ 25 h 137"/>
                <a:gd name="T80" fmla="*/ 55 w 225"/>
                <a:gd name="T81" fmla="*/ 13 h 137"/>
                <a:gd name="T82" fmla="*/ 74 w 225"/>
                <a:gd name="T83" fmla="*/ 7 h 137"/>
                <a:gd name="T84" fmla="*/ 85 w 225"/>
                <a:gd name="T85" fmla="*/ 9 h 137"/>
                <a:gd name="T86" fmla="*/ 144 w 225"/>
                <a:gd name="T87" fmla="*/ 30 h 137"/>
                <a:gd name="T88" fmla="*/ 178 w 225"/>
                <a:gd name="T89" fmla="*/ 44 h 137"/>
                <a:gd name="T90" fmla="*/ 200 w 225"/>
                <a:gd name="T91" fmla="*/ 54 h 137"/>
                <a:gd name="T92" fmla="*/ 207 w 225"/>
                <a:gd name="T93" fmla="*/ 60 h 137"/>
                <a:gd name="T94" fmla="*/ 212 w 225"/>
                <a:gd name="T95" fmla="*/ 72 h 137"/>
                <a:gd name="T96" fmla="*/ 216 w 225"/>
                <a:gd name="T97" fmla="*/ 89 h 137"/>
                <a:gd name="T98" fmla="*/ 219 w 225"/>
                <a:gd name="T99" fmla="*/ 8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137">
                  <a:moveTo>
                    <a:pt x="219" y="88"/>
                  </a:moveTo>
                  <a:cubicBezTo>
                    <a:pt x="223" y="87"/>
                    <a:pt x="223" y="87"/>
                    <a:pt x="223" y="87"/>
                  </a:cubicBezTo>
                  <a:cubicBezTo>
                    <a:pt x="221" y="80"/>
                    <a:pt x="220" y="73"/>
                    <a:pt x="218" y="66"/>
                  </a:cubicBezTo>
                  <a:cubicBezTo>
                    <a:pt x="217" y="62"/>
                    <a:pt x="215" y="59"/>
                    <a:pt x="213" y="55"/>
                  </a:cubicBezTo>
                  <a:cubicBezTo>
                    <a:pt x="211" y="52"/>
                    <a:pt x="208" y="50"/>
                    <a:pt x="204" y="47"/>
                  </a:cubicBezTo>
                  <a:cubicBezTo>
                    <a:pt x="199" y="45"/>
                    <a:pt x="191" y="41"/>
                    <a:pt x="181" y="37"/>
                  </a:cubicBezTo>
                  <a:cubicBezTo>
                    <a:pt x="150" y="24"/>
                    <a:pt x="103" y="7"/>
                    <a:pt x="87" y="2"/>
                  </a:cubicBezTo>
                  <a:cubicBezTo>
                    <a:pt x="82" y="0"/>
                    <a:pt x="78" y="0"/>
                    <a:pt x="74" y="0"/>
                  </a:cubicBezTo>
                  <a:cubicBezTo>
                    <a:pt x="65" y="0"/>
                    <a:pt x="58" y="3"/>
                    <a:pt x="51" y="6"/>
                  </a:cubicBezTo>
                  <a:cubicBezTo>
                    <a:pt x="44" y="10"/>
                    <a:pt x="38" y="15"/>
                    <a:pt x="31" y="20"/>
                  </a:cubicBezTo>
                  <a:cubicBezTo>
                    <a:pt x="27" y="23"/>
                    <a:pt x="19" y="27"/>
                    <a:pt x="13" y="33"/>
                  </a:cubicBezTo>
                  <a:cubicBezTo>
                    <a:pt x="9" y="37"/>
                    <a:pt x="6" y="40"/>
                    <a:pt x="4" y="43"/>
                  </a:cubicBezTo>
                  <a:cubicBezTo>
                    <a:pt x="2" y="47"/>
                    <a:pt x="0" y="51"/>
                    <a:pt x="0" y="55"/>
                  </a:cubicBezTo>
                  <a:cubicBezTo>
                    <a:pt x="0" y="59"/>
                    <a:pt x="1" y="63"/>
                    <a:pt x="4" y="67"/>
                  </a:cubicBezTo>
                  <a:cubicBezTo>
                    <a:pt x="6" y="69"/>
                    <a:pt x="8" y="70"/>
                    <a:pt x="10" y="71"/>
                  </a:cubicBezTo>
                  <a:cubicBezTo>
                    <a:pt x="15" y="74"/>
                    <a:pt x="21" y="76"/>
                    <a:pt x="29" y="78"/>
                  </a:cubicBezTo>
                  <a:cubicBezTo>
                    <a:pt x="55" y="86"/>
                    <a:pt x="106" y="99"/>
                    <a:pt x="202" y="136"/>
                  </a:cubicBezTo>
                  <a:cubicBezTo>
                    <a:pt x="205" y="137"/>
                    <a:pt x="207" y="137"/>
                    <a:pt x="210" y="137"/>
                  </a:cubicBezTo>
                  <a:cubicBezTo>
                    <a:pt x="213" y="137"/>
                    <a:pt x="216" y="136"/>
                    <a:pt x="218" y="135"/>
                  </a:cubicBezTo>
                  <a:cubicBezTo>
                    <a:pt x="221" y="132"/>
                    <a:pt x="223" y="128"/>
                    <a:pt x="224" y="124"/>
                  </a:cubicBezTo>
                  <a:cubicBezTo>
                    <a:pt x="225" y="120"/>
                    <a:pt x="225" y="116"/>
                    <a:pt x="225" y="111"/>
                  </a:cubicBezTo>
                  <a:cubicBezTo>
                    <a:pt x="225" y="106"/>
                    <a:pt x="225" y="100"/>
                    <a:pt x="224" y="96"/>
                  </a:cubicBezTo>
                  <a:cubicBezTo>
                    <a:pt x="224" y="93"/>
                    <a:pt x="223" y="91"/>
                    <a:pt x="223" y="90"/>
                  </a:cubicBezTo>
                  <a:cubicBezTo>
                    <a:pt x="223" y="89"/>
                    <a:pt x="223" y="88"/>
                    <a:pt x="223" y="87"/>
                  </a:cubicBezTo>
                  <a:cubicBezTo>
                    <a:pt x="219" y="88"/>
                    <a:pt x="219" y="88"/>
                    <a:pt x="219" y="88"/>
                  </a:cubicBezTo>
                  <a:cubicBezTo>
                    <a:pt x="216" y="89"/>
                    <a:pt x="216" y="89"/>
                    <a:pt x="216" y="89"/>
                  </a:cubicBezTo>
                  <a:cubicBezTo>
                    <a:pt x="216" y="89"/>
                    <a:pt x="216" y="90"/>
                    <a:pt x="216" y="91"/>
                  </a:cubicBezTo>
                  <a:cubicBezTo>
                    <a:pt x="217" y="95"/>
                    <a:pt x="218" y="104"/>
                    <a:pt x="218" y="111"/>
                  </a:cubicBezTo>
                  <a:cubicBezTo>
                    <a:pt x="218" y="117"/>
                    <a:pt x="218" y="122"/>
                    <a:pt x="216" y="125"/>
                  </a:cubicBezTo>
                  <a:cubicBezTo>
                    <a:pt x="215" y="127"/>
                    <a:pt x="215" y="128"/>
                    <a:pt x="214" y="129"/>
                  </a:cubicBezTo>
                  <a:cubicBezTo>
                    <a:pt x="213" y="130"/>
                    <a:pt x="212" y="130"/>
                    <a:pt x="210" y="130"/>
                  </a:cubicBezTo>
                  <a:cubicBezTo>
                    <a:pt x="209" y="130"/>
                    <a:pt x="207" y="130"/>
                    <a:pt x="205" y="129"/>
                  </a:cubicBezTo>
                  <a:cubicBezTo>
                    <a:pt x="131" y="101"/>
                    <a:pt x="84" y="87"/>
                    <a:pt x="54" y="78"/>
                  </a:cubicBezTo>
                  <a:cubicBezTo>
                    <a:pt x="39" y="74"/>
                    <a:pt x="29" y="71"/>
                    <a:pt x="22" y="68"/>
                  </a:cubicBezTo>
                  <a:cubicBezTo>
                    <a:pt x="18" y="67"/>
                    <a:pt x="15" y="66"/>
                    <a:pt x="13" y="65"/>
                  </a:cubicBezTo>
                  <a:cubicBezTo>
                    <a:pt x="12" y="64"/>
                    <a:pt x="10" y="63"/>
                    <a:pt x="10" y="62"/>
                  </a:cubicBezTo>
                  <a:cubicBezTo>
                    <a:pt x="8" y="60"/>
                    <a:pt x="7" y="58"/>
                    <a:pt x="7" y="55"/>
                  </a:cubicBezTo>
                  <a:cubicBezTo>
                    <a:pt x="7" y="53"/>
                    <a:pt x="8" y="50"/>
                    <a:pt x="10" y="47"/>
                  </a:cubicBezTo>
                  <a:cubicBezTo>
                    <a:pt x="13" y="43"/>
                    <a:pt x="17" y="39"/>
                    <a:pt x="22" y="35"/>
                  </a:cubicBezTo>
                  <a:cubicBezTo>
                    <a:pt x="27" y="31"/>
                    <a:pt x="32" y="28"/>
                    <a:pt x="36" y="25"/>
                  </a:cubicBezTo>
                  <a:cubicBezTo>
                    <a:pt x="42" y="21"/>
                    <a:pt x="49" y="16"/>
                    <a:pt x="55" y="13"/>
                  </a:cubicBezTo>
                  <a:cubicBezTo>
                    <a:pt x="61" y="9"/>
                    <a:pt x="67" y="7"/>
                    <a:pt x="74" y="7"/>
                  </a:cubicBezTo>
                  <a:cubicBezTo>
                    <a:pt x="77" y="7"/>
                    <a:pt x="81" y="7"/>
                    <a:pt x="85" y="9"/>
                  </a:cubicBezTo>
                  <a:cubicBezTo>
                    <a:pt x="95" y="12"/>
                    <a:pt x="120" y="21"/>
                    <a:pt x="144" y="30"/>
                  </a:cubicBezTo>
                  <a:cubicBezTo>
                    <a:pt x="156" y="35"/>
                    <a:pt x="168" y="39"/>
                    <a:pt x="178" y="44"/>
                  </a:cubicBezTo>
                  <a:cubicBezTo>
                    <a:pt x="188" y="48"/>
                    <a:pt x="196" y="51"/>
                    <a:pt x="200" y="54"/>
                  </a:cubicBezTo>
                  <a:cubicBezTo>
                    <a:pt x="203" y="55"/>
                    <a:pt x="205" y="57"/>
                    <a:pt x="207" y="60"/>
                  </a:cubicBezTo>
                  <a:cubicBezTo>
                    <a:pt x="210" y="63"/>
                    <a:pt x="211" y="67"/>
                    <a:pt x="212" y="72"/>
                  </a:cubicBezTo>
                  <a:cubicBezTo>
                    <a:pt x="214" y="77"/>
                    <a:pt x="214" y="83"/>
                    <a:pt x="216" y="89"/>
                  </a:cubicBezTo>
                  <a:lnTo>
                    <a:pt x="219" y="88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7" name="iṥḷídè"/>
            <p:cNvSpPr/>
            <p:nvPr/>
          </p:nvSpPr>
          <p:spPr bwMode="auto">
            <a:xfrm>
              <a:off x="7797006" y="3817938"/>
              <a:ext cx="66675" cy="85725"/>
            </a:xfrm>
            <a:custGeom>
              <a:avLst/>
              <a:gdLst>
                <a:gd name="T0" fmla="*/ 31 w 35"/>
                <a:gd name="T1" fmla="*/ 1 h 45"/>
                <a:gd name="T2" fmla="*/ 16 w 35"/>
                <a:gd name="T3" fmla="*/ 14 h 45"/>
                <a:gd name="T4" fmla="*/ 5 w 35"/>
                <a:gd name="T5" fmla="*/ 27 h 45"/>
                <a:gd name="T6" fmla="*/ 0 w 35"/>
                <a:gd name="T7" fmla="*/ 42 h 45"/>
                <a:gd name="T8" fmla="*/ 2 w 35"/>
                <a:gd name="T9" fmla="*/ 42 h 45"/>
                <a:gd name="T10" fmla="*/ 0 w 35"/>
                <a:gd name="T11" fmla="*/ 42 h 45"/>
                <a:gd name="T12" fmla="*/ 0 w 35"/>
                <a:gd name="T13" fmla="*/ 42 h 45"/>
                <a:gd name="T14" fmla="*/ 2 w 35"/>
                <a:gd name="T15" fmla="*/ 42 h 45"/>
                <a:gd name="T16" fmla="*/ 0 w 35"/>
                <a:gd name="T17" fmla="*/ 42 h 45"/>
                <a:gd name="T18" fmla="*/ 0 w 35"/>
                <a:gd name="T19" fmla="*/ 42 h 45"/>
                <a:gd name="T20" fmla="*/ 3 w 35"/>
                <a:gd name="T21" fmla="*/ 45 h 45"/>
                <a:gd name="T22" fmla="*/ 5 w 35"/>
                <a:gd name="T23" fmla="*/ 42 h 45"/>
                <a:gd name="T24" fmla="*/ 3 w 35"/>
                <a:gd name="T25" fmla="*/ 42 h 45"/>
                <a:gd name="T26" fmla="*/ 5 w 35"/>
                <a:gd name="T27" fmla="*/ 42 h 45"/>
                <a:gd name="T28" fmla="*/ 5 w 35"/>
                <a:gd name="T29" fmla="*/ 42 h 45"/>
                <a:gd name="T30" fmla="*/ 3 w 35"/>
                <a:gd name="T31" fmla="*/ 42 h 45"/>
                <a:gd name="T32" fmla="*/ 5 w 35"/>
                <a:gd name="T33" fmla="*/ 42 h 45"/>
                <a:gd name="T34" fmla="*/ 3 w 35"/>
                <a:gd name="T35" fmla="*/ 42 h 45"/>
                <a:gd name="T36" fmla="*/ 5 w 35"/>
                <a:gd name="T37" fmla="*/ 42 h 45"/>
                <a:gd name="T38" fmla="*/ 5 w 35"/>
                <a:gd name="T39" fmla="*/ 42 h 45"/>
                <a:gd name="T40" fmla="*/ 3 w 35"/>
                <a:gd name="T41" fmla="*/ 42 h 45"/>
                <a:gd name="T42" fmla="*/ 5 w 35"/>
                <a:gd name="T43" fmla="*/ 42 h 45"/>
                <a:gd name="T44" fmla="*/ 5 w 35"/>
                <a:gd name="T45" fmla="*/ 42 h 45"/>
                <a:gd name="T46" fmla="*/ 9 w 35"/>
                <a:gd name="T47" fmla="*/ 30 h 45"/>
                <a:gd name="T48" fmla="*/ 24 w 35"/>
                <a:gd name="T49" fmla="*/ 12 h 45"/>
                <a:gd name="T50" fmla="*/ 31 w 35"/>
                <a:gd name="T51" fmla="*/ 7 h 45"/>
                <a:gd name="T52" fmla="*/ 33 w 35"/>
                <a:gd name="T53" fmla="*/ 5 h 45"/>
                <a:gd name="T54" fmla="*/ 34 w 35"/>
                <a:gd name="T55" fmla="*/ 5 h 45"/>
                <a:gd name="T56" fmla="*/ 34 w 35"/>
                <a:gd name="T57" fmla="*/ 1 h 45"/>
                <a:gd name="T58" fmla="*/ 31 w 35"/>
                <a:gd name="T5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45">
                  <a:moveTo>
                    <a:pt x="31" y="1"/>
                  </a:moveTo>
                  <a:cubicBezTo>
                    <a:pt x="31" y="1"/>
                    <a:pt x="23" y="6"/>
                    <a:pt x="16" y="14"/>
                  </a:cubicBezTo>
                  <a:cubicBezTo>
                    <a:pt x="12" y="18"/>
                    <a:pt x="8" y="22"/>
                    <a:pt x="5" y="27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1" y="45"/>
                    <a:pt x="3" y="45"/>
                  </a:cubicBezTo>
                  <a:cubicBezTo>
                    <a:pt x="4" y="44"/>
                    <a:pt x="5" y="43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38"/>
                    <a:pt x="6" y="34"/>
                    <a:pt x="9" y="30"/>
                  </a:cubicBezTo>
                  <a:cubicBezTo>
                    <a:pt x="13" y="23"/>
                    <a:pt x="19" y="17"/>
                    <a:pt x="24" y="12"/>
                  </a:cubicBezTo>
                  <a:cubicBezTo>
                    <a:pt x="27" y="10"/>
                    <a:pt x="29" y="8"/>
                    <a:pt x="31" y="7"/>
                  </a:cubicBezTo>
                  <a:cubicBezTo>
                    <a:pt x="32" y="6"/>
                    <a:pt x="32" y="6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5" y="4"/>
                    <a:pt x="35" y="2"/>
                    <a:pt x="34" y="1"/>
                  </a:cubicBezTo>
                  <a:cubicBezTo>
                    <a:pt x="33" y="0"/>
                    <a:pt x="32" y="0"/>
                    <a:pt x="31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8" name="íŝliḑè"/>
            <p:cNvSpPr/>
            <p:nvPr/>
          </p:nvSpPr>
          <p:spPr bwMode="auto">
            <a:xfrm>
              <a:off x="7852569" y="3843338"/>
              <a:ext cx="50800" cy="76200"/>
            </a:xfrm>
            <a:custGeom>
              <a:avLst/>
              <a:gdLst>
                <a:gd name="T0" fmla="*/ 22 w 27"/>
                <a:gd name="T1" fmla="*/ 1 h 40"/>
                <a:gd name="T2" fmla="*/ 12 w 27"/>
                <a:gd name="T3" fmla="*/ 13 h 40"/>
                <a:gd name="T4" fmla="*/ 0 w 27"/>
                <a:gd name="T5" fmla="*/ 37 h 40"/>
                <a:gd name="T6" fmla="*/ 2 w 27"/>
                <a:gd name="T7" fmla="*/ 40 h 40"/>
                <a:gd name="T8" fmla="*/ 5 w 27"/>
                <a:gd name="T9" fmla="*/ 38 h 40"/>
                <a:gd name="T10" fmla="*/ 16 w 27"/>
                <a:gd name="T11" fmla="*/ 16 h 40"/>
                <a:gd name="T12" fmla="*/ 23 w 27"/>
                <a:gd name="T13" fmla="*/ 7 h 40"/>
                <a:gd name="T14" fmla="*/ 25 w 27"/>
                <a:gd name="T15" fmla="*/ 5 h 40"/>
                <a:gd name="T16" fmla="*/ 26 w 27"/>
                <a:gd name="T17" fmla="*/ 4 h 40"/>
                <a:gd name="T18" fmla="*/ 26 w 27"/>
                <a:gd name="T19" fmla="*/ 1 h 40"/>
                <a:gd name="T20" fmla="*/ 22 w 27"/>
                <a:gd name="T2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22" y="1"/>
                  </a:moveTo>
                  <a:cubicBezTo>
                    <a:pt x="22" y="1"/>
                    <a:pt x="17" y="6"/>
                    <a:pt x="12" y="13"/>
                  </a:cubicBezTo>
                  <a:cubicBezTo>
                    <a:pt x="7" y="20"/>
                    <a:pt x="2" y="29"/>
                    <a:pt x="0" y="37"/>
                  </a:cubicBezTo>
                  <a:cubicBezTo>
                    <a:pt x="0" y="38"/>
                    <a:pt x="1" y="40"/>
                    <a:pt x="2" y="40"/>
                  </a:cubicBezTo>
                  <a:cubicBezTo>
                    <a:pt x="3" y="40"/>
                    <a:pt x="5" y="39"/>
                    <a:pt x="5" y="38"/>
                  </a:cubicBezTo>
                  <a:cubicBezTo>
                    <a:pt x="6" y="31"/>
                    <a:pt x="11" y="22"/>
                    <a:pt x="16" y="16"/>
                  </a:cubicBezTo>
                  <a:cubicBezTo>
                    <a:pt x="19" y="12"/>
                    <a:pt x="21" y="9"/>
                    <a:pt x="23" y="7"/>
                  </a:cubicBezTo>
                  <a:cubicBezTo>
                    <a:pt x="24" y="6"/>
                    <a:pt x="24" y="6"/>
                    <a:pt x="25" y="5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7" y="3"/>
                    <a:pt x="26" y="2"/>
                    <a:pt x="26" y="1"/>
                  </a:cubicBezTo>
                  <a:cubicBezTo>
                    <a:pt x="25" y="0"/>
                    <a:pt x="23" y="0"/>
                    <a:pt x="22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9" name="íŝliḓè"/>
            <p:cNvSpPr/>
            <p:nvPr/>
          </p:nvSpPr>
          <p:spPr bwMode="auto">
            <a:xfrm>
              <a:off x="8071644" y="3898901"/>
              <a:ext cx="23813" cy="98425"/>
            </a:xfrm>
            <a:custGeom>
              <a:avLst/>
              <a:gdLst>
                <a:gd name="T0" fmla="*/ 7 w 13"/>
                <a:gd name="T1" fmla="*/ 3 h 52"/>
                <a:gd name="T2" fmla="*/ 7 w 13"/>
                <a:gd name="T3" fmla="*/ 3 h 52"/>
                <a:gd name="T4" fmla="*/ 8 w 13"/>
                <a:gd name="T5" fmla="*/ 17 h 52"/>
                <a:gd name="T6" fmla="*/ 0 w 13"/>
                <a:gd name="T7" fmla="*/ 48 h 52"/>
                <a:gd name="T8" fmla="*/ 1 w 13"/>
                <a:gd name="T9" fmla="*/ 51 h 52"/>
                <a:gd name="T10" fmla="*/ 4 w 13"/>
                <a:gd name="T11" fmla="*/ 51 h 52"/>
                <a:gd name="T12" fmla="*/ 13 w 13"/>
                <a:gd name="T13" fmla="*/ 17 h 52"/>
                <a:gd name="T14" fmla="*/ 12 w 13"/>
                <a:gd name="T15" fmla="*/ 2 h 52"/>
                <a:gd name="T16" fmla="*/ 9 w 13"/>
                <a:gd name="T17" fmla="*/ 1 h 52"/>
                <a:gd name="T18" fmla="*/ 7 w 13"/>
                <a:gd name="T19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2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5"/>
                    <a:pt x="8" y="10"/>
                    <a:pt x="8" y="17"/>
                  </a:cubicBezTo>
                  <a:cubicBezTo>
                    <a:pt x="8" y="26"/>
                    <a:pt x="6" y="39"/>
                    <a:pt x="0" y="48"/>
                  </a:cubicBezTo>
                  <a:cubicBezTo>
                    <a:pt x="0" y="49"/>
                    <a:pt x="0" y="51"/>
                    <a:pt x="1" y="51"/>
                  </a:cubicBezTo>
                  <a:cubicBezTo>
                    <a:pt x="2" y="52"/>
                    <a:pt x="4" y="52"/>
                    <a:pt x="4" y="51"/>
                  </a:cubicBezTo>
                  <a:cubicBezTo>
                    <a:pt x="11" y="40"/>
                    <a:pt x="13" y="27"/>
                    <a:pt x="13" y="17"/>
                  </a:cubicBezTo>
                  <a:cubicBezTo>
                    <a:pt x="13" y="9"/>
                    <a:pt x="12" y="3"/>
                    <a:pt x="12" y="2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8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0" name="îsḻiḋe"/>
            <p:cNvSpPr/>
            <p:nvPr/>
          </p:nvSpPr>
          <p:spPr bwMode="auto">
            <a:xfrm>
              <a:off x="8004969" y="3895726"/>
              <a:ext cx="30163" cy="82550"/>
            </a:xfrm>
            <a:custGeom>
              <a:avLst/>
              <a:gdLst>
                <a:gd name="T0" fmla="*/ 10 w 15"/>
                <a:gd name="T1" fmla="*/ 2 h 43"/>
                <a:gd name="T2" fmla="*/ 10 w 15"/>
                <a:gd name="T3" fmla="*/ 7 h 43"/>
                <a:gd name="T4" fmla="*/ 6 w 15"/>
                <a:gd name="T5" fmla="*/ 24 h 43"/>
                <a:gd name="T6" fmla="*/ 4 w 15"/>
                <a:gd name="T7" fmla="*/ 33 h 43"/>
                <a:gd name="T8" fmla="*/ 1 w 15"/>
                <a:gd name="T9" fmla="*/ 39 h 43"/>
                <a:gd name="T10" fmla="*/ 2 w 15"/>
                <a:gd name="T11" fmla="*/ 42 h 43"/>
                <a:gd name="T12" fmla="*/ 5 w 15"/>
                <a:gd name="T13" fmla="*/ 41 h 43"/>
                <a:gd name="T14" fmla="*/ 9 w 15"/>
                <a:gd name="T15" fmla="*/ 31 h 43"/>
                <a:gd name="T16" fmla="*/ 15 w 15"/>
                <a:gd name="T17" fmla="*/ 3 h 43"/>
                <a:gd name="T18" fmla="*/ 13 w 15"/>
                <a:gd name="T19" fmla="*/ 0 h 43"/>
                <a:gd name="T20" fmla="*/ 10 w 15"/>
                <a:gd name="T21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3">
                  <a:moveTo>
                    <a:pt x="10" y="2"/>
                  </a:moveTo>
                  <a:cubicBezTo>
                    <a:pt x="10" y="2"/>
                    <a:pt x="10" y="4"/>
                    <a:pt x="10" y="7"/>
                  </a:cubicBezTo>
                  <a:cubicBezTo>
                    <a:pt x="9" y="11"/>
                    <a:pt x="7" y="18"/>
                    <a:pt x="6" y="24"/>
                  </a:cubicBezTo>
                  <a:cubicBezTo>
                    <a:pt x="5" y="27"/>
                    <a:pt x="4" y="30"/>
                    <a:pt x="4" y="33"/>
                  </a:cubicBezTo>
                  <a:cubicBezTo>
                    <a:pt x="3" y="35"/>
                    <a:pt x="2" y="38"/>
                    <a:pt x="1" y="39"/>
                  </a:cubicBezTo>
                  <a:cubicBezTo>
                    <a:pt x="0" y="40"/>
                    <a:pt x="1" y="42"/>
                    <a:pt x="2" y="42"/>
                  </a:cubicBezTo>
                  <a:cubicBezTo>
                    <a:pt x="3" y="43"/>
                    <a:pt x="5" y="42"/>
                    <a:pt x="5" y="41"/>
                  </a:cubicBezTo>
                  <a:cubicBezTo>
                    <a:pt x="7" y="39"/>
                    <a:pt x="8" y="35"/>
                    <a:pt x="9" y="31"/>
                  </a:cubicBezTo>
                  <a:cubicBezTo>
                    <a:pt x="12" y="19"/>
                    <a:pt x="15" y="3"/>
                    <a:pt x="15" y="3"/>
                  </a:cubicBezTo>
                  <a:cubicBezTo>
                    <a:pt x="15" y="2"/>
                    <a:pt x="14" y="0"/>
                    <a:pt x="13" y="0"/>
                  </a:cubicBezTo>
                  <a:cubicBezTo>
                    <a:pt x="12" y="0"/>
                    <a:pt x="11" y="1"/>
                    <a:pt x="10" y="2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1" name="íṡlîḋê"/>
            <p:cNvSpPr/>
            <p:nvPr/>
          </p:nvSpPr>
          <p:spPr bwMode="auto">
            <a:xfrm>
              <a:off x="7965281" y="3632201"/>
              <a:ext cx="153988" cy="109538"/>
            </a:xfrm>
            <a:custGeom>
              <a:avLst/>
              <a:gdLst>
                <a:gd name="T0" fmla="*/ 29 w 80"/>
                <a:gd name="T1" fmla="*/ 0 h 57"/>
                <a:gd name="T2" fmla="*/ 7 w 80"/>
                <a:gd name="T3" fmla="*/ 11 h 57"/>
                <a:gd name="T4" fmla="*/ 28 w 80"/>
                <a:gd name="T5" fmla="*/ 51 h 57"/>
                <a:gd name="T6" fmla="*/ 52 w 80"/>
                <a:gd name="T7" fmla="*/ 57 h 57"/>
                <a:gd name="T8" fmla="*/ 74 w 80"/>
                <a:gd name="T9" fmla="*/ 46 h 57"/>
                <a:gd name="T10" fmla="*/ 52 w 80"/>
                <a:gd name="T11" fmla="*/ 6 h 57"/>
                <a:gd name="T12" fmla="*/ 29 w 8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7">
                  <a:moveTo>
                    <a:pt x="29" y="0"/>
                  </a:moveTo>
                  <a:cubicBezTo>
                    <a:pt x="19" y="0"/>
                    <a:pt x="10" y="4"/>
                    <a:pt x="7" y="11"/>
                  </a:cubicBezTo>
                  <a:cubicBezTo>
                    <a:pt x="0" y="23"/>
                    <a:pt x="10" y="41"/>
                    <a:pt x="28" y="51"/>
                  </a:cubicBezTo>
                  <a:cubicBezTo>
                    <a:pt x="36" y="55"/>
                    <a:pt x="44" y="57"/>
                    <a:pt x="52" y="57"/>
                  </a:cubicBezTo>
                  <a:cubicBezTo>
                    <a:pt x="62" y="57"/>
                    <a:pt x="70" y="53"/>
                    <a:pt x="74" y="46"/>
                  </a:cubicBezTo>
                  <a:cubicBezTo>
                    <a:pt x="80" y="34"/>
                    <a:pt x="70" y="16"/>
                    <a:pt x="52" y="6"/>
                  </a:cubicBezTo>
                  <a:cubicBezTo>
                    <a:pt x="44" y="2"/>
                    <a:pt x="36" y="0"/>
                    <a:pt x="29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2" name="iś1îḋè"/>
            <p:cNvSpPr/>
            <p:nvPr/>
          </p:nvSpPr>
          <p:spPr bwMode="auto">
            <a:xfrm>
              <a:off x="8011319" y="3652838"/>
              <a:ext cx="44450" cy="26988"/>
            </a:xfrm>
            <a:custGeom>
              <a:avLst/>
              <a:gdLst>
                <a:gd name="T0" fmla="*/ 22 w 23"/>
                <a:gd name="T1" fmla="*/ 9 h 14"/>
                <a:gd name="T2" fmla="*/ 10 w 23"/>
                <a:gd name="T3" fmla="*/ 12 h 14"/>
                <a:gd name="T4" fmla="*/ 0 w 23"/>
                <a:gd name="T5" fmla="*/ 4 h 14"/>
                <a:gd name="T6" fmla="*/ 13 w 23"/>
                <a:gd name="T7" fmla="*/ 1 h 14"/>
                <a:gd name="T8" fmla="*/ 22 w 23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22" y="9"/>
                  </a:moveTo>
                  <a:cubicBezTo>
                    <a:pt x="22" y="12"/>
                    <a:pt x="16" y="14"/>
                    <a:pt x="10" y="12"/>
                  </a:cubicBezTo>
                  <a:cubicBezTo>
                    <a:pt x="4" y="11"/>
                    <a:pt x="0" y="7"/>
                    <a:pt x="0" y="4"/>
                  </a:cubicBezTo>
                  <a:cubicBezTo>
                    <a:pt x="1" y="1"/>
                    <a:pt x="7" y="0"/>
                    <a:pt x="13" y="1"/>
                  </a:cubicBezTo>
                  <a:cubicBezTo>
                    <a:pt x="19" y="3"/>
                    <a:pt x="23" y="6"/>
                    <a:pt x="2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3" name="iSḻîďè"/>
            <p:cNvSpPr/>
            <p:nvPr/>
          </p:nvSpPr>
          <p:spPr bwMode="auto">
            <a:xfrm>
              <a:off x="7984331" y="3633788"/>
              <a:ext cx="107950" cy="46038"/>
            </a:xfrm>
            <a:custGeom>
              <a:avLst/>
              <a:gdLst>
                <a:gd name="T0" fmla="*/ 4 w 56"/>
                <a:gd name="T1" fmla="*/ 19 h 24"/>
                <a:gd name="T2" fmla="*/ 53 w 56"/>
                <a:gd name="T3" fmla="*/ 23 h 24"/>
                <a:gd name="T4" fmla="*/ 55 w 56"/>
                <a:gd name="T5" fmla="*/ 22 h 24"/>
                <a:gd name="T6" fmla="*/ 1 w 56"/>
                <a:gd name="T7" fmla="*/ 18 h 24"/>
                <a:gd name="T8" fmla="*/ 3 w 56"/>
                <a:gd name="T9" fmla="*/ 18 h 24"/>
                <a:gd name="T10" fmla="*/ 4 w 56"/>
                <a:gd name="T1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4">
                  <a:moveTo>
                    <a:pt x="4" y="19"/>
                  </a:moveTo>
                  <a:cubicBezTo>
                    <a:pt x="18" y="2"/>
                    <a:pt x="40" y="9"/>
                    <a:pt x="53" y="23"/>
                  </a:cubicBezTo>
                  <a:cubicBezTo>
                    <a:pt x="54" y="24"/>
                    <a:pt x="56" y="23"/>
                    <a:pt x="55" y="22"/>
                  </a:cubicBezTo>
                  <a:cubicBezTo>
                    <a:pt x="41" y="7"/>
                    <a:pt x="16" y="0"/>
                    <a:pt x="1" y="18"/>
                  </a:cubicBezTo>
                  <a:cubicBezTo>
                    <a:pt x="0" y="19"/>
                    <a:pt x="3" y="19"/>
                    <a:pt x="3" y="18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4" name="îŝ1ïḓè"/>
            <p:cNvSpPr/>
            <p:nvPr/>
          </p:nvSpPr>
          <p:spPr bwMode="auto">
            <a:xfrm>
              <a:off x="6221414" y="4906963"/>
              <a:ext cx="549275" cy="358775"/>
            </a:xfrm>
            <a:custGeom>
              <a:avLst/>
              <a:gdLst>
                <a:gd name="T0" fmla="*/ 79 w 287"/>
                <a:gd name="T1" fmla="*/ 17 h 187"/>
                <a:gd name="T2" fmla="*/ 62 w 287"/>
                <a:gd name="T3" fmla="*/ 0 h 187"/>
                <a:gd name="T4" fmla="*/ 40 w 287"/>
                <a:gd name="T5" fmla="*/ 9 h 187"/>
                <a:gd name="T6" fmla="*/ 27 w 287"/>
                <a:gd name="T7" fmla="*/ 22 h 187"/>
                <a:gd name="T8" fmla="*/ 14 w 287"/>
                <a:gd name="T9" fmla="*/ 35 h 187"/>
                <a:gd name="T10" fmla="*/ 5 w 287"/>
                <a:gd name="T11" fmla="*/ 52 h 187"/>
                <a:gd name="T12" fmla="*/ 7 w 287"/>
                <a:gd name="T13" fmla="*/ 67 h 187"/>
                <a:gd name="T14" fmla="*/ 11 w 287"/>
                <a:gd name="T15" fmla="*/ 85 h 187"/>
                <a:gd name="T16" fmla="*/ 16 w 287"/>
                <a:gd name="T17" fmla="*/ 107 h 187"/>
                <a:gd name="T18" fmla="*/ 26 w 287"/>
                <a:gd name="T19" fmla="*/ 125 h 187"/>
                <a:gd name="T20" fmla="*/ 36 w 287"/>
                <a:gd name="T21" fmla="*/ 138 h 187"/>
                <a:gd name="T22" fmla="*/ 53 w 287"/>
                <a:gd name="T23" fmla="*/ 150 h 187"/>
                <a:gd name="T24" fmla="*/ 75 w 287"/>
                <a:gd name="T25" fmla="*/ 166 h 187"/>
                <a:gd name="T26" fmla="*/ 98 w 287"/>
                <a:gd name="T27" fmla="*/ 172 h 187"/>
                <a:gd name="T28" fmla="*/ 118 w 287"/>
                <a:gd name="T29" fmla="*/ 183 h 187"/>
                <a:gd name="T30" fmla="*/ 150 w 287"/>
                <a:gd name="T31" fmla="*/ 184 h 187"/>
                <a:gd name="T32" fmla="*/ 185 w 287"/>
                <a:gd name="T33" fmla="*/ 181 h 187"/>
                <a:gd name="T34" fmla="*/ 221 w 287"/>
                <a:gd name="T35" fmla="*/ 166 h 187"/>
                <a:gd name="T36" fmla="*/ 250 w 287"/>
                <a:gd name="T37" fmla="*/ 154 h 187"/>
                <a:gd name="T38" fmla="*/ 270 w 287"/>
                <a:gd name="T39" fmla="*/ 130 h 187"/>
                <a:gd name="T40" fmla="*/ 285 w 287"/>
                <a:gd name="T41" fmla="*/ 103 h 187"/>
                <a:gd name="T42" fmla="*/ 259 w 287"/>
                <a:gd name="T43" fmla="*/ 44 h 187"/>
                <a:gd name="T44" fmla="*/ 79 w 287"/>
                <a:gd name="T45" fmla="*/ 1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87">
                  <a:moveTo>
                    <a:pt x="79" y="17"/>
                  </a:moveTo>
                  <a:cubicBezTo>
                    <a:pt x="79" y="17"/>
                    <a:pt x="67" y="14"/>
                    <a:pt x="62" y="0"/>
                  </a:cubicBezTo>
                  <a:cubicBezTo>
                    <a:pt x="62" y="0"/>
                    <a:pt x="49" y="10"/>
                    <a:pt x="40" y="9"/>
                  </a:cubicBezTo>
                  <a:cubicBezTo>
                    <a:pt x="30" y="9"/>
                    <a:pt x="29" y="17"/>
                    <a:pt x="27" y="22"/>
                  </a:cubicBezTo>
                  <a:cubicBezTo>
                    <a:pt x="25" y="27"/>
                    <a:pt x="23" y="31"/>
                    <a:pt x="14" y="35"/>
                  </a:cubicBezTo>
                  <a:cubicBezTo>
                    <a:pt x="6" y="38"/>
                    <a:pt x="0" y="42"/>
                    <a:pt x="5" y="52"/>
                  </a:cubicBezTo>
                  <a:cubicBezTo>
                    <a:pt x="10" y="61"/>
                    <a:pt x="10" y="63"/>
                    <a:pt x="7" y="67"/>
                  </a:cubicBezTo>
                  <a:cubicBezTo>
                    <a:pt x="4" y="71"/>
                    <a:pt x="0" y="77"/>
                    <a:pt x="11" y="85"/>
                  </a:cubicBezTo>
                  <a:cubicBezTo>
                    <a:pt x="23" y="94"/>
                    <a:pt x="17" y="101"/>
                    <a:pt x="16" y="107"/>
                  </a:cubicBezTo>
                  <a:cubicBezTo>
                    <a:pt x="15" y="113"/>
                    <a:pt x="15" y="119"/>
                    <a:pt x="26" y="125"/>
                  </a:cubicBezTo>
                  <a:cubicBezTo>
                    <a:pt x="36" y="130"/>
                    <a:pt x="37" y="130"/>
                    <a:pt x="36" y="138"/>
                  </a:cubicBezTo>
                  <a:cubicBezTo>
                    <a:pt x="35" y="145"/>
                    <a:pt x="43" y="149"/>
                    <a:pt x="53" y="150"/>
                  </a:cubicBezTo>
                  <a:cubicBezTo>
                    <a:pt x="63" y="151"/>
                    <a:pt x="72" y="158"/>
                    <a:pt x="75" y="166"/>
                  </a:cubicBezTo>
                  <a:cubicBezTo>
                    <a:pt x="78" y="173"/>
                    <a:pt x="87" y="173"/>
                    <a:pt x="98" y="172"/>
                  </a:cubicBezTo>
                  <a:cubicBezTo>
                    <a:pt x="109" y="171"/>
                    <a:pt x="114" y="179"/>
                    <a:pt x="118" y="183"/>
                  </a:cubicBezTo>
                  <a:cubicBezTo>
                    <a:pt x="122" y="187"/>
                    <a:pt x="137" y="186"/>
                    <a:pt x="150" y="184"/>
                  </a:cubicBezTo>
                  <a:cubicBezTo>
                    <a:pt x="164" y="181"/>
                    <a:pt x="178" y="175"/>
                    <a:pt x="185" y="181"/>
                  </a:cubicBezTo>
                  <a:cubicBezTo>
                    <a:pt x="191" y="186"/>
                    <a:pt x="216" y="170"/>
                    <a:pt x="221" y="166"/>
                  </a:cubicBezTo>
                  <a:cubicBezTo>
                    <a:pt x="226" y="161"/>
                    <a:pt x="241" y="150"/>
                    <a:pt x="250" y="154"/>
                  </a:cubicBezTo>
                  <a:cubicBezTo>
                    <a:pt x="259" y="158"/>
                    <a:pt x="270" y="137"/>
                    <a:pt x="270" y="130"/>
                  </a:cubicBezTo>
                  <a:cubicBezTo>
                    <a:pt x="271" y="122"/>
                    <a:pt x="273" y="106"/>
                    <a:pt x="285" y="103"/>
                  </a:cubicBezTo>
                  <a:cubicBezTo>
                    <a:pt x="285" y="103"/>
                    <a:pt x="287" y="53"/>
                    <a:pt x="259" y="44"/>
                  </a:cubicBezTo>
                  <a:cubicBezTo>
                    <a:pt x="259" y="44"/>
                    <a:pt x="133" y="48"/>
                    <a:pt x="79" y="17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5" name="îṧḻïdé"/>
            <p:cNvSpPr/>
            <p:nvPr/>
          </p:nvSpPr>
          <p:spPr bwMode="auto">
            <a:xfrm>
              <a:off x="6224589" y="4905375"/>
              <a:ext cx="547688" cy="360363"/>
            </a:xfrm>
            <a:custGeom>
              <a:avLst/>
              <a:gdLst>
                <a:gd name="T0" fmla="*/ 116 w 286"/>
                <a:gd name="T1" fmla="*/ 185 h 188"/>
                <a:gd name="T2" fmla="*/ 99 w 286"/>
                <a:gd name="T3" fmla="*/ 174 h 188"/>
                <a:gd name="T4" fmla="*/ 84 w 286"/>
                <a:gd name="T5" fmla="*/ 174 h 188"/>
                <a:gd name="T6" fmla="*/ 51 w 286"/>
                <a:gd name="T7" fmla="*/ 152 h 188"/>
                <a:gd name="T8" fmla="*/ 36 w 286"/>
                <a:gd name="T9" fmla="*/ 146 h 188"/>
                <a:gd name="T10" fmla="*/ 24 w 286"/>
                <a:gd name="T11" fmla="*/ 127 h 188"/>
                <a:gd name="T12" fmla="*/ 13 w 286"/>
                <a:gd name="T13" fmla="*/ 108 h 188"/>
                <a:gd name="T14" fmla="*/ 9 w 286"/>
                <a:gd name="T15" fmla="*/ 87 h 188"/>
                <a:gd name="T16" fmla="*/ 5 w 286"/>
                <a:gd name="T17" fmla="*/ 68 h 188"/>
                <a:gd name="T18" fmla="*/ 1 w 286"/>
                <a:gd name="T19" fmla="*/ 43 h 188"/>
                <a:gd name="T20" fmla="*/ 25 w 286"/>
                <a:gd name="T21" fmla="*/ 23 h 188"/>
                <a:gd name="T22" fmla="*/ 38 w 286"/>
                <a:gd name="T23" fmla="*/ 10 h 188"/>
                <a:gd name="T24" fmla="*/ 60 w 286"/>
                <a:gd name="T25" fmla="*/ 0 h 188"/>
                <a:gd name="T26" fmla="*/ 77 w 286"/>
                <a:gd name="T27" fmla="*/ 17 h 188"/>
                <a:gd name="T28" fmla="*/ 180 w 286"/>
                <a:gd name="T29" fmla="*/ 42 h 188"/>
                <a:gd name="T30" fmla="*/ 257 w 286"/>
                <a:gd name="T31" fmla="*/ 44 h 188"/>
                <a:gd name="T32" fmla="*/ 284 w 286"/>
                <a:gd name="T33" fmla="*/ 104 h 188"/>
                <a:gd name="T34" fmla="*/ 284 w 286"/>
                <a:gd name="T35" fmla="*/ 104 h 188"/>
                <a:gd name="T36" fmla="*/ 257 w 286"/>
                <a:gd name="T37" fmla="*/ 154 h 188"/>
                <a:gd name="T38" fmla="*/ 245 w 286"/>
                <a:gd name="T39" fmla="*/ 155 h 188"/>
                <a:gd name="T40" fmla="*/ 185 w 286"/>
                <a:gd name="T41" fmla="*/ 184 h 188"/>
                <a:gd name="T42" fmla="*/ 177 w 286"/>
                <a:gd name="T43" fmla="*/ 180 h 188"/>
                <a:gd name="T44" fmla="*/ 148 w 286"/>
                <a:gd name="T45" fmla="*/ 185 h 188"/>
                <a:gd name="T46" fmla="*/ 99 w 286"/>
                <a:gd name="T47" fmla="*/ 172 h 188"/>
                <a:gd name="T48" fmla="*/ 117 w 286"/>
                <a:gd name="T49" fmla="*/ 184 h 188"/>
                <a:gd name="T50" fmla="*/ 148 w 286"/>
                <a:gd name="T51" fmla="*/ 184 h 188"/>
                <a:gd name="T52" fmla="*/ 177 w 286"/>
                <a:gd name="T53" fmla="*/ 179 h 188"/>
                <a:gd name="T54" fmla="*/ 186 w 286"/>
                <a:gd name="T55" fmla="*/ 182 h 188"/>
                <a:gd name="T56" fmla="*/ 245 w 286"/>
                <a:gd name="T57" fmla="*/ 154 h 188"/>
                <a:gd name="T58" fmla="*/ 256 w 286"/>
                <a:gd name="T59" fmla="*/ 153 h 188"/>
                <a:gd name="T60" fmla="*/ 283 w 286"/>
                <a:gd name="T61" fmla="*/ 103 h 188"/>
                <a:gd name="T62" fmla="*/ 180 w 286"/>
                <a:gd name="T63" fmla="*/ 43 h 188"/>
                <a:gd name="T64" fmla="*/ 60 w 286"/>
                <a:gd name="T65" fmla="*/ 2 h 188"/>
                <a:gd name="T66" fmla="*/ 27 w 286"/>
                <a:gd name="T67" fmla="*/ 21 h 188"/>
                <a:gd name="T68" fmla="*/ 12 w 286"/>
                <a:gd name="T69" fmla="*/ 36 h 188"/>
                <a:gd name="T70" fmla="*/ 4 w 286"/>
                <a:gd name="T71" fmla="*/ 52 h 188"/>
                <a:gd name="T72" fmla="*/ 3 w 286"/>
                <a:gd name="T73" fmla="*/ 76 h 188"/>
                <a:gd name="T74" fmla="*/ 16 w 286"/>
                <a:gd name="T75" fmla="*/ 105 h 188"/>
                <a:gd name="T76" fmla="*/ 24 w 286"/>
                <a:gd name="T77" fmla="*/ 125 h 188"/>
                <a:gd name="T78" fmla="*/ 35 w 286"/>
                <a:gd name="T79" fmla="*/ 139 h 188"/>
                <a:gd name="T80" fmla="*/ 50 w 286"/>
                <a:gd name="T81" fmla="*/ 150 h 188"/>
                <a:gd name="T82" fmla="*/ 74 w 286"/>
                <a:gd name="T83" fmla="*/ 166 h 188"/>
                <a:gd name="T84" fmla="*/ 96 w 286"/>
                <a:gd name="T85" fmla="*/ 17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188">
                  <a:moveTo>
                    <a:pt x="124" y="187"/>
                  </a:moveTo>
                  <a:cubicBezTo>
                    <a:pt x="120" y="187"/>
                    <a:pt x="117" y="186"/>
                    <a:pt x="116" y="185"/>
                  </a:cubicBezTo>
                  <a:cubicBezTo>
                    <a:pt x="115" y="184"/>
                    <a:pt x="115" y="184"/>
                    <a:pt x="115" y="183"/>
                  </a:cubicBezTo>
                  <a:cubicBezTo>
                    <a:pt x="111" y="179"/>
                    <a:pt x="107" y="174"/>
                    <a:pt x="99" y="174"/>
                  </a:cubicBezTo>
                  <a:cubicBezTo>
                    <a:pt x="98" y="174"/>
                    <a:pt x="97" y="174"/>
                    <a:pt x="96" y="174"/>
                  </a:cubicBezTo>
                  <a:cubicBezTo>
                    <a:pt x="92" y="174"/>
                    <a:pt x="87" y="174"/>
                    <a:pt x="84" y="174"/>
                  </a:cubicBezTo>
                  <a:cubicBezTo>
                    <a:pt x="77" y="173"/>
                    <a:pt x="74" y="171"/>
                    <a:pt x="72" y="167"/>
                  </a:cubicBezTo>
                  <a:cubicBezTo>
                    <a:pt x="69" y="159"/>
                    <a:pt x="60" y="153"/>
                    <a:pt x="51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1"/>
                    <a:pt x="38" y="149"/>
                    <a:pt x="36" y="146"/>
                  </a:cubicBezTo>
                  <a:cubicBezTo>
                    <a:pt x="34" y="144"/>
                    <a:pt x="33" y="141"/>
                    <a:pt x="33" y="139"/>
                  </a:cubicBezTo>
                  <a:cubicBezTo>
                    <a:pt x="34" y="132"/>
                    <a:pt x="34" y="132"/>
                    <a:pt x="24" y="127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12" y="120"/>
                    <a:pt x="12" y="114"/>
                    <a:pt x="13" y="108"/>
                  </a:cubicBezTo>
                  <a:cubicBezTo>
                    <a:pt x="13" y="107"/>
                    <a:pt x="14" y="106"/>
                    <a:pt x="14" y="104"/>
                  </a:cubicBezTo>
                  <a:cubicBezTo>
                    <a:pt x="16" y="99"/>
                    <a:pt x="17" y="93"/>
                    <a:pt x="9" y="87"/>
                  </a:cubicBezTo>
                  <a:cubicBezTo>
                    <a:pt x="4" y="83"/>
                    <a:pt x="2" y="80"/>
                    <a:pt x="1" y="77"/>
                  </a:cubicBezTo>
                  <a:cubicBezTo>
                    <a:pt x="1" y="73"/>
                    <a:pt x="3" y="70"/>
                    <a:pt x="5" y="68"/>
                  </a:cubicBezTo>
                  <a:cubicBezTo>
                    <a:pt x="7" y="64"/>
                    <a:pt x="7" y="62"/>
                    <a:pt x="2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2" y="40"/>
                    <a:pt x="6" y="37"/>
                    <a:pt x="12" y="35"/>
                  </a:cubicBezTo>
                  <a:cubicBezTo>
                    <a:pt x="20" y="32"/>
                    <a:pt x="23" y="28"/>
                    <a:pt x="25" y="23"/>
                  </a:cubicBezTo>
                  <a:cubicBezTo>
                    <a:pt x="25" y="22"/>
                    <a:pt x="25" y="21"/>
                    <a:pt x="26" y="20"/>
                  </a:cubicBezTo>
                  <a:cubicBezTo>
                    <a:pt x="27" y="15"/>
                    <a:pt x="29" y="9"/>
                    <a:pt x="38" y="10"/>
                  </a:cubicBezTo>
                  <a:cubicBezTo>
                    <a:pt x="47" y="10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6" y="14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98" y="29"/>
                    <a:pt x="133" y="38"/>
                    <a:pt x="180" y="42"/>
                  </a:cubicBezTo>
                  <a:cubicBezTo>
                    <a:pt x="221" y="45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86" y="54"/>
                    <a:pt x="284" y="102"/>
                    <a:pt x="284" y="104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72" y="108"/>
                    <a:pt x="269" y="124"/>
                    <a:pt x="269" y="131"/>
                  </a:cubicBezTo>
                  <a:cubicBezTo>
                    <a:pt x="268" y="136"/>
                    <a:pt x="263" y="148"/>
                    <a:pt x="257" y="154"/>
                  </a:cubicBezTo>
                  <a:cubicBezTo>
                    <a:pt x="254" y="156"/>
                    <a:pt x="251" y="157"/>
                    <a:pt x="248" y="156"/>
                  </a:cubicBezTo>
                  <a:cubicBezTo>
                    <a:pt x="247" y="156"/>
                    <a:pt x="246" y="155"/>
                    <a:pt x="245" y="155"/>
                  </a:cubicBezTo>
                  <a:cubicBezTo>
                    <a:pt x="236" y="154"/>
                    <a:pt x="225" y="162"/>
                    <a:pt x="219" y="167"/>
                  </a:cubicBezTo>
                  <a:cubicBezTo>
                    <a:pt x="215" y="171"/>
                    <a:pt x="195" y="184"/>
                    <a:pt x="185" y="184"/>
                  </a:cubicBezTo>
                  <a:cubicBezTo>
                    <a:pt x="184" y="183"/>
                    <a:pt x="183" y="183"/>
                    <a:pt x="182" y="182"/>
                  </a:cubicBezTo>
                  <a:cubicBezTo>
                    <a:pt x="181" y="181"/>
                    <a:pt x="179" y="181"/>
                    <a:pt x="177" y="180"/>
                  </a:cubicBezTo>
                  <a:cubicBezTo>
                    <a:pt x="172" y="180"/>
                    <a:pt x="166" y="181"/>
                    <a:pt x="160" y="183"/>
                  </a:cubicBezTo>
                  <a:cubicBezTo>
                    <a:pt x="156" y="184"/>
                    <a:pt x="152" y="185"/>
                    <a:pt x="148" y="185"/>
                  </a:cubicBezTo>
                  <a:cubicBezTo>
                    <a:pt x="141" y="187"/>
                    <a:pt x="131" y="188"/>
                    <a:pt x="124" y="187"/>
                  </a:cubicBezTo>
                  <a:moveTo>
                    <a:pt x="99" y="172"/>
                  </a:moveTo>
                  <a:cubicBezTo>
                    <a:pt x="107" y="173"/>
                    <a:pt x="112" y="178"/>
                    <a:pt x="116" y="182"/>
                  </a:cubicBezTo>
                  <a:cubicBezTo>
                    <a:pt x="116" y="183"/>
                    <a:pt x="117" y="183"/>
                    <a:pt x="117" y="184"/>
                  </a:cubicBezTo>
                  <a:cubicBezTo>
                    <a:pt x="118" y="185"/>
                    <a:pt x="120" y="186"/>
                    <a:pt x="124" y="186"/>
                  </a:cubicBezTo>
                  <a:cubicBezTo>
                    <a:pt x="131" y="187"/>
                    <a:pt x="141" y="185"/>
                    <a:pt x="148" y="184"/>
                  </a:cubicBezTo>
                  <a:cubicBezTo>
                    <a:pt x="152" y="183"/>
                    <a:pt x="156" y="182"/>
                    <a:pt x="159" y="182"/>
                  </a:cubicBezTo>
                  <a:cubicBezTo>
                    <a:pt x="166" y="180"/>
                    <a:pt x="172" y="178"/>
                    <a:pt x="177" y="179"/>
                  </a:cubicBezTo>
                  <a:cubicBezTo>
                    <a:pt x="179" y="179"/>
                    <a:pt x="181" y="180"/>
                    <a:pt x="183" y="181"/>
                  </a:cubicBezTo>
                  <a:cubicBezTo>
                    <a:pt x="184" y="182"/>
                    <a:pt x="184" y="182"/>
                    <a:pt x="186" y="182"/>
                  </a:cubicBezTo>
                  <a:cubicBezTo>
                    <a:pt x="194" y="183"/>
                    <a:pt x="213" y="170"/>
                    <a:pt x="218" y="166"/>
                  </a:cubicBezTo>
                  <a:cubicBezTo>
                    <a:pt x="220" y="165"/>
                    <a:pt x="234" y="153"/>
                    <a:pt x="245" y="154"/>
                  </a:cubicBezTo>
                  <a:cubicBezTo>
                    <a:pt x="246" y="154"/>
                    <a:pt x="247" y="154"/>
                    <a:pt x="248" y="155"/>
                  </a:cubicBezTo>
                  <a:cubicBezTo>
                    <a:pt x="251" y="156"/>
                    <a:pt x="253" y="155"/>
                    <a:pt x="256" y="153"/>
                  </a:cubicBezTo>
                  <a:cubicBezTo>
                    <a:pt x="262" y="148"/>
                    <a:pt x="267" y="136"/>
                    <a:pt x="267" y="131"/>
                  </a:cubicBezTo>
                  <a:cubicBezTo>
                    <a:pt x="268" y="124"/>
                    <a:pt x="270" y="107"/>
                    <a:pt x="283" y="103"/>
                  </a:cubicBezTo>
                  <a:cubicBezTo>
                    <a:pt x="283" y="98"/>
                    <a:pt x="283" y="54"/>
                    <a:pt x="257" y="46"/>
                  </a:cubicBezTo>
                  <a:cubicBezTo>
                    <a:pt x="255" y="46"/>
                    <a:pt x="220" y="47"/>
                    <a:pt x="180" y="43"/>
                  </a:cubicBezTo>
                  <a:cubicBezTo>
                    <a:pt x="133" y="39"/>
                    <a:pt x="98" y="31"/>
                    <a:pt x="77" y="18"/>
                  </a:cubicBezTo>
                  <a:cubicBezTo>
                    <a:pt x="75" y="18"/>
                    <a:pt x="65" y="15"/>
                    <a:pt x="60" y="2"/>
                  </a:cubicBezTo>
                  <a:cubicBezTo>
                    <a:pt x="57" y="5"/>
                    <a:pt x="46" y="12"/>
                    <a:pt x="37" y="11"/>
                  </a:cubicBezTo>
                  <a:cubicBezTo>
                    <a:pt x="30" y="11"/>
                    <a:pt x="29" y="16"/>
                    <a:pt x="27" y="21"/>
                  </a:cubicBezTo>
                  <a:cubicBezTo>
                    <a:pt x="27" y="22"/>
                    <a:pt x="27" y="23"/>
                    <a:pt x="26" y="24"/>
                  </a:cubicBezTo>
                  <a:cubicBezTo>
                    <a:pt x="24" y="29"/>
                    <a:pt x="21" y="33"/>
                    <a:pt x="12" y="36"/>
                  </a:cubicBezTo>
                  <a:cubicBezTo>
                    <a:pt x="7" y="38"/>
                    <a:pt x="3" y="41"/>
                    <a:pt x="2" y="44"/>
                  </a:cubicBezTo>
                  <a:cubicBezTo>
                    <a:pt x="1" y="46"/>
                    <a:pt x="2" y="49"/>
                    <a:pt x="4" y="52"/>
                  </a:cubicBezTo>
                  <a:cubicBezTo>
                    <a:pt x="9" y="61"/>
                    <a:pt x="9" y="64"/>
                    <a:pt x="6" y="69"/>
                  </a:cubicBezTo>
                  <a:cubicBezTo>
                    <a:pt x="4" y="71"/>
                    <a:pt x="2" y="73"/>
                    <a:pt x="3" y="76"/>
                  </a:cubicBezTo>
                  <a:cubicBezTo>
                    <a:pt x="3" y="79"/>
                    <a:pt x="6" y="83"/>
                    <a:pt x="10" y="86"/>
                  </a:cubicBezTo>
                  <a:cubicBezTo>
                    <a:pt x="19" y="93"/>
                    <a:pt x="17" y="99"/>
                    <a:pt x="16" y="105"/>
                  </a:cubicBezTo>
                  <a:cubicBezTo>
                    <a:pt x="15" y="106"/>
                    <a:pt x="15" y="107"/>
                    <a:pt x="15" y="108"/>
                  </a:cubicBezTo>
                  <a:cubicBezTo>
                    <a:pt x="14" y="114"/>
                    <a:pt x="14" y="120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35" y="131"/>
                    <a:pt x="36" y="131"/>
                    <a:pt x="35" y="139"/>
                  </a:cubicBezTo>
                  <a:cubicBezTo>
                    <a:pt x="35" y="141"/>
                    <a:pt x="35" y="143"/>
                    <a:pt x="37" y="145"/>
                  </a:cubicBezTo>
                  <a:cubicBezTo>
                    <a:pt x="39" y="148"/>
                    <a:pt x="44" y="150"/>
                    <a:pt x="50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61" y="151"/>
                    <a:pt x="71" y="158"/>
                    <a:pt x="74" y="166"/>
                  </a:cubicBezTo>
                  <a:cubicBezTo>
                    <a:pt x="75" y="170"/>
                    <a:pt x="78" y="172"/>
                    <a:pt x="84" y="172"/>
                  </a:cubicBezTo>
                  <a:cubicBezTo>
                    <a:pt x="87" y="173"/>
                    <a:pt x="92" y="172"/>
                    <a:pt x="96" y="172"/>
                  </a:cubicBezTo>
                  <a:cubicBezTo>
                    <a:pt x="97" y="172"/>
                    <a:pt x="98" y="172"/>
                    <a:pt x="99" y="172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6" name="ïşlîdé"/>
            <p:cNvSpPr/>
            <p:nvPr/>
          </p:nvSpPr>
          <p:spPr bwMode="auto">
            <a:xfrm>
              <a:off x="5994401" y="4365625"/>
              <a:ext cx="530225" cy="361950"/>
            </a:xfrm>
            <a:custGeom>
              <a:avLst/>
              <a:gdLst>
                <a:gd name="T0" fmla="*/ 11 w 277"/>
                <a:gd name="T1" fmla="*/ 89 h 189"/>
                <a:gd name="T2" fmla="*/ 10 w 277"/>
                <a:gd name="T3" fmla="*/ 89 h 189"/>
                <a:gd name="T4" fmla="*/ 4 w 277"/>
                <a:gd name="T5" fmla="*/ 83 h 189"/>
                <a:gd name="T6" fmla="*/ 6 w 277"/>
                <a:gd name="T7" fmla="*/ 69 h 189"/>
                <a:gd name="T8" fmla="*/ 1 w 277"/>
                <a:gd name="T9" fmla="*/ 55 h 189"/>
                <a:gd name="T10" fmla="*/ 4 w 277"/>
                <a:gd name="T11" fmla="*/ 50 h 189"/>
                <a:gd name="T12" fmla="*/ 7 w 277"/>
                <a:gd name="T13" fmla="*/ 48 h 189"/>
                <a:gd name="T14" fmla="*/ 7 w 277"/>
                <a:gd name="T15" fmla="*/ 32 h 189"/>
                <a:gd name="T16" fmla="*/ 11 w 277"/>
                <a:gd name="T17" fmla="*/ 29 h 189"/>
                <a:gd name="T18" fmla="*/ 17 w 277"/>
                <a:gd name="T19" fmla="*/ 27 h 189"/>
                <a:gd name="T20" fmla="*/ 16 w 277"/>
                <a:gd name="T21" fmla="*/ 20 h 189"/>
                <a:gd name="T22" fmla="*/ 22 w 277"/>
                <a:gd name="T23" fmla="*/ 12 h 189"/>
                <a:gd name="T24" fmla="*/ 31 w 277"/>
                <a:gd name="T25" fmla="*/ 11 h 189"/>
                <a:gd name="T26" fmla="*/ 39 w 277"/>
                <a:gd name="T27" fmla="*/ 13 h 189"/>
                <a:gd name="T28" fmla="*/ 41 w 277"/>
                <a:gd name="T29" fmla="*/ 6 h 189"/>
                <a:gd name="T30" fmla="*/ 48 w 277"/>
                <a:gd name="T31" fmla="*/ 0 h 189"/>
                <a:gd name="T32" fmla="*/ 56 w 277"/>
                <a:gd name="T33" fmla="*/ 0 h 189"/>
                <a:gd name="T34" fmla="*/ 62 w 277"/>
                <a:gd name="T35" fmla="*/ 2 h 189"/>
                <a:gd name="T36" fmla="*/ 69 w 277"/>
                <a:gd name="T37" fmla="*/ 4 h 189"/>
                <a:gd name="T38" fmla="*/ 80 w 277"/>
                <a:gd name="T39" fmla="*/ 9 h 189"/>
                <a:gd name="T40" fmla="*/ 88 w 277"/>
                <a:gd name="T41" fmla="*/ 13 h 189"/>
                <a:gd name="T42" fmla="*/ 92 w 277"/>
                <a:gd name="T43" fmla="*/ 20 h 189"/>
                <a:gd name="T44" fmla="*/ 94 w 277"/>
                <a:gd name="T45" fmla="*/ 25 h 189"/>
                <a:gd name="T46" fmla="*/ 94 w 277"/>
                <a:gd name="T47" fmla="*/ 25 h 189"/>
                <a:gd name="T48" fmla="*/ 96 w 277"/>
                <a:gd name="T49" fmla="*/ 37 h 189"/>
                <a:gd name="T50" fmla="*/ 99 w 277"/>
                <a:gd name="T51" fmla="*/ 55 h 189"/>
                <a:gd name="T52" fmla="*/ 99 w 277"/>
                <a:gd name="T53" fmla="*/ 58 h 189"/>
                <a:gd name="T54" fmla="*/ 102 w 277"/>
                <a:gd name="T55" fmla="*/ 62 h 189"/>
                <a:gd name="T56" fmla="*/ 111 w 277"/>
                <a:gd name="T57" fmla="*/ 67 h 189"/>
                <a:gd name="T58" fmla="*/ 117 w 277"/>
                <a:gd name="T59" fmla="*/ 70 h 189"/>
                <a:gd name="T60" fmla="*/ 133 w 277"/>
                <a:gd name="T61" fmla="*/ 78 h 189"/>
                <a:gd name="T62" fmla="*/ 141 w 277"/>
                <a:gd name="T63" fmla="*/ 82 h 189"/>
                <a:gd name="T64" fmla="*/ 276 w 277"/>
                <a:gd name="T65" fmla="*/ 132 h 189"/>
                <a:gd name="T66" fmla="*/ 277 w 277"/>
                <a:gd name="T67" fmla="*/ 133 h 189"/>
                <a:gd name="T68" fmla="*/ 243 w 277"/>
                <a:gd name="T69" fmla="*/ 189 h 189"/>
                <a:gd name="T70" fmla="*/ 243 w 277"/>
                <a:gd name="T71" fmla="*/ 189 h 189"/>
                <a:gd name="T72" fmla="*/ 241 w 277"/>
                <a:gd name="T73" fmla="*/ 188 h 189"/>
                <a:gd name="T74" fmla="*/ 81 w 277"/>
                <a:gd name="T75" fmla="*/ 112 h 189"/>
                <a:gd name="T76" fmla="*/ 74 w 277"/>
                <a:gd name="T77" fmla="*/ 109 h 189"/>
                <a:gd name="T78" fmla="*/ 66 w 277"/>
                <a:gd name="T79" fmla="*/ 107 h 189"/>
                <a:gd name="T80" fmla="*/ 53 w 277"/>
                <a:gd name="T81" fmla="*/ 107 h 189"/>
                <a:gd name="T82" fmla="*/ 27 w 277"/>
                <a:gd name="T83" fmla="*/ 97 h 189"/>
                <a:gd name="T84" fmla="*/ 19 w 277"/>
                <a:gd name="T85" fmla="*/ 91 h 189"/>
                <a:gd name="T86" fmla="*/ 17 w 277"/>
                <a:gd name="T87" fmla="*/ 90 h 189"/>
                <a:gd name="T88" fmla="*/ 15 w 277"/>
                <a:gd name="T89" fmla="*/ 90 h 189"/>
                <a:gd name="T90" fmla="*/ 11 w 277"/>
                <a:gd name="T91" fmla="*/ 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7" h="189">
                  <a:moveTo>
                    <a:pt x="11" y="89"/>
                  </a:moveTo>
                  <a:cubicBezTo>
                    <a:pt x="10" y="89"/>
                    <a:pt x="10" y="89"/>
                    <a:pt x="10" y="89"/>
                  </a:cubicBezTo>
                  <a:cubicBezTo>
                    <a:pt x="7" y="88"/>
                    <a:pt x="5" y="85"/>
                    <a:pt x="4" y="83"/>
                  </a:cubicBezTo>
                  <a:cubicBezTo>
                    <a:pt x="1" y="78"/>
                    <a:pt x="3" y="73"/>
                    <a:pt x="6" y="69"/>
                  </a:cubicBezTo>
                  <a:cubicBezTo>
                    <a:pt x="2" y="66"/>
                    <a:pt x="0" y="60"/>
                    <a:pt x="1" y="55"/>
                  </a:cubicBezTo>
                  <a:cubicBezTo>
                    <a:pt x="1" y="53"/>
                    <a:pt x="2" y="51"/>
                    <a:pt x="4" y="50"/>
                  </a:cubicBezTo>
                  <a:cubicBezTo>
                    <a:pt x="4" y="50"/>
                    <a:pt x="6" y="47"/>
                    <a:pt x="7" y="48"/>
                  </a:cubicBezTo>
                  <a:cubicBezTo>
                    <a:pt x="3" y="44"/>
                    <a:pt x="3" y="36"/>
                    <a:pt x="7" y="32"/>
                  </a:cubicBezTo>
                  <a:cubicBezTo>
                    <a:pt x="8" y="31"/>
                    <a:pt x="10" y="30"/>
                    <a:pt x="11" y="29"/>
                  </a:cubicBezTo>
                  <a:cubicBezTo>
                    <a:pt x="12" y="29"/>
                    <a:pt x="17" y="27"/>
                    <a:pt x="17" y="27"/>
                  </a:cubicBezTo>
                  <a:cubicBezTo>
                    <a:pt x="16" y="25"/>
                    <a:pt x="15" y="23"/>
                    <a:pt x="16" y="20"/>
                  </a:cubicBezTo>
                  <a:cubicBezTo>
                    <a:pt x="17" y="17"/>
                    <a:pt x="19" y="14"/>
                    <a:pt x="22" y="12"/>
                  </a:cubicBezTo>
                  <a:cubicBezTo>
                    <a:pt x="25" y="11"/>
                    <a:pt x="28" y="11"/>
                    <a:pt x="31" y="11"/>
                  </a:cubicBezTo>
                  <a:cubicBezTo>
                    <a:pt x="32" y="11"/>
                    <a:pt x="40" y="12"/>
                    <a:pt x="39" y="13"/>
                  </a:cubicBezTo>
                  <a:cubicBezTo>
                    <a:pt x="40" y="10"/>
                    <a:pt x="41" y="8"/>
                    <a:pt x="41" y="6"/>
                  </a:cubicBezTo>
                  <a:cubicBezTo>
                    <a:pt x="43" y="3"/>
                    <a:pt x="44" y="1"/>
                    <a:pt x="48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8" y="0"/>
                    <a:pt x="60" y="1"/>
                    <a:pt x="62" y="2"/>
                  </a:cubicBezTo>
                  <a:cubicBezTo>
                    <a:pt x="64" y="3"/>
                    <a:pt x="67" y="3"/>
                    <a:pt x="69" y="4"/>
                  </a:cubicBezTo>
                  <a:cubicBezTo>
                    <a:pt x="73" y="6"/>
                    <a:pt x="76" y="7"/>
                    <a:pt x="80" y="9"/>
                  </a:cubicBezTo>
                  <a:cubicBezTo>
                    <a:pt x="83" y="10"/>
                    <a:pt x="85" y="11"/>
                    <a:pt x="88" y="13"/>
                  </a:cubicBezTo>
                  <a:cubicBezTo>
                    <a:pt x="90" y="15"/>
                    <a:pt x="91" y="17"/>
                    <a:pt x="92" y="20"/>
                  </a:cubicBezTo>
                  <a:cubicBezTo>
                    <a:pt x="93" y="21"/>
                    <a:pt x="94" y="23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5" y="29"/>
                    <a:pt x="95" y="33"/>
                    <a:pt x="96" y="37"/>
                  </a:cubicBezTo>
                  <a:cubicBezTo>
                    <a:pt x="97" y="43"/>
                    <a:pt x="98" y="49"/>
                    <a:pt x="99" y="55"/>
                  </a:cubicBezTo>
                  <a:cubicBezTo>
                    <a:pt x="99" y="56"/>
                    <a:pt x="99" y="57"/>
                    <a:pt x="99" y="58"/>
                  </a:cubicBezTo>
                  <a:cubicBezTo>
                    <a:pt x="99" y="59"/>
                    <a:pt x="101" y="61"/>
                    <a:pt x="102" y="62"/>
                  </a:cubicBezTo>
                  <a:cubicBezTo>
                    <a:pt x="105" y="64"/>
                    <a:pt x="108" y="65"/>
                    <a:pt x="111" y="67"/>
                  </a:cubicBezTo>
                  <a:cubicBezTo>
                    <a:pt x="113" y="68"/>
                    <a:pt x="115" y="69"/>
                    <a:pt x="117" y="70"/>
                  </a:cubicBezTo>
                  <a:cubicBezTo>
                    <a:pt x="122" y="73"/>
                    <a:pt x="127" y="75"/>
                    <a:pt x="133" y="78"/>
                  </a:cubicBezTo>
                  <a:cubicBezTo>
                    <a:pt x="136" y="79"/>
                    <a:pt x="138" y="80"/>
                    <a:pt x="141" y="82"/>
                  </a:cubicBezTo>
                  <a:cubicBezTo>
                    <a:pt x="155" y="88"/>
                    <a:pt x="276" y="132"/>
                    <a:pt x="276" y="132"/>
                  </a:cubicBezTo>
                  <a:cubicBezTo>
                    <a:pt x="277" y="133"/>
                    <a:pt x="277" y="133"/>
                    <a:pt x="277" y="133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1" y="188"/>
                  </a:cubicBezTo>
                  <a:cubicBezTo>
                    <a:pt x="197" y="160"/>
                    <a:pt x="109" y="124"/>
                    <a:pt x="81" y="112"/>
                  </a:cubicBezTo>
                  <a:cubicBezTo>
                    <a:pt x="79" y="111"/>
                    <a:pt x="76" y="110"/>
                    <a:pt x="74" y="109"/>
                  </a:cubicBezTo>
                  <a:cubicBezTo>
                    <a:pt x="71" y="108"/>
                    <a:pt x="68" y="107"/>
                    <a:pt x="66" y="107"/>
                  </a:cubicBezTo>
                  <a:cubicBezTo>
                    <a:pt x="61" y="108"/>
                    <a:pt x="57" y="108"/>
                    <a:pt x="53" y="107"/>
                  </a:cubicBezTo>
                  <a:cubicBezTo>
                    <a:pt x="43" y="105"/>
                    <a:pt x="33" y="101"/>
                    <a:pt x="27" y="97"/>
                  </a:cubicBezTo>
                  <a:cubicBezTo>
                    <a:pt x="22" y="94"/>
                    <a:pt x="19" y="92"/>
                    <a:pt x="19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0"/>
                    <a:pt x="15" y="90"/>
                    <a:pt x="15" y="90"/>
                  </a:cubicBezTo>
                  <a:cubicBezTo>
                    <a:pt x="13" y="90"/>
                    <a:pt x="12" y="90"/>
                    <a:pt x="11" y="89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7" name="iṣľidè"/>
            <p:cNvSpPr/>
            <p:nvPr/>
          </p:nvSpPr>
          <p:spPr bwMode="auto">
            <a:xfrm>
              <a:off x="6005514" y="4364038"/>
              <a:ext cx="519113" cy="363538"/>
            </a:xfrm>
            <a:custGeom>
              <a:avLst/>
              <a:gdLst>
                <a:gd name="T0" fmla="*/ 15 w 271"/>
                <a:gd name="T1" fmla="*/ 92 h 190"/>
                <a:gd name="T2" fmla="*/ 22 w 271"/>
                <a:gd name="T3" fmla="*/ 92 h 190"/>
                <a:gd name="T4" fmla="*/ 36 w 271"/>
                <a:gd name="T5" fmla="*/ 85 h 190"/>
                <a:gd name="T6" fmla="*/ 37 w 271"/>
                <a:gd name="T7" fmla="*/ 83 h 190"/>
                <a:gd name="T8" fmla="*/ 38 w 271"/>
                <a:gd name="T9" fmla="*/ 76 h 190"/>
                <a:gd name="T10" fmla="*/ 42 w 271"/>
                <a:gd name="T11" fmla="*/ 73 h 190"/>
                <a:gd name="T12" fmla="*/ 42 w 271"/>
                <a:gd name="T13" fmla="*/ 73 h 190"/>
                <a:gd name="T14" fmla="*/ 43 w 271"/>
                <a:gd name="T15" fmla="*/ 72 h 190"/>
                <a:gd name="T16" fmla="*/ 43 w 271"/>
                <a:gd name="T17" fmla="*/ 60 h 190"/>
                <a:gd name="T18" fmla="*/ 43 w 271"/>
                <a:gd name="T19" fmla="*/ 60 h 190"/>
                <a:gd name="T20" fmla="*/ 49 w 271"/>
                <a:gd name="T21" fmla="*/ 52 h 190"/>
                <a:gd name="T22" fmla="*/ 49 w 271"/>
                <a:gd name="T23" fmla="*/ 48 h 190"/>
                <a:gd name="T24" fmla="*/ 31 w 271"/>
                <a:gd name="T25" fmla="*/ 58 h 190"/>
                <a:gd name="T26" fmla="*/ 25 w 271"/>
                <a:gd name="T27" fmla="*/ 56 h 190"/>
                <a:gd name="T28" fmla="*/ 4 w 271"/>
                <a:gd name="T29" fmla="*/ 49 h 190"/>
                <a:gd name="T30" fmla="*/ 0 w 271"/>
                <a:gd name="T31" fmla="*/ 44 h 190"/>
                <a:gd name="T32" fmla="*/ 0 w 271"/>
                <a:gd name="T33" fmla="*/ 40 h 190"/>
                <a:gd name="T34" fmla="*/ 2 w 271"/>
                <a:gd name="T35" fmla="*/ 34 h 190"/>
                <a:gd name="T36" fmla="*/ 11 w 271"/>
                <a:gd name="T37" fmla="*/ 30 h 190"/>
                <a:gd name="T38" fmla="*/ 19 w 271"/>
                <a:gd name="T39" fmla="*/ 34 h 190"/>
                <a:gd name="T40" fmla="*/ 24 w 271"/>
                <a:gd name="T41" fmla="*/ 38 h 190"/>
                <a:gd name="T42" fmla="*/ 32 w 271"/>
                <a:gd name="T43" fmla="*/ 44 h 190"/>
                <a:gd name="T44" fmla="*/ 39 w 271"/>
                <a:gd name="T45" fmla="*/ 47 h 190"/>
                <a:gd name="T46" fmla="*/ 44 w 271"/>
                <a:gd name="T47" fmla="*/ 48 h 190"/>
                <a:gd name="T48" fmla="*/ 49 w 271"/>
                <a:gd name="T49" fmla="*/ 48 h 190"/>
                <a:gd name="T50" fmla="*/ 53 w 271"/>
                <a:gd name="T51" fmla="*/ 41 h 190"/>
                <a:gd name="T52" fmla="*/ 53 w 271"/>
                <a:gd name="T53" fmla="*/ 37 h 190"/>
                <a:gd name="T54" fmla="*/ 51 w 271"/>
                <a:gd name="T55" fmla="*/ 33 h 190"/>
                <a:gd name="T56" fmla="*/ 56 w 271"/>
                <a:gd name="T57" fmla="*/ 21 h 190"/>
                <a:gd name="T58" fmla="*/ 53 w 271"/>
                <a:gd name="T59" fmla="*/ 11 h 190"/>
                <a:gd name="T60" fmla="*/ 52 w 271"/>
                <a:gd name="T61" fmla="*/ 9 h 190"/>
                <a:gd name="T62" fmla="*/ 54 w 271"/>
                <a:gd name="T63" fmla="*/ 29 h 190"/>
                <a:gd name="T64" fmla="*/ 39 w 271"/>
                <a:gd name="T65" fmla="*/ 39 h 190"/>
                <a:gd name="T66" fmla="*/ 33 w 271"/>
                <a:gd name="T67" fmla="*/ 37 h 190"/>
                <a:gd name="T68" fmla="*/ 29 w 271"/>
                <a:gd name="T69" fmla="*/ 33 h 190"/>
                <a:gd name="T70" fmla="*/ 32 w 271"/>
                <a:gd name="T71" fmla="*/ 25 h 190"/>
                <a:gd name="T72" fmla="*/ 34 w 271"/>
                <a:gd name="T73" fmla="*/ 21 h 190"/>
                <a:gd name="T74" fmla="*/ 34 w 271"/>
                <a:gd name="T75" fmla="*/ 20 h 190"/>
                <a:gd name="T76" fmla="*/ 38 w 271"/>
                <a:gd name="T77" fmla="*/ 4 h 190"/>
                <a:gd name="T78" fmla="*/ 56 w 271"/>
                <a:gd name="T79" fmla="*/ 3 h 190"/>
                <a:gd name="T80" fmla="*/ 77 w 271"/>
                <a:gd name="T81" fmla="*/ 12 h 190"/>
                <a:gd name="T82" fmla="*/ 88 w 271"/>
                <a:gd name="T83" fmla="*/ 27 h 190"/>
                <a:gd name="T84" fmla="*/ 92 w 271"/>
                <a:gd name="T85" fmla="*/ 59 h 190"/>
                <a:gd name="T86" fmla="*/ 92 w 271"/>
                <a:gd name="T87" fmla="*/ 59 h 190"/>
                <a:gd name="T88" fmla="*/ 101 w 271"/>
                <a:gd name="T89" fmla="*/ 67 h 190"/>
                <a:gd name="T90" fmla="*/ 136 w 271"/>
                <a:gd name="T91" fmla="*/ 84 h 190"/>
                <a:gd name="T92" fmla="*/ 271 w 271"/>
                <a:gd name="T93" fmla="*/ 134 h 190"/>
                <a:gd name="T94" fmla="*/ 237 w 271"/>
                <a:gd name="T95" fmla="*/ 190 h 190"/>
                <a:gd name="T96" fmla="*/ 75 w 271"/>
                <a:gd name="T97" fmla="*/ 112 h 190"/>
                <a:gd name="T98" fmla="*/ 62 w 271"/>
                <a:gd name="T99" fmla="*/ 107 h 190"/>
                <a:gd name="T100" fmla="*/ 61 w 271"/>
                <a:gd name="T101" fmla="*/ 107 h 190"/>
                <a:gd name="T102" fmla="*/ 56 w 271"/>
                <a:gd name="T103" fmla="*/ 107 h 190"/>
                <a:gd name="T104" fmla="*/ 46 w 271"/>
                <a:gd name="T105" fmla="*/ 107 h 190"/>
                <a:gd name="T106" fmla="*/ 22 w 271"/>
                <a:gd name="T107" fmla="*/ 98 h 190"/>
                <a:gd name="T108" fmla="*/ 15 w 271"/>
                <a:gd name="T109" fmla="*/ 9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1" h="190">
                  <a:moveTo>
                    <a:pt x="15" y="92"/>
                  </a:moveTo>
                  <a:cubicBezTo>
                    <a:pt x="16" y="92"/>
                    <a:pt x="20" y="92"/>
                    <a:pt x="22" y="92"/>
                  </a:cubicBezTo>
                  <a:cubicBezTo>
                    <a:pt x="29" y="91"/>
                    <a:pt x="33" y="88"/>
                    <a:pt x="36" y="85"/>
                  </a:cubicBezTo>
                  <a:cubicBezTo>
                    <a:pt x="36" y="84"/>
                    <a:pt x="37" y="84"/>
                    <a:pt x="37" y="83"/>
                  </a:cubicBezTo>
                  <a:cubicBezTo>
                    <a:pt x="39" y="81"/>
                    <a:pt x="39" y="78"/>
                    <a:pt x="38" y="76"/>
                  </a:cubicBezTo>
                  <a:cubicBezTo>
                    <a:pt x="39" y="75"/>
                    <a:pt x="40" y="74"/>
                    <a:pt x="42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72"/>
                    <a:pt x="42" y="72"/>
                    <a:pt x="43" y="72"/>
                  </a:cubicBezTo>
                  <a:cubicBezTo>
                    <a:pt x="44" y="69"/>
                    <a:pt x="45" y="65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8" y="57"/>
                    <a:pt x="49" y="52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9" y="57"/>
                    <a:pt x="43" y="62"/>
                    <a:pt x="31" y="58"/>
                  </a:cubicBezTo>
                  <a:cubicBezTo>
                    <a:pt x="29" y="58"/>
                    <a:pt x="27" y="57"/>
                    <a:pt x="25" y="56"/>
                  </a:cubicBezTo>
                  <a:cubicBezTo>
                    <a:pt x="16" y="52"/>
                    <a:pt x="6" y="49"/>
                    <a:pt x="4" y="49"/>
                  </a:cubicBezTo>
                  <a:cubicBezTo>
                    <a:pt x="0" y="47"/>
                    <a:pt x="0" y="44"/>
                    <a:pt x="0" y="44"/>
                  </a:cubicBezTo>
                  <a:cubicBezTo>
                    <a:pt x="0" y="44"/>
                    <a:pt x="0" y="42"/>
                    <a:pt x="0" y="40"/>
                  </a:cubicBezTo>
                  <a:cubicBezTo>
                    <a:pt x="0" y="37"/>
                    <a:pt x="1" y="35"/>
                    <a:pt x="2" y="34"/>
                  </a:cubicBezTo>
                  <a:cubicBezTo>
                    <a:pt x="5" y="31"/>
                    <a:pt x="8" y="30"/>
                    <a:pt x="11" y="30"/>
                  </a:cubicBezTo>
                  <a:cubicBezTo>
                    <a:pt x="12" y="30"/>
                    <a:pt x="16" y="32"/>
                    <a:pt x="19" y="34"/>
                  </a:cubicBezTo>
                  <a:cubicBezTo>
                    <a:pt x="21" y="35"/>
                    <a:pt x="23" y="37"/>
                    <a:pt x="24" y="38"/>
                  </a:cubicBezTo>
                  <a:cubicBezTo>
                    <a:pt x="27" y="40"/>
                    <a:pt x="29" y="42"/>
                    <a:pt x="32" y="44"/>
                  </a:cubicBezTo>
                  <a:cubicBezTo>
                    <a:pt x="34" y="45"/>
                    <a:pt x="37" y="46"/>
                    <a:pt x="39" y="47"/>
                  </a:cubicBezTo>
                  <a:cubicBezTo>
                    <a:pt x="41" y="47"/>
                    <a:pt x="42" y="48"/>
                    <a:pt x="44" y="48"/>
                  </a:cubicBezTo>
                  <a:cubicBezTo>
                    <a:pt x="45" y="48"/>
                    <a:pt x="47" y="49"/>
                    <a:pt x="49" y="48"/>
                  </a:cubicBezTo>
                  <a:cubicBezTo>
                    <a:pt x="51" y="46"/>
                    <a:pt x="53" y="43"/>
                    <a:pt x="53" y="41"/>
                  </a:cubicBezTo>
                  <a:cubicBezTo>
                    <a:pt x="54" y="39"/>
                    <a:pt x="54" y="38"/>
                    <a:pt x="53" y="37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5" y="30"/>
                    <a:pt x="56" y="26"/>
                    <a:pt x="56" y="21"/>
                  </a:cubicBezTo>
                  <a:cubicBezTo>
                    <a:pt x="55" y="17"/>
                    <a:pt x="54" y="14"/>
                    <a:pt x="53" y="11"/>
                  </a:cubicBezTo>
                  <a:cubicBezTo>
                    <a:pt x="53" y="11"/>
                    <a:pt x="52" y="10"/>
                    <a:pt x="52" y="9"/>
                  </a:cubicBezTo>
                  <a:cubicBezTo>
                    <a:pt x="52" y="9"/>
                    <a:pt x="58" y="19"/>
                    <a:pt x="54" y="29"/>
                  </a:cubicBezTo>
                  <a:cubicBezTo>
                    <a:pt x="51" y="34"/>
                    <a:pt x="45" y="38"/>
                    <a:pt x="39" y="39"/>
                  </a:cubicBezTo>
                  <a:cubicBezTo>
                    <a:pt x="37" y="39"/>
                    <a:pt x="35" y="38"/>
                    <a:pt x="33" y="37"/>
                  </a:cubicBezTo>
                  <a:cubicBezTo>
                    <a:pt x="31" y="36"/>
                    <a:pt x="29" y="35"/>
                    <a:pt x="29" y="33"/>
                  </a:cubicBezTo>
                  <a:cubicBezTo>
                    <a:pt x="29" y="31"/>
                    <a:pt x="31" y="28"/>
                    <a:pt x="32" y="25"/>
                  </a:cubicBezTo>
                  <a:cubicBezTo>
                    <a:pt x="32" y="24"/>
                    <a:pt x="33" y="22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3" y="11"/>
                    <a:pt x="38" y="4"/>
                  </a:cubicBezTo>
                  <a:cubicBezTo>
                    <a:pt x="40" y="2"/>
                    <a:pt x="47" y="0"/>
                    <a:pt x="56" y="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85" y="15"/>
                    <a:pt x="88" y="27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4" y="64"/>
                    <a:pt x="101" y="67"/>
                  </a:cubicBezTo>
                  <a:cubicBezTo>
                    <a:pt x="102" y="68"/>
                    <a:pt x="122" y="78"/>
                    <a:pt x="136" y="84"/>
                  </a:cubicBezTo>
                  <a:cubicBezTo>
                    <a:pt x="148" y="90"/>
                    <a:pt x="262" y="131"/>
                    <a:pt x="271" y="134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12" y="170"/>
                    <a:pt x="76" y="113"/>
                    <a:pt x="75" y="112"/>
                  </a:cubicBezTo>
                  <a:cubicBezTo>
                    <a:pt x="75" y="112"/>
                    <a:pt x="69" y="110"/>
                    <a:pt x="62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59" y="107"/>
                    <a:pt x="57" y="107"/>
                    <a:pt x="56" y="107"/>
                  </a:cubicBezTo>
                  <a:cubicBezTo>
                    <a:pt x="52" y="107"/>
                    <a:pt x="49" y="107"/>
                    <a:pt x="46" y="107"/>
                  </a:cubicBezTo>
                  <a:cubicBezTo>
                    <a:pt x="38" y="105"/>
                    <a:pt x="28" y="101"/>
                    <a:pt x="22" y="98"/>
                  </a:cubicBezTo>
                  <a:cubicBezTo>
                    <a:pt x="20" y="96"/>
                    <a:pt x="16" y="93"/>
                    <a:pt x="15" y="92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8" name="iṣļîďé"/>
            <p:cNvSpPr/>
            <p:nvPr/>
          </p:nvSpPr>
          <p:spPr bwMode="auto">
            <a:xfrm>
              <a:off x="6113464" y="4395788"/>
              <a:ext cx="22225" cy="22225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11 h 11"/>
                <a:gd name="T4" fmla="*/ 2 w 12"/>
                <a:gd name="T5" fmla="*/ 11 h 11"/>
                <a:gd name="T6" fmla="*/ 12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cubicBezTo>
                    <a:pt x="12" y="0"/>
                    <a:pt x="4" y="5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6" y="5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9" name="íS1íḍé"/>
            <p:cNvSpPr/>
            <p:nvPr/>
          </p:nvSpPr>
          <p:spPr bwMode="auto">
            <a:xfrm>
              <a:off x="6000751" y="4498975"/>
              <a:ext cx="79375" cy="41275"/>
            </a:xfrm>
            <a:custGeom>
              <a:avLst/>
              <a:gdLst>
                <a:gd name="T0" fmla="*/ 1 w 42"/>
                <a:gd name="T1" fmla="*/ 10 h 21"/>
                <a:gd name="T2" fmla="*/ 10 w 42"/>
                <a:gd name="T3" fmla="*/ 19 h 21"/>
                <a:gd name="T4" fmla="*/ 26 w 42"/>
                <a:gd name="T5" fmla="*/ 20 h 21"/>
                <a:gd name="T6" fmla="*/ 38 w 42"/>
                <a:gd name="T7" fmla="*/ 12 h 21"/>
                <a:gd name="T8" fmla="*/ 39 w 42"/>
                <a:gd name="T9" fmla="*/ 5 h 21"/>
                <a:gd name="T10" fmla="*/ 27 w 42"/>
                <a:gd name="T11" fmla="*/ 5 h 21"/>
                <a:gd name="T12" fmla="*/ 23 w 42"/>
                <a:gd name="T13" fmla="*/ 5 h 21"/>
                <a:gd name="T14" fmla="*/ 5 w 42"/>
                <a:gd name="T15" fmla="*/ 0 h 21"/>
                <a:gd name="T16" fmla="*/ 1 w 42"/>
                <a:gd name="T1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1">
                  <a:moveTo>
                    <a:pt x="1" y="10"/>
                  </a:moveTo>
                  <a:cubicBezTo>
                    <a:pt x="2" y="13"/>
                    <a:pt x="4" y="16"/>
                    <a:pt x="10" y="19"/>
                  </a:cubicBezTo>
                  <a:cubicBezTo>
                    <a:pt x="15" y="21"/>
                    <a:pt x="20" y="20"/>
                    <a:pt x="26" y="20"/>
                  </a:cubicBezTo>
                  <a:cubicBezTo>
                    <a:pt x="32" y="19"/>
                    <a:pt x="36" y="16"/>
                    <a:pt x="38" y="12"/>
                  </a:cubicBezTo>
                  <a:cubicBezTo>
                    <a:pt x="40" y="11"/>
                    <a:pt x="42" y="6"/>
                    <a:pt x="39" y="5"/>
                  </a:cubicBezTo>
                  <a:cubicBezTo>
                    <a:pt x="35" y="6"/>
                    <a:pt x="31" y="6"/>
                    <a:pt x="27" y="5"/>
                  </a:cubicBezTo>
                  <a:cubicBezTo>
                    <a:pt x="26" y="5"/>
                    <a:pt x="24" y="5"/>
                    <a:pt x="23" y="5"/>
                  </a:cubicBezTo>
                  <a:cubicBezTo>
                    <a:pt x="16" y="5"/>
                    <a:pt x="7" y="1"/>
                    <a:pt x="5" y="0"/>
                  </a:cubicBezTo>
                  <a:cubicBezTo>
                    <a:pt x="2" y="2"/>
                    <a:pt x="0" y="7"/>
                    <a:pt x="1" y="10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0" name="iṥļïḋè"/>
            <p:cNvSpPr/>
            <p:nvPr/>
          </p:nvSpPr>
          <p:spPr bwMode="auto">
            <a:xfrm>
              <a:off x="5994401" y="4459288"/>
              <a:ext cx="100013" cy="49213"/>
            </a:xfrm>
            <a:custGeom>
              <a:avLst/>
              <a:gdLst>
                <a:gd name="T0" fmla="*/ 8 w 52"/>
                <a:gd name="T1" fmla="*/ 0 h 26"/>
                <a:gd name="T2" fmla="*/ 3 w 52"/>
                <a:gd name="T3" fmla="*/ 4 h 26"/>
                <a:gd name="T4" fmla="*/ 7 w 52"/>
                <a:gd name="T5" fmla="*/ 19 h 26"/>
                <a:gd name="T6" fmla="*/ 26 w 52"/>
                <a:gd name="T7" fmla="*/ 25 h 26"/>
                <a:gd name="T8" fmla="*/ 31 w 52"/>
                <a:gd name="T9" fmla="*/ 25 h 26"/>
                <a:gd name="T10" fmla="*/ 47 w 52"/>
                <a:gd name="T11" fmla="*/ 22 h 26"/>
                <a:gd name="T12" fmla="*/ 46 w 52"/>
                <a:gd name="T13" fmla="*/ 11 h 26"/>
                <a:gd name="T14" fmla="*/ 44 w 52"/>
                <a:gd name="T15" fmla="*/ 11 h 26"/>
                <a:gd name="T16" fmla="*/ 30 w 52"/>
                <a:gd name="T17" fmla="*/ 7 h 26"/>
                <a:gd name="T18" fmla="*/ 8 w 5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6">
                  <a:moveTo>
                    <a:pt x="8" y="0"/>
                  </a:moveTo>
                  <a:cubicBezTo>
                    <a:pt x="8" y="0"/>
                    <a:pt x="5" y="0"/>
                    <a:pt x="3" y="4"/>
                  </a:cubicBezTo>
                  <a:cubicBezTo>
                    <a:pt x="3" y="4"/>
                    <a:pt x="0" y="13"/>
                    <a:pt x="7" y="19"/>
                  </a:cubicBezTo>
                  <a:cubicBezTo>
                    <a:pt x="9" y="20"/>
                    <a:pt x="19" y="25"/>
                    <a:pt x="26" y="25"/>
                  </a:cubicBezTo>
                  <a:cubicBezTo>
                    <a:pt x="28" y="25"/>
                    <a:pt x="29" y="25"/>
                    <a:pt x="31" y="25"/>
                  </a:cubicBezTo>
                  <a:cubicBezTo>
                    <a:pt x="37" y="26"/>
                    <a:pt x="42" y="26"/>
                    <a:pt x="47" y="22"/>
                  </a:cubicBezTo>
                  <a:cubicBezTo>
                    <a:pt x="48" y="20"/>
                    <a:pt x="52" y="14"/>
                    <a:pt x="46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0" y="11"/>
                    <a:pt x="36" y="11"/>
                    <a:pt x="30" y="7"/>
                  </a:cubicBezTo>
                  <a:cubicBezTo>
                    <a:pt x="15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1" name="iślîďè"/>
            <p:cNvSpPr/>
            <p:nvPr/>
          </p:nvSpPr>
          <p:spPr bwMode="auto">
            <a:xfrm>
              <a:off x="6024564" y="4387850"/>
              <a:ext cx="82550" cy="68263"/>
            </a:xfrm>
            <a:custGeom>
              <a:avLst/>
              <a:gdLst>
                <a:gd name="T0" fmla="*/ 14 w 43"/>
                <a:gd name="T1" fmla="*/ 0 h 35"/>
                <a:gd name="T2" fmla="*/ 4 w 43"/>
                <a:gd name="T3" fmla="*/ 3 h 35"/>
                <a:gd name="T4" fmla="*/ 1 w 43"/>
                <a:gd name="T5" fmla="*/ 12 h 35"/>
                <a:gd name="T6" fmla="*/ 9 w 43"/>
                <a:gd name="T7" fmla="*/ 19 h 35"/>
                <a:gd name="T8" fmla="*/ 22 w 43"/>
                <a:gd name="T9" fmla="*/ 29 h 35"/>
                <a:gd name="T10" fmla="*/ 37 w 43"/>
                <a:gd name="T11" fmla="*/ 34 h 35"/>
                <a:gd name="T12" fmla="*/ 42 w 43"/>
                <a:gd name="T13" fmla="*/ 25 h 35"/>
                <a:gd name="T14" fmla="*/ 40 w 43"/>
                <a:gd name="T15" fmla="*/ 22 h 35"/>
                <a:gd name="T16" fmla="*/ 33 w 43"/>
                <a:gd name="T17" fmla="*/ 25 h 35"/>
                <a:gd name="T18" fmla="*/ 19 w 43"/>
                <a:gd name="T19" fmla="*/ 23 h 35"/>
                <a:gd name="T20" fmla="*/ 19 w 43"/>
                <a:gd name="T21" fmla="*/ 18 h 35"/>
                <a:gd name="T22" fmla="*/ 21 w 43"/>
                <a:gd name="T23" fmla="*/ 13 h 35"/>
                <a:gd name="T24" fmla="*/ 24 w 43"/>
                <a:gd name="T25" fmla="*/ 7 h 35"/>
                <a:gd name="T26" fmla="*/ 23 w 43"/>
                <a:gd name="T27" fmla="*/ 1 h 35"/>
                <a:gd name="T28" fmla="*/ 14 w 43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35">
                  <a:moveTo>
                    <a:pt x="14" y="0"/>
                  </a:moveTo>
                  <a:cubicBezTo>
                    <a:pt x="11" y="0"/>
                    <a:pt x="6" y="1"/>
                    <a:pt x="4" y="3"/>
                  </a:cubicBezTo>
                  <a:cubicBezTo>
                    <a:pt x="2" y="5"/>
                    <a:pt x="0" y="9"/>
                    <a:pt x="1" y="12"/>
                  </a:cubicBezTo>
                  <a:cubicBezTo>
                    <a:pt x="1" y="16"/>
                    <a:pt x="6" y="17"/>
                    <a:pt x="9" y="19"/>
                  </a:cubicBezTo>
                  <a:cubicBezTo>
                    <a:pt x="14" y="22"/>
                    <a:pt x="17" y="26"/>
                    <a:pt x="22" y="29"/>
                  </a:cubicBezTo>
                  <a:cubicBezTo>
                    <a:pt x="25" y="31"/>
                    <a:pt x="31" y="35"/>
                    <a:pt x="37" y="34"/>
                  </a:cubicBezTo>
                  <a:cubicBezTo>
                    <a:pt x="39" y="34"/>
                    <a:pt x="43" y="29"/>
                    <a:pt x="42" y="25"/>
                  </a:cubicBezTo>
                  <a:cubicBezTo>
                    <a:pt x="42" y="24"/>
                    <a:pt x="42" y="23"/>
                    <a:pt x="40" y="22"/>
                  </a:cubicBezTo>
                  <a:cubicBezTo>
                    <a:pt x="38" y="23"/>
                    <a:pt x="36" y="24"/>
                    <a:pt x="33" y="25"/>
                  </a:cubicBezTo>
                  <a:cubicBezTo>
                    <a:pt x="29" y="27"/>
                    <a:pt x="22" y="27"/>
                    <a:pt x="19" y="23"/>
                  </a:cubicBezTo>
                  <a:cubicBezTo>
                    <a:pt x="18" y="21"/>
                    <a:pt x="19" y="19"/>
                    <a:pt x="19" y="18"/>
                  </a:cubicBezTo>
                  <a:cubicBezTo>
                    <a:pt x="20" y="16"/>
                    <a:pt x="20" y="14"/>
                    <a:pt x="21" y="13"/>
                  </a:cubicBezTo>
                  <a:cubicBezTo>
                    <a:pt x="21" y="11"/>
                    <a:pt x="22" y="9"/>
                    <a:pt x="24" y="7"/>
                  </a:cubicBezTo>
                  <a:cubicBezTo>
                    <a:pt x="24" y="6"/>
                    <a:pt x="23" y="3"/>
                    <a:pt x="23" y="1"/>
                  </a:cubicBezTo>
                  <a:cubicBezTo>
                    <a:pt x="22" y="1"/>
                    <a:pt x="18" y="0"/>
                    <a:pt x="14" y="0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2" name="iŝḻíḑè"/>
            <p:cNvSpPr/>
            <p:nvPr/>
          </p:nvSpPr>
          <p:spPr bwMode="auto">
            <a:xfrm>
              <a:off x="6078539" y="4427538"/>
              <a:ext cx="71438" cy="103188"/>
            </a:xfrm>
            <a:custGeom>
              <a:avLst/>
              <a:gdLst>
                <a:gd name="T0" fmla="*/ 16 w 37"/>
                <a:gd name="T1" fmla="*/ 8 h 54"/>
                <a:gd name="T2" fmla="*/ 13 w 37"/>
                <a:gd name="T3" fmla="*/ 16 h 54"/>
                <a:gd name="T4" fmla="*/ 11 w 37"/>
                <a:gd name="T5" fmla="*/ 24 h 54"/>
                <a:gd name="T6" fmla="*/ 37 w 37"/>
                <a:gd name="T7" fmla="*/ 54 h 54"/>
                <a:gd name="T8" fmla="*/ 8 w 37"/>
                <a:gd name="T9" fmla="*/ 34 h 54"/>
                <a:gd name="T10" fmla="*/ 13 w 37"/>
                <a:gd name="T11" fmla="*/ 48 h 54"/>
                <a:gd name="T12" fmla="*/ 6 w 37"/>
                <a:gd name="T13" fmla="*/ 39 h 54"/>
                <a:gd name="T14" fmla="*/ 7 w 37"/>
                <a:gd name="T15" fmla="*/ 48 h 54"/>
                <a:gd name="T16" fmla="*/ 0 w 37"/>
                <a:gd name="T17" fmla="*/ 42 h 54"/>
                <a:gd name="T18" fmla="*/ 4 w 37"/>
                <a:gd name="T19" fmla="*/ 40 h 54"/>
                <a:gd name="T20" fmla="*/ 4 w 37"/>
                <a:gd name="T21" fmla="*/ 39 h 54"/>
                <a:gd name="T22" fmla="*/ 5 w 37"/>
                <a:gd name="T23" fmla="*/ 38 h 54"/>
                <a:gd name="T24" fmla="*/ 5 w 37"/>
                <a:gd name="T25" fmla="*/ 27 h 54"/>
                <a:gd name="T26" fmla="*/ 5 w 37"/>
                <a:gd name="T27" fmla="*/ 27 h 54"/>
                <a:gd name="T28" fmla="*/ 6 w 37"/>
                <a:gd name="T29" fmla="*/ 27 h 54"/>
                <a:gd name="T30" fmla="*/ 11 w 37"/>
                <a:gd name="T31" fmla="*/ 18 h 54"/>
                <a:gd name="T32" fmla="*/ 11 w 37"/>
                <a:gd name="T33" fmla="*/ 15 h 54"/>
                <a:gd name="T34" fmla="*/ 14 w 37"/>
                <a:gd name="T35" fmla="*/ 11 h 54"/>
                <a:gd name="T36" fmla="*/ 15 w 37"/>
                <a:gd name="T37" fmla="*/ 5 h 54"/>
                <a:gd name="T38" fmla="*/ 15 w 37"/>
                <a:gd name="T39" fmla="*/ 3 h 54"/>
                <a:gd name="T40" fmla="*/ 28 w 37"/>
                <a:gd name="T41" fmla="*/ 0 h 54"/>
                <a:gd name="T42" fmla="*/ 16 w 37"/>
                <a:gd name="T4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54">
                  <a:moveTo>
                    <a:pt x="16" y="8"/>
                  </a:moveTo>
                  <a:cubicBezTo>
                    <a:pt x="16" y="8"/>
                    <a:pt x="16" y="13"/>
                    <a:pt x="13" y="16"/>
                  </a:cubicBezTo>
                  <a:cubicBezTo>
                    <a:pt x="13" y="16"/>
                    <a:pt x="15" y="19"/>
                    <a:pt x="11" y="24"/>
                  </a:cubicBezTo>
                  <a:cubicBezTo>
                    <a:pt x="11" y="24"/>
                    <a:pt x="4" y="41"/>
                    <a:pt x="37" y="54"/>
                  </a:cubicBezTo>
                  <a:cubicBezTo>
                    <a:pt x="37" y="54"/>
                    <a:pt x="12" y="48"/>
                    <a:pt x="8" y="34"/>
                  </a:cubicBezTo>
                  <a:cubicBezTo>
                    <a:pt x="8" y="42"/>
                    <a:pt x="13" y="48"/>
                    <a:pt x="13" y="48"/>
                  </a:cubicBezTo>
                  <a:cubicBezTo>
                    <a:pt x="13" y="48"/>
                    <a:pt x="6" y="42"/>
                    <a:pt x="6" y="39"/>
                  </a:cubicBezTo>
                  <a:cubicBezTo>
                    <a:pt x="6" y="39"/>
                    <a:pt x="3" y="41"/>
                    <a:pt x="7" y="48"/>
                  </a:cubicBezTo>
                  <a:cubicBezTo>
                    <a:pt x="7" y="48"/>
                    <a:pt x="2" y="45"/>
                    <a:pt x="0" y="42"/>
                  </a:cubicBezTo>
                  <a:cubicBezTo>
                    <a:pt x="2" y="41"/>
                    <a:pt x="2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5" y="38"/>
                  </a:cubicBezTo>
                  <a:cubicBezTo>
                    <a:pt x="6" y="36"/>
                    <a:pt x="7" y="32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1" y="24"/>
                    <a:pt x="11" y="18"/>
                    <a:pt x="11" y="18"/>
                  </a:cubicBezTo>
                  <a:cubicBezTo>
                    <a:pt x="12" y="16"/>
                    <a:pt x="10" y="15"/>
                    <a:pt x="11" y="15"/>
                  </a:cubicBezTo>
                  <a:cubicBezTo>
                    <a:pt x="11" y="14"/>
                    <a:pt x="13" y="13"/>
                    <a:pt x="14" y="11"/>
                  </a:cubicBezTo>
                  <a:cubicBezTo>
                    <a:pt x="15" y="9"/>
                    <a:pt x="16" y="7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22" y="0"/>
                    <a:pt x="28" y="0"/>
                  </a:cubicBezTo>
                  <a:cubicBezTo>
                    <a:pt x="28" y="0"/>
                    <a:pt x="17" y="4"/>
                    <a:pt x="16" y="8"/>
                  </a:cubicBezTo>
                  <a:close/>
                </a:path>
              </a:pathLst>
            </a:custGeom>
            <a:solidFill>
              <a:srgbClr val="EDA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3" name="ïṡļîḑe"/>
            <p:cNvSpPr/>
            <p:nvPr/>
          </p:nvSpPr>
          <p:spPr bwMode="auto">
            <a:xfrm>
              <a:off x="6107114" y="4408488"/>
              <a:ext cx="36513" cy="14288"/>
            </a:xfrm>
            <a:custGeom>
              <a:avLst/>
              <a:gdLst>
                <a:gd name="T0" fmla="*/ 19 w 19"/>
                <a:gd name="T1" fmla="*/ 0 h 8"/>
                <a:gd name="T2" fmla="*/ 1 w 19"/>
                <a:gd name="T3" fmla="*/ 6 h 8"/>
                <a:gd name="T4" fmla="*/ 0 w 19"/>
                <a:gd name="T5" fmla="*/ 8 h 8"/>
                <a:gd name="T6" fmla="*/ 19 w 1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8">
                  <a:moveTo>
                    <a:pt x="19" y="0"/>
                  </a:moveTo>
                  <a:cubicBezTo>
                    <a:pt x="19" y="0"/>
                    <a:pt x="13" y="0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9" y="3"/>
                    <a:pt x="19" y="0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4" name="ïṧḻiḍe"/>
            <p:cNvSpPr/>
            <p:nvPr/>
          </p:nvSpPr>
          <p:spPr bwMode="auto">
            <a:xfrm>
              <a:off x="6069013" y="4395788"/>
              <a:ext cx="23813" cy="25400"/>
            </a:xfrm>
            <a:custGeom>
              <a:avLst/>
              <a:gdLst>
                <a:gd name="T0" fmla="*/ 9 w 12"/>
                <a:gd name="T1" fmla="*/ 12 h 13"/>
                <a:gd name="T2" fmla="*/ 10 w 12"/>
                <a:gd name="T3" fmla="*/ 3 h 13"/>
                <a:gd name="T4" fmla="*/ 1 w 12"/>
                <a:gd name="T5" fmla="*/ 2 h 13"/>
                <a:gd name="T6" fmla="*/ 0 w 12"/>
                <a:gd name="T7" fmla="*/ 4 h 13"/>
                <a:gd name="T8" fmla="*/ 9 w 12"/>
                <a:gd name="T9" fmla="*/ 3 h 13"/>
                <a:gd name="T10" fmla="*/ 10 w 12"/>
                <a:gd name="T11" fmla="*/ 8 h 13"/>
                <a:gd name="T12" fmla="*/ 8 w 12"/>
                <a:gd name="T13" fmla="*/ 13 h 13"/>
                <a:gd name="T14" fmla="*/ 9 w 12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9" y="12"/>
                  </a:moveTo>
                  <a:cubicBezTo>
                    <a:pt x="10" y="10"/>
                    <a:pt x="12" y="6"/>
                    <a:pt x="10" y="3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2" y="3"/>
                    <a:pt x="6" y="1"/>
                    <a:pt x="9" y="3"/>
                  </a:cubicBezTo>
                  <a:cubicBezTo>
                    <a:pt x="10" y="4"/>
                    <a:pt x="11" y="5"/>
                    <a:pt x="10" y="8"/>
                  </a:cubicBezTo>
                  <a:cubicBezTo>
                    <a:pt x="10" y="9"/>
                    <a:pt x="8" y="13"/>
                    <a:pt x="8" y="13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5" name="íṡľïḍé"/>
            <p:cNvSpPr/>
            <p:nvPr/>
          </p:nvSpPr>
          <p:spPr bwMode="auto">
            <a:xfrm>
              <a:off x="6078538" y="4460876"/>
              <a:ext cx="7938" cy="17463"/>
            </a:xfrm>
            <a:custGeom>
              <a:avLst/>
              <a:gdLst>
                <a:gd name="T0" fmla="*/ 2 w 4"/>
                <a:gd name="T1" fmla="*/ 9 h 9"/>
                <a:gd name="T2" fmla="*/ 4 w 4"/>
                <a:gd name="T3" fmla="*/ 0 h 9"/>
                <a:gd name="T4" fmla="*/ 0 w 4"/>
                <a:gd name="T5" fmla="*/ 9 h 9"/>
                <a:gd name="T6" fmla="*/ 2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2" y="9"/>
                  </a:moveTo>
                  <a:cubicBezTo>
                    <a:pt x="1" y="5"/>
                    <a:pt x="4" y="1"/>
                    <a:pt x="4" y="0"/>
                  </a:cubicBezTo>
                  <a:cubicBezTo>
                    <a:pt x="4" y="0"/>
                    <a:pt x="1" y="3"/>
                    <a:pt x="0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6" name="iśľïdê"/>
            <p:cNvSpPr/>
            <p:nvPr/>
          </p:nvSpPr>
          <p:spPr bwMode="auto">
            <a:xfrm>
              <a:off x="6086476" y="4437063"/>
              <a:ext cx="9525" cy="15875"/>
            </a:xfrm>
            <a:custGeom>
              <a:avLst/>
              <a:gdLst>
                <a:gd name="T0" fmla="*/ 5 w 5"/>
                <a:gd name="T1" fmla="*/ 0 h 9"/>
                <a:gd name="T2" fmla="*/ 0 w 5"/>
                <a:gd name="T3" fmla="*/ 9 h 9"/>
                <a:gd name="T4" fmla="*/ 1 w 5"/>
                <a:gd name="T5" fmla="*/ 9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4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6"/>
                    <a:pt x="5" y="0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7" name="iŝļíḑe"/>
            <p:cNvSpPr/>
            <p:nvPr/>
          </p:nvSpPr>
          <p:spPr bwMode="auto">
            <a:xfrm>
              <a:off x="6070601" y="4486276"/>
              <a:ext cx="7938" cy="20638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0 h 11"/>
                <a:gd name="T4" fmla="*/ 2 w 4"/>
                <a:gd name="T5" fmla="*/ 11 h 11"/>
                <a:gd name="T6" fmla="*/ 4 w 4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cubicBezTo>
                    <a:pt x="1" y="5"/>
                    <a:pt x="4" y="0"/>
                    <a:pt x="4" y="0"/>
                  </a:cubicBezTo>
                  <a:cubicBezTo>
                    <a:pt x="0" y="4"/>
                    <a:pt x="2" y="11"/>
                    <a:pt x="2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8" name="îsļïḍe"/>
            <p:cNvSpPr/>
            <p:nvPr/>
          </p:nvSpPr>
          <p:spPr bwMode="auto">
            <a:xfrm>
              <a:off x="6061076" y="4513263"/>
              <a:ext cx="7938" cy="17463"/>
            </a:xfrm>
            <a:custGeom>
              <a:avLst/>
              <a:gdLst>
                <a:gd name="T0" fmla="*/ 4 w 4"/>
                <a:gd name="T1" fmla="*/ 8 h 9"/>
                <a:gd name="T2" fmla="*/ 3 w 4"/>
                <a:gd name="T3" fmla="*/ 0 h 9"/>
                <a:gd name="T4" fmla="*/ 3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1" y="4"/>
                    <a:pt x="3" y="0"/>
                    <a:pt x="3" y="0"/>
                  </a:cubicBezTo>
                  <a:cubicBezTo>
                    <a:pt x="0" y="4"/>
                    <a:pt x="3" y="9"/>
                    <a:pt x="3" y="9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9" name="ïṩḻíďè"/>
            <p:cNvSpPr/>
            <p:nvPr/>
          </p:nvSpPr>
          <p:spPr bwMode="auto">
            <a:xfrm>
              <a:off x="6178551" y="4479926"/>
              <a:ext cx="346075" cy="139700"/>
            </a:xfrm>
            <a:custGeom>
              <a:avLst/>
              <a:gdLst>
                <a:gd name="T0" fmla="*/ 181 w 181"/>
                <a:gd name="T1" fmla="*/ 73 h 73"/>
                <a:gd name="T2" fmla="*/ 48 w 181"/>
                <a:gd name="T3" fmla="*/ 24 h 73"/>
                <a:gd name="T4" fmla="*/ 3 w 181"/>
                <a:gd name="T5" fmla="*/ 0 h 73"/>
                <a:gd name="T6" fmla="*/ 0 w 181"/>
                <a:gd name="T7" fmla="*/ 9 h 73"/>
                <a:gd name="T8" fmla="*/ 45 w 181"/>
                <a:gd name="T9" fmla="*/ 30 h 73"/>
                <a:gd name="T10" fmla="*/ 181 w 181"/>
                <a:gd name="T1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73">
                  <a:moveTo>
                    <a:pt x="181" y="73"/>
                  </a:moveTo>
                  <a:cubicBezTo>
                    <a:pt x="181" y="73"/>
                    <a:pt x="73" y="34"/>
                    <a:pt x="48" y="24"/>
                  </a:cubicBezTo>
                  <a:cubicBezTo>
                    <a:pt x="3" y="6"/>
                    <a:pt x="7" y="4"/>
                    <a:pt x="3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2" y="21"/>
                    <a:pt x="45" y="30"/>
                  </a:cubicBezTo>
                  <a:cubicBezTo>
                    <a:pt x="143" y="65"/>
                    <a:pt x="181" y="73"/>
                    <a:pt x="181" y="73"/>
                  </a:cubicBezTo>
                  <a:close/>
                </a:path>
              </a:pathLst>
            </a:custGeom>
            <a:solidFill>
              <a:srgbClr val="E7A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0" name="îşḻidé"/>
            <p:cNvSpPr/>
            <p:nvPr/>
          </p:nvSpPr>
          <p:spPr bwMode="auto">
            <a:xfrm>
              <a:off x="6180138" y="4487863"/>
              <a:ext cx="17463" cy="36513"/>
            </a:xfrm>
            <a:custGeom>
              <a:avLst/>
              <a:gdLst>
                <a:gd name="T0" fmla="*/ 4 w 9"/>
                <a:gd name="T1" fmla="*/ 14 h 19"/>
                <a:gd name="T2" fmla="*/ 9 w 9"/>
                <a:gd name="T3" fmla="*/ 1 h 19"/>
                <a:gd name="T4" fmla="*/ 7 w 9"/>
                <a:gd name="T5" fmla="*/ 0 h 19"/>
                <a:gd name="T6" fmla="*/ 0 w 9"/>
                <a:gd name="T7" fmla="*/ 19 h 19"/>
                <a:gd name="T8" fmla="*/ 4 w 9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4" y="14"/>
                  </a:moveTo>
                  <a:cubicBezTo>
                    <a:pt x="8" y="8"/>
                    <a:pt x="9" y="1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8"/>
                    <a:pt x="0" y="19"/>
                    <a:pt x="0" y="19"/>
                  </a:cubicBezTo>
                  <a:cubicBezTo>
                    <a:pt x="1" y="18"/>
                    <a:pt x="3" y="16"/>
                    <a:pt x="4" y="14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1" name="ïṩlíḋe"/>
            <p:cNvSpPr/>
            <p:nvPr/>
          </p:nvSpPr>
          <p:spPr bwMode="auto">
            <a:xfrm>
              <a:off x="6149976" y="4529138"/>
              <a:ext cx="161925" cy="80963"/>
            </a:xfrm>
            <a:custGeom>
              <a:avLst/>
              <a:gdLst>
                <a:gd name="T0" fmla="*/ 85 w 85"/>
                <a:gd name="T1" fmla="*/ 43 h 43"/>
                <a:gd name="T2" fmla="*/ 6 w 85"/>
                <a:gd name="T3" fmla="*/ 0 h 43"/>
                <a:gd name="T4" fmla="*/ 0 w 85"/>
                <a:gd name="T5" fmla="*/ 1 h 43"/>
                <a:gd name="T6" fmla="*/ 85 w 8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3">
                  <a:moveTo>
                    <a:pt x="85" y="43"/>
                  </a:moveTo>
                  <a:cubicBezTo>
                    <a:pt x="67" y="33"/>
                    <a:pt x="27" y="15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6"/>
                    <a:pt x="85" y="43"/>
                    <a:pt x="85" y="43"/>
                  </a:cubicBezTo>
                  <a:close/>
                </a:path>
              </a:pathLst>
            </a:custGeom>
            <a:solidFill>
              <a:srgbClr val="E7A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2" name="ïşlïḑê"/>
            <p:cNvSpPr/>
            <p:nvPr/>
          </p:nvSpPr>
          <p:spPr bwMode="auto">
            <a:xfrm>
              <a:off x="6151563" y="4529138"/>
              <a:ext cx="136525" cy="69850"/>
            </a:xfrm>
            <a:custGeom>
              <a:avLst/>
              <a:gdLst>
                <a:gd name="T0" fmla="*/ 71 w 71"/>
                <a:gd name="T1" fmla="*/ 37 h 37"/>
                <a:gd name="T2" fmla="*/ 2 w 71"/>
                <a:gd name="T3" fmla="*/ 0 h 37"/>
                <a:gd name="T4" fmla="*/ 0 w 71"/>
                <a:gd name="T5" fmla="*/ 1 h 37"/>
                <a:gd name="T6" fmla="*/ 71 w 71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7">
                  <a:moveTo>
                    <a:pt x="71" y="37"/>
                  </a:moveTo>
                  <a:cubicBezTo>
                    <a:pt x="44" y="25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3" y="26"/>
                    <a:pt x="71" y="37"/>
                    <a:pt x="71" y="37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3" name="îṣlîḍe"/>
            <p:cNvSpPr/>
            <p:nvPr/>
          </p:nvSpPr>
          <p:spPr bwMode="auto">
            <a:xfrm>
              <a:off x="6148388" y="4470401"/>
              <a:ext cx="36513" cy="61913"/>
            </a:xfrm>
            <a:custGeom>
              <a:avLst/>
              <a:gdLst>
                <a:gd name="T0" fmla="*/ 12 w 19"/>
                <a:gd name="T1" fmla="*/ 25 h 32"/>
                <a:gd name="T2" fmla="*/ 15 w 19"/>
                <a:gd name="T3" fmla="*/ 19 h 32"/>
                <a:gd name="T4" fmla="*/ 19 w 19"/>
                <a:gd name="T5" fmla="*/ 7 h 32"/>
                <a:gd name="T6" fmla="*/ 19 w 19"/>
                <a:gd name="T7" fmla="*/ 4 h 32"/>
                <a:gd name="T8" fmla="*/ 18 w 19"/>
                <a:gd name="T9" fmla="*/ 0 h 32"/>
                <a:gd name="T10" fmla="*/ 18 w 19"/>
                <a:gd name="T11" fmla="*/ 2 h 32"/>
                <a:gd name="T12" fmla="*/ 18 w 19"/>
                <a:gd name="T13" fmla="*/ 5 h 32"/>
                <a:gd name="T14" fmla="*/ 15 w 19"/>
                <a:gd name="T15" fmla="*/ 17 h 32"/>
                <a:gd name="T16" fmla="*/ 11 w 19"/>
                <a:gd name="T17" fmla="*/ 25 h 32"/>
                <a:gd name="T18" fmla="*/ 7 w 19"/>
                <a:gd name="T19" fmla="*/ 29 h 32"/>
                <a:gd name="T20" fmla="*/ 2 w 19"/>
                <a:gd name="T21" fmla="*/ 31 h 32"/>
                <a:gd name="T22" fmla="*/ 8 w 19"/>
                <a:gd name="T23" fmla="*/ 29 h 32"/>
                <a:gd name="T24" fmla="*/ 12 w 19"/>
                <a:gd name="T25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2">
                  <a:moveTo>
                    <a:pt x="12" y="25"/>
                  </a:moveTo>
                  <a:cubicBezTo>
                    <a:pt x="13" y="23"/>
                    <a:pt x="14" y="21"/>
                    <a:pt x="15" y="19"/>
                  </a:cubicBezTo>
                  <a:cubicBezTo>
                    <a:pt x="17" y="15"/>
                    <a:pt x="18" y="11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3"/>
                    <a:pt x="18" y="4"/>
                    <a:pt x="18" y="5"/>
                  </a:cubicBezTo>
                  <a:cubicBezTo>
                    <a:pt x="17" y="9"/>
                    <a:pt x="16" y="13"/>
                    <a:pt x="15" y="17"/>
                  </a:cubicBezTo>
                  <a:cubicBezTo>
                    <a:pt x="14" y="20"/>
                    <a:pt x="13" y="22"/>
                    <a:pt x="11" y="25"/>
                  </a:cubicBezTo>
                  <a:cubicBezTo>
                    <a:pt x="10" y="27"/>
                    <a:pt x="9" y="28"/>
                    <a:pt x="7" y="29"/>
                  </a:cubicBezTo>
                  <a:cubicBezTo>
                    <a:pt x="5" y="30"/>
                    <a:pt x="3" y="30"/>
                    <a:pt x="2" y="31"/>
                  </a:cubicBezTo>
                  <a:cubicBezTo>
                    <a:pt x="0" y="31"/>
                    <a:pt x="4" y="32"/>
                    <a:pt x="8" y="29"/>
                  </a:cubicBezTo>
                  <a:cubicBezTo>
                    <a:pt x="10" y="28"/>
                    <a:pt x="11" y="27"/>
                    <a:pt x="12" y="25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4" name="îṣḻíďê"/>
            <p:cNvSpPr/>
            <p:nvPr/>
          </p:nvSpPr>
          <p:spPr bwMode="auto">
            <a:xfrm>
              <a:off x="6148388" y="4543426"/>
              <a:ext cx="79375" cy="39688"/>
            </a:xfrm>
            <a:custGeom>
              <a:avLst/>
              <a:gdLst>
                <a:gd name="T0" fmla="*/ 42 w 42"/>
                <a:gd name="T1" fmla="*/ 21 h 21"/>
                <a:gd name="T2" fmla="*/ 2 w 42"/>
                <a:gd name="T3" fmla="*/ 0 h 21"/>
                <a:gd name="T4" fmla="*/ 0 w 42"/>
                <a:gd name="T5" fmla="*/ 1 h 21"/>
                <a:gd name="T6" fmla="*/ 42 w 4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">
                  <a:moveTo>
                    <a:pt x="42" y="21"/>
                  </a:moveTo>
                  <a:cubicBezTo>
                    <a:pt x="42" y="21"/>
                    <a:pt x="13" y="9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7"/>
                    <a:pt x="22" y="14"/>
                    <a:pt x="42" y="21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5" name="îṧľiḍe"/>
            <p:cNvSpPr/>
            <p:nvPr/>
          </p:nvSpPr>
          <p:spPr bwMode="auto">
            <a:xfrm>
              <a:off x="6076951" y="4391026"/>
              <a:ext cx="31750" cy="42863"/>
            </a:xfrm>
            <a:custGeom>
              <a:avLst/>
              <a:gdLst>
                <a:gd name="T0" fmla="*/ 15 w 17"/>
                <a:gd name="T1" fmla="*/ 16 h 23"/>
                <a:gd name="T2" fmla="*/ 16 w 17"/>
                <a:gd name="T3" fmla="*/ 11 h 23"/>
                <a:gd name="T4" fmla="*/ 16 w 17"/>
                <a:gd name="T5" fmla="*/ 5 h 23"/>
                <a:gd name="T6" fmla="*/ 15 w 17"/>
                <a:gd name="T7" fmla="*/ 2 h 23"/>
                <a:gd name="T8" fmla="*/ 15 w 17"/>
                <a:gd name="T9" fmla="*/ 0 h 23"/>
                <a:gd name="T10" fmla="*/ 14 w 17"/>
                <a:gd name="T11" fmla="*/ 15 h 23"/>
                <a:gd name="T12" fmla="*/ 0 w 17"/>
                <a:gd name="T13" fmla="*/ 23 h 23"/>
                <a:gd name="T14" fmla="*/ 13 w 17"/>
                <a:gd name="T15" fmla="*/ 18 h 23"/>
                <a:gd name="T16" fmla="*/ 15 w 17"/>
                <a:gd name="T17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3">
                  <a:moveTo>
                    <a:pt x="15" y="16"/>
                  </a:moveTo>
                  <a:cubicBezTo>
                    <a:pt x="16" y="15"/>
                    <a:pt x="16" y="13"/>
                    <a:pt x="16" y="11"/>
                  </a:cubicBezTo>
                  <a:cubicBezTo>
                    <a:pt x="16" y="9"/>
                    <a:pt x="16" y="7"/>
                    <a:pt x="16" y="5"/>
                  </a:cubicBezTo>
                  <a:cubicBezTo>
                    <a:pt x="16" y="4"/>
                    <a:pt x="15" y="3"/>
                    <a:pt x="15" y="2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7" y="9"/>
                    <a:pt x="14" y="15"/>
                  </a:cubicBezTo>
                  <a:cubicBezTo>
                    <a:pt x="9" y="21"/>
                    <a:pt x="0" y="23"/>
                    <a:pt x="0" y="23"/>
                  </a:cubicBezTo>
                  <a:cubicBezTo>
                    <a:pt x="5" y="23"/>
                    <a:pt x="9" y="21"/>
                    <a:pt x="13" y="18"/>
                  </a:cubicBezTo>
                  <a:cubicBezTo>
                    <a:pt x="14" y="17"/>
                    <a:pt x="14" y="17"/>
                    <a:pt x="15" y="16"/>
                  </a:cubicBezTo>
                  <a:close/>
                </a:path>
              </a:pathLst>
            </a:custGeom>
            <a:solidFill>
              <a:srgbClr val="EDA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6" name="ïSļiḍe"/>
            <p:cNvSpPr/>
            <p:nvPr/>
          </p:nvSpPr>
          <p:spPr bwMode="auto">
            <a:xfrm>
              <a:off x="6138863" y="4557713"/>
              <a:ext cx="320675" cy="169863"/>
            </a:xfrm>
            <a:custGeom>
              <a:avLst/>
              <a:gdLst>
                <a:gd name="T0" fmla="*/ 168 w 168"/>
                <a:gd name="T1" fmla="*/ 89 h 89"/>
                <a:gd name="T2" fmla="*/ 2 w 168"/>
                <a:gd name="T3" fmla="*/ 0 h 89"/>
                <a:gd name="T4" fmla="*/ 0 w 168"/>
                <a:gd name="T5" fmla="*/ 8 h 89"/>
                <a:gd name="T6" fmla="*/ 160 w 168"/>
                <a:gd name="T7" fmla="*/ 83 h 89"/>
                <a:gd name="T8" fmla="*/ 168 w 16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89">
                  <a:moveTo>
                    <a:pt x="168" y="89"/>
                  </a:moveTo>
                  <a:cubicBezTo>
                    <a:pt x="152" y="68"/>
                    <a:pt x="5" y="1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25" y="61"/>
                    <a:pt x="160" y="83"/>
                  </a:cubicBezTo>
                  <a:lnTo>
                    <a:pt x="168" y="89"/>
                  </a:lnTo>
                  <a:close/>
                </a:path>
              </a:pathLst>
            </a:custGeom>
            <a:solidFill>
              <a:srgbClr val="E7A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7" name="ïśḻíďé"/>
            <p:cNvSpPr/>
            <p:nvPr/>
          </p:nvSpPr>
          <p:spPr bwMode="auto">
            <a:xfrm>
              <a:off x="6135688" y="4538663"/>
              <a:ext cx="17463" cy="33338"/>
            </a:xfrm>
            <a:custGeom>
              <a:avLst/>
              <a:gdLst>
                <a:gd name="T0" fmla="*/ 1 w 9"/>
                <a:gd name="T1" fmla="*/ 18 h 18"/>
                <a:gd name="T2" fmla="*/ 9 w 9"/>
                <a:gd name="T3" fmla="*/ 0 h 18"/>
                <a:gd name="T4" fmla="*/ 0 w 9"/>
                <a:gd name="T5" fmla="*/ 18 h 18"/>
                <a:gd name="T6" fmla="*/ 1 w 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8">
                  <a:moveTo>
                    <a:pt x="1" y="18"/>
                  </a:moveTo>
                  <a:cubicBezTo>
                    <a:pt x="2" y="14"/>
                    <a:pt x="4" y="9"/>
                    <a:pt x="9" y="0"/>
                  </a:cubicBezTo>
                  <a:cubicBezTo>
                    <a:pt x="9" y="0"/>
                    <a:pt x="3" y="8"/>
                    <a:pt x="0" y="18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8" name="îSḷïḓè"/>
            <p:cNvSpPr/>
            <p:nvPr/>
          </p:nvSpPr>
          <p:spPr bwMode="auto">
            <a:xfrm>
              <a:off x="6142038" y="4552951"/>
              <a:ext cx="11113" cy="23813"/>
            </a:xfrm>
            <a:custGeom>
              <a:avLst/>
              <a:gdLst>
                <a:gd name="T0" fmla="*/ 6 w 6"/>
                <a:gd name="T1" fmla="*/ 0 h 12"/>
                <a:gd name="T2" fmla="*/ 0 w 6"/>
                <a:gd name="T3" fmla="*/ 11 h 12"/>
                <a:gd name="T4" fmla="*/ 2 w 6"/>
                <a:gd name="T5" fmla="*/ 12 h 12"/>
                <a:gd name="T6" fmla="*/ 6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4" y="6"/>
                    <a:pt x="0" y="11"/>
                    <a:pt x="0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4" y="8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9" name="iSľïḍè"/>
            <p:cNvSpPr/>
            <p:nvPr/>
          </p:nvSpPr>
          <p:spPr bwMode="auto">
            <a:xfrm>
              <a:off x="6084888" y="4364038"/>
              <a:ext cx="96838" cy="111125"/>
            </a:xfrm>
            <a:custGeom>
              <a:avLst/>
              <a:gdLst>
                <a:gd name="T0" fmla="*/ 51 w 51"/>
                <a:gd name="T1" fmla="*/ 58 h 58"/>
                <a:gd name="T2" fmla="*/ 47 w 51"/>
                <a:gd name="T3" fmla="*/ 26 h 58"/>
                <a:gd name="T4" fmla="*/ 35 w 51"/>
                <a:gd name="T5" fmla="*/ 11 h 58"/>
                <a:gd name="T6" fmla="*/ 14 w 51"/>
                <a:gd name="T7" fmla="*/ 3 h 58"/>
                <a:gd name="T8" fmla="*/ 0 w 51"/>
                <a:gd name="T9" fmla="*/ 3 h 58"/>
                <a:gd name="T10" fmla="*/ 12 w 51"/>
                <a:gd name="T11" fmla="*/ 5 h 58"/>
                <a:gd name="T12" fmla="*/ 35 w 51"/>
                <a:gd name="T13" fmla="*/ 16 h 58"/>
                <a:gd name="T14" fmla="*/ 41 w 51"/>
                <a:gd name="T15" fmla="*/ 27 h 58"/>
                <a:gd name="T16" fmla="*/ 51 w 51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8">
                  <a:moveTo>
                    <a:pt x="51" y="58"/>
                  </a:moveTo>
                  <a:cubicBezTo>
                    <a:pt x="50" y="47"/>
                    <a:pt x="47" y="27"/>
                    <a:pt x="47" y="26"/>
                  </a:cubicBezTo>
                  <a:cubicBezTo>
                    <a:pt x="44" y="14"/>
                    <a:pt x="35" y="11"/>
                    <a:pt x="35" y="11"/>
                  </a:cubicBezTo>
                  <a:cubicBezTo>
                    <a:pt x="35" y="11"/>
                    <a:pt x="20" y="6"/>
                    <a:pt x="14" y="3"/>
                  </a:cubicBezTo>
                  <a:cubicBezTo>
                    <a:pt x="6" y="0"/>
                    <a:pt x="0" y="3"/>
                    <a:pt x="0" y="3"/>
                  </a:cubicBezTo>
                  <a:cubicBezTo>
                    <a:pt x="0" y="3"/>
                    <a:pt x="6" y="3"/>
                    <a:pt x="12" y="5"/>
                  </a:cubicBezTo>
                  <a:cubicBezTo>
                    <a:pt x="19" y="7"/>
                    <a:pt x="29" y="12"/>
                    <a:pt x="35" y="16"/>
                  </a:cubicBezTo>
                  <a:cubicBezTo>
                    <a:pt x="37" y="18"/>
                    <a:pt x="39" y="21"/>
                    <a:pt x="41" y="27"/>
                  </a:cubicBezTo>
                  <a:lnTo>
                    <a:pt x="51" y="58"/>
                  </a:ln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0" name="îśļíḓè"/>
            <p:cNvSpPr/>
            <p:nvPr/>
          </p:nvSpPr>
          <p:spPr bwMode="auto">
            <a:xfrm>
              <a:off x="6021388" y="4421188"/>
              <a:ext cx="76200" cy="44450"/>
            </a:xfrm>
            <a:custGeom>
              <a:avLst/>
              <a:gdLst>
                <a:gd name="T0" fmla="*/ 40 w 40"/>
                <a:gd name="T1" fmla="*/ 18 h 23"/>
                <a:gd name="T2" fmla="*/ 34 w 40"/>
                <a:gd name="T3" fmla="*/ 18 h 23"/>
                <a:gd name="T4" fmla="*/ 19 w 40"/>
                <a:gd name="T5" fmla="*/ 11 h 23"/>
                <a:gd name="T6" fmla="*/ 3 w 40"/>
                <a:gd name="T7" fmla="*/ 0 h 23"/>
                <a:gd name="T8" fmla="*/ 0 w 40"/>
                <a:gd name="T9" fmla="*/ 0 h 23"/>
                <a:gd name="T10" fmla="*/ 18 w 40"/>
                <a:gd name="T11" fmla="*/ 13 h 23"/>
                <a:gd name="T12" fmla="*/ 40 w 40"/>
                <a:gd name="T13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3">
                  <a:moveTo>
                    <a:pt x="40" y="18"/>
                  </a:moveTo>
                  <a:cubicBezTo>
                    <a:pt x="40" y="18"/>
                    <a:pt x="38" y="19"/>
                    <a:pt x="34" y="18"/>
                  </a:cubicBezTo>
                  <a:cubicBezTo>
                    <a:pt x="33" y="17"/>
                    <a:pt x="25" y="15"/>
                    <a:pt x="19" y="11"/>
                  </a:cubicBezTo>
                  <a:cubicBezTo>
                    <a:pt x="12" y="3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4"/>
                    <a:pt x="18" y="13"/>
                  </a:cubicBezTo>
                  <a:cubicBezTo>
                    <a:pt x="30" y="23"/>
                    <a:pt x="39" y="18"/>
                    <a:pt x="40" y="18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1" name="ïṧļidé"/>
            <p:cNvSpPr/>
            <p:nvPr/>
          </p:nvSpPr>
          <p:spPr bwMode="auto">
            <a:xfrm>
              <a:off x="6005513" y="4459288"/>
              <a:ext cx="77788" cy="26988"/>
            </a:xfrm>
            <a:custGeom>
              <a:avLst/>
              <a:gdLst>
                <a:gd name="T0" fmla="*/ 40 w 40"/>
                <a:gd name="T1" fmla="*/ 11 h 14"/>
                <a:gd name="T2" fmla="*/ 35 w 40"/>
                <a:gd name="T3" fmla="*/ 11 h 14"/>
                <a:gd name="T4" fmla="*/ 21 w 40"/>
                <a:gd name="T5" fmla="*/ 6 h 14"/>
                <a:gd name="T6" fmla="*/ 2 w 40"/>
                <a:gd name="T7" fmla="*/ 0 h 14"/>
                <a:gd name="T8" fmla="*/ 1 w 40"/>
                <a:gd name="T9" fmla="*/ 0 h 14"/>
                <a:gd name="T10" fmla="*/ 19 w 40"/>
                <a:gd name="T11" fmla="*/ 8 h 14"/>
                <a:gd name="T12" fmla="*/ 40 w 40"/>
                <a:gd name="T1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">
                  <a:moveTo>
                    <a:pt x="40" y="11"/>
                  </a:moveTo>
                  <a:cubicBezTo>
                    <a:pt x="40" y="11"/>
                    <a:pt x="38" y="11"/>
                    <a:pt x="35" y="11"/>
                  </a:cubicBezTo>
                  <a:cubicBezTo>
                    <a:pt x="28" y="9"/>
                    <a:pt x="26" y="9"/>
                    <a:pt x="21" y="6"/>
                  </a:cubicBezTo>
                  <a:cubicBezTo>
                    <a:pt x="11" y="1"/>
                    <a:pt x="4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10" y="4"/>
                    <a:pt x="19" y="8"/>
                  </a:cubicBezTo>
                  <a:cubicBezTo>
                    <a:pt x="20" y="9"/>
                    <a:pt x="34" y="14"/>
                    <a:pt x="40" y="11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2" name="íṩ1iḓe"/>
            <p:cNvSpPr/>
            <p:nvPr/>
          </p:nvSpPr>
          <p:spPr bwMode="auto">
            <a:xfrm>
              <a:off x="6005513" y="4498976"/>
              <a:ext cx="65088" cy="17463"/>
            </a:xfrm>
            <a:custGeom>
              <a:avLst/>
              <a:gdLst>
                <a:gd name="T0" fmla="*/ 34 w 34"/>
                <a:gd name="T1" fmla="*/ 5 h 9"/>
                <a:gd name="T2" fmla="*/ 17 w 34"/>
                <a:gd name="T3" fmla="*/ 5 h 9"/>
                <a:gd name="T4" fmla="*/ 2 w 34"/>
                <a:gd name="T5" fmla="*/ 0 h 9"/>
                <a:gd name="T6" fmla="*/ 0 w 34"/>
                <a:gd name="T7" fmla="*/ 2 h 9"/>
                <a:gd name="T8" fmla="*/ 18 w 34"/>
                <a:gd name="T9" fmla="*/ 8 h 9"/>
                <a:gd name="T10" fmla="*/ 34 w 34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9">
                  <a:moveTo>
                    <a:pt x="34" y="5"/>
                  </a:moveTo>
                  <a:cubicBezTo>
                    <a:pt x="25" y="6"/>
                    <a:pt x="18" y="5"/>
                    <a:pt x="17" y="5"/>
                  </a:cubicBezTo>
                  <a:cubicBezTo>
                    <a:pt x="8" y="3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7"/>
                    <a:pt x="18" y="8"/>
                  </a:cubicBezTo>
                  <a:cubicBezTo>
                    <a:pt x="26" y="9"/>
                    <a:pt x="34" y="5"/>
                    <a:pt x="34" y="5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3" name="iśḷíḓê"/>
            <p:cNvSpPr/>
            <p:nvPr/>
          </p:nvSpPr>
          <p:spPr bwMode="auto">
            <a:xfrm>
              <a:off x="6034088" y="4540251"/>
              <a:ext cx="88900" cy="30163"/>
            </a:xfrm>
            <a:custGeom>
              <a:avLst/>
              <a:gdLst>
                <a:gd name="T0" fmla="*/ 7 w 46"/>
                <a:gd name="T1" fmla="*/ 0 h 16"/>
                <a:gd name="T2" fmla="*/ 24 w 46"/>
                <a:gd name="T3" fmla="*/ 10 h 16"/>
                <a:gd name="T4" fmla="*/ 46 w 46"/>
                <a:gd name="T5" fmla="*/ 15 h 16"/>
                <a:gd name="T6" fmla="*/ 31 w 46"/>
                <a:gd name="T7" fmla="*/ 15 h 16"/>
                <a:gd name="T8" fmla="*/ 9 w 46"/>
                <a:gd name="T9" fmla="*/ 7 h 16"/>
                <a:gd name="T10" fmla="*/ 0 w 46"/>
                <a:gd name="T11" fmla="*/ 0 h 16"/>
                <a:gd name="T12" fmla="*/ 7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7" y="0"/>
                  </a:moveTo>
                  <a:cubicBezTo>
                    <a:pt x="13" y="4"/>
                    <a:pt x="16" y="7"/>
                    <a:pt x="24" y="10"/>
                  </a:cubicBezTo>
                  <a:cubicBezTo>
                    <a:pt x="27" y="11"/>
                    <a:pt x="41" y="15"/>
                    <a:pt x="46" y="15"/>
                  </a:cubicBezTo>
                  <a:cubicBezTo>
                    <a:pt x="46" y="15"/>
                    <a:pt x="35" y="16"/>
                    <a:pt x="31" y="15"/>
                  </a:cubicBezTo>
                  <a:cubicBezTo>
                    <a:pt x="21" y="12"/>
                    <a:pt x="17" y="10"/>
                    <a:pt x="9" y="7"/>
                  </a:cubicBezTo>
                  <a:cubicBezTo>
                    <a:pt x="7" y="6"/>
                    <a:pt x="2" y="2"/>
                    <a:pt x="0" y="0"/>
                  </a:cubicBezTo>
                  <a:cubicBezTo>
                    <a:pt x="1" y="0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4" name="iŝḻiďè"/>
            <p:cNvSpPr/>
            <p:nvPr/>
          </p:nvSpPr>
          <p:spPr bwMode="auto">
            <a:xfrm>
              <a:off x="6061076" y="4387851"/>
              <a:ext cx="9525" cy="17463"/>
            </a:xfrm>
            <a:custGeom>
              <a:avLst/>
              <a:gdLst>
                <a:gd name="T0" fmla="*/ 5 w 5"/>
                <a:gd name="T1" fmla="*/ 7 h 9"/>
                <a:gd name="T2" fmla="*/ 4 w 5"/>
                <a:gd name="T3" fmla="*/ 1 h 9"/>
                <a:gd name="T4" fmla="*/ 0 w 5"/>
                <a:gd name="T5" fmla="*/ 0 h 9"/>
                <a:gd name="T6" fmla="*/ 3 w 5"/>
                <a:gd name="T7" fmla="*/ 9 h 9"/>
                <a:gd name="T8" fmla="*/ 5 w 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cubicBezTo>
                    <a:pt x="4" y="4"/>
                    <a:pt x="4" y="3"/>
                    <a:pt x="4" y="1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2"/>
                    <a:pt x="1" y="7"/>
                    <a:pt x="3" y="9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5" name="îşļiḍe"/>
            <p:cNvSpPr/>
            <p:nvPr/>
          </p:nvSpPr>
          <p:spPr bwMode="auto">
            <a:xfrm>
              <a:off x="6103938" y="4437063"/>
              <a:ext cx="57150" cy="85725"/>
            </a:xfrm>
            <a:custGeom>
              <a:avLst/>
              <a:gdLst>
                <a:gd name="T0" fmla="*/ 20 w 30"/>
                <a:gd name="T1" fmla="*/ 6 h 45"/>
                <a:gd name="T2" fmla="*/ 28 w 30"/>
                <a:gd name="T3" fmla="*/ 30 h 45"/>
                <a:gd name="T4" fmla="*/ 13 w 30"/>
                <a:gd name="T5" fmla="*/ 40 h 45"/>
                <a:gd name="T6" fmla="*/ 5 w 30"/>
                <a:gd name="T7" fmla="*/ 10 h 45"/>
                <a:gd name="T8" fmla="*/ 20 w 30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5">
                  <a:moveTo>
                    <a:pt x="20" y="6"/>
                  </a:moveTo>
                  <a:cubicBezTo>
                    <a:pt x="20" y="6"/>
                    <a:pt x="30" y="22"/>
                    <a:pt x="28" y="30"/>
                  </a:cubicBezTo>
                  <a:cubicBezTo>
                    <a:pt x="27" y="37"/>
                    <a:pt x="23" y="45"/>
                    <a:pt x="13" y="40"/>
                  </a:cubicBezTo>
                  <a:cubicBezTo>
                    <a:pt x="4" y="35"/>
                    <a:pt x="0" y="22"/>
                    <a:pt x="5" y="10"/>
                  </a:cubicBezTo>
                  <a:cubicBezTo>
                    <a:pt x="10" y="0"/>
                    <a:pt x="17" y="2"/>
                    <a:pt x="20" y="6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6" name="îṩļîḍe"/>
            <p:cNvSpPr/>
            <p:nvPr/>
          </p:nvSpPr>
          <p:spPr bwMode="auto">
            <a:xfrm>
              <a:off x="6046788" y="4522788"/>
              <a:ext cx="93663" cy="39688"/>
            </a:xfrm>
            <a:custGeom>
              <a:avLst/>
              <a:gdLst>
                <a:gd name="T0" fmla="*/ 13 w 49"/>
                <a:gd name="T1" fmla="*/ 10 h 21"/>
                <a:gd name="T2" fmla="*/ 34 w 49"/>
                <a:gd name="T3" fmla="*/ 5 h 21"/>
                <a:gd name="T4" fmla="*/ 47 w 49"/>
                <a:gd name="T5" fmla="*/ 5 h 21"/>
                <a:gd name="T6" fmla="*/ 32 w 49"/>
                <a:gd name="T7" fmla="*/ 21 h 21"/>
                <a:gd name="T8" fmla="*/ 13 w 49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1">
                  <a:moveTo>
                    <a:pt x="13" y="10"/>
                  </a:moveTo>
                  <a:cubicBezTo>
                    <a:pt x="13" y="10"/>
                    <a:pt x="26" y="12"/>
                    <a:pt x="34" y="5"/>
                  </a:cubicBezTo>
                  <a:cubicBezTo>
                    <a:pt x="40" y="0"/>
                    <a:pt x="46" y="2"/>
                    <a:pt x="47" y="5"/>
                  </a:cubicBezTo>
                  <a:cubicBezTo>
                    <a:pt x="49" y="9"/>
                    <a:pt x="45" y="21"/>
                    <a:pt x="32" y="21"/>
                  </a:cubicBezTo>
                  <a:cubicBezTo>
                    <a:pt x="19" y="20"/>
                    <a:pt x="0" y="11"/>
                    <a:pt x="13" y="1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7" name="ïṥḻiḓè"/>
            <p:cNvSpPr/>
            <p:nvPr/>
          </p:nvSpPr>
          <p:spPr bwMode="auto">
            <a:xfrm>
              <a:off x="6067426" y="4371976"/>
              <a:ext cx="30163" cy="31750"/>
            </a:xfrm>
            <a:custGeom>
              <a:avLst/>
              <a:gdLst>
                <a:gd name="T0" fmla="*/ 8 w 16"/>
                <a:gd name="T1" fmla="*/ 1 h 17"/>
                <a:gd name="T2" fmla="*/ 15 w 16"/>
                <a:gd name="T3" fmla="*/ 8 h 17"/>
                <a:gd name="T4" fmla="*/ 4 w 16"/>
                <a:gd name="T5" fmla="*/ 13 h 17"/>
                <a:gd name="T6" fmla="*/ 8 w 16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7">
                  <a:moveTo>
                    <a:pt x="8" y="1"/>
                  </a:moveTo>
                  <a:cubicBezTo>
                    <a:pt x="8" y="1"/>
                    <a:pt x="16" y="1"/>
                    <a:pt x="15" y="8"/>
                  </a:cubicBezTo>
                  <a:cubicBezTo>
                    <a:pt x="13" y="17"/>
                    <a:pt x="12" y="9"/>
                    <a:pt x="4" y="13"/>
                  </a:cubicBezTo>
                  <a:cubicBezTo>
                    <a:pt x="0" y="15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8" name="işľíḑe"/>
            <p:cNvSpPr/>
            <p:nvPr/>
          </p:nvSpPr>
          <p:spPr bwMode="auto">
            <a:xfrm>
              <a:off x="6027738" y="4392613"/>
              <a:ext cx="41275" cy="50800"/>
            </a:xfrm>
            <a:custGeom>
              <a:avLst/>
              <a:gdLst>
                <a:gd name="T0" fmla="*/ 7 w 22"/>
                <a:gd name="T1" fmla="*/ 0 h 27"/>
                <a:gd name="T2" fmla="*/ 17 w 22"/>
                <a:gd name="T3" fmla="*/ 13 h 27"/>
                <a:gd name="T4" fmla="*/ 22 w 22"/>
                <a:gd name="T5" fmla="*/ 25 h 27"/>
                <a:gd name="T6" fmla="*/ 13 w 22"/>
                <a:gd name="T7" fmla="*/ 20 h 27"/>
                <a:gd name="T8" fmla="*/ 2 w 22"/>
                <a:gd name="T9" fmla="*/ 12 h 27"/>
                <a:gd name="T10" fmla="*/ 7 w 2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7">
                  <a:moveTo>
                    <a:pt x="7" y="0"/>
                  </a:moveTo>
                  <a:cubicBezTo>
                    <a:pt x="7" y="0"/>
                    <a:pt x="13" y="11"/>
                    <a:pt x="17" y="13"/>
                  </a:cubicBezTo>
                  <a:cubicBezTo>
                    <a:pt x="17" y="13"/>
                    <a:pt x="15" y="22"/>
                    <a:pt x="22" y="25"/>
                  </a:cubicBezTo>
                  <a:cubicBezTo>
                    <a:pt x="22" y="25"/>
                    <a:pt x="21" y="27"/>
                    <a:pt x="13" y="20"/>
                  </a:cubicBezTo>
                  <a:cubicBezTo>
                    <a:pt x="6" y="12"/>
                    <a:pt x="4" y="13"/>
                    <a:pt x="2" y="12"/>
                  </a:cubicBezTo>
                  <a:cubicBezTo>
                    <a:pt x="0" y="11"/>
                    <a:pt x="1" y="4"/>
                    <a:pt x="7" y="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9" name="îṡļïḋe"/>
            <p:cNvSpPr/>
            <p:nvPr/>
          </p:nvSpPr>
          <p:spPr bwMode="auto">
            <a:xfrm>
              <a:off x="6003926" y="4427538"/>
              <a:ext cx="63500" cy="41275"/>
            </a:xfrm>
            <a:custGeom>
              <a:avLst/>
              <a:gdLst>
                <a:gd name="T0" fmla="*/ 3 w 33"/>
                <a:gd name="T1" fmla="*/ 5 h 22"/>
                <a:gd name="T2" fmla="*/ 9 w 33"/>
                <a:gd name="T3" fmla="*/ 2 h 22"/>
                <a:gd name="T4" fmla="*/ 29 w 33"/>
                <a:gd name="T5" fmla="*/ 15 h 22"/>
                <a:gd name="T6" fmla="*/ 28 w 33"/>
                <a:gd name="T7" fmla="*/ 22 h 22"/>
                <a:gd name="T8" fmla="*/ 6 w 33"/>
                <a:gd name="T9" fmla="*/ 14 h 22"/>
                <a:gd name="T10" fmla="*/ 3 w 33"/>
                <a:gd name="T1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2">
                  <a:moveTo>
                    <a:pt x="3" y="5"/>
                  </a:moveTo>
                  <a:cubicBezTo>
                    <a:pt x="3" y="5"/>
                    <a:pt x="6" y="0"/>
                    <a:pt x="9" y="2"/>
                  </a:cubicBezTo>
                  <a:cubicBezTo>
                    <a:pt x="12" y="4"/>
                    <a:pt x="26" y="14"/>
                    <a:pt x="29" y="15"/>
                  </a:cubicBezTo>
                  <a:cubicBezTo>
                    <a:pt x="32" y="16"/>
                    <a:pt x="33" y="21"/>
                    <a:pt x="28" y="22"/>
                  </a:cubicBezTo>
                  <a:cubicBezTo>
                    <a:pt x="24" y="22"/>
                    <a:pt x="12" y="15"/>
                    <a:pt x="6" y="14"/>
                  </a:cubicBezTo>
                  <a:cubicBezTo>
                    <a:pt x="0" y="12"/>
                    <a:pt x="2" y="6"/>
                    <a:pt x="3" y="5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0" name="íšḻíḍe"/>
            <p:cNvSpPr/>
            <p:nvPr/>
          </p:nvSpPr>
          <p:spPr bwMode="auto">
            <a:xfrm>
              <a:off x="5995988" y="4473576"/>
              <a:ext cx="63500" cy="33338"/>
            </a:xfrm>
            <a:custGeom>
              <a:avLst/>
              <a:gdLst>
                <a:gd name="T0" fmla="*/ 5 w 33"/>
                <a:gd name="T1" fmla="*/ 0 h 18"/>
                <a:gd name="T2" fmla="*/ 26 w 33"/>
                <a:gd name="T3" fmla="*/ 8 h 18"/>
                <a:gd name="T4" fmla="*/ 30 w 33"/>
                <a:gd name="T5" fmla="*/ 16 h 18"/>
                <a:gd name="T6" fmla="*/ 6 w 33"/>
                <a:gd name="T7" fmla="*/ 10 h 18"/>
                <a:gd name="T8" fmla="*/ 5 w 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5" y="0"/>
                  </a:moveTo>
                  <a:cubicBezTo>
                    <a:pt x="5" y="0"/>
                    <a:pt x="22" y="8"/>
                    <a:pt x="26" y="8"/>
                  </a:cubicBezTo>
                  <a:cubicBezTo>
                    <a:pt x="30" y="8"/>
                    <a:pt x="33" y="14"/>
                    <a:pt x="30" y="16"/>
                  </a:cubicBezTo>
                  <a:cubicBezTo>
                    <a:pt x="27" y="18"/>
                    <a:pt x="12" y="15"/>
                    <a:pt x="6" y="10"/>
                  </a:cubicBezTo>
                  <a:cubicBezTo>
                    <a:pt x="0" y="5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1" name="ïS1ïḑe"/>
            <p:cNvSpPr/>
            <p:nvPr/>
          </p:nvSpPr>
          <p:spPr bwMode="auto">
            <a:xfrm>
              <a:off x="6002338" y="4514851"/>
              <a:ext cx="58738" cy="23813"/>
            </a:xfrm>
            <a:custGeom>
              <a:avLst/>
              <a:gdLst>
                <a:gd name="T0" fmla="*/ 4 w 31"/>
                <a:gd name="T1" fmla="*/ 0 h 12"/>
                <a:gd name="T2" fmla="*/ 23 w 31"/>
                <a:gd name="T3" fmla="*/ 4 h 12"/>
                <a:gd name="T4" fmla="*/ 22 w 31"/>
                <a:gd name="T5" fmla="*/ 10 h 12"/>
                <a:gd name="T6" fmla="*/ 5 w 31"/>
                <a:gd name="T7" fmla="*/ 7 h 12"/>
                <a:gd name="T8" fmla="*/ 4 w 3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2">
                  <a:moveTo>
                    <a:pt x="4" y="0"/>
                  </a:moveTo>
                  <a:cubicBezTo>
                    <a:pt x="4" y="0"/>
                    <a:pt x="16" y="6"/>
                    <a:pt x="23" y="4"/>
                  </a:cubicBezTo>
                  <a:cubicBezTo>
                    <a:pt x="31" y="2"/>
                    <a:pt x="27" y="10"/>
                    <a:pt x="22" y="10"/>
                  </a:cubicBezTo>
                  <a:cubicBezTo>
                    <a:pt x="16" y="11"/>
                    <a:pt x="10" y="12"/>
                    <a:pt x="5" y="7"/>
                  </a:cubicBezTo>
                  <a:cubicBezTo>
                    <a:pt x="0" y="3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2" name="îṣḻîḍe"/>
            <p:cNvSpPr/>
            <p:nvPr/>
          </p:nvSpPr>
          <p:spPr bwMode="auto">
            <a:xfrm>
              <a:off x="6188076" y="4516438"/>
              <a:ext cx="222250" cy="125413"/>
            </a:xfrm>
            <a:custGeom>
              <a:avLst/>
              <a:gdLst>
                <a:gd name="T0" fmla="*/ 11 w 116"/>
                <a:gd name="T1" fmla="*/ 4 h 65"/>
                <a:gd name="T2" fmla="*/ 70 w 116"/>
                <a:gd name="T3" fmla="*/ 29 h 65"/>
                <a:gd name="T4" fmla="*/ 115 w 116"/>
                <a:gd name="T5" fmla="*/ 55 h 65"/>
                <a:gd name="T6" fmla="*/ 4 w 116"/>
                <a:gd name="T7" fmla="*/ 11 h 65"/>
                <a:gd name="T8" fmla="*/ 11 w 116"/>
                <a:gd name="T9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5">
                  <a:moveTo>
                    <a:pt x="11" y="4"/>
                  </a:moveTo>
                  <a:cubicBezTo>
                    <a:pt x="11" y="4"/>
                    <a:pt x="61" y="26"/>
                    <a:pt x="70" y="29"/>
                  </a:cubicBezTo>
                  <a:cubicBezTo>
                    <a:pt x="79" y="32"/>
                    <a:pt x="116" y="46"/>
                    <a:pt x="115" y="55"/>
                  </a:cubicBezTo>
                  <a:cubicBezTo>
                    <a:pt x="113" y="65"/>
                    <a:pt x="8" y="13"/>
                    <a:pt x="4" y="11"/>
                  </a:cubicBezTo>
                  <a:cubicBezTo>
                    <a:pt x="0" y="9"/>
                    <a:pt x="0" y="0"/>
                    <a:pt x="11" y="4"/>
                  </a:cubicBezTo>
                  <a:close/>
                </a:path>
              </a:pathLst>
            </a:custGeom>
            <a:solidFill>
              <a:srgbClr val="F8D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3" name="ïšḻîḓê"/>
            <p:cNvSpPr/>
            <p:nvPr/>
          </p:nvSpPr>
          <p:spPr bwMode="auto">
            <a:xfrm>
              <a:off x="6256338" y="4606926"/>
              <a:ext cx="127000" cy="49213"/>
            </a:xfrm>
            <a:custGeom>
              <a:avLst/>
              <a:gdLst>
                <a:gd name="T0" fmla="*/ 15 w 66"/>
                <a:gd name="T1" fmla="*/ 0 h 26"/>
                <a:gd name="T2" fmla="*/ 62 w 66"/>
                <a:gd name="T3" fmla="*/ 20 h 26"/>
                <a:gd name="T4" fmla="*/ 41 w 66"/>
                <a:gd name="T5" fmla="*/ 19 h 26"/>
                <a:gd name="T6" fmla="*/ 15 w 66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6">
                  <a:moveTo>
                    <a:pt x="15" y="0"/>
                  </a:moveTo>
                  <a:cubicBezTo>
                    <a:pt x="15" y="0"/>
                    <a:pt x="57" y="16"/>
                    <a:pt x="62" y="20"/>
                  </a:cubicBezTo>
                  <a:cubicBezTo>
                    <a:pt x="66" y="25"/>
                    <a:pt x="55" y="26"/>
                    <a:pt x="41" y="19"/>
                  </a:cubicBezTo>
                  <a:cubicBezTo>
                    <a:pt x="27" y="12"/>
                    <a:pt x="0" y="0"/>
                    <a:pt x="15" y="0"/>
                  </a:cubicBezTo>
                  <a:close/>
                </a:path>
              </a:pathLst>
            </a:custGeom>
            <a:solidFill>
              <a:srgbClr val="F8D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4" name="iṡľíḑê"/>
            <p:cNvSpPr/>
            <p:nvPr/>
          </p:nvSpPr>
          <p:spPr bwMode="auto">
            <a:xfrm>
              <a:off x="6059488" y="4421188"/>
              <a:ext cx="23813" cy="12700"/>
            </a:xfrm>
            <a:custGeom>
              <a:avLst/>
              <a:gdLst>
                <a:gd name="T0" fmla="*/ 1 w 12"/>
                <a:gd name="T1" fmla="*/ 3 h 7"/>
                <a:gd name="T2" fmla="*/ 6 w 12"/>
                <a:gd name="T3" fmla="*/ 4 h 7"/>
                <a:gd name="T4" fmla="*/ 12 w 12"/>
                <a:gd name="T5" fmla="*/ 0 h 7"/>
                <a:gd name="T6" fmla="*/ 1 w 12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1" y="3"/>
                  </a:moveTo>
                  <a:cubicBezTo>
                    <a:pt x="1" y="3"/>
                    <a:pt x="0" y="7"/>
                    <a:pt x="6" y="4"/>
                  </a:cubicBezTo>
                  <a:cubicBezTo>
                    <a:pt x="11" y="2"/>
                    <a:pt x="12" y="0"/>
                    <a:pt x="12" y="0"/>
                  </a:cubicBezTo>
                  <a:cubicBezTo>
                    <a:pt x="12" y="0"/>
                    <a:pt x="4" y="6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5" name="îṧlíḋé"/>
            <p:cNvSpPr/>
            <p:nvPr/>
          </p:nvSpPr>
          <p:spPr bwMode="auto">
            <a:xfrm>
              <a:off x="6089651" y="4465638"/>
              <a:ext cx="704850" cy="669925"/>
            </a:xfrm>
            <a:custGeom>
              <a:avLst/>
              <a:gdLst>
                <a:gd name="T0" fmla="*/ 43 w 367"/>
                <a:gd name="T1" fmla="*/ 3 h 350"/>
                <a:gd name="T2" fmla="*/ 0 w 367"/>
                <a:gd name="T3" fmla="*/ 64 h 350"/>
                <a:gd name="T4" fmla="*/ 43 w 367"/>
                <a:gd name="T5" fmla="*/ 84 h 350"/>
                <a:gd name="T6" fmla="*/ 99 w 367"/>
                <a:gd name="T7" fmla="*/ 110 h 350"/>
                <a:gd name="T8" fmla="*/ 150 w 367"/>
                <a:gd name="T9" fmla="*/ 293 h 350"/>
                <a:gd name="T10" fmla="*/ 294 w 367"/>
                <a:gd name="T11" fmla="*/ 316 h 350"/>
                <a:gd name="T12" fmla="*/ 332 w 367"/>
                <a:gd name="T13" fmla="*/ 321 h 350"/>
                <a:gd name="T14" fmla="*/ 341 w 367"/>
                <a:gd name="T15" fmla="*/ 198 h 350"/>
                <a:gd name="T16" fmla="*/ 74 w 367"/>
                <a:gd name="T17" fmla="*/ 17 h 350"/>
                <a:gd name="T18" fmla="*/ 43 w 367"/>
                <a:gd name="T19" fmla="*/ 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50">
                  <a:moveTo>
                    <a:pt x="43" y="3"/>
                  </a:moveTo>
                  <a:cubicBezTo>
                    <a:pt x="43" y="3"/>
                    <a:pt x="12" y="15"/>
                    <a:pt x="0" y="64"/>
                  </a:cubicBezTo>
                  <a:cubicBezTo>
                    <a:pt x="3" y="74"/>
                    <a:pt x="15" y="70"/>
                    <a:pt x="43" y="84"/>
                  </a:cubicBezTo>
                  <a:cubicBezTo>
                    <a:pt x="81" y="105"/>
                    <a:pt x="91" y="99"/>
                    <a:pt x="99" y="110"/>
                  </a:cubicBezTo>
                  <a:cubicBezTo>
                    <a:pt x="153" y="189"/>
                    <a:pt x="102" y="251"/>
                    <a:pt x="150" y="293"/>
                  </a:cubicBezTo>
                  <a:cubicBezTo>
                    <a:pt x="181" y="321"/>
                    <a:pt x="226" y="350"/>
                    <a:pt x="294" y="316"/>
                  </a:cubicBezTo>
                  <a:cubicBezTo>
                    <a:pt x="294" y="316"/>
                    <a:pt x="314" y="334"/>
                    <a:pt x="332" y="321"/>
                  </a:cubicBezTo>
                  <a:cubicBezTo>
                    <a:pt x="350" y="307"/>
                    <a:pt x="367" y="236"/>
                    <a:pt x="341" y="198"/>
                  </a:cubicBezTo>
                  <a:cubicBezTo>
                    <a:pt x="341" y="198"/>
                    <a:pt x="184" y="79"/>
                    <a:pt x="74" y="17"/>
                  </a:cubicBezTo>
                  <a:cubicBezTo>
                    <a:pt x="59" y="9"/>
                    <a:pt x="57" y="0"/>
                    <a:pt x="43" y="3"/>
                  </a:cubicBezTo>
                </a:path>
              </a:pathLst>
            </a:custGeom>
            <a:solidFill>
              <a:srgbClr val="B0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6" name="iṣ1ïḋé"/>
            <p:cNvSpPr/>
            <p:nvPr/>
          </p:nvSpPr>
          <p:spPr bwMode="auto">
            <a:xfrm>
              <a:off x="6086476" y="4467226"/>
              <a:ext cx="687388" cy="641350"/>
            </a:xfrm>
            <a:custGeom>
              <a:avLst/>
              <a:gdLst>
                <a:gd name="T0" fmla="*/ 44 w 359"/>
                <a:gd name="T1" fmla="*/ 1 h 335"/>
                <a:gd name="T2" fmla="*/ 10 w 359"/>
                <a:gd name="T3" fmla="*/ 37 h 335"/>
                <a:gd name="T4" fmla="*/ 1 w 359"/>
                <a:gd name="T5" fmla="*/ 63 h 335"/>
                <a:gd name="T6" fmla="*/ 6 w 359"/>
                <a:gd name="T7" fmla="*/ 70 h 335"/>
                <a:gd name="T8" fmla="*/ 22 w 359"/>
                <a:gd name="T9" fmla="*/ 75 h 335"/>
                <a:gd name="T10" fmla="*/ 51 w 359"/>
                <a:gd name="T11" fmla="*/ 88 h 335"/>
                <a:gd name="T12" fmla="*/ 89 w 359"/>
                <a:gd name="T13" fmla="*/ 102 h 335"/>
                <a:gd name="T14" fmla="*/ 98 w 359"/>
                <a:gd name="T15" fmla="*/ 108 h 335"/>
                <a:gd name="T16" fmla="*/ 115 w 359"/>
                <a:gd name="T17" fmla="*/ 138 h 335"/>
                <a:gd name="T18" fmla="*/ 128 w 359"/>
                <a:gd name="T19" fmla="*/ 240 h 335"/>
                <a:gd name="T20" fmla="*/ 138 w 359"/>
                <a:gd name="T21" fmla="*/ 279 h 335"/>
                <a:gd name="T22" fmla="*/ 169 w 359"/>
                <a:gd name="T23" fmla="*/ 308 h 335"/>
                <a:gd name="T24" fmla="*/ 254 w 359"/>
                <a:gd name="T25" fmla="*/ 330 h 335"/>
                <a:gd name="T26" fmla="*/ 281 w 359"/>
                <a:gd name="T27" fmla="*/ 322 h 335"/>
                <a:gd name="T28" fmla="*/ 295 w 359"/>
                <a:gd name="T29" fmla="*/ 317 h 335"/>
                <a:gd name="T30" fmla="*/ 296 w 359"/>
                <a:gd name="T31" fmla="*/ 316 h 335"/>
                <a:gd name="T32" fmla="*/ 299 w 359"/>
                <a:gd name="T33" fmla="*/ 318 h 335"/>
                <a:gd name="T34" fmla="*/ 333 w 359"/>
                <a:gd name="T35" fmla="*/ 322 h 335"/>
                <a:gd name="T36" fmla="*/ 349 w 359"/>
                <a:gd name="T37" fmla="*/ 298 h 335"/>
                <a:gd name="T38" fmla="*/ 358 w 359"/>
                <a:gd name="T39" fmla="*/ 256 h 335"/>
                <a:gd name="T40" fmla="*/ 351 w 359"/>
                <a:gd name="T41" fmla="*/ 210 h 335"/>
                <a:gd name="T42" fmla="*/ 341 w 359"/>
                <a:gd name="T43" fmla="*/ 195 h 335"/>
                <a:gd name="T44" fmla="*/ 300 w 359"/>
                <a:gd name="T45" fmla="*/ 164 h 335"/>
                <a:gd name="T46" fmla="*/ 132 w 359"/>
                <a:gd name="T47" fmla="*/ 49 h 335"/>
                <a:gd name="T48" fmla="*/ 86 w 359"/>
                <a:gd name="T49" fmla="*/ 21 h 335"/>
                <a:gd name="T50" fmla="*/ 63 w 359"/>
                <a:gd name="T51" fmla="*/ 5 h 335"/>
                <a:gd name="T52" fmla="*/ 45 w 359"/>
                <a:gd name="T53" fmla="*/ 1 h 335"/>
                <a:gd name="T54" fmla="*/ 45 w 359"/>
                <a:gd name="T55" fmla="*/ 3 h 335"/>
                <a:gd name="T56" fmla="*/ 70 w 359"/>
                <a:gd name="T57" fmla="*/ 14 h 335"/>
                <a:gd name="T58" fmla="*/ 94 w 359"/>
                <a:gd name="T59" fmla="*/ 28 h 335"/>
                <a:gd name="T60" fmla="*/ 139 w 359"/>
                <a:gd name="T61" fmla="*/ 56 h 335"/>
                <a:gd name="T62" fmla="*/ 230 w 359"/>
                <a:gd name="T63" fmla="*/ 117 h 335"/>
                <a:gd name="T64" fmla="*/ 340 w 359"/>
                <a:gd name="T65" fmla="*/ 197 h 335"/>
                <a:gd name="T66" fmla="*/ 353 w 359"/>
                <a:gd name="T67" fmla="*/ 226 h 335"/>
                <a:gd name="T68" fmla="*/ 352 w 359"/>
                <a:gd name="T69" fmla="*/ 277 h 335"/>
                <a:gd name="T70" fmla="*/ 338 w 359"/>
                <a:gd name="T71" fmla="*/ 314 h 335"/>
                <a:gd name="T72" fmla="*/ 298 w 359"/>
                <a:gd name="T73" fmla="*/ 314 h 335"/>
                <a:gd name="T74" fmla="*/ 295 w 359"/>
                <a:gd name="T75" fmla="*/ 314 h 335"/>
                <a:gd name="T76" fmla="*/ 229 w 359"/>
                <a:gd name="T77" fmla="*/ 329 h 335"/>
                <a:gd name="T78" fmla="*/ 182 w 359"/>
                <a:gd name="T79" fmla="*/ 313 h 335"/>
                <a:gd name="T80" fmla="*/ 146 w 359"/>
                <a:gd name="T81" fmla="*/ 285 h 335"/>
                <a:gd name="T82" fmla="*/ 131 w 359"/>
                <a:gd name="T83" fmla="*/ 245 h 335"/>
                <a:gd name="T84" fmla="*/ 130 w 359"/>
                <a:gd name="T85" fmla="*/ 198 h 335"/>
                <a:gd name="T86" fmla="*/ 121 w 359"/>
                <a:gd name="T87" fmla="*/ 144 h 335"/>
                <a:gd name="T88" fmla="*/ 108 w 359"/>
                <a:gd name="T89" fmla="*/ 118 h 335"/>
                <a:gd name="T90" fmla="*/ 97 w 359"/>
                <a:gd name="T91" fmla="*/ 104 h 335"/>
                <a:gd name="T92" fmla="*/ 71 w 359"/>
                <a:gd name="T93" fmla="*/ 94 h 335"/>
                <a:gd name="T94" fmla="*/ 22 w 359"/>
                <a:gd name="T95" fmla="*/ 73 h 335"/>
                <a:gd name="T96" fmla="*/ 7 w 359"/>
                <a:gd name="T97" fmla="*/ 68 h 335"/>
                <a:gd name="T98" fmla="*/ 9 w 359"/>
                <a:gd name="T99" fmla="*/ 47 h 335"/>
                <a:gd name="T100" fmla="*/ 45 w 359"/>
                <a:gd name="T101" fmla="*/ 3 h 335"/>
                <a:gd name="T102" fmla="*/ 44 w 359"/>
                <a:gd name="T103" fmla="*/ 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9" h="335">
                  <a:moveTo>
                    <a:pt x="44" y="1"/>
                  </a:moveTo>
                  <a:cubicBezTo>
                    <a:pt x="29" y="7"/>
                    <a:pt x="17" y="23"/>
                    <a:pt x="10" y="37"/>
                  </a:cubicBezTo>
                  <a:cubicBezTo>
                    <a:pt x="6" y="46"/>
                    <a:pt x="3" y="54"/>
                    <a:pt x="1" y="63"/>
                  </a:cubicBezTo>
                  <a:cubicBezTo>
                    <a:pt x="0" y="66"/>
                    <a:pt x="4" y="69"/>
                    <a:pt x="6" y="70"/>
                  </a:cubicBezTo>
                  <a:cubicBezTo>
                    <a:pt x="11" y="72"/>
                    <a:pt x="16" y="73"/>
                    <a:pt x="22" y="75"/>
                  </a:cubicBezTo>
                  <a:cubicBezTo>
                    <a:pt x="32" y="78"/>
                    <a:pt x="41" y="83"/>
                    <a:pt x="51" y="88"/>
                  </a:cubicBezTo>
                  <a:cubicBezTo>
                    <a:pt x="63" y="94"/>
                    <a:pt x="76" y="98"/>
                    <a:pt x="89" y="102"/>
                  </a:cubicBezTo>
                  <a:cubicBezTo>
                    <a:pt x="93" y="103"/>
                    <a:pt x="96" y="105"/>
                    <a:pt x="98" y="108"/>
                  </a:cubicBezTo>
                  <a:cubicBezTo>
                    <a:pt x="106" y="116"/>
                    <a:pt x="111" y="128"/>
                    <a:pt x="115" y="138"/>
                  </a:cubicBezTo>
                  <a:cubicBezTo>
                    <a:pt x="129" y="171"/>
                    <a:pt x="126" y="205"/>
                    <a:pt x="128" y="240"/>
                  </a:cubicBezTo>
                  <a:cubicBezTo>
                    <a:pt x="128" y="254"/>
                    <a:pt x="131" y="267"/>
                    <a:pt x="138" y="279"/>
                  </a:cubicBezTo>
                  <a:cubicBezTo>
                    <a:pt x="146" y="291"/>
                    <a:pt x="158" y="300"/>
                    <a:pt x="169" y="308"/>
                  </a:cubicBezTo>
                  <a:cubicBezTo>
                    <a:pt x="194" y="326"/>
                    <a:pt x="223" y="335"/>
                    <a:pt x="254" y="330"/>
                  </a:cubicBezTo>
                  <a:cubicBezTo>
                    <a:pt x="264" y="328"/>
                    <a:pt x="273" y="326"/>
                    <a:pt x="281" y="322"/>
                  </a:cubicBezTo>
                  <a:cubicBezTo>
                    <a:pt x="286" y="321"/>
                    <a:pt x="290" y="319"/>
                    <a:pt x="295" y="317"/>
                  </a:cubicBezTo>
                  <a:cubicBezTo>
                    <a:pt x="296" y="316"/>
                    <a:pt x="295" y="315"/>
                    <a:pt x="296" y="316"/>
                  </a:cubicBezTo>
                  <a:cubicBezTo>
                    <a:pt x="297" y="317"/>
                    <a:pt x="298" y="317"/>
                    <a:pt x="299" y="318"/>
                  </a:cubicBezTo>
                  <a:cubicBezTo>
                    <a:pt x="309" y="326"/>
                    <a:pt x="322" y="328"/>
                    <a:pt x="333" y="322"/>
                  </a:cubicBezTo>
                  <a:cubicBezTo>
                    <a:pt x="341" y="317"/>
                    <a:pt x="346" y="306"/>
                    <a:pt x="349" y="298"/>
                  </a:cubicBezTo>
                  <a:cubicBezTo>
                    <a:pt x="354" y="285"/>
                    <a:pt x="357" y="270"/>
                    <a:pt x="358" y="256"/>
                  </a:cubicBezTo>
                  <a:cubicBezTo>
                    <a:pt x="359" y="240"/>
                    <a:pt x="357" y="224"/>
                    <a:pt x="351" y="210"/>
                  </a:cubicBezTo>
                  <a:cubicBezTo>
                    <a:pt x="349" y="204"/>
                    <a:pt x="346" y="198"/>
                    <a:pt x="341" y="195"/>
                  </a:cubicBezTo>
                  <a:cubicBezTo>
                    <a:pt x="328" y="184"/>
                    <a:pt x="314" y="174"/>
                    <a:pt x="300" y="164"/>
                  </a:cubicBezTo>
                  <a:cubicBezTo>
                    <a:pt x="245" y="124"/>
                    <a:pt x="190" y="85"/>
                    <a:pt x="132" y="49"/>
                  </a:cubicBezTo>
                  <a:cubicBezTo>
                    <a:pt x="117" y="39"/>
                    <a:pt x="102" y="30"/>
                    <a:pt x="86" y="21"/>
                  </a:cubicBezTo>
                  <a:cubicBezTo>
                    <a:pt x="78" y="16"/>
                    <a:pt x="70" y="11"/>
                    <a:pt x="63" y="5"/>
                  </a:cubicBezTo>
                  <a:cubicBezTo>
                    <a:pt x="57" y="1"/>
                    <a:pt x="52" y="0"/>
                    <a:pt x="45" y="1"/>
                  </a:cubicBezTo>
                  <a:cubicBezTo>
                    <a:pt x="43" y="1"/>
                    <a:pt x="43" y="3"/>
                    <a:pt x="45" y="3"/>
                  </a:cubicBezTo>
                  <a:cubicBezTo>
                    <a:pt x="56" y="1"/>
                    <a:pt x="62" y="8"/>
                    <a:pt x="70" y="14"/>
                  </a:cubicBezTo>
                  <a:cubicBezTo>
                    <a:pt x="78" y="20"/>
                    <a:pt x="86" y="23"/>
                    <a:pt x="94" y="28"/>
                  </a:cubicBezTo>
                  <a:cubicBezTo>
                    <a:pt x="109" y="37"/>
                    <a:pt x="124" y="46"/>
                    <a:pt x="139" y="56"/>
                  </a:cubicBezTo>
                  <a:cubicBezTo>
                    <a:pt x="170" y="75"/>
                    <a:pt x="200" y="96"/>
                    <a:pt x="230" y="117"/>
                  </a:cubicBezTo>
                  <a:cubicBezTo>
                    <a:pt x="267" y="143"/>
                    <a:pt x="304" y="170"/>
                    <a:pt x="340" y="197"/>
                  </a:cubicBezTo>
                  <a:cubicBezTo>
                    <a:pt x="348" y="203"/>
                    <a:pt x="351" y="217"/>
                    <a:pt x="353" y="226"/>
                  </a:cubicBezTo>
                  <a:cubicBezTo>
                    <a:pt x="356" y="243"/>
                    <a:pt x="355" y="260"/>
                    <a:pt x="352" y="277"/>
                  </a:cubicBezTo>
                  <a:cubicBezTo>
                    <a:pt x="350" y="290"/>
                    <a:pt x="346" y="304"/>
                    <a:pt x="338" y="314"/>
                  </a:cubicBezTo>
                  <a:cubicBezTo>
                    <a:pt x="327" y="328"/>
                    <a:pt x="309" y="324"/>
                    <a:pt x="298" y="314"/>
                  </a:cubicBezTo>
                  <a:cubicBezTo>
                    <a:pt x="297" y="314"/>
                    <a:pt x="296" y="314"/>
                    <a:pt x="295" y="314"/>
                  </a:cubicBezTo>
                  <a:cubicBezTo>
                    <a:pt x="275" y="324"/>
                    <a:pt x="252" y="331"/>
                    <a:pt x="229" y="329"/>
                  </a:cubicBezTo>
                  <a:cubicBezTo>
                    <a:pt x="212" y="328"/>
                    <a:pt x="196" y="322"/>
                    <a:pt x="182" y="313"/>
                  </a:cubicBezTo>
                  <a:cubicBezTo>
                    <a:pt x="169" y="306"/>
                    <a:pt x="156" y="296"/>
                    <a:pt x="146" y="285"/>
                  </a:cubicBezTo>
                  <a:cubicBezTo>
                    <a:pt x="136" y="274"/>
                    <a:pt x="132" y="259"/>
                    <a:pt x="131" y="245"/>
                  </a:cubicBezTo>
                  <a:cubicBezTo>
                    <a:pt x="129" y="229"/>
                    <a:pt x="130" y="214"/>
                    <a:pt x="130" y="198"/>
                  </a:cubicBezTo>
                  <a:cubicBezTo>
                    <a:pt x="129" y="180"/>
                    <a:pt x="127" y="162"/>
                    <a:pt x="121" y="144"/>
                  </a:cubicBezTo>
                  <a:cubicBezTo>
                    <a:pt x="118" y="135"/>
                    <a:pt x="113" y="127"/>
                    <a:pt x="108" y="118"/>
                  </a:cubicBezTo>
                  <a:cubicBezTo>
                    <a:pt x="105" y="113"/>
                    <a:pt x="102" y="107"/>
                    <a:pt x="97" y="104"/>
                  </a:cubicBezTo>
                  <a:cubicBezTo>
                    <a:pt x="90" y="99"/>
                    <a:pt x="79" y="97"/>
                    <a:pt x="71" y="94"/>
                  </a:cubicBezTo>
                  <a:cubicBezTo>
                    <a:pt x="54" y="88"/>
                    <a:pt x="39" y="78"/>
                    <a:pt x="22" y="73"/>
                  </a:cubicBezTo>
                  <a:cubicBezTo>
                    <a:pt x="17" y="71"/>
                    <a:pt x="12" y="71"/>
                    <a:pt x="7" y="68"/>
                  </a:cubicBezTo>
                  <a:cubicBezTo>
                    <a:pt x="0" y="64"/>
                    <a:pt x="7" y="53"/>
                    <a:pt x="9" y="47"/>
                  </a:cubicBezTo>
                  <a:cubicBezTo>
                    <a:pt x="15" y="30"/>
                    <a:pt x="28" y="10"/>
                    <a:pt x="45" y="3"/>
                  </a:cubicBezTo>
                  <a:cubicBezTo>
                    <a:pt x="47" y="2"/>
                    <a:pt x="46" y="1"/>
                    <a:pt x="44" y="1"/>
                  </a:cubicBezTo>
                </a:path>
              </a:pathLst>
            </a:custGeom>
            <a:solidFill>
              <a:srgbClr val="69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7" name="i$liḓê"/>
            <p:cNvSpPr/>
            <p:nvPr/>
          </p:nvSpPr>
          <p:spPr bwMode="auto">
            <a:xfrm>
              <a:off x="6251576" y="4938713"/>
              <a:ext cx="84138" cy="38100"/>
            </a:xfrm>
            <a:custGeom>
              <a:avLst/>
              <a:gdLst>
                <a:gd name="T0" fmla="*/ 14 w 44"/>
                <a:gd name="T1" fmla="*/ 0 h 20"/>
                <a:gd name="T2" fmla="*/ 13 w 44"/>
                <a:gd name="T3" fmla="*/ 4 h 20"/>
                <a:gd name="T4" fmla="*/ 13 w 44"/>
                <a:gd name="T5" fmla="*/ 4 h 20"/>
                <a:gd name="T6" fmla="*/ 11 w 44"/>
                <a:gd name="T7" fmla="*/ 9 h 20"/>
                <a:gd name="T8" fmla="*/ 0 w 44"/>
                <a:gd name="T9" fmla="*/ 19 h 20"/>
                <a:gd name="T10" fmla="*/ 16 w 44"/>
                <a:gd name="T11" fmla="*/ 20 h 20"/>
                <a:gd name="T12" fmla="*/ 44 w 44"/>
                <a:gd name="T13" fmla="*/ 13 h 20"/>
                <a:gd name="T14" fmla="*/ 43 w 44"/>
                <a:gd name="T15" fmla="*/ 6 h 20"/>
                <a:gd name="T16" fmla="*/ 43 w 44"/>
                <a:gd name="T17" fmla="*/ 5 h 20"/>
                <a:gd name="T18" fmla="*/ 33 w 44"/>
                <a:gd name="T19" fmla="*/ 6 h 20"/>
                <a:gd name="T20" fmla="*/ 14 w 44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0">
                  <a:moveTo>
                    <a:pt x="14" y="0"/>
                  </a:moveTo>
                  <a:cubicBezTo>
                    <a:pt x="14" y="1"/>
                    <a:pt x="13" y="2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2" y="7"/>
                    <a:pt x="11" y="9"/>
                  </a:cubicBezTo>
                  <a:cubicBezTo>
                    <a:pt x="9" y="13"/>
                    <a:pt x="6" y="16"/>
                    <a:pt x="0" y="19"/>
                  </a:cubicBezTo>
                  <a:cubicBezTo>
                    <a:pt x="3" y="19"/>
                    <a:pt x="9" y="20"/>
                    <a:pt x="16" y="20"/>
                  </a:cubicBezTo>
                  <a:cubicBezTo>
                    <a:pt x="26" y="20"/>
                    <a:pt x="38" y="18"/>
                    <a:pt x="44" y="13"/>
                  </a:cubicBezTo>
                  <a:cubicBezTo>
                    <a:pt x="44" y="13"/>
                    <a:pt x="42" y="9"/>
                    <a:pt x="43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38" y="6"/>
                    <a:pt x="33" y="6"/>
                  </a:cubicBezTo>
                  <a:cubicBezTo>
                    <a:pt x="27" y="6"/>
                    <a:pt x="20" y="5"/>
                    <a:pt x="14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8" name="isḻíďè"/>
            <p:cNvSpPr/>
            <p:nvPr/>
          </p:nvSpPr>
          <p:spPr bwMode="auto">
            <a:xfrm>
              <a:off x="6246813" y="4938713"/>
              <a:ext cx="31750" cy="36513"/>
            </a:xfrm>
            <a:custGeom>
              <a:avLst/>
              <a:gdLst>
                <a:gd name="T0" fmla="*/ 13 w 16"/>
                <a:gd name="T1" fmla="*/ 9 h 19"/>
                <a:gd name="T2" fmla="*/ 0 w 16"/>
                <a:gd name="T3" fmla="*/ 19 h 19"/>
                <a:gd name="T4" fmla="*/ 2 w 16"/>
                <a:gd name="T5" fmla="*/ 19 h 19"/>
                <a:gd name="T6" fmla="*/ 13 w 16"/>
                <a:gd name="T7" fmla="*/ 9 h 19"/>
                <a:gd name="T8" fmla="*/ 16 w 16"/>
                <a:gd name="T9" fmla="*/ 0 h 19"/>
                <a:gd name="T10" fmla="*/ 15 w 16"/>
                <a:gd name="T11" fmla="*/ 4 h 19"/>
                <a:gd name="T12" fmla="*/ 15 w 16"/>
                <a:gd name="T13" fmla="*/ 4 h 19"/>
                <a:gd name="T14" fmla="*/ 16 w 16"/>
                <a:gd name="T15" fmla="*/ 0 h 19"/>
                <a:gd name="T16" fmla="*/ 16 w 1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9">
                  <a:moveTo>
                    <a:pt x="13" y="9"/>
                  </a:moveTo>
                  <a:cubicBezTo>
                    <a:pt x="11" y="12"/>
                    <a:pt x="7" y="17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8" y="16"/>
                    <a:pt x="11" y="13"/>
                    <a:pt x="13" y="9"/>
                  </a:cubicBezTo>
                  <a:moveTo>
                    <a:pt x="16" y="0"/>
                  </a:moveTo>
                  <a:cubicBezTo>
                    <a:pt x="16" y="0"/>
                    <a:pt x="16" y="1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6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9" name="iṧ1ïḋe"/>
            <p:cNvSpPr/>
            <p:nvPr/>
          </p:nvSpPr>
          <p:spPr bwMode="auto">
            <a:xfrm>
              <a:off x="6334126" y="4948238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0" name="îṩļiḍê"/>
            <p:cNvSpPr/>
            <p:nvPr/>
          </p:nvSpPr>
          <p:spPr bwMode="auto">
            <a:xfrm>
              <a:off x="6259513" y="4664076"/>
              <a:ext cx="69850" cy="249238"/>
            </a:xfrm>
            <a:custGeom>
              <a:avLst/>
              <a:gdLst>
                <a:gd name="T0" fmla="*/ 35 w 37"/>
                <a:gd name="T1" fmla="*/ 76 h 130"/>
                <a:gd name="T2" fmla="*/ 37 w 37"/>
                <a:gd name="T3" fmla="*/ 130 h 130"/>
                <a:gd name="T4" fmla="*/ 37 w 37"/>
                <a:gd name="T5" fmla="*/ 129 h 130"/>
                <a:gd name="T6" fmla="*/ 35 w 37"/>
                <a:gd name="T7" fmla="*/ 76 h 130"/>
                <a:gd name="T8" fmla="*/ 0 w 37"/>
                <a:gd name="T9" fmla="*/ 0 h 130"/>
                <a:gd name="T10" fmla="*/ 12 w 37"/>
                <a:gd name="T11" fmla="*/ 10 h 130"/>
                <a:gd name="T12" fmla="*/ 8 w 37"/>
                <a:gd name="T13" fmla="*/ 5 h 130"/>
                <a:gd name="T14" fmla="*/ 0 w 37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30">
                  <a:moveTo>
                    <a:pt x="35" y="76"/>
                  </a:moveTo>
                  <a:cubicBezTo>
                    <a:pt x="34" y="97"/>
                    <a:pt x="35" y="115"/>
                    <a:pt x="37" y="130"/>
                  </a:cubicBezTo>
                  <a:cubicBezTo>
                    <a:pt x="37" y="130"/>
                    <a:pt x="37" y="130"/>
                    <a:pt x="37" y="129"/>
                  </a:cubicBezTo>
                  <a:cubicBezTo>
                    <a:pt x="37" y="111"/>
                    <a:pt x="37" y="93"/>
                    <a:pt x="35" y="76"/>
                  </a:cubicBezTo>
                  <a:moveTo>
                    <a:pt x="0" y="0"/>
                  </a:moveTo>
                  <a:cubicBezTo>
                    <a:pt x="5" y="3"/>
                    <a:pt x="9" y="6"/>
                    <a:pt x="12" y="10"/>
                  </a:cubicBezTo>
                  <a:cubicBezTo>
                    <a:pt x="11" y="8"/>
                    <a:pt x="10" y="7"/>
                    <a:pt x="8" y="5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1" name="ï$ľíḍê"/>
            <p:cNvSpPr/>
            <p:nvPr/>
          </p:nvSpPr>
          <p:spPr bwMode="auto">
            <a:xfrm>
              <a:off x="6329363" y="4914901"/>
              <a:ext cx="0" cy="635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2" name="işḷíḍé"/>
            <p:cNvSpPr/>
            <p:nvPr/>
          </p:nvSpPr>
          <p:spPr bwMode="auto">
            <a:xfrm>
              <a:off x="6329363" y="4911726"/>
              <a:ext cx="0" cy="3175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D7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3" name="îšļíḋè"/>
            <p:cNvSpPr/>
            <p:nvPr/>
          </p:nvSpPr>
          <p:spPr bwMode="auto">
            <a:xfrm>
              <a:off x="6135688" y="4587876"/>
              <a:ext cx="263525" cy="454025"/>
            </a:xfrm>
            <a:custGeom>
              <a:avLst/>
              <a:gdLst>
                <a:gd name="T0" fmla="*/ 104 w 137"/>
                <a:gd name="T1" fmla="*/ 128 h 237"/>
                <a:gd name="T2" fmla="*/ 104 w 137"/>
                <a:gd name="T3" fmla="*/ 135 h 237"/>
                <a:gd name="T4" fmla="*/ 105 w 137"/>
                <a:gd name="T5" fmla="*/ 182 h 237"/>
                <a:gd name="T6" fmla="*/ 110 w 137"/>
                <a:gd name="T7" fmla="*/ 205 h 237"/>
                <a:gd name="T8" fmla="*/ 114 w 137"/>
                <a:gd name="T9" fmla="*/ 213 h 237"/>
                <a:gd name="T10" fmla="*/ 120 w 137"/>
                <a:gd name="T11" fmla="*/ 222 h 237"/>
                <a:gd name="T12" fmla="*/ 137 w 137"/>
                <a:gd name="T13" fmla="*/ 237 h 237"/>
                <a:gd name="T14" fmla="*/ 104 w 137"/>
                <a:gd name="T15" fmla="*/ 128 h 237"/>
                <a:gd name="T16" fmla="*/ 14 w 137"/>
                <a:gd name="T17" fmla="*/ 0 h 237"/>
                <a:gd name="T18" fmla="*/ 14 w 137"/>
                <a:gd name="T19" fmla="*/ 0 h 237"/>
                <a:gd name="T20" fmla="*/ 0 w 137"/>
                <a:gd name="T21" fmla="*/ 11 h 237"/>
                <a:gd name="T22" fmla="*/ 44 w 137"/>
                <a:gd name="T23" fmla="*/ 31 h 237"/>
                <a:gd name="T24" fmla="*/ 51 w 137"/>
                <a:gd name="T25" fmla="*/ 33 h 237"/>
                <a:gd name="T26" fmla="*/ 71 w 137"/>
                <a:gd name="T27" fmla="*/ 41 h 237"/>
                <a:gd name="T28" fmla="*/ 82 w 137"/>
                <a:gd name="T29" fmla="*/ 55 h 237"/>
                <a:gd name="T30" fmla="*/ 95 w 137"/>
                <a:gd name="T31" fmla="*/ 81 h 237"/>
                <a:gd name="T32" fmla="*/ 99 w 137"/>
                <a:gd name="T33" fmla="*/ 95 h 237"/>
                <a:gd name="T34" fmla="*/ 98 w 137"/>
                <a:gd name="T35" fmla="*/ 93 h 237"/>
                <a:gd name="T36" fmla="*/ 14 w 137"/>
                <a:gd name="T3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37">
                  <a:moveTo>
                    <a:pt x="104" y="128"/>
                  </a:moveTo>
                  <a:cubicBezTo>
                    <a:pt x="104" y="131"/>
                    <a:pt x="104" y="133"/>
                    <a:pt x="104" y="135"/>
                  </a:cubicBezTo>
                  <a:cubicBezTo>
                    <a:pt x="104" y="151"/>
                    <a:pt x="103" y="166"/>
                    <a:pt x="105" y="182"/>
                  </a:cubicBezTo>
                  <a:cubicBezTo>
                    <a:pt x="106" y="190"/>
                    <a:pt x="107" y="197"/>
                    <a:pt x="110" y="205"/>
                  </a:cubicBezTo>
                  <a:cubicBezTo>
                    <a:pt x="111" y="208"/>
                    <a:pt x="113" y="210"/>
                    <a:pt x="114" y="213"/>
                  </a:cubicBezTo>
                  <a:cubicBezTo>
                    <a:pt x="116" y="216"/>
                    <a:pt x="118" y="219"/>
                    <a:pt x="120" y="222"/>
                  </a:cubicBezTo>
                  <a:cubicBezTo>
                    <a:pt x="125" y="227"/>
                    <a:pt x="131" y="233"/>
                    <a:pt x="137" y="237"/>
                  </a:cubicBezTo>
                  <a:cubicBezTo>
                    <a:pt x="124" y="222"/>
                    <a:pt x="113" y="183"/>
                    <a:pt x="104" y="128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5"/>
                    <a:pt x="6" y="10"/>
                    <a:pt x="0" y="11"/>
                  </a:cubicBezTo>
                  <a:cubicBezTo>
                    <a:pt x="15" y="17"/>
                    <a:pt x="29" y="25"/>
                    <a:pt x="44" y="31"/>
                  </a:cubicBezTo>
                  <a:cubicBezTo>
                    <a:pt x="47" y="32"/>
                    <a:pt x="49" y="32"/>
                    <a:pt x="51" y="33"/>
                  </a:cubicBezTo>
                  <a:cubicBezTo>
                    <a:pt x="58" y="35"/>
                    <a:pt x="66" y="37"/>
                    <a:pt x="71" y="41"/>
                  </a:cubicBezTo>
                  <a:cubicBezTo>
                    <a:pt x="76" y="44"/>
                    <a:pt x="79" y="50"/>
                    <a:pt x="82" y="55"/>
                  </a:cubicBezTo>
                  <a:cubicBezTo>
                    <a:pt x="87" y="64"/>
                    <a:pt x="92" y="72"/>
                    <a:pt x="95" y="81"/>
                  </a:cubicBezTo>
                  <a:cubicBezTo>
                    <a:pt x="96" y="86"/>
                    <a:pt x="98" y="90"/>
                    <a:pt x="99" y="95"/>
                  </a:cubicBezTo>
                  <a:cubicBezTo>
                    <a:pt x="99" y="94"/>
                    <a:pt x="99" y="93"/>
                    <a:pt x="98" y="93"/>
                  </a:cubicBezTo>
                  <a:cubicBezTo>
                    <a:pt x="115" y="35"/>
                    <a:pt x="24" y="3"/>
                    <a:pt x="14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4" name="isḻïḋè"/>
            <p:cNvSpPr/>
            <p:nvPr/>
          </p:nvSpPr>
          <p:spPr bwMode="auto">
            <a:xfrm>
              <a:off x="6132513" y="4608513"/>
              <a:ext cx="276225" cy="444500"/>
            </a:xfrm>
            <a:custGeom>
              <a:avLst/>
              <a:gdLst>
                <a:gd name="T0" fmla="*/ 116 w 144"/>
                <a:gd name="T1" fmla="*/ 202 h 232"/>
                <a:gd name="T2" fmla="*/ 144 w 144"/>
                <a:gd name="T3" fmla="*/ 232 h 232"/>
                <a:gd name="T4" fmla="*/ 139 w 144"/>
                <a:gd name="T5" fmla="*/ 226 h 232"/>
                <a:gd name="T6" fmla="*/ 122 w 144"/>
                <a:gd name="T7" fmla="*/ 211 h 232"/>
                <a:gd name="T8" fmla="*/ 116 w 144"/>
                <a:gd name="T9" fmla="*/ 202 h 232"/>
                <a:gd name="T10" fmla="*/ 53 w 144"/>
                <a:gd name="T11" fmla="*/ 22 h 232"/>
                <a:gd name="T12" fmla="*/ 66 w 144"/>
                <a:gd name="T13" fmla="*/ 29 h 232"/>
                <a:gd name="T14" fmla="*/ 74 w 144"/>
                <a:gd name="T15" fmla="*/ 34 h 232"/>
                <a:gd name="T16" fmla="*/ 78 w 144"/>
                <a:gd name="T17" fmla="*/ 39 h 232"/>
                <a:gd name="T18" fmla="*/ 102 w 144"/>
                <a:gd name="T19" fmla="*/ 96 h 232"/>
                <a:gd name="T20" fmla="*/ 101 w 144"/>
                <a:gd name="T21" fmla="*/ 105 h 232"/>
                <a:gd name="T22" fmla="*/ 103 w 144"/>
                <a:gd name="T23" fmla="*/ 158 h 232"/>
                <a:gd name="T24" fmla="*/ 103 w 144"/>
                <a:gd name="T25" fmla="*/ 160 h 232"/>
                <a:gd name="T26" fmla="*/ 103 w 144"/>
                <a:gd name="T27" fmla="*/ 163 h 232"/>
                <a:gd name="T28" fmla="*/ 112 w 144"/>
                <a:gd name="T29" fmla="*/ 194 h 232"/>
                <a:gd name="T30" fmla="*/ 107 w 144"/>
                <a:gd name="T31" fmla="*/ 171 h 232"/>
                <a:gd name="T32" fmla="*/ 106 w 144"/>
                <a:gd name="T33" fmla="*/ 124 h 232"/>
                <a:gd name="T34" fmla="*/ 106 w 144"/>
                <a:gd name="T35" fmla="*/ 117 h 232"/>
                <a:gd name="T36" fmla="*/ 101 w 144"/>
                <a:gd name="T37" fmla="*/ 84 h 232"/>
                <a:gd name="T38" fmla="*/ 97 w 144"/>
                <a:gd name="T39" fmla="*/ 70 h 232"/>
                <a:gd name="T40" fmla="*/ 84 w 144"/>
                <a:gd name="T41" fmla="*/ 44 h 232"/>
                <a:gd name="T42" fmla="*/ 73 w 144"/>
                <a:gd name="T43" fmla="*/ 30 h 232"/>
                <a:gd name="T44" fmla="*/ 53 w 144"/>
                <a:gd name="T45" fmla="*/ 22 h 232"/>
                <a:gd name="T46" fmla="*/ 2 w 144"/>
                <a:gd name="T47" fmla="*/ 0 h 232"/>
                <a:gd name="T48" fmla="*/ 1 w 144"/>
                <a:gd name="T49" fmla="*/ 0 h 232"/>
                <a:gd name="T50" fmla="*/ 0 w 144"/>
                <a:gd name="T51" fmla="*/ 1 h 232"/>
                <a:gd name="T52" fmla="*/ 36 w 144"/>
                <a:gd name="T53" fmla="*/ 18 h 232"/>
                <a:gd name="T54" fmla="*/ 46 w 144"/>
                <a:gd name="T55" fmla="*/ 20 h 232"/>
                <a:gd name="T56" fmla="*/ 2 w 144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32">
                  <a:moveTo>
                    <a:pt x="116" y="202"/>
                  </a:moveTo>
                  <a:cubicBezTo>
                    <a:pt x="129" y="226"/>
                    <a:pt x="144" y="232"/>
                    <a:pt x="144" y="232"/>
                  </a:cubicBezTo>
                  <a:cubicBezTo>
                    <a:pt x="143" y="230"/>
                    <a:pt x="141" y="229"/>
                    <a:pt x="139" y="226"/>
                  </a:cubicBezTo>
                  <a:cubicBezTo>
                    <a:pt x="133" y="222"/>
                    <a:pt x="127" y="216"/>
                    <a:pt x="122" y="211"/>
                  </a:cubicBezTo>
                  <a:cubicBezTo>
                    <a:pt x="120" y="208"/>
                    <a:pt x="118" y="205"/>
                    <a:pt x="116" y="202"/>
                  </a:cubicBezTo>
                  <a:moveTo>
                    <a:pt x="53" y="22"/>
                  </a:moveTo>
                  <a:cubicBezTo>
                    <a:pt x="58" y="24"/>
                    <a:pt x="62" y="26"/>
                    <a:pt x="66" y="29"/>
                  </a:cubicBezTo>
                  <a:cubicBezTo>
                    <a:pt x="69" y="30"/>
                    <a:pt x="72" y="31"/>
                    <a:pt x="74" y="34"/>
                  </a:cubicBezTo>
                  <a:cubicBezTo>
                    <a:pt x="76" y="36"/>
                    <a:pt x="77" y="37"/>
                    <a:pt x="78" y="39"/>
                  </a:cubicBezTo>
                  <a:cubicBezTo>
                    <a:pt x="89" y="51"/>
                    <a:pt x="97" y="70"/>
                    <a:pt x="102" y="96"/>
                  </a:cubicBezTo>
                  <a:cubicBezTo>
                    <a:pt x="102" y="99"/>
                    <a:pt x="101" y="102"/>
                    <a:pt x="101" y="105"/>
                  </a:cubicBezTo>
                  <a:cubicBezTo>
                    <a:pt x="103" y="122"/>
                    <a:pt x="103" y="140"/>
                    <a:pt x="103" y="158"/>
                  </a:cubicBezTo>
                  <a:cubicBezTo>
                    <a:pt x="103" y="159"/>
                    <a:pt x="103" y="160"/>
                    <a:pt x="103" y="160"/>
                  </a:cubicBezTo>
                  <a:cubicBezTo>
                    <a:pt x="103" y="161"/>
                    <a:pt x="103" y="162"/>
                    <a:pt x="103" y="163"/>
                  </a:cubicBezTo>
                  <a:cubicBezTo>
                    <a:pt x="105" y="175"/>
                    <a:pt x="109" y="185"/>
                    <a:pt x="112" y="194"/>
                  </a:cubicBezTo>
                  <a:cubicBezTo>
                    <a:pt x="109" y="186"/>
                    <a:pt x="108" y="179"/>
                    <a:pt x="107" y="171"/>
                  </a:cubicBezTo>
                  <a:cubicBezTo>
                    <a:pt x="105" y="155"/>
                    <a:pt x="106" y="140"/>
                    <a:pt x="106" y="124"/>
                  </a:cubicBezTo>
                  <a:cubicBezTo>
                    <a:pt x="106" y="122"/>
                    <a:pt x="106" y="120"/>
                    <a:pt x="106" y="117"/>
                  </a:cubicBezTo>
                  <a:cubicBezTo>
                    <a:pt x="104" y="107"/>
                    <a:pt x="102" y="95"/>
                    <a:pt x="101" y="84"/>
                  </a:cubicBezTo>
                  <a:cubicBezTo>
                    <a:pt x="100" y="79"/>
                    <a:pt x="98" y="75"/>
                    <a:pt x="97" y="70"/>
                  </a:cubicBezTo>
                  <a:cubicBezTo>
                    <a:pt x="94" y="61"/>
                    <a:pt x="89" y="53"/>
                    <a:pt x="84" y="44"/>
                  </a:cubicBezTo>
                  <a:cubicBezTo>
                    <a:pt x="81" y="39"/>
                    <a:pt x="78" y="33"/>
                    <a:pt x="73" y="30"/>
                  </a:cubicBezTo>
                  <a:cubicBezTo>
                    <a:pt x="68" y="26"/>
                    <a:pt x="60" y="24"/>
                    <a:pt x="53" y="2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" y="2"/>
                    <a:pt x="19" y="8"/>
                    <a:pt x="36" y="18"/>
                  </a:cubicBezTo>
                  <a:cubicBezTo>
                    <a:pt x="40" y="18"/>
                    <a:pt x="43" y="19"/>
                    <a:pt x="46" y="20"/>
                  </a:cubicBezTo>
                  <a:cubicBezTo>
                    <a:pt x="31" y="14"/>
                    <a:pt x="17" y="6"/>
                    <a:pt x="2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5" name="íṡľïḋê"/>
            <p:cNvSpPr/>
            <p:nvPr/>
          </p:nvSpPr>
          <p:spPr bwMode="auto">
            <a:xfrm>
              <a:off x="6234113" y="4995863"/>
              <a:ext cx="131763" cy="39688"/>
            </a:xfrm>
            <a:custGeom>
              <a:avLst/>
              <a:gdLst>
                <a:gd name="T0" fmla="*/ 60 w 69"/>
                <a:gd name="T1" fmla="*/ 0 h 21"/>
                <a:gd name="T2" fmla="*/ 22 w 69"/>
                <a:gd name="T3" fmla="*/ 10 h 21"/>
                <a:gd name="T4" fmla="*/ 0 w 69"/>
                <a:gd name="T5" fmla="*/ 7 h 21"/>
                <a:gd name="T6" fmla="*/ 1 w 69"/>
                <a:gd name="T7" fmla="*/ 9 h 21"/>
                <a:gd name="T8" fmla="*/ 1 w 69"/>
                <a:gd name="T9" fmla="*/ 10 h 21"/>
                <a:gd name="T10" fmla="*/ 1 w 69"/>
                <a:gd name="T11" fmla="*/ 21 h 21"/>
                <a:gd name="T12" fmla="*/ 63 w 69"/>
                <a:gd name="T13" fmla="*/ 12 h 21"/>
                <a:gd name="T14" fmla="*/ 69 w 69"/>
                <a:gd name="T15" fmla="*/ 12 h 21"/>
                <a:gd name="T16" fmla="*/ 61 w 69"/>
                <a:gd name="T17" fmla="*/ 3 h 21"/>
                <a:gd name="T18" fmla="*/ 60 w 69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1">
                  <a:moveTo>
                    <a:pt x="60" y="0"/>
                  </a:moveTo>
                  <a:cubicBezTo>
                    <a:pt x="58" y="2"/>
                    <a:pt x="45" y="10"/>
                    <a:pt x="22" y="10"/>
                  </a:cubicBezTo>
                  <a:cubicBezTo>
                    <a:pt x="15" y="10"/>
                    <a:pt x="8" y="9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3" y="15"/>
                    <a:pt x="3" y="18"/>
                    <a:pt x="1" y="21"/>
                  </a:cubicBezTo>
                  <a:cubicBezTo>
                    <a:pt x="8" y="19"/>
                    <a:pt x="48" y="12"/>
                    <a:pt x="63" y="12"/>
                  </a:cubicBezTo>
                  <a:cubicBezTo>
                    <a:pt x="66" y="12"/>
                    <a:pt x="68" y="12"/>
                    <a:pt x="69" y="12"/>
                  </a:cubicBezTo>
                  <a:cubicBezTo>
                    <a:pt x="66" y="9"/>
                    <a:pt x="63" y="6"/>
                    <a:pt x="61" y="3"/>
                  </a:cubicBezTo>
                  <a:cubicBezTo>
                    <a:pt x="61" y="2"/>
                    <a:pt x="60" y="1"/>
                    <a:pt x="60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6" name="iSḷíḋé"/>
            <p:cNvSpPr/>
            <p:nvPr/>
          </p:nvSpPr>
          <p:spPr bwMode="auto">
            <a:xfrm>
              <a:off x="6232526" y="5008563"/>
              <a:ext cx="7938" cy="26988"/>
            </a:xfrm>
            <a:custGeom>
              <a:avLst/>
              <a:gdLst>
                <a:gd name="T0" fmla="*/ 2 w 4"/>
                <a:gd name="T1" fmla="*/ 3 h 14"/>
                <a:gd name="T2" fmla="*/ 1 w 4"/>
                <a:gd name="T3" fmla="*/ 14 h 14"/>
                <a:gd name="T4" fmla="*/ 2 w 4"/>
                <a:gd name="T5" fmla="*/ 14 h 14"/>
                <a:gd name="T6" fmla="*/ 2 w 4"/>
                <a:gd name="T7" fmla="*/ 3 h 14"/>
                <a:gd name="T8" fmla="*/ 0 w 4"/>
                <a:gd name="T9" fmla="*/ 0 h 14"/>
                <a:gd name="T10" fmla="*/ 2 w 4"/>
                <a:gd name="T11" fmla="*/ 2 h 14"/>
                <a:gd name="T12" fmla="*/ 1 w 4"/>
                <a:gd name="T13" fmla="*/ 0 h 14"/>
                <a:gd name="T14" fmla="*/ 0 w 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4">
                  <a:moveTo>
                    <a:pt x="2" y="3"/>
                  </a:moveTo>
                  <a:cubicBezTo>
                    <a:pt x="4" y="6"/>
                    <a:pt x="4" y="11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4" y="11"/>
                    <a:pt x="4" y="8"/>
                    <a:pt x="2" y="3"/>
                  </a:cubicBezTo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7" name="íšḷiḍê"/>
            <p:cNvSpPr/>
            <p:nvPr/>
          </p:nvSpPr>
          <p:spPr bwMode="auto">
            <a:xfrm>
              <a:off x="6348413" y="4995863"/>
              <a:ext cx="17463" cy="22225"/>
            </a:xfrm>
            <a:custGeom>
              <a:avLst/>
              <a:gdLst>
                <a:gd name="T0" fmla="*/ 0 w 9"/>
                <a:gd name="T1" fmla="*/ 0 h 12"/>
                <a:gd name="T2" fmla="*/ 0 w 9"/>
                <a:gd name="T3" fmla="*/ 0 h 12"/>
                <a:gd name="T4" fmla="*/ 1 w 9"/>
                <a:gd name="T5" fmla="*/ 3 h 12"/>
                <a:gd name="T6" fmla="*/ 9 w 9"/>
                <a:gd name="T7" fmla="*/ 12 h 12"/>
                <a:gd name="T8" fmla="*/ 9 w 9"/>
                <a:gd name="T9" fmla="*/ 12 h 12"/>
                <a:gd name="T10" fmla="*/ 0 w 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6"/>
                    <a:pt x="6" y="9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" y="4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8" name="îṧľíḋè"/>
            <p:cNvSpPr/>
            <p:nvPr/>
          </p:nvSpPr>
          <p:spPr bwMode="auto">
            <a:xfrm>
              <a:off x="6078538" y="4465638"/>
              <a:ext cx="149225" cy="144463"/>
            </a:xfrm>
            <a:custGeom>
              <a:avLst/>
              <a:gdLst>
                <a:gd name="T0" fmla="*/ 51 w 78"/>
                <a:gd name="T1" fmla="*/ 1 h 76"/>
                <a:gd name="T2" fmla="*/ 6 w 78"/>
                <a:gd name="T3" fmla="*/ 59 h 76"/>
                <a:gd name="T4" fmla="*/ 27 w 78"/>
                <a:gd name="T5" fmla="*/ 75 h 76"/>
                <a:gd name="T6" fmla="*/ 54 w 78"/>
                <a:gd name="T7" fmla="*/ 45 h 76"/>
                <a:gd name="T8" fmla="*/ 78 w 78"/>
                <a:gd name="T9" fmla="*/ 15 h 76"/>
                <a:gd name="T10" fmla="*/ 51 w 78"/>
                <a:gd name="T1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51" y="1"/>
                  </a:moveTo>
                  <a:cubicBezTo>
                    <a:pt x="51" y="1"/>
                    <a:pt x="19" y="11"/>
                    <a:pt x="6" y="59"/>
                  </a:cubicBezTo>
                  <a:cubicBezTo>
                    <a:pt x="6" y="59"/>
                    <a:pt x="0" y="73"/>
                    <a:pt x="27" y="75"/>
                  </a:cubicBezTo>
                  <a:cubicBezTo>
                    <a:pt x="37" y="76"/>
                    <a:pt x="46" y="60"/>
                    <a:pt x="54" y="45"/>
                  </a:cubicBezTo>
                  <a:cubicBezTo>
                    <a:pt x="62" y="30"/>
                    <a:pt x="70" y="14"/>
                    <a:pt x="78" y="15"/>
                  </a:cubicBezTo>
                  <a:cubicBezTo>
                    <a:pt x="78" y="15"/>
                    <a:pt x="61" y="0"/>
                    <a:pt x="51" y="1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9" name="í$lidè"/>
            <p:cNvSpPr/>
            <p:nvPr/>
          </p:nvSpPr>
          <p:spPr bwMode="auto">
            <a:xfrm>
              <a:off x="6084888" y="4465638"/>
              <a:ext cx="147638" cy="147638"/>
            </a:xfrm>
            <a:custGeom>
              <a:avLst/>
              <a:gdLst>
                <a:gd name="T0" fmla="*/ 47 w 77"/>
                <a:gd name="T1" fmla="*/ 1 h 77"/>
                <a:gd name="T2" fmla="*/ 21 w 77"/>
                <a:gd name="T3" fmla="*/ 21 h 77"/>
                <a:gd name="T4" fmla="*/ 2 w 77"/>
                <a:gd name="T5" fmla="*/ 57 h 77"/>
                <a:gd name="T6" fmla="*/ 3 w 77"/>
                <a:gd name="T7" fmla="*/ 69 h 77"/>
                <a:gd name="T8" fmla="*/ 26 w 77"/>
                <a:gd name="T9" fmla="*/ 75 h 77"/>
                <a:gd name="T10" fmla="*/ 41 w 77"/>
                <a:gd name="T11" fmla="*/ 64 h 77"/>
                <a:gd name="T12" fmla="*/ 57 w 77"/>
                <a:gd name="T13" fmla="*/ 37 h 77"/>
                <a:gd name="T14" fmla="*/ 75 w 77"/>
                <a:gd name="T15" fmla="*/ 16 h 77"/>
                <a:gd name="T16" fmla="*/ 77 w 77"/>
                <a:gd name="T17" fmla="*/ 15 h 77"/>
                <a:gd name="T18" fmla="*/ 48 w 77"/>
                <a:gd name="T19" fmla="*/ 1 h 77"/>
                <a:gd name="T20" fmla="*/ 48 w 77"/>
                <a:gd name="T21" fmla="*/ 2 h 77"/>
                <a:gd name="T22" fmla="*/ 74 w 77"/>
                <a:gd name="T23" fmla="*/ 16 h 77"/>
                <a:gd name="T24" fmla="*/ 76 w 77"/>
                <a:gd name="T25" fmla="*/ 15 h 77"/>
                <a:gd name="T26" fmla="*/ 53 w 77"/>
                <a:gd name="T27" fmla="*/ 39 h 77"/>
                <a:gd name="T28" fmla="*/ 39 w 77"/>
                <a:gd name="T29" fmla="*/ 62 h 77"/>
                <a:gd name="T30" fmla="*/ 31 w 77"/>
                <a:gd name="T31" fmla="*/ 72 h 77"/>
                <a:gd name="T32" fmla="*/ 9 w 77"/>
                <a:gd name="T33" fmla="*/ 71 h 77"/>
                <a:gd name="T34" fmla="*/ 4 w 77"/>
                <a:gd name="T35" fmla="*/ 59 h 77"/>
                <a:gd name="T36" fmla="*/ 19 w 77"/>
                <a:gd name="T37" fmla="*/ 26 h 77"/>
                <a:gd name="T38" fmla="*/ 48 w 77"/>
                <a:gd name="T39" fmla="*/ 1 h 77"/>
                <a:gd name="T40" fmla="*/ 47 w 77"/>
                <a:gd name="T4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77">
                  <a:moveTo>
                    <a:pt x="47" y="1"/>
                  </a:moveTo>
                  <a:cubicBezTo>
                    <a:pt x="37" y="4"/>
                    <a:pt x="28" y="12"/>
                    <a:pt x="21" y="21"/>
                  </a:cubicBezTo>
                  <a:cubicBezTo>
                    <a:pt x="12" y="31"/>
                    <a:pt x="6" y="44"/>
                    <a:pt x="2" y="57"/>
                  </a:cubicBezTo>
                  <a:cubicBezTo>
                    <a:pt x="1" y="61"/>
                    <a:pt x="0" y="65"/>
                    <a:pt x="3" y="69"/>
                  </a:cubicBezTo>
                  <a:cubicBezTo>
                    <a:pt x="7" y="74"/>
                    <a:pt x="19" y="77"/>
                    <a:pt x="26" y="75"/>
                  </a:cubicBezTo>
                  <a:cubicBezTo>
                    <a:pt x="32" y="74"/>
                    <a:pt x="37" y="70"/>
                    <a:pt x="41" y="64"/>
                  </a:cubicBezTo>
                  <a:cubicBezTo>
                    <a:pt x="47" y="56"/>
                    <a:pt x="52" y="46"/>
                    <a:pt x="57" y="37"/>
                  </a:cubicBezTo>
                  <a:cubicBezTo>
                    <a:pt x="60" y="32"/>
                    <a:pt x="67" y="15"/>
                    <a:pt x="75" y="16"/>
                  </a:cubicBezTo>
                  <a:cubicBezTo>
                    <a:pt x="75" y="16"/>
                    <a:pt x="77" y="16"/>
                    <a:pt x="77" y="15"/>
                  </a:cubicBezTo>
                  <a:cubicBezTo>
                    <a:pt x="69" y="8"/>
                    <a:pt x="59" y="0"/>
                    <a:pt x="48" y="1"/>
                  </a:cubicBezTo>
                  <a:cubicBezTo>
                    <a:pt x="47" y="1"/>
                    <a:pt x="45" y="2"/>
                    <a:pt x="48" y="2"/>
                  </a:cubicBezTo>
                  <a:cubicBezTo>
                    <a:pt x="57" y="1"/>
                    <a:pt x="67" y="10"/>
                    <a:pt x="74" y="16"/>
                  </a:cubicBezTo>
                  <a:cubicBezTo>
                    <a:pt x="75" y="15"/>
                    <a:pt x="75" y="15"/>
                    <a:pt x="76" y="15"/>
                  </a:cubicBezTo>
                  <a:cubicBezTo>
                    <a:pt x="64" y="14"/>
                    <a:pt x="57" y="31"/>
                    <a:pt x="53" y="39"/>
                  </a:cubicBezTo>
                  <a:cubicBezTo>
                    <a:pt x="49" y="47"/>
                    <a:pt x="44" y="55"/>
                    <a:pt x="39" y="62"/>
                  </a:cubicBezTo>
                  <a:cubicBezTo>
                    <a:pt x="37" y="66"/>
                    <a:pt x="34" y="69"/>
                    <a:pt x="31" y="72"/>
                  </a:cubicBezTo>
                  <a:cubicBezTo>
                    <a:pt x="25" y="77"/>
                    <a:pt x="16" y="74"/>
                    <a:pt x="9" y="71"/>
                  </a:cubicBezTo>
                  <a:cubicBezTo>
                    <a:pt x="5" y="68"/>
                    <a:pt x="3" y="64"/>
                    <a:pt x="4" y="59"/>
                  </a:cubicBezTo>
                  <a:cubicBezTo>
                    <a:pt x="8" y="47"/>
                    <a:pt x="12" y="36"/>
                    <a:pt x="19" y="26"/>
                  </a:cubicBezTo>
                  <a:cubicBezTo>
                    <a:pt x="26" y="16"/>
                    <a:pt x="37" y="5"/>
                    <a:pt x="48" y="1"/>
                  </a:cubicBezTo>
                  <a:cubicBezTo>
                    <a:pt x="50" y="1"/>
                    <a:pt x="49" y="0"/>
                    <a:pt x="47" y="1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0" name="i$ḻiďê"/>
            <p:cNvSpPr/>
            <p:nvPr/>
          </p:nvSpPr>
          <p:spPr bwMode="auto">
            <a:xfrm>
              <a:off x="6400801" y="4619626"/>
              <a:ext cx="160338" cy="271463"/>
            </a:xfrm>
            <a:custGeom>
              <a:avLst/>
              <a:gdLst>
                <a:gd name="T0" fmla="*/ 2 w 84"/>
                <a:gd name="T1" fmla="*/ 12 h 141"/>
                <a:gd name="T2" fmla="*/ 33 w 84"/>
                <a:gd name="T3" fmla="*/ 141 h 141"/>
                <a:gd name="T4" fmla="*/ 84 w 84"/>
                <a:gd name="T5" fmla="*/ 76 h 141"/>
                <a:gd name="T6" fmla="*/ 32 w 84"/>
                <a:gd name="T7" fmla="*/ 0 h 141"/>
                <a:gd name="T8" fmla="*/ 2 w 84"/>
                <a:gd name="T9" fmla="*/ 1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41">
                  <a:moveTo>
                    <a:pt x="2" y="12"/>
                  </a:moveTo>
                  <a:cubicBezTo>
                    <a:pt x="2" y="12"/>
                    <a:pt x="0" y="75"/>
                    <a:pt x="33" y="141"/>
                  </a:cubicBezTo>
                  <a:cubicBezTo>
                    <a:pt x="33" y="141"/>
                    <a:pt x="49" y="89"/>
                    <a:pt x="84" y="7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" y="12"/>
                    <a:pt x="2" y="12"/>
                    <a:pt x="2" y="12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1" name="íSḷïdè"/>
            <p:cNvSpPr/>
            <p:nvPr/>
          </p:nvSpPr>
          <p:spPr bwMode="auto">
            <a:xfrm>
              <a:off x="6397626" y="4618038"/>
              <a:ext cx="169863" cy="274638"/>
            </a:xfrm>
            <a:custGeom>
              <a:avLst/>
              <a:gdLst>
                <a:gd name="T0" fmla="*/ 1 w 89"/>
                <a:gd name="T1" fmla="*/ 13 h 143"/>
                <a:gd name="T2" fmla="*/ 33 w 89"/>
                <a:gd name="T3" fmla="*/ 142 h 143"/>
                <a:gd name="T4" fmla="*/ 37 w 89"/>
                <a:gd name="T5" fmla="*/ 141 h 143"/>
                <a:gd name="T6" fmla="*/ 88 w 89"/>
                <a:gd name="T7" fmla="*/ 78 h 143"/>
                <a:gd name="T8" fmla="*/ 89 w 89"/>
                <a:gd name="T9" fmla="*/ 77 h 143"/>
                <a:gd name="T10" fmla="*/ 36 w 89"/>
                <a:gd name="T11" fmla="*/ 1 h 143"/>
                <a:gd name="T12" fmla="*/ 33 w 89"/>
                <a:gd name="T13" fmla="*/ 1 h 143"/>
                <a:gd name="T14" fmla="*/ 2 w 89"/>
                <a:gd name="T15" fmla="*/ 12 h 143"/>
                <a:gd name="T16" fmla="*/ 5 w 89"/>
                <a:gd name="T17" fmla="*/ 13 h 143"/>
                <a:gd name="T18" fmla="*/ 35 w 89"/>
                <a:gd name="T19" fmla="*/ 2 h 143"/>
                <a:gd name="T20" fmla="*/ 32 w 89"/>
                <a:gd name="T21" fmla="*/ 2 h 143"/>
                <a:gd name="T22" fmla="*/ 81 w 89"/>
                <a:gd name="T23" fmla="*/ 73 h 143"/>
                <a:gd name="T24" fmla="*/ 84 w 89"/>
                <a:gd name="T25" fmla="*/ 77 h 143"/>
                <a:gd name="T26" fmla="*/ 84 w 89"/>
                <a:gd name="T27" fmla="*/ 78 h 143"/>
                <a:gd name="T28" fmla="*/ 84 w 89"/>
                <a:gd name="T29" fmla="*/ 77 h 143"/>
                <a:gd name="T30" fmla="*/ 77 w 89"/>
                <a:gd name="T31" fmla="*/ 81 h 143"/>
                <a:gd name="T32" fmla="*/ 53 w 89"/>
                <a:gd name="T33" fmla="*/ 102 h 143"/>
                <a:gd name="T34" fmla="*/ 33 w 89"/>
                <a:gd name="T35" fmla="*/ 142 h 143"/>
                <a:gd name="T36" fmla="*/ 37 w 89"/>
                <a:gd name="T37" fmla="*/ 141 h 143"/>
                <a:gd name="T38" fmla="*/ 6 w 89"/>
                <a:gd name="T39" fmla="*/ 12 h 143"/>
                <a:gd name="T40" fmla="*/ 1 w 89"/>
                <a:gd name="T41" fmla="*/ 1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43">
                  <a:moveTo>
                    <a:pt x="1" y="13"/>
                  </a:moveTo>
                  <a:cubicBezTo>
                    <a:pt x="0" y="57"/>
                    <a:pt x="13" y="103"/>
                    <a:pt x="33" y="142"/>
                  </a:cubicBezTo>
                  <a:cubicBezTo>
                    <a:pt x="33" y="143"/>
                    <a:pt x="37" y="142"/>
                    <a:pt x="37" y="141"/>
                  </a:cubicBezTo>
                  <a:cubicBezTo>
                    <a:pt x="45" y="116"/>
                    <a:pt x="62" y="87"/>
                    <a:pt x="88" y="78"/>
                  </a:cubicBezTo>
                  <a:cubicBezTo>
                    <a:pt x="88" y="78"/>
                    <a:pt x="89" y="77"/>
                    <a:pt x="89" y="77"/>
                  </a:cubicBezTo>
                  <a:cubicBezTo>
                    <a:pt x="71" y="51"/>
                    <a:pt x="54" y="26"/>
                    <a:pt x="36" y="1"/>
                  </a:cubicBezTo>
                  <a:cubicBezTo>
                    <a:pt x="36" y="0"/>
                    <a:pt x="33" y="1"/>
                    <a:pt x="33" y="1"/>
                  </a:cubicBezTo>
                  <a:cubicBezTo>
                    <a:pt x="23" y="5"/>
                    <a:pt x="12" y="9"/>
                    <a:pt x="2" y="12"/>
                  </a:cubicBezTo>
                  <a:cubicBezTo>
                    <a:pt x="0" y="13"/>
                    <a:pt x="4" y="14"/>
                    <a:pt x="5" y="13"/>
                  </a:cubicBezTo>
                  <a:cubicBezTo>
                    <a:pt x="15" y="9"/>
                    <a:pt x="25" y="6"/>
                    <a:pt x="35" y="2"/>
                  </a:cubicBezTo>
                  <a:cubicBezTo>
                    <a:pt x="34" y="2"/>
                    <a:pt x="33" y="2"/>
                    <a:pt x="32" y="2"/>
                  </a:cubicBezTo>
                  <a:cubicBezTo>
                    <a:pt x="48" y="26"/>
                    <a:pt x="65" y="49"/>
                    <a:pt x="81" y="73"/>
                  </a:cubicBezTo>
                  <a:cubicBezTo>
                    <a:pt x="82" y="74"/>
                    <a:pt x="83" y="76"/>
                    <a:pt x="84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1" y="78"/>
                    <a:pt x="79" y="79"/>
                    <a:pt x="77" y="81"/>
                  </a:cubicBezTo>
                  <a:cubicBezTo>
                    <a:pt x="67" y="86"/>
                    <a:pt x="60" y="94"/>
                    <a:pt x="53" y="102"/>
                  </a:cubicBezTo>
                  <a:cubicBezTo>
                    <a:pt x="44" y="114"/>
                    <a:pt x="37" y="128"/>
                    <a:pt x="33" y="142"/>
                  </a:cubicBezTo>
                  <a:cubicBezTo>
                    <a:pt x="34" y="142"/>
                    <a:pt x="36" y="141"/>
                    <a:pt x="37" y="141"/>
                  </a:cubicBezTo>
                  <a:cubicBezTo>
                    <a:pt x="18" y="102"/>
                    <a:pt x="5" y="56"/>
                    <a:pt x="6" y="12"/>
                  </a:cubicBezTo>
                  <a:cubicBezTo>
                    <a:pt x="6" y="12"/>
                    <a:pt x="1" y="12"/>
                    <a:pt x="1" y="13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2" name="ï$ḷiďè"/>
            <p:cNvSpPr/>
            <p:nvPr/>
          </p:nvSpPr>
          <p:spPr bwMode="auto">
            <a:xfrm>
              <a:off x="6446838" y="4708526"/>
              <a:ext cx="22225" cy="171450"/>
            </a:xfrm>
            <a:custGeom>
              <a:avLst/>
              <a:gdLst>
                <a:gd name="T0" fmla="*/ 12 w 12"/>
                <a:gd name="T1" fmla="*/ 0 h 90"/>
                <a:gd name="T2" fmla="*/ 9 w 12"/>
                <a:gd name="T3" fmla="*/ 90 h 90"/>
                <a:gd name="T4" fmla="*/ 12 w 12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0">
                  <a:moveTo>
                    <a:pt x="12" y="0"/>
                  </a:moveTo>
                  <a:cubicBezTo>
                    <a:pt x="12" y="0"/>
                    <a:pt x="0" y="45"/>
                    <a:pt x="9" y="9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3" name="îSḷïdè"/>
            <p:cNvSpPr/>
            <p:nvPr/>
          </p:nvSpPr>
          <p:spPr bwMode="auto">
            <a:xfrm>
              <a:off x="6446838" y="4703763"/>
              <a:ext cx="28575" cy="180975"/>
            </a:xfrm>
            <a:custGeom>
              <a:avLst/>
              <a:gdLst>
                <a:gd name="T0" fmla="*/ 9 w 15"/>
                <a:gd name="T1" fmla="*/ 2 h 94"/>
                <a:gd name="T2" fmla="*/ 6 w 15"/>
                <a:gd name="T3" fmla="*/ 92 h 94"/>
                <a:gd name="T4" fmla="*/ 12 w 15"/>
                <a:gd name="T5" fmla="*/ 91 h 94"/>
                <a:gd name="T6" fmla="*/ 15 w 15"/>
                <a:gd name="T7" fmla="*/ 2 h 94"/>
                <a:gd name="T8" fmla="*/ 9 w 15"/>
                <a:gd name="T9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4">
                  <a:moveTo>
                    <a:pt x="9" y="2"/>
                  </a:moveTo>
                  <a:cubicBezTo>
                    <a:pt x="1" y="31"/>
                    <a:pt x="0" y="63"/>
                    <a:pt x="6" y="92"/>
                  </a:cubicBezTo>
                  <a:cubicBezTo>
                    <a:pt x="7" y="94"/>
                    <a:pt x="13" y="93"/>
                    <a:pt x="12" y="91"/>
                  </a:cubicBezTo>
                  <a:cubicBezTo>
                    <a:pt x="6" y="62"/>
                    <a:pt x="7" y="30"/>
                    <a:pt x="15" y="2"/>
                  </a:cubicBezTo>
                  <a:cubicBezTo>
                    <a:pt x="15" y="0"/>
                    <a:pt x="9" y="1"/>
                    <a:pt x="9" y="2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4" name="iS1ïḑê"/>
            <p:cNvSpPr/>
            <p:nvPr/>
          </p:nvSpPr>
          <p:spPr bwMode="auto">
            <a:xfrm>
              <a:off x="6748463" y="4846638"/>
              <a:ext cx="122238" cy="152400"/>
            </a:xfrm>
            <a:custGeom>
              <a:avLst/>
              <a:gdLst>
                <a:gd name="T0" fmla="*/ 59 w 64"/>
                <a:gd name="T1" fmla="*/ 0 h 80"/>
                <a:gd name="T2" fmla="*/ 25 w 64"/>
                <a:gd name="T3" fmla="*/ 2 h 80"/>
                <a:gd name="T4" fmla="*/ 0 w 64"/>
                <a:gd name="T5" fmla="*/ 1 h 80"/>
                <a:gd name="T6" fmla="*/ 6 w 64"/>
                <a:gd name="T7" fmla="*/ 12 h 80"/>
                <a:gd name="T8" fmla="*/ 13 w 64"/>
                <a:gd name="T9" fmla="*/ 58 h 80"/>
                <a:gd name="T10" fmla="*/ 10 w 64"/>
                <a:gd name="T11" fmla="*/ 80 h 80"/>
                <a:gd name="T12" fmla="*/ 64 w 64"/>
                <a:gd name="T13" fmla="*/ 3 h 80"/>
                <a:gd name="T14" fmla="*/ 59 w 64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0">
                  <a:moveTo>
                    <a:pt x="59" y="0"/>
                  </a:moveTo>
                  <a:cubicBezTo>
                    <a:pt x="48" y="1"/>
                    <a:pt x="37" y="2"/>
                    <a:pt x="25" y="2"/>
                  </a:cubicBezTo>
                  <a:cubicBezTo>
                    <a:pt x="17" y="2"/>
                    <a:pt x="9" y="1"/>
                    <a:pt x="0" y="1"/>
                  </a:cubicBezTo>
                  <a:cubicBezTo>
                    <a:pt x="3" y="4"/>
                    <a:pt x="4" y="8"/>
                    <a:pt x="6" y="12"/>
                  </a:cubicBezTo>
                  <a:cubicBezTo>
                    <a:pt x="12" y="26"/>
                    <a:pt x="14" y="42"/>
                    <a:pt x="13" y="58"/>
                  </a:cubicBezTo>
                  <a:cubicBezTo>
                    <a:pt x="12" y="65"/>
                    <a:pt x="11" y="73"/>
                    <a:pt x="10" y="80"/>
                  </a:cubicBezTo>
                  <a:cubicBezTo>
                    <a:pt x="35" y="60"/>
                    <a:pt x="61" y="32"/>
                    <a:pt x="64" y="3"/>
                  </a:cubicBezTo>
                  <a:cubicBezTo>
                    <a:pt x="64" y="3"/>
                    <a:pt x="62" y="2"/>
                    <a:pt x="59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5" name="îS1íḍe"/>
            <p:cNvSpPr/>
            <p:nvPr/>
          </p:nvSpPr>
          <p:spPr bwMode="auto">
            <a:xfrm>
              <a:off x="6651626" y="507206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6" name="îṩ1ïḑè"/>
            <p:cNvSpPr/>
            <p:nvPr/>
          </p:nvSpPr>
          <p:spPr bwMode="auto">
            <a:xfrm>
              <a:off x="6400801" y="4716463"/>
              <a:ext cx="431800" cy="381000"/>
            </a:xfrm>
            <a:custGeom>
              <a:avLst/>
              <a:gdLst>
                <a:gd name="T0" fmla="*/ 68 w 225"/>
                <a:gd name="T1" fmla="*/ 37 h 199"/>
                <a:gd name="T2" fmla="*/ 59 w 225"/>
                <a:gd name="T3" fmla="*/ 46 h 199"/>
                <a:gd name="T4" fmla="*/ 121 w 225"/>
                <a:gd name="T5" fmla="*/ 67 h 199"/>
                <a:gd name="T6" fmla="*/ 120 w 225"/>
                <a:gd name="T7" fmla="*/ 123 h 199"/>
                <a:gd name="T8" fmla="*/ 105 w 225"/>
                <a:gd name="T9" fmla="*/ 172 h 199"/>
                <a:gd name="T10" fmla="*/ 53 w 225"/>
                <a:gd name="T11" fmla="*/ 192 h 199"/>
                <a:gd name="T12" fmla="*/ 17 w 225"/>
                <a:gd name="T13" fmla="*/ 183 h 199"/>
                <a:gd name="T14" fmla="*/ 18 w 225"/>
                <a:gd name="T15" fmla="*/ 183 h 199"/>
                <a:gd name="T16" fmla="*/ 29 w 225"/>
                <a:gd name="T17" fmla="*/ 189 h 199"/>
                <a:gd name="T18" fmla="*/ 76 w 225"/>
                <a:gd name="T19" fmla="*/ 199 h 199"/>
                <a:gd name="T20" fmla="*/ 87 w 225"/>
                <a:gd name="T21" fmla="*/ 198 h 199"/>
                <a:gd name="T22" fmla="*/ 131 w 225"/>
                <a:gd name="T23" fmla="*/ 184 h 199"/>
                <a:gd name="T24" fmla="*/ 133 w 225"/>
                <a:gd name="T25" fmla="*/ 184 h 199"/>
                <a:gd name="T26" fmla="*/ 134 w 225"/>
                <a:gd name="T27" fmla="*/ 184 h 199"/>
                <a:gd name="T28" fmla="*/ 134 w 225"/>
                <a:gd name="T29" fmla="*/ 185 h 199"/>
                <a:gd name="T30" fmla="*/ 140 w 225"/>
                <a:gd name="T31" fmla="*/ 181 h 199"/>
                <a:gd name="T32" fmla="*/ 187 w 225"/>
                <a:gd name="T33" fmla="*/ 151 h 199"/>
                <a:gd name="T34" fmla="*/ 188 w 225"/>
                <a:gd name="T35" fmla="*/ 147 h 199"/>
                <a:gd name="T36" fmla="*/ 189 w 225"/>
                <a:gd name="T37" fmla="*/ 96 h 199"/>
                <a:gd name="T38" fmla="*/ 178 w 225"/>
                <a:gd name="T39" fmla="*/ 68 h 199"/>
                <a:gd name="T40" fmla="*/ 75 w 225"/>
                <a:gd name="T41" fmla="*/ 40 h 199"/>
                <a:gd name="T42" fmla="*/ 70 w 225"/>
                <a:gd name="T43" fmla="*/ 38 h 199"/>
                <a:gd name="T44" fmla="*/ 69 w 225"/>
                <a:gd name="T45" fmla="*/ 38 h 199"/>
                <a:gd name="T46" fmla="*/ 68 w 225"/>
                <a:gd name="T47" fmla="*/ 37 h 199"/>
                <a:gd name="T48" fmla="*/ 0 w 225"/>
                <a:gd name="T49" fmla="*/ 0 h 199"/>
                <a:gd name="T50" fmla="*/ 2 w 225"/>
                <a:gd name="T51" fmla="*/ 2 h 199"/>
                <a:gd name="T52" fmla="*/ 2 w 225"/>
                <a:gd name="T53" fmla="*/ 1 h 199"/>
                <a:gd name="T54" fmla="*/ 0 w 225"/>
                <a:gd name="T5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5" h="199">
                  <a:moveTo>
                    <a:pt x="68" y="37"/>
                  </a:moveTo>
                  <a:cubicBezTo>
                    <a:pt x="65" y="40"/>
                    <a:pt x="62" y="43"/>
                    <a:pt x="59" y="46"/>
                  </a:cubicBezTo>
                  <a:cubicBezTo>
                    <a:pt x="77" y="56"/>
                    <a:pt x="98" y="63"/>
                    <a:pt x="121" y="67"/>
                  </a:cubicBezTo>
                  <a:cubicBezTo>
                    <a:pt x="225" y="81"/>
                    <a:pt x="120" y="123"/>
                    <a:pt x="120" y="123"/>
                  </a:cubicBezTo>
                  <a:cubicBezTo>
                    <a:pt x="120" y="123"/>
                    <a:pt x="87" y="139"/>
                    <a:pt x="105" y="172"/>
                  </a:cubicBezTo>
                  <a:cubicBezTo>
                    <a:pt x="105" y="172"/>
                    <a:pt x="85" y="192"/>
                    <a:pt x="53" y="192"/>
                  </a:cubicBezTo>
                  <a:cubicBezTo>
                    <a:pt x="42" y="192"/>
                    <a:pt x="30" y="189"/>
                    <a:pt x="17" y="183"/>
                  </a:cubicBezTo>
                  <a:cubicBezTo>
                    <a:pt x="17" y="183"/>
                    <a:pt x="17" y="183"/>
                    <a:pt x="18" y="183"/>
                  </a:cubicBezTo>
                  <a:cubicBezTo>
                    <a:pt x="21" y="185"/>
                    <a:pt x="25" y="188"/>
                    <a:pt x="29" y="189"/>
                  </a:cubicBezTo>
                  <a:cubicBezTo>
                    <a:pt x="40" y="194"/>
                    <a:pt x="56" y="199"/>
                    <a:pt x="76" y="199"/>
                  </a:cubicBezTo>
                  <a:cubicBezTo>
                    <a:pt x="79" y="199"/>
                    <a:pt x="83" y="199"/>
                    <a:pt x="87" y="198"/>
                  </a:cubicBezTo>
                  <a:cubicBezTo>
                    <a:pt x="103" y="196"/>
                    <a:pt x="117" y="191"/>
                    <a:pt x="131" y="184"/>
                  </a:cubicBezTo>
                  <a:cubicBezTo>
                    <a:pt x="132" y="184"/>
                    <a:pt x="132" y="184"/>
                    <a:pt x="133" y="184"/>
                  </a:cubicBezTo>
                  <a:cubicBezTo>
                    <a:pt x="133" y="184"/>
                    <a:pt x="133" y="184"/>
                    <a:pt x="134" y="184"/>
                  </a:cubicBezTo>
                  <a:cubicBezTo>
                    <a:pt x="134" y="184"/>
                    <a:pt x="134" y="184"/>
                    <a:pt x="134" y="185"/>
                  </a:cubicBezTo>
                  <a:cubicBezTo>
                    <a:pt x="136" y="184"/>
                    <a:pt x="138" y="183"/>
                    <a:pt x="140" y="181"/>
                  </a:cubicBezTo>
                  <a:cubicBezTo>
                    <a:pt x="140" y="181"/>
                    <a:pt x="163" y="170"/>
                    <a:pt x="187" y="151"/>
                  </a:cubicBezTo>
                  <a:cubicBezTo>
                    <a:pt x="188" y="149"/>
                    <a:pt x="188" y="148"/>
                    <a:pt x="188" y="147"/>
                  </a:cubicBezTo>
                  <a:cubicBezTo>
                    <a:pt x="191" y="130"/>
                    <a:pt x="192" y="113"/>
                    <a:pt x="189" y="96"/>
                  </a:cubicBezTo>
                  <a:cubicBezTo>
                    <a:pt x="187" y="88"/>
                    <a:pt x="184" y="75"/>
                    <a:pt x="178" y="68"/>
                  </a:cubicBezTo>
                  <a:cubicBezTo>
                    <a:pt x="142" y="65"/>
                    <a:pt x="108" y="55"/>
                    <a:pt x="75" y="40"/>
                  </a:cubicBezTo>
                  <a:cubicBezTo>
                    <a:pt x="73" y="40"/>
                    <a:pt x="71" y="39"/>
                    <a:pt x="70" y="38"/>
                  </a:cubicBezTo>
                  <a:cubicBezTo>
                    <a:pt x="70" y="38"/>
                    <a:pt x="69" y="38"/>
                    <a:pt x="69" y="38"/>
                  </a:cubicBezTo>
                  <a:cubicBezTo>
                    <a:pt x="69" y="38"/>
                    <a:pt x="68" y="38"/>
                    <a:pt x="68" y="37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7" name="iṧļiḑê"/>
            <p:cNvSpPr/>
            <p:nvPr/>
          </p:nvSpPr>
          <p:spPr bwMode="auto">
            <a:xfrm>
              <a:off x="6430963" y="4846638"/>
              <a:ext cx="342900" cy="249238"/>
            </a:xfrm>
            <a:custGeom>
              <a:avLst/>
              <a:gdLst>
                <a:gd name="T0" fmla="*/ 117 w 179"/>
                <a:gd name="T1" fmla="*/ 116 h 130"/>
                <a:gd name="T2" fmla="*/ 115 w 179"/>
                <a:gd name="T3" fmla="*/ 116 h 130"/>
                <a:gd name="T4" fmla="*/ 71 w 179"/>
                <a:gd name="T5" fmla="*/ 130 h 130"/>
                <a:gd name="T6" fmla="*/ 98 w 179"/>
                <a:gd name="T7" fmla="*/ 125 h 130"/>
                <a:gd name="T8" fmla="*/ 98 w 179"/>
                <a:gd name="T9" fmla="*/ 124 h 130"/>
                <a:gd name="T10" fmla="*/ 107 w 179"/>
                <a:gd name="T11" fmla="*/ 121 h 130"/>
                <a:gd name="T12" fmla="*/ 108 w 179"/>
                <a:gd name="T13" fmla="*/ 121 h 130"/>
                <a:gd name="T14" fmla="*/ 115 w 179"/>
                <a:gd name="T15" fmla="*/ 118 h 130"/>
                <a:gd name="T16" fmla="*/ 115 w 179"/>
                <a:gd name="T17" fmla="*/ 118 h 130"/>
                <a:gd name="T18" fmla="*/ 116 w 179"/>
                <a:gd name="T19" fmla="*/ 118 h 130"/>
                <a:gd name="T20" fmla="*/ 118 w 179"/>
                <a:gd name="T21" fmla="*/ 117 h 130"/>
                <a:gd name="T22" fmla="*/ 118 w 179"/>
                <a:gd name="T23" fmla="*/ 116 h 130"/>
                <a:gd name="T24" fmla="*/ 117 w 179"/>
                <a:gd name="T25" fmla="*/ 116 h 130"/>
                <a:gd name="T26" fmla="*/ 0 w 179"/>
                <a:gd name="T27" fmla="*/ 114 h 130"/>
                <a:gd name="T28" fmla="*/ 13 w 179"/>
                <a:gd name="T29" fmla="*/ 121 h 130"/>
                <a:gd name="T30" fmla="*/ 2 w 179"/>
                <a:gd name="T31" fmla="*/ 115 h 130"/>
                <a:gd name="T32" fmla="*/ 1 w 179"/>
                <a:gd name="T33" fmla="*/ 115 h 130"/>
                <a:gd name="T34" fmla="*/ 0 w 179"/>
                <a:gd name="T35" fmla="*/ 114 h 130"/>
                <a:gd name="T36" fmla="*/ 162 w 179"/>
                <a:gd name="T37" fmla="*/ 0 h 130"/>
                <a:gd name="T38" fmla="*/ 173 w 179"/>
                <a:gd name="T39" fmla="*/ 28 h 130"/>
                <a:gd name="T40" fmla="*/ 172 w 179"/>
                <a:gd name="T41" fmla="*/ 79 h 130"/>
                <a:gd name="T42" fmla="*/ 171 w 179"/>
                <a:gd name="T43" fmla="*/ 83 h 130"/>
                <a:gd name="T44" fmla="*/ 175 w 179"/>
                <a:gd name="T45" fmla="*/ 80 h 130"/>
                <a:gd name="T46" fmla="*/ 178 w 179"/>
                <a:gd name="T47" fmla="*/ 58 h 130"/>
                <a:gd name="T48" fmla="*/ 171 w 179"/>
                <a:gd name="T49" fmla="*/ 12 h 130"/>
                <a:gd name="T50" fmla="*/ 165 w 179"/>
                <a:gd name="T51" fmla="*/ 1 h 130"/>
                <a:gd name="T52" fmla="*/ 162 w 179"/>
                <a:gd name="T5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30">
                  <a:moveTo>
                    <a:pt x="117" y="116"/>
                  </a:moveTo>
                  <a:cubicBezTo>
                    <a:pt x="116" y="116"/>
                    <a:pt x="116" y="116"/>
                    <a:pt x="115" y="116"/>
                  </a:cubicBezTo>
                  <a:cubicBezTo>
                    <a:pt x="101" y="123"/>
                    <a:pt x="87" y="128"/>
                    <a:pt x="71" y="130"/>
                  </a:cubicBezTo>
                  <a:cubicBezTo>
                    <a:pt x="80" y="130"/>
                    <a:pt x="89" y="128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103" y="123"/>
                    <a:pt x="107" y="121"/>
                    <a:pt x="107" y="121"/>
                  </a:cubicBezTo>
                  <a:cubicBezTo>
                    <a:pt x="107" y="121"/>
                    <a:pt x="108" y="121"/>
                    <a:pt x="108" y="121"/>
                  </a:cubicBezTo>
                  <a:cubicBezTo>
                    <a:pt x="110" y="120"/>
                    <a:pt x="113" y="119"/>
                    <a:pt x="115" y="118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8"/>
                    <a:pt x="115" y="118"/>
                    <a:pt x="116" y="118"/>
                  </a:cubicBezTo>
                  <a:cubicBezTo>
                    <a:pt x="117" y="117"/>
                    <a:pt x="117" y="117"/>
                    <a:pt x="118" y="117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7" y="116"/>
                    <a:pt x="117" y="116"/>
                    <a:pt x="117" y="116"/>
                  </a:cubicBezTo>
                  <a:moveTo>
                    <a:pt x="0" y="114"/>
                  </a:moveTo>
                  <a:cubicBezTo>
                    <a:pt x="0" y="114"/>
                    <a:pt x="5" y="118"/>
                    <a:pt x="13" y="121"/>
                  </a:cubicBezTo>
                  <a:cubicBezTo>
                    <a:pt x="9" y="120"/>
                    <a:pt x="5" y="117"/>
                    <a:pt x="2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0" y="114"/>
                  </a:cubicBezTo>
                  <a:moveTo>
                    <a:pt x="162" y="0"/>
                  </a:moveTo>
                  <a:cubicBezTo>
                    <a:pt x="168" y="7"/>
                    <a:pt x="171" y="20"/>
                    <a:pt x="173" y="28"/>
                  </a:cubicBezTo>
                  <a:cubicBezTo>
                    <a:pt x="176" y="45"/>
                    <a:pt x="175" y="62"/>
                    <a:pt x="172" y="79"/>
                  </a:cubicBezTo>
                  <a:cubicBezTo>
                    <a:pt x="172" y="80"/>
                    <a:pt x="172" y="81"/>
                    <a:pt x="171" y="83"/>
                  </a:cubicBezTo>
                  <a:cubicBezTo>
                    <a:pt x="173" y="82"/>
                    <a:pt x="174" y="81"/>
                    <a:pt x="175" y="80"/>
                  </a:cubicBezTo>
                  <a:cubicBezTo>
                    <a:pt x="176" y="73"/>
                    <a:pt x="177" y="65"/>
                    <a:pt x="178" y="58"/>
                  </a:cubicBezTo>
                  <a:cubicBezTo>
                    <a:pt x="179" y="42"/>
                    <a:pt x="177" y="26"/>
                    <a:pt x="171" y="12"/>
                  </a:cubicBezTo>
                  <a:cubicBezTo>
                    <a:pt x="169" y="8"/>
                    <a:pt x="168" y="4"/>
                    <a:pt x="165" y="1"/>
                  </a:cubicBezTo>
                  <a:cubicBezTo>
                    <a:pt x="164" y="0"/>
                    <a:pt x="163" y="0"/>
                    <a:pt x="162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8" name="îṡlïḑê"/>
            <p:cNvSpPr/>
            <p:nvPr/>
          </p:nvSpPr>
          <p:spPr bwMode="auto">
            <a:xfrm>
              <a:off x="6413501" y="4725988"/>
              <a:ext cx="111125" cy="76200"/>
            </a:xfrm>
            <a:custGeom>
              <a:avLst/>
              <a:gdLst>
                <a:gd name="T0" fmla="*/ 28 w 58"/>
                <a:gd name="T1" fmla="*/ 16 h 40"/>
                <a:gd name="T2" fmla="*/ 28 w 58"/>
                <a:gd name="T3" fmla="*/ 26 h 40"/>
                <a:gd name="T4" fmla="*/ 49 w 58"/>
                <a:gd name="T5" fmla="*/ 40 h 40"/>
                <a:gd name="T6" fmla="*/ 58 w 58"/>
                <a:gd name="T7" fmla="*/ 31 h 40"/>
                <a:gd name="T8" fmla="*/ 28 w 58"/>
                <a:gd name="T9" fmla="*/ 16 h 40"/>
                <a:gd name="T10" fmla="*/ 0 w 58"/>
                <a:gd name="T11" fmla="*/ 0 h 40"/>
                <a:gd name="T12" fmla="*/ 0 w 58"/>
                <a:gd name="T13" fmla="*/ 3 h 40"/>
                <a:gd name="T14" fmla="*/ 20 w 58"/>
                <a:gd name="T15" fmla="*/ 20 h 40"/>
                <a:gd name="T16" fmla="*/ 21 w 58"/>
                <a:gd name="T17" fmla="*/ 12 h 40"/>
                <a:gd name="T18" fmla="*/ 0 w 58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0">
                  <a:moveTo>
                    <a:pt x="28" y="1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35" y="31"/>
                    <a:pt x="42" y="36"/>
                    <a:pt x="49" y="40"/>
                  </a:cubicBezTo>
                  <a:cubicBezTo>
                    <a:pt x="52" y="37"/>
                    <a:pt x="55" y="34"/>
                    <a:pt x="58" y="31"/>
                  </a:cubicBezTo>
                  <a:cubicBezTo>
                    <a:pt x="48" y="26"/>
                    <a:pt x="38" y="21"/>
                    <a:pt x="28" y="1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7" y="9"/>
                    <a:pt x="13" y="15"/>
                    <a:pt x="20" y="20"/>
                  </a:cubicBezTo>
                  <a:cubicBezTo>
                    <a:pt x="21" y="18"/>
                    <a:pt x="21" y="15"/>
                    <a:pt x="21" y="12"/>
                  </a:cubicBezTo>
                  <a:cubicBezTo>
                    <a:pt x="14" y="8"/>
                    <a:pt x="7" y="4"/>
                    <a:pt x="0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9" name="îs1ídê"/>
            <p:cNvSpPr/>
            <p:nvPr/>
          </p:nvSpPr>
          <p:spPr bwMode="auto">
            <a:xfrm>
              <a:off x="6403976" y="4718051"/>
              <a:ext cx="127000" cy="85725"/>
            </a:xfrm>
            <a:custGeom>
              <a:avLst/>
              <a:gdLst>
                <a:gd name="T0" fmla="*/ 63 w 66"/>
                <a:gd name="T1" fmla="*/ 35 h 45"/>
                <a:gd name="T2" fmla="*/ 54 w 66"/>
                <a:gd name="T3" fmla="*/ 44 h 45"/>
                <a:gd name="T4" fmla="*/ 57 w 66"/>
                <a:gd name="T5" fmla="*/ 45 h 45"/>
                <a:gd name="T6" fmla="*/ 66 w 66"/>
                <a:gd name="T7" fmla="*/ 36 h 45"/>
                <a:gd name="T8" fmla="*/ 63 w 66"/>
                <a:gd name="T9" fmla="*/ 35 h 45"/>
                <a:gd name="T10" fmla="*/ 0 w 66"/>
                <a:gd name="T11" fmla="*/ 0 h 45"/>
                <a:gd name="T12" fmla="*/ 0 w 66"/>
                <a:gd name="T13" fmla="*/ 1 h 45"/>
                <a:gd name="T14" fmla="*/ 5 w 66"/>
                <a:gd name="T15" fmla="*/ 7 h 45"/>
                <a:gd name="T16" fmla="*/ 5 w 66"/>
                <a:gd name="T17" fmla="*/ 4 h 45"/>
                <a:gd name="T18" fmla="*/ 0 w 66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5">
                  <a:moveTo>
                    <a:pt x="63" y="35"/>
                  </a:moveTo>
                  <a:cubicBezTo>
                    <a:pt x="60" y="38"/>
                    <a:pt x="57" y="41"/>
                    <a:pt x="54" y="44"/>
                  </a:cubicBezTo>
                  <a:cubicBezTo>
                    <a:pt x="55" y="44"/>
                    <a:pt x="56" y="45"/>
                    <a:pt x="57" y="45"/>
                  </a:cubicBezTo>
                  <a:cubicBezTo>
                    <a:pt x="60" y="42"/>
                    <a:pt x="63" y="39"/>
                    <a:pt x="66" y="36"/>
                  </a:cubicBezTo>
                  <a:cubicBezTo>
                    <a:pt x="65" y="36"/>
                    <a:pt x="64" y="36"/>
                    <a:pt x="63" y="35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4" y="5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BD7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0" name="ïṩļïḍe"/>
            <p:cNvSpPr/>
            <p:nvPr/>
          </p:nvSpPr>
          <p:spPr bwMode="auto">
            <a:xfrm>
              <a:off x="6464301" y="4754563"/>
              <a:ext cx="3175" cy="20638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10 h 11"/>
                <a:gd name="T4" fmla="*/ 2 w 2"/>
                <a:gd name="T5" fmla="*/ 11 h 11"/>
                <a:gd name="T6" fmla="*/ 2 w 2"/>
                <a:gd name="T7" fmla="*/ 1 h 11"/>
                <a:gd name="T8" fmla="*/ 1 w 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1" name="íṡḻîḍé"/>
            <p:cNvSpPr/>
            <p:nvPr/>
          </p:nvSpPr>
          <p:spPr bwMode="auto">
            <a:xfrm>
              <a:off x="6453188" y="4748213"/>
              <a:ext cx="12700" cy="25400"/>
            </a:xfrm>
            <a:custGeom>
              <a:avLst/>
              <a:gdLst>
                <a:gd name="T0" fmla="*/ 1 w 7"/>
                <a:gd name="T1" fmla="*/ 0 h 13"/>
                <a:gd name="T2" fmla="*/ 0 w 7"/>
                <a:gd name="T3" fmla="*/ 8 h 13"/>
                <a:gd name="T4" fmla="*/ 6 w 7"/>
                <a:gd name="T5" fmla="*/ 13 h 13"/>
                <a:gd name="T6" fmla="*/ 7 w 7"/>
                <a:gd name="T7" fmla="*/ 3 h 13"/>
                <a:gd name="T8" fmla="*/ 1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1" y="0"/>
                  </a:moveTo>
                  <a:cubicBezTo>
                    <a:pt x="1" y="3"/>
                    <a:pt x="1" y="6"/>
                    <a:pt x="0" y="8"/>
                  </a:cubicBezTo>
                  <a:cubicBezTo>
                    <a:pt x="2" y="10"/>
                    <a:pt x="4" y="11"/>
                    <a:pt x="6" y="13"/>
                  </a:cubicBezTo>
                  <a:cubicBezTo>
                    <a:pt x="6" y="10"/>
                    <a:pt x="6" y="6"/>
                    <a:pt x="7" y="3"/>
                  </a:cubicBezTo>
                  <a:cubicBezTo>
                    <a:pt x="5" y="2"/>
                    <a:pt x="3" y="1"/>
                    <a:pt x="1" y="0"/>
                  </a:cubicBezTo>
                </a:path>
              </a:pathLst>
            </a:custGeom>
            <a:solidFill>
              <a:srgbClr val="BD7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2" name="íṧľíḑè"/>
            <p:cNvSpPr/>
            <p:nvPr/>
          </p:nvSpPr>
          <p:spPr bwMode="auto">
            <a:xfrm>
              <a:off x="6343651" y="4733926"/>
              <a:ext cx="257175" cy="322263"/>
            </a:xfrm>
            <a:custGeom>
              <a:avLst/>
              <a:gdLst>
                <a:gd name="T0" fmla="*/ 9 w 134"/>
                <a:gd name="T1" fmla="*/ 0 h 169"/>
                <a:gd name="T2" fmla="*/ 38 w 134"/>
                <a:gd name="T3" fmla="*/ 152 h 169"/>
                <a:gd name="T4" fmla="*/ 68 w 134"/>
                <a:gd name="T5" fmla="*/ 169 h 169"/>
                <a:gd name="T6" fmla="*/ 93 w 134"/>
                <a:gd name="T7" fmla="*/ 159 h 169"/>
                <a:gd name="T8" fmla="*/ 98 w 134"/>
                <a:gd name="T9" fmla="*/ 148 h 169"/>
                <a:gd name="T10" fmla="*/ 98 w 134"/>
                <a:gd name="T11" fmla="*/ 148 h 169"/>
                <a:gd name="T12" fmla="*/ 82 w 134"/>
                <a:gd name="T13" fmla="*/ 149 h 169"/>
                <a:gd name="T14" fmla="*/ 63 w 134"/>
                <a:gd name="T15" fmla="*/ 139 h 169"/>
                <a:gd name="T16" fmla="*/ 98 w 134"/>
                <a:gd name="T17" fmla="*/ 111 h 169"/>
                <a:gd name="T18" fmla="*/ 16 w 134"/>
                <a:gd name="T19" fmla="*/ 24 h 169"/>
                <a:gd name="T20" fmla="*/ 9 w 134"/>
                <a:gd name="T2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69">
                  <a:moveTo>
                    <a:pt x="9" y="0"/>
                  </a:moveTo>
                  <a:cubicBezTo>
                    <a:pt x="0" y="0"/>
                    <a:pt x="1" y="109"/>
                    <a:pt x="38" y="152"/>
                  </a:cubicBezTo>
                  <a:cubicBezTo>
                    <a:pt x="48" y="165"/>
                    <a:pt x="59" y="169"/>
                    <a:pt x="68" y="169"/>
                  </a:cubicBezTo>
                  <a:cubicBezTo>
                    <a:pt x="79" y="169"/>
                    <a:pt x="88" y="164"/>
                    <a:pt x="93" y="159"/>
                  </a:cubicBezTo>
                  <a:cubicBezTo>
                    <a:pt x="99" y="153"/>
                    <a:pt x="101" y="148"/>
                    <a:pt x="98" y="148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94" y="148"/>
                    <a:pt x="88" y="149"/>
                    <a:pt x="82" y="149"/>
                  </a:cubicBezTo>
                  <a:cubicBezTo>
                    <a:pt x="75" y="149"/>
                    <a:pt x="67" y="147"/>
                    <a:pt x="63" y="139"/>
                  </a:cubicBezTo>
                  <a:cubicBezTo>
                    <a:pt x="56" y="122"/>
                    <a:pt x="134" y="114"/>
                    <a:pt x="98" y="111"/>
                  </a:cubicBezTo>
                  <a:cubicBezTo>
                    <a:pt x="9" y="108"/>
                    <a:pt x="16" y="24"/>
                    <a:pt x="16" y="24"/>
                  </a:cubicBezTo>
                  <a:cubicBezTo>
                    <a:pt x="14" y="7"/>
                    <a:pt x="11" y="0"/>
                    <a:pt x="9" y="0"/>
                  </a:cubicBezTo>
                </a:path>
              </a:pathLst>
            </a:custGeom>
            <a:solidFill>
              <a:srgbClr val="BC1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3" name="ïSľiḋe"/>
            <p:cNvSpPr/>
            <p:nvPr/>
          </p:nvSpPr>
          <p:spPr bwMode="auto">
            <a:xfrm>
              <a:off x="6411913" y="5086351"/>
              <a:ext cx="71438" cy="161925"/>
            </a:xfrm>
            <a:custGeom>
              <a:avLst/>
              <a:gdLst>
                <a:gd name="T0" fmla="*/ 27 w 37"/>
                <a:gd name="T1" fmla="*/ 0 h 85"/>
                <a:gd name="T2" fmla="*/ 0 w 37"/>
                <a:gd name="T3" fmla="*/ 78 h 85"/>
                <a:gd name="T4" fmla="*/ 1 w 37"/>
                <a:gd name="T5" fmla="*/ 78 h 85"/>
                <a:gd name="T6" fmla="*/ 14 w 37"/>
                <a:gd name="T7" fmla="*/ 85 h 85"/>
                <a:gd name="T8" fmla="*/ 28 w 37"/>
                <a:gd name="T9" fmla="*/ 1 h 85"/>
                <a:gd name="T10" fmla="*/ 27 w 37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5">
                  <a:moveTo>
                    <a:pt x="27" y="0"/>
                  </a:moveTo>
                  <a:cubicBezTo>
                    <a:pt x="25" y="9"/>
                    <a:pt x="14" y="60"/>
                    <a:pt x="0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7" y="79"/>
                    <a:pt x="11" y="82"/>
                    <a:pt x="14" y="85"/>
                  </a:cubicBezTo>
                  <a:cubicBezTo>
                    <a:pt x="17" y="78"/>
                    <a:pt x="37" y="26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4" name="îṧľiḓe"/>
            <p:cNvSpPr/>
            <p:nvPr/>
          </p:nvSpPr>
          <p:spPr bwMode="auto">
            <a:xfrm>
              <a:off x="6411913" y="5235576"/>
              <a:ext cx="26988" cy="12700"/>
            </a:xfrm>
            <a:custGeom>
              <a:avLst/>
              <a:gdLst>
                <a:gd name="T0" fmla="*/ 0 w 14"/>
                <a:gd name="T1" fmla="*/ 0 h 7"/>
                <a:gd name="T2" fmla="*/ 0 w 14"/>
                <a:gd name="T3" fmla="*/ 1 h 7"/>
                <a:gd name="T4" fmla="*/ 14 w 14"/>
                <a:gd name="T5" fmla="*/ 7 h 7"/>
                <a:gd name="T6" fmla="*/ 14 w 14"/>
                <a:gd name="T7" fmla="*/ 7 h 7"/>
                <a:gd name="T8" fmla="*/ 1 w 14"/>
                <a:gd name="T9" fmla="*/ 0 h 7"/>
                <a:gd name="T10" fmla="*/ 0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2" y="2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1" y="4"/>
                    <a:pt x="7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5" name="ïśľiďe"/>
            <p:cNvSpPr/>
            <p:nvPr/>
          </p:nvSpPr>
          <p:spPr bwMode="auto">
            <a:xfrm>
              <a:off x="6464301" y="5083176"/>
              <a:ext cx="1588" cy="476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6" name="ïṩľîḓè"/>
            <p:cNvSpPr/>
            <p:nvPr/>
          </p:nvSpPr>
          <p:spPr bwMode="auto">
            <a:xfrm>
              <a:off x="6245226" y="5035551"/>
              <a:ext cx="153988" cy="71438"/>
            </a:xfrm>
            <a:custGeom>
              <a:avLst/>
              <a:gdLst>
                <a:gd name="T0" fmla="*/ 72 w 80"/>
                <a:gd name="T1" fmla="*/ 0 h 37"/>
                <a:gd name="T2" fmla="*/ 48 w 80"/>
                <a:gd name="T3" fmla="*/ 10 h 37"/>
                <a:gd name="T4" fmla="*/ 8 w 80"/>
                <a:gd name="T5" fmla="*/ 19 h 37"/>
                <a:gd name="T6" fmla="*/ 0 w 80"/>
                <a:gd name="T7" fmla="*/ 19 h 37"/>
                <a:gd name="T8" fmla="*/ 5 w 80"/>
                <a:gd name="T9" fmla="*/ 37 h 37"/>
                <a:gd name="T10" fmla="*/ 5 w 80"/>
                <a:gd name="T11" fmla="*/ 37 h 37"/>
                <a:gd name="T12" fmla="*/ 79 w 80"/>
                <a:gd name="T13" fmla="*/ 7 h 37"/>
                <a:gd name="T14" fmla="*/ 80 w 80"/>
                <a:gd name="T15" fmla="*/ 7 h 37"/>
                <a:gd name="T16" fmla="*/ 77 w 80"/>
                <a:gd name="T17" fmla="*/ 4 h 37"/>
                <a:gd name="T18" fmla="*/ 72 w 80"/>
                <a:gd name="T19" fmla="*/ 0 h 37"/>
                <a:gd name="T20" fmla="*/ 72 w 80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37">
                  <a:moveTo>
                    <a:pt x="72" y="0"/>
                  </a:moveTo>
                  <a:cubicBezTo>
                    <a:pt x="70" y="0"/>
                    <a:pt x="61" y="5"/>
                    <a:pt x="48" y="10"/>
                  </a:cubicBezTo>
                  <a:cubicBezTo>
                    <a:pt x="36" y="15"/>
                    <a:pt x="21" y="19"/>
                    <a:pt x="8" y="19"/>
                  </a:cubicBezTo>
                  <a:cubicBezTo>
                    <a:pt x="5" y="19"/>
                    <a:pt x="2" y="19"/>
                    <a:pt x="0" y="19"/>
                  </a:cubicBezTo>
                  <a:cubicBezTo>
                    <a:pt x="8" y="25"/>
                    <a:pt x="6" y="31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0" y="34"/>
                    <a:pt x="60" y="7"/>
                    <a:pt x="79" y="7"/>
                  </a:cubicBezTo>
                  <a:cubicBezTo>
                    <a:pt x="79" y="7"/>
                    <a:pt x="80" y="7"/>
                    <a:pt x="80" y="7"/>
                  </a:cubicBezTo>
                  <a:cubicBezTo>
                    <a:pt x="80" y="7"/>
                    <a:pt x="78" y="6"/>
                    <a:pt x="77" y="4"/>
                  </a:cubicBezTo>
                  <a:cubicBezTo>
                    <a:pt x="75" y="3"/>
                    <a:pt x="74" y="2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7" name="iSḻïḍé"/>
            <p:cNvSpPr/>
            <p:nvPr/>
          </p:nvSpPr>
          <p:spPr bwMode="auto">
            <a:xfrm>
              <a:off x="6242051" y="5070476"/>
              <a:ext cx="20638" cy="36513"/>
            </a:xfrm>
            <a:custGeom>
              <a:avLst/>
              <a:gdLst>
                <a:gd name="T0" fmla="*/ 0 w 11"/>
                <a:gd name="T1" fmla="*/ 0 h 19"/>
                <a:gd name="T2" fmla="*/ 6 w 11"/>
                <a:gd name="T3" fmla="*/ 19 h 19"/>
                <a:gd name="T4" fmla="*/ 7 w 11"/>
                <a:gd name="T5" fmla="*/ 19 h 19"/>
                <a:gd name="T6" fmla="*/ 7 w 11"/>
                <a:gd name="T7" fmla="*/ 19 h 19"/>
                <a:gd name="T8" fmla="*/ 2 w 11"/>
                <a:gd name="T9" fmla="*/ 1 h 19"/>
                <a:gd name="T10" fmla="*/ 0 w 11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0" y="0"/>
                  </a:moveTo>
                  <a:cubicBezTo>
                    <a:pt x="0" y="0"/>
                    <a:pt x="11" y="8"/>
                    <a:pt x="6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3"/>
                    <a:pt x="10" y="7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8" name="îśļîḑê"/>
            <p:cNvSpPr/>
            <p:nvPr/>
          </p:nvSpPr>
          <p:spPr bwMode="auto">
            <a:xfrm>
              <a:off x="6383338" y="5035551"/>
              <a:ext cx="9525" cy="7938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4 h 4"/>
                <a:gd name="T4" fmla="*/ 1 w 5"/>
                <a:gd name="T5" fmla="*/ 1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2"/>
                    <a:pt x="3" y="3"/>
                    <a:pt x="5" y="4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9" name="íŝlídé"/>
            <p:cNvSpPr/>
            <p:nvPr/>
          </p:nvSpPr>
          <p:spPr bwMode="auto">
            <a:xfrm>
              <a:off x="6540501" y="5254626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B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0" name="îśļîḓe"/>
            <p:cNvSpPr/>
            <p:nvPr/>
          </p:nvSpPr>
          <p:spPr bwMode="auto">
            <a:xfrm>
              <a:off x="6486526" y="5100638"/>
              <a:ext cx="53975" cy="157163"/>
            </a:xfrm>
            <a:custGeom>
              <a:avLst/>
              <a:gdLst>
                <a:gd name="T0" fmla="*/ 18 w 28"/>
                <a:gd name="T1" fmla="*/ 0 h 82"/>
                <a:gd name="T2" fmla="*/ 8 w 28"/>
                <a:gd name="T3" fmla="*/ 82 h 82"/>
                <a:gd name="T4" fmla="*/ 11 w 28"/>
                <a:gd name="T5" fmla="*/ 82 h 82"/>
                <a:gd name="T6" fmla="*/ 22 w 28"/>
                <a:gd name="T7" fmla="*/ 80 h 82"/>
                <a:gd name="T8" fmla="*/ 28 w 28"/>
                <a:gd name="T9" fmla="*/ 78 h 82"/>
                <a:gd name="T10" fmla="*/ 18 w 28"/>
                <a:gd name="T11" fmla="*/ 0 h 82"/>
                <a:gd name="T12" fmla="*/ 18 w 28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2">
                  <a:moveTo>
                    <a:pt x="18" y="0"/>
                  </a:moveTo>
                  <a:cubicBezTo>
                    <a:pt x="16" y="5"/>
                    <a:pt x="0" y="42"/>
                    <a:pt x="8" y="82"/>
                  </a:cubicBezTo>
                  <a:cubicBezTo>
                    <a:pt x="9" y="82"/>
                    <a:pt x="10" y="82"/>
                    <a:pt x="11" y="82"/>
                  </a:cubicBezTo>
                  <a:cubicBezTo>
                    <a:pt x="15" y="81"/>
                    <a:pt x="19" y="80"/>
                    <a:pt x="22" y="80"/>
                  </a:cubicBezTo>
                  <a:cubicBezTo>
                    <a:pt x="24" y="79"/>
                    <a:pt x="26" y="79"/>
                    <a:pt x="28" y="78"/>
                  </a:cubicBezTo>
                  <a:cubicBezTo>
                    <a:pt x="24" y="72"/>
                    <a:pt x="14" y="49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1" name="i$ḻíḑe"/>
            <p:cNvSpPr/>
            <p:nvPr/>
          </p:nvSpPr>
          <p:spPr bwMode="auto">
            <a:xfrm>
              <a:off x="6502401" y="5249863"/>
              <a:ext cx="39688" cy="12700"/>
            </a:xfrm>
            <a:custGeom>
              <a:avLst/>
              <a:gdLst>
                <a:gd name="T0" fmla="*/ 20 w 21"/>
                <a:gd name="T1" fmla="*/ 0 h 6"/>
                <a:gd name="T2" fmla="*/ 14 w 21"/>
                <a:gd name="T3" fmla="*/ 2 h 6"/>
                <a:gd name="T4" fmla="*/ 3 w 21"/>
                <a:gd name="T5" fmla="*/ 4 h 6"/>
                <a:gd name="T6" fmla="*/ 0 w 21"/>
                <a:gd name="T7" fmla="*/ 4 h 6"/>
                <a:gd name="T8" fmla="*/ 0 w 21"/>
                <a:gd name="T9" fmla="*/ 6 h 6"/>
                <a:gd name="T10" fmla="*/ 18 w 21"/>
                <a:gd name="T11" fmla="*/ 2 h 6"/>
                <a:gd name="T12" fmla="*/ 20 w 21"/>
                <a:gd name="T13" fmla="*/ 2 h 6"/>
                <a:gd name="T14" fmla="*/ 21 w 21"/>
                <a:gd name="T15" fmla="*/ 2 h 6"/>
                <a:gd name="T16" fmla="*/ 20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20" y="0"/>
                  </a:moveTo>
                  <a:cubicBezTo>
                    <a:pt x="18" y="1"/>
                    <a:pt x="16" y="1"/>
                    <a:pt x="14" y="2"/>
                  </a:cubicBezTo>
                  <a:cubicBezTo>
                    <a:pt x="11" y="2"/>
                    <a:pt x="7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1" y="2"/>
                    <a:pt x="18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0" y="2"/>
                    <a:pt x="20" y="2"/>
                    <a:pt x="21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2" name="ïślide"/>
            <p:cNvSpPr/>
            <p:nvPr/>
          </p:nvSpPr>
          <p:spPr bwMode="auto">
            <a:xfrm>
              <a:off x="6521451" y="5099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3" name="išľïḍè"/>
            <p:cNvSpPr/>
            <p:nvPr/>
          </p:nvSpPr>
          <p:spPr bwMode="auto">
            <a:xfrm>
              <a:off x="6334126" y="5072063"/>
              <a:ext cx="103188" cy="144463"/>
            </a:xfrm>
            <a:custGeom>
              <a:avLst/>
              <a:gdLst>
                <a:gd name="T0" fmla="*/ 53 w 54"/>
                <a:gd name="T1" fmla="*/ 0 h 75"/>
                <a:gd name="T2" fmla="*/ 0 w 54"/>
                <a:gd name="T3" fmla="*/ 65 h 75"/>
                <a:gd name="T4" fmla="*/ 15 w 54"/>
                <a:gd name="T5" fmla="*/ 75 h 75"/>
                <a:gd name="T6" fmla="*/ 54 w 54"/>
                <a:gd name="T7" fmla="*/ 0 h 75"/>
                <a:gd name="T8" fmla="*/ 53 w 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5">
                  <a:moveTo>
                    <a:pt x="53" y="0"/>
                  </a:moveTo>
                  <a:cubicBezTo>
                    <a:pt x="50" y="7"/>
                    <a:pt x="28" y="46"/>
                    <a:pt x="0" y="65"/>
                  </a:cubicBezTo>
                  <a:cubicBezTo>
                    <a:pt x="6" y="66"/>
                    <a:pt x="12" y="71"/>
                    <a:pt x="15" y="75"/>
                  </a:cubicBezTo>
                  <a:cubicBezTo>
                    <a:pt x="18" y="72"/>
                    <a:pt x="42" y="45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4" name="î$ḷíḓe"/>
            <p:cNvSpPr/>
            <p:nvPr/>
          </p:nvSpPr>
          <p:spPr bwMode="auto">
            <a:xfrm>
              <a:off x="6332538" y="5197476"/>
              <a:ext cx="30163" cy="20638"/>
            </a:xfrm>
            <a:custGeom>
              <a:avLst/>
              <a:gdLst>
                <a:gd name="T0" fmla="*/ 1 w 16"/>
                <a:gd name="T1" fmla="*/ 0 h 11"/>
                <a:gd name="T2" fmla="*/ 0 w 16"/>
                <a:gd name="T3" fmla="*/ 0 h 11"/>
                <a:gd name="T4" fmla="*/ 15 w 16"/>
                <a:gd name="T5" fmla="*/ 11 h 11"/>
                <a:gd name="T6" fmla="*/ 16 w 16"/>
                <a:gd name="T7" fmla="*/ 10 h 11"/>
                <a:gd name="T8" fmla="*/ 1 w 1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4" y="4"/>
                    <a:pt x="15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3" y="6"/>
                    <a:pt x="7" y="1"/>
                    <a:pt x="1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5" name="ïślïḓè"/>
            <p:cNvSpPr/>
            <p:nvPr/>
          </p:nvSpPr>
          <p:spPr bwMode="auto">
            <a:xfrm>
              <a:off x="6435726" y="507047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6" name="îṥlïḓe"/>
            <p:cNvSpPr/>
            <p:nvPr/>
          </p:nvSpPr>
          <p:spPr bwMode="auto">
            <a:xfrm>
              <a:off x="6281738" y="5064126"/>
              <a:ext cx="139700" cy="106363"/>
            </a:xfrm>
            <a:custGeom>
              <a:avLst/>
              <a:gdLst>
                <a:gd name="T0" fmla="*/ 73 w 73"/>
                <a:gd name="T1" fmla="*/ 0 h 55"/>
                <a:gd name="T2" fmla="*/ 0 w 73"/>
                <a:gd name="T3" fmla="*/ 45 h 55"/>
                <a:gd name="T4" fmla="*/ 5 w 73"/>
                <a:gd name="T5" fmla="*/ 55 h 55"/>
                <a:gd name="T6" fmla="*/ 73 w 73"/>
                <a:gd name="T7" fmla="*/ 0 h 55"/>
                <a:gd name="T8" fmla="*/ 73 w 7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73" y="0"/>
                  </a:moveTo>
                  <a:cubicBezTo>
                    <a:pt x="67" y="5"/>
                    <a:pt x="34" y="33"/>
                    <a:pt x="0" y="45"/>
                  </a:cubicBezTo>
                  <a:cubicBezTo>
                    <a:pt x="5" y="48"/>
                    <a:pt x="5" y="50"/>
                    <a:pt x="5" y="55"/>
                  </a:cubicBezTo>
                  <a:cubicBezTo>
                    <a:pt x="12" y="52"/>
                    <a:pt x="61" y="26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7" name="ïśḷíḓe"/>
            <p:cNvSpPr/>
            <p:nvPr/>
          </p:nvSpPr>
          <p:spPr bwMode="auto">
            <a:xfrm>
              <a:off x="6280151" y="5151438"/>
              <a:ext cx="12700" cy="20638"/>
            </a:xfrm>
            <a:custGeom>
              <a:avLst/>
              <a:gdLst>
                <a:gd name="T0" fmla="*/ 1 w 7"/>
                <a:gd name="T1" fmla="*/ 0 h 11"/>
                <a:gd name="T2" fmla="*/ 0 w 7"/>
                <a:gd name="T3" fmla="*/ 1 h 11"/>
                <a:gd name="T4" fmla="*/ 5 w 7"/>
                <a:gd name="T5" fmla="*/ 11 h 11"/>
                <a:gd name="T6" fmla="*/ 6 w 7"/>
                <a:gd name="T7" fmla="*/ 10 h 11"/>
                <a:gd name="T8" fmla="*/ 1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7" y="3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5"/>
                    <a:pt x="6" y="3"/>
                    <a:pt x="1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8" name="îśḷiḋè"/>
            <p:cNvSpPr/>
            <p:nvPr/>
          </p:nvSpPr>
          <p:spPr bwMode="auto">
            <a:xfrm>
              <a:off x="6421438" y="5062538"/>
              <a:ext cx="3175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9" name="íšḷiďé"/>
            <p:cNvSpPr/>
            <p:nvPr/>
          </p:nvSpPr>
          <p:spPr bwMode="auto">
            <a:xfrm>
              <a:off x="6573838" y="5095876"/>
              <a:ext cx="47625" cy="158750"/>
            </a:xfrm>
            <a:custGeom>
              <a:avLst/>
              <a:gdLst>
                <a:gd name="T0" fmla="*/ 8 w 25"/>
                <a:gd name="T1" fmla="*/ 0 h 83"/>
                <a:gd name="T2" fmla="*/ 0 w 25"/>
                <a:gd name="T3" fmla="*/ 2 h 83"/>
                <a:gd name="T4" fmla="*/ 0 w 25"/>
                <a:gd name="T5" fmla="*/ 2 h 83"/>
                <a:gd name="T6" fmla="*/ 1 w 25"/>
                <a:gd name="T7" fmla="*/ 82 h 83"/>
                <a:gd name="T8" fmla="*/ 1 w 25"/>
                <a:gd name="T9" fmla="*/ 82 h 83"/>
                <a:gd name="T10" fmla="*/ 4 w 25"/>
                <a:gd name="T11" fmla="*/ 83 h 83"/>
                <a:gd name="T12" fmla="*/ 4 w 25"/>
                <a:gd name="T13" fmla="*/ 83 h 83"/>
                <a:gd name="T14" fmla="*/ 25 w 25"/>
                <a:gd name="T15" fmla="*/ 75 h 83"/>
                <a:gd name="T16" fmla="*/ 8 w 25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3">
                  <a:moveTo>
                    <a:pt x="8" y="0"/>
                  </a:moveTo>
                  <a:cubicBezTo>
                    <a:pt x="6" y="1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6"/>
                    <a:pt x="14" y="54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2" y="83"/>
                    <a:pt x="2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9" y="83"/>
                    <a:pt x="18" y="79"/>
                    <a:pt x="25" y="75"/>
                  </a:cubicBezTo>
                  <a:cubicBezTo>
                    <a:pt x="23" y="73"/>
                    <a:pt x="11" y="55"/>
                    <a:pt x="8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0" name="íṣľîḍè"/>
            <p:cNvSpPr/>
            <p:nvPr/>
          </p:nvSpPr>
          <p:spPr bwMode="auto">
            <a:xfrm>
              <a:off x="6575426" y="5238751"/>
              <a:ext cx="46038" cy="17463"/>
            </a:xfrm>
            <a:custGeom>
              <a:avLst/>
              <a:gdLst>
                <a:gd name="T0" fmla="*/ 24 w 24"/>
                <a:gd name="T1" fmla="*/ 0 h 9"/>
                <a:gd name="T2" fmla="*/ 3 w 24"/>
                <a:gd name="T3" fmla="*/ 8 h 9"/>
                <a:gd name="T4" fmla="*/ 3 w 24"/>
                <a:gd name="T5" fmla="*/ 8 h 9"/>
                <a:gd name="T6" fmla="*/ 0 w 24"/>
                <a:gd name="T7" fmla="*/ 7 h 9"/>
                <a:gd name="T8" fmla="*/ 0 w 24"/>
                <a:gd name="T9" fmla="*/ 7 h 9"/>
                <a:gd name="T10" fmla="*/ 0 w 24"/>
                <a:gd name="T11" fmla="*/ 8 h 9"/>
                <a:gd name="T12" fmla="*/ 3 w 24"/>
                <a:gd name="T13" fmla="*/ 9 h 9"/>
                <a:gd name="T14" fmla="*/ 24 w 24"/>
                <a:gd name="T15" fmla="*/ 0 h 9"/>
                <a:gd name="T16" fmla="*/ 24 w 2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9">
                  <a:moveTo>
                    <a:pt x="24" y="0"/>
                  </a:moveTo>
                  <a:cubicBezTo>
                    <a:pt x="17" y="4"/>
                    <a:pt x="8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9"/>
                    <a:pt x="3" y="9"/>
                  </a:cubicBezTo>
                  <a:cubicBezTo>
                    <a:pt x="7" y="9"/>
                    <a:pt x="13" y="7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1" name="ïsļïḑè"/>
            <p:cNvSpPr/>
            <p:nvPr/>
          </p:nvSpPr>
          <p:spPr bwMode="auto">
            <a:xfrm>
              <a:off x="6570663" y="5095876"/>
              <a:ext cx="17463" cy="3175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1 w 9"/>
                <a:gd name="T5" fmla="*/ 2 h 2"/>
                <a:gd name="T6" fmla="*/ 1 w 9"/>
                <a:gd name="T7" fmla="*/ 2 h 2"/>
                <a:gd name="T8" fmla="*/ 9 w 9"/>
                <a:gd name="T9" fmla="*/ 0 h 2"/>
                <a:gd name="T10" fmla="*/ 9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7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2" name="ïś1iďe"/>
            <p:cNvSpPr/>
            <p:nvPr/>
          </p:nvSpPr>
          <p:spPr bwMode="auto">
            <a:xfrm>
              <a:off x="6621463" y="5080001"/>
              <a:ext cx="100013" cy="122238"/>
            </a:xfrm>
            <a:custGeom>
              <a:avLst/>
              <a:gdLst>
                <a:gd name="T0" fmla="*/ 9 w 52"/>
                <a:gd name="T1" fmla="*/ 0 h 64"/>
                <a:gd name="T2" fmla="*/ 2 w 52"/>
                <a:gd name="T3" fmla="*/ 2 h 64"/>
                <a:gd name="T4" fmla="*/ 0 w 52"/>
                <a:gd name="T5" fmla="*/ 3 h 64"/>
                <a:gd name="T6" fmla="*/ 37 w 52"/>
                <a:gd name="T7" fmla="*/ 63 h 64"/>
                <a:gd name="T8" fmla="*/ 38 w 52"/>
                <a:gd name="T9" fmla="*/ 63 h 64"/>
                <a:gd name="T10" fmla="*/ 41 w 52"/>
                <a:gd name="T11" fmla="*/ 64 h 64"/>
                <a:gd name="T12" fmla="*/ 44 w 52"/>
                <a:gd name="T13" fmla="*/ 64 h 64"/>
                <a:gd name="T14" fmla="*/ 49 w 52"/>
                <a:gd name="T15" fmla="*/ 62 h 64"/>
                <a:gd name="T16" fmla="*/ 52 w 52"/>
                <a:gd name="T17" fmla="*/ 59 h 64"/>
                <a:gd name="T18" fmla="*/ 9 w 52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4">
                  <a:moveTo>
                    <a:pt x="9" y="0"/>
                  </a:moveTo>
                  <a:cubicBezTo>
                    <a:pt x="7" y="1"/>
                    <a:pt x="4" y="2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5" y="9"/>
                    <a:pt x="30" y="38"/>
                    <a:pt x="37" y="63"/>
                  </a:cubicBezTo>
                  <a:cubicBezTo>
                    <a:pt x="37" y="63"/>
                    <a:pt x="37" y="63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2" y="64"/>
                    <a:pt x="43" y="64"/>
                    <a:pt x="44" y="64"/>
                  </a:cubicBezTo>
                  <a:cubicBezTo>
                    <a:pt x="45" y="64"/>
                    <a:pt x="47" y="63"/>
                    <a:pt x="49" y="62"/>
                  </a:cubicBezTo>
                  <a:cubicBezTo>
                    <a:pt x="50" y="61"/>
                    <a:pt x="51" y="60"/>
                    <a:pt x="52" y="59"/>
                  </a:cubicBezTo>
                  <a:cubicBezTo>
                    <a:pt x="47" y="55"/>
                    <a:pt x="27" y="38"/>
                    <a:pt x="9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3" name="îṩľîḓè"/>
            <p:cNvSpPr/>
            <p:nvPr/>
          </p:nvSpPr>
          <p:spPr bwMode="auto">
            <a:xfrm>
              <a:off x="6692901" y="5192713"/>
              <a:ext cx="30163" cy="11113"/>
            </a:xfrm>
            <a:custGeom>
              <a:avLst/>
              <a:gdLst>
                <a:gd name="T0" fmla="*/ 15 w 16"/>
                <a:gd name="T1" fmla="*/ 0 h 6"/>
                <a:gd name="T2" fmla="*/ 12 w 16"/>
                <a:gd name="T3" fmla="*/ 3 h 6"/>
                <a:gd name="T4" fmla="*/ 7 w 16"/>
                <a:gd name="T5" fmla="*/ 5 h 6"/>
                <a:gd name="T6" fmla="*/ 4 w 16"/>
                <a:gd name="T7" fmla="*/ 5 h 6"/>
                <a:gd name="T8" fmla="*/ 1 w 16"/>
                <a:gd name="T9" fmla="*/ 4 h 6"/>
                <a:gd name="T10" fmla="*/ 0 w 16"/>
                <a:gd name="T11" fmla="*/ 4 h 6"/>
                <a:gd name="T12" fmla="*/ 0 w 16"/>
                <a:gd name="T13" fmla="*/ 4 h 6"/>
                <a:gd name="T14" fmla="*/ 6 w 16"/>
                <a:gd name="T15" fmla="*/ 6 h 6"/>
                <a:gd name="T16" fmla="*/ 16 w 16"/>
                <a:gd name="T17" fmla="*/ 0 h 6"/>
                <a:gd name="T18" fmla="*/ 15 w 1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">
                  <a:moveTo>
                    <a:pt x="15" y="0"/>
                  </a:moveTo>
                  <a:cubicBezTo>
                    <a:pt x="14" y="1"/>
                    <a:pt x="13" y="2"/>
                    <a:pt x="12" y="3"/>
                  </a:cubicBezTo>
                  <a:cubicBezTo>
                    <a:pt x="10" y="4"/>
                    <a:pt x="8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6"/>
                    <a:pt x="6" y="6"/>
                  </a:cubicBezTo>
                  <a:cubicBezTo>
                    <a:pt x="9" y="6"/>
                    <a:pt x="13" y="5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4" name="íṧ1ïḑê"/>
            <p:cNvSpPr/>
            <p:nvPr/>
          </p:nvSpPr>
          <p:spPr bwMode="auto">
            <a:xfrm>
              <a:off x="6619876" y="5078413"/>
              <a:ext cx="19050" cy="793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 w 10"/>
                <a:gd name="T5" fmla="*/ 4 h 4"/>
                <a:gd name="T6" fmla="*/ 3 w 10"/>
                <a:gd name="T7" fmla="*/ 3 h 4"/>
                <a:gd name="T8" fmla="*/ 10 w 10"/>
                <a:gd name="T9" fmla="*/ 1 h 4"/>
                <a:gd name="T10" fmla="*/ 10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5" y="3"/>
                    <a:pt x="8" y="2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5" name="îṡḷïḑe"/>
            <p:cNvSpPr/>
            <p:nvPr/>
          </p:nvSpPr>
          <p:spPr bwMode="auto">
            <a:xfrm>
              <a:off x="6619876" y="5078413"/>
              <a:ext cx="19050" cy="7938"/>
            </a:xfrm>
            <a:custGeom>
              <a:avLst/>
              <a:gdLst>
                <a:gd name="T0" fmla="*/ 9 w 10"/>
                <a:gd name="T1" fmla="*/ 0 h 4"/>
                <a:gd name="T2" fmla="*/ 0 w 10"/>
                <a:gd name="T3" fmla="*/ 3 h 4"/>
                <a:gd name="T4" fmla="*/ 0 w 10"/>
                <a:gd name="T5" fmla="*/ 4 h 4"/>
                <a:gd name="T6" fmla="*/ 10 w 10"/>
                <a:gd name="T7" fmla="*/ 0 h 4"/>
                <a:gd name="T8" fmla="*/ 9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0"/>
                  </a:moveTo>
                  <a:cubicBezTo>
                    <a:pt x="9" y="0"/>
                    <a:pt x="5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3"/>
                    <a:pt x="6" y="2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4E1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6" name="ïsḻíḍé"/>
            <p:cNvSpPr/>
            <p:nvPr/>
          </p:nvSpPr>
          <p:spPr bwMode="auto">
            <a:xfrm>
              <a:off x="7154863" y="4583113"/>
              <a:ext cx="436563" cy="482600"/>
            </a:xfrm>
            <a:custGeom>
              <a:avLst/>
              <a:gdLst>
                <a:gd name="T0" fmla="*/ 58 w 228"/>
                <a:gd name="T1" fmla="*/ 5 h 252"/>
                <a:gd name="T2" fmla="*/ 191 w 228"/>
                <a:gd name="T3" fmla="*/ 61 h 252"/>
                <a:gd name="T4" fmla="*/ 228 w 228"/>
                <a:gd name="T5" fmla="*/ 200 h 252"/>
                <a:gd name="T6" fmla="*/ 27 w 228"/>
                <a:gd name="T7" fmla="*/ 69 h 252"/>
                <a:gd name="T8" fmla="*/ 58 w 228"/>
                <a:gd name="T9" fmla="*/ 5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52">
                  <a:moveTo>
                    <a:pt x="58" y="5"/>
                  </a:moveTo>
                  <a:cubicBezTo>
                    <a:pt x="58" y="5"/>
                    <a:pt x="164" y="2"/>
                    <a:pt x="191" y="61"/>
                  </a:cubicBezTo>
                  <a:cubicBezTo>
                    <a:pt x="218" y="119"/>
                    <a:pt x="191" y="187"/>
                    <a:pt x="228" y="200"/>
                  </a:cubicBezTo>
                  <a:cubicBezTo>
                    <a:pt x="228" y="200"/>
                    <a:pt x="0" y="252"/>
                    <a:pt x="27" y="69"/>
                  </a:cubicBezTo>
                  <a:cubicBezTo>
                    <a:pt x="27" y="69"/>
                    <a:pt x="2" y="0"/>
                    <a:pt x="58" y="5"/>
                  </a:cubicBezTo>
                </a:path>
              </a:pathLst>
            </a:custGeom>
            <a:solidFill>
              <a:srgbClr val="400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7" name="îṧḷíḋe"/>
            <p:cNvSpPr/>
            <p:nvPr/>
          </p:nvSpPr>
          <p:spPr bwMode="auto">
            <a:xfrm>
              <a:off x="7277101" y="4516438"/>
              <a:ext cx="161925" cy="163513"/>
            </a:xfrm>
            <a:custGeom>
              <a:avLst/>
              <a:gdLst>
                <a:gd name="T0" fmla="*/ 79 w 85"/>
                <a:gd name="T1" fmla="*/ 54 h 85"/>
                <a:gd name="T2" fmla="*/ 31 w 85"/>
                <a:gd name="T3" fmla="*/ 78 h 85"/>
                <a:gd name="T4" fmla="*/ 7 w 85"/>
                <a:gd name="T5" fmla="*/ 31 h 85"/>
                <a:gd name="T6" fmla="*/ 54 w 85"/>
                <a:gd name="T7" fmla="*/ 7 h 85"/>
                <a:gd name="T8" fmla="*/ 79 w 85"/>
                <a:gd name="T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9" y="54"/>
                  </a:moveTo>
                  <a:cubicBezTo>
                    <a:pt x="72" y="74"/>
                    <a:pt x="51" y="85"/>
                    <a:pt x="31" y="78"/>
                  </a:cubicBezTo>
                  <a:cubicBezTo>
                    <a:pt x="11" y="72"/>
                    <a:pt x="0" y="51"/>
                    <a:pt x="7" y="31"/>
                  </a:cubicBezTo>
                  <a:cubicBezTo>
                    <a:pt x="13" y="11"/>
                    <a:pt x="34" y="0"/>
                    <a:pt x="54" y="7"/>
                  </a:cubicBezTo>
                  <a:cubicBezTo>
                    <a:pt x="74" y="13"/>
                    <a:pt x="85" y="34"/>
                    <a:pt x="79" y="54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8" name="isḻîḑè"/>
            <p:cNvSpPr/>
            <p:nvPr/>
          </p:nvSpPr>
          <p:spPr bwMode="auto">
            <a:xfrm>
              <a:off x="7277101" y="4524376"/>
              <a:ext cx="157163" cy="147638"/>
            </a:xfrm>
            <a:custGeom>
              <a:avLst/>
              <a:gdLst>
                <a:gd name="T0" fmla="*/ 50 w 82"/>
                <a:gd name="T1" fmla="*/ 76 h 77"/>
                <a:gd name="T2" fmla="*/ 31 w 82"/>
                <a:gd name="T3" fmla="*/ 75 h 77"/>
                <a:gd name="T4" fmla="*/ 6 w 82"/>
                <a:gd name="T5" fmla="*/ 27 h 77"/>
                <a:gd name="T6" fmla="*/ 36 w 82"/>
                <a:gd name="T7" fmla="*/ 1 h 77"/>
                <a:gd name="T8" fmla="*/ 55 w 82"/>
                <a:gd name="T9" fmla="*/ 2 h 77"/>
                <a:gd name="T10" fmla="*/ 77 w 82"/>
                <a:gd name="T11" fmla="*/ 21 h 77"/>
                <a:gd name="T12" fmla="*/ 79 w 82"/>
                <a:gd name="T13" fmla="*/ 50 h 77"/>
                <a:gd name="T14" fmla="*/ 50 w 82"/>
                <a:gd name="T15" fmla="*/ 76 h 77"/>
                <a:gd name="T16" fmla="*/ 36 w 82"/>
                <a:gd name="T17" fmla="*/ 2 h 77"/>
                <a:gd name="T18" fmla="*/ 7 w 82"/>
                <a:gd name="T19" fmla="*/ 27 h 77"/>
                <a:gd name="T20" fmla="*/ 31 w 82"/>
                <a:gd name="T21" fmla="*/ 74 h 77"/>
                <a:gd name="T22" fmla="*/ 49 w 82"/>
                <a:gd name="T23" fmla="*/ 75 h 77"/>
                <a:gd name="T24" fmla="*/ 78 w 82"/>
                <a:gd name="T25" fmla="*/ 50 h 77"/>
                <a:gd name="T26" fmla="*/ 76 w 82"/>
                <a:gd name="T27" fmla="*/ 22 h 77"/>
                <a:gd name="T28" fmla="*/ 54 w 82"/>
                <a:gd name="T29" fmla="*/ 3 h 77"/>
                <a:gd name="T30" fmla="*/ 36 w 82"/>
                <a:gd name="T31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77">
                  <a:moveTo>
                    <a:pt x="50" y="76"/>
                  </a:moveTo>
                  <a:cubicBezTo>
                    <a:pt x="43" y="77"/>
                    <a:pt x="37" y="77"/>
                    <a:pt x="31" y="75"/>
                  </a:cubicBezTo>
                  <a:cubicBezTo>
                    <a:pt x="11" y="69"/>
                    <a:pt x="0" y="47"/>
                    <a:pt x="6" y="27"/>
                  </a:cubicBezTo>
                  <a:cubicBezTo>
                    <a:pt x="10" y="13"/>
                    <a:pt x="22" y="3"/>
                    <a:pt x="36" y="1"/>
                  </a:cubicBezTo>
                  <a:cubicBezTo>
                    <a:pt x="42" y="0"/>
                    <a:pt x="48" y="0"/>
                    <a:pt x="55" y="2"/>
                  </a:cubicBezTo>
                  <a:cubicBezTo>
                    <a:pt x="64" y="5"/>
                    <a:pt x="72" y="12"/>
                    <a:pt x="77" y="21"/>
                  </a:cubicBezTo>
                  <a:cubicBezTo>
                    <a:pt x="82" y="30"/>
                    <a:pt x="82" y="41"/>
                    <a:pt x="79" y="50"/>
                  </a:cubicBezTo>
                  <a:cubicBezTo>
                    <a:pt x="75" y="64"/>
                    <a:pt x="63" y="74"/>
                    <a:pt x="50" y="76"/>
                  </a:cubicBezTo>
                  <a:moveTo>
                    <a:pt x="36" y="2"/>
                  </a:moveTo>
                  <a:cubicBezTo>
                    <a:pt x="23" y="5"/>
                    <a:pt x="12" y="14"/>
                    <a:pt x="7" y="27"/>
                  </a:cubicBezTo>
                  <a:cubicBezTo>
                    <a:pt x="1" y="47"/>
                    <a:pt x="12" y="67"/>
                    <a:pt x="31" y="74"/>
                  </a:cubicBezTo>
                  <a:cubicBezTo>
                    <a:pt x="37" y="76"/>
                    <a:pt x="43" y="76"/>
                    <a:pt x="49" y="75"/>
                  </a:cubicBezTo>
                  <a:cubicBezTo>
                    <a:pt x="63" y="72"/>
                    <a:pt x="74" y="63"/>
                    <a:pt x="78" y="50"/>
                  </a:cubicBezTo>
                  <a:cubicBezTo>
                    <a:pt x="81" y="41"/>
                    <a:pt x="80" y="30"/>
                    <a:pt x="76" y="22"/>
                  </a:cubicBezTo>
                  <a:cubicBezTo>
                    <a:pt x="71" y="13"/>
                    <a:pt x="63" y="6"/>
                    <a:pt x="54" y="3"/>
                  </a:cubicBezTo>
                  <a:cubicBezTo>
                    <a:pt x="48" y="1"/>
                    <a:pt x="42" y="1"/>
                    <a:pt x="36" y="2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9" name="iṧḻïḋé"/>
            <p:cNvSpPr/>
            <p:nvPr/>
          </p:nvSpPr>
          <p:spPr bwMode="auto">
            <a:xfrm>
              <a:off x="7288213" y="4578351"/>
              <a:ext cx="138113" cy="90488"/>
            </a:xfrm>
            <a:custGeom>
              <a:avLst/>
              <a:gdLst>
                <a:gd name="T0" fmla="*/ 20 w 72"/>
                <a:gd name="T1" fmla="*/ 21 h 47"/>
                <a:gd name="T2" fmla="*/ 27 w 72"/>
                <a:gd name="T3" fmla="*/ 32 h 47"/>
                <a:gd name="T4" fmla="*/ 28 w 72"/>
                <a:gd name="T5" fmla="*/ 35 h 47"/>
                <a:gd name="T6" fmla="*/ 44 w 72"/>
                <a:gd name="T7" fmla="*/ 47 h 47"/>
                <a:gd name="T8" fmla="*/ 72 w 72"/>
                <a:gd name="T9" fmla="*/ 22 h 47"/>
                <a:gd name="T10" fmla="*/ 67 w 72"/>
                <a:gd name="T11" fmla="*/ 22 h 47"/>
                <a:gd name="T12" fmla="*/ 52 w 72"/>
                <a:gd name="T13" fmla="*/ 24 h 47"/>
                <a:gd name="T14" fmla="*/ 37 w 72"/>
                <a:gd name="T15" fmla="*/ 25 h 47"/>
                <a:gd name="T16" fmla="*/ 20 w 72"/>
                <a:gd name="T17" fmla="*/ 21 h 47"/>
                <a:gd name="T18" fmla="*/ 1 w 72"/>
                <a:gd name="T19" fmla="*/ 0 h 47"/>
                <a:gd name="T20" fmla="*/ 0 w 72"/>
                <a:gd name="T21" fmla="*/ 8 h 47"/>
                <a:gd name="T22" fmla="*/ 10 w 72"/>
                <a:gd name="T23" fmla="*/ 13 h 47"/>
                <a:gd name="T24" fmla="*/ 1 w 72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7">
                  <a:moveTo>
                    <a:pt x="20" y="21"/>
                  </a:moveTo>
                  <a:cubicBezTo>
                    <a:pt x="23" y="24"/>
                    <a:pt x="25" y="28"/>
                    <a:pt x="27" y="32"/>
                  </a:cubicBezTo>
                  <a:cubicBezTo>
                    <a:pt x="27" y="33"/>
                    <a:pt x="28" y="34"/>
                    <a:pt x="28" y="35"/>
                  </a:cubicBezTo>
                  <a:cubicBezTo>
                    <a:pt x="34" y="38"/>
                    <a:pt x="40" y="42"/>
                    <a:pt x="44" y="47"/>
                  </a:cubicBezTo>
                  <a:cubicBezTo>
                    <a:pt x="57" y="44"/>
                    <a:pt x="68" y="35"/>
                    <a:pt x="72" y="22"/>
                  </a:cubicBezTo>
                  <a:cubicBezTo>
                    <a:pt x="70" y="22"/>
                    <a:pt x="69" y="22"/>
                    <a:pt x="67" y="22"/>
                  </a:cubicBezTo>
                  <a:cubicBezTo>
                    <a:pt x="62" y="22"/>
                    <a:pt x="57" y="23"/>
                    <a:pt x="52" y="24"/>
                  </a:cubicBezTo>
                  <a:cubicBezTo>
                    <a:pt x="47" y="24"/>
                    <a:pt x="42" y="25"/>
                    <a:pt x="37" y="25"/>
                  </a:cubicBezTo>
                  <a:cubicBezTo>
                    <a:pt x="31" y="25"/>
                    <a:pt x="26" y="24"/>
                    <a:pt x="20" y="21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3" y="9"/>
                    <a:pt x="7" y="11"/>
                    <a:pt x="10" y="13"/>
                  </a:cubicBezTo>
                  <a:cubicBezTo>
                    <a:pt x="7" y="9"/>
                    <a:pt x="4" y="5"/>
                    <a:pt x="1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0" name="işļîde"/>
            <p:cNvSpPr/>
            <p:nvPr/>
          </p:nvSpPr>
          <p:spPr bwMode="auto">
            <a:xfrm>
              <a:off x="7286626" y="4576763"/>
              <a:ext cx="141288" cy="92075"/>
            </a:xfrm>
            <a:custGeom>
              <a:avLst/>
              <a:gdLst>
                <a:gd name="T0" fmla="*/ 73 w 74"/>
                <a:gd name="T1" fmla="*/ 23 h 48"/>
                <a:gd name="T2" fmla="*/ 45 w 74"/>
                <a:gd name="T3" fmla="*/ 48 h 48"/>
                <a:gd name="T4" fmla="*/ 45 w 74"/>
                <a:gd name="T5" fmla="*/ 48 h 48"/>
                <a:gd name="T6" fmla="*/ 74 w 74"/>
                <a:gd name="T7" fmla="*/ 23 h 48"/>
                <a:gd name="T8" fmla="*/ 73 w 74"/>
                <a:gd name="T9" fmla="*/ 23 h 48"/>
                <a:gd name="T10" fmla="*/ 2 w 74"/>
                <a:gd name="T11" fmla="*/ 0 h 48"/>
                <a:gd name="T12" fmla="*/ 0 w 74"/>
                <a:gd name="T13" fmla="*/ 9 h 48"/>
                <a:gd name="T14" fmla="*/ 1 w 74"/>
                <a:gd name="T15" fmla="*/ 9 h 48"/>
                <a:gd name="T16" fmla="*/ 2 w 74"/>
                <a:gd name="T17" fmla="*/ 1 h 48"/>
                <a:gd name="T18" fmla="*/ 2 w 7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48">
                  <a:moveTo>
                    <a:pt x="73" y="23"/>
                  </a:moveTo>
                  <a:cubicBezTo>
                    <a:pt x="69" y="36"/>
                    <a:pt x="58" y="45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58" y="46"/>
                    <a:pt x="69" y="36"/>
                    <a:pt x="74" y="23"/>
                  </a:cubicBezTo>
                  <a:cubicBezTo>
                    <a:pt x="73" y="23"/>
                    <a:pt x="73" y="23"/>
                    <a:pt x="73" y="23"/>
                  </a:cubicBezTo>
                  <a:moveTo>
                    <a:pt x="2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6"/>
                    <a:pt x="1" y="4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1" name="ïSḷiḍê"/>
            <p:cNvSpPr/>
            <p:nvPr/>
          </p:nvSpPr>
          <p:spPr bwMode="auto">
            <a:xfrm>
              <a:off x="7234238" y="4633913"/>
              <a:ext cx="161925" cy="161925"/>
            </a:xfrm>
            <a:custGeom>
              <a:avLst/>
              <a:gdLst>
                <a:gd name="T0" fmla="*/ 78 w 84"/>
                <a:gd name="T1" fmla="*/ 54 h 85"/>
                <a:gd name="T2" fmla="*/ 31 w 84"/>
                <a:gd name="T3" fmla="*/ 78 h 85"/>
                <a:gd name="T4" fmla="*/ 6 w 84"/>
                <a:gd name="T5" fmla="*/ 31 h 85"/>
                <a:gd name="T6" fmla="*/ 54 w 84"/>
                <a:gd name="T7" fmla="*/ 7 h 85"/>
                <a:gd name="T8" fmla="*/ 78 w 84"/>
                <a:gd name="T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5">
                  <a:moveTo>
                    <a:pt x="78" y="54"/>
                  </a:moveTo>
                  <a:cubicBezTo>
                    <a:pt x="72" y="74"/>
                    <a:pt x="50" y="85"/>
                    <a:pt x="31" y="78"/>
                  </a:cubicBezTo>
                  <a:cubicBezTo>
                    <a:pt x="11" y="72"/>
                    <a:pt x="0" y="51"/>
                    <a:pt x="6" y="31"/>
                  </a:cubicBezTo>
                  <a:cubicBezTo>
                    <a:pt x="13" y="11"/>
                    <a:pt x="34" y="0"/>
                    <a:pt x="54" y="7"/>
                  </a:cubicBezTo>
                  <a:cubicBezTo>
                    <a:pt x="74" y="13"/>
                    <a:pt x="84" y="34"/>
                    <a:pt x="78" y="54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2" name="í$1îďê"/>
            <p:cNvSpPr/>
            <p:nvPr/>
          </p:nvSpPr>
          <p:spPr bwMode="auto">
            <a:xfrm>
              <a:off x="7232651" y="4638676"/>
              <a:ext cx="158750" cy="150813"/>
            </a:xfrm>
            <a:custGeom>
              <a:avLst/>
              <a:gdLst>
                <a:gd name="T0" fmla="*/ 50 w 83"/>
                <a:gd name="T1" fmla="*/ 77 h 78"/>
                <a:gd name="T2" fmla="*/ 31 w 83"/>
                <a:gd name="T3" fmla="*/ 76 h 78"/>
                <a:gd name="T4" fmla="*/ 7 w 83"/>
                <a:gd name="T5" fmla="*/ 28 h 78"/>
                <a:gd name="T6" fmla="*/ 36 w 83"/>
                <a:gd name="T7" fmla="*/ 2 h 78"/>
                <a:gd name="T8" fmla="*/ 55 w 83"/>
                <a:gd name="T9" fmla="*/ 3 h 78"/>
                <a:gd name="T10" fmla="*/ 77 w 83"/>
                <a:gd name="T11" fmla="*/ 22 h 78"/>
                <a:gd name="T12" fmla="*/ 80 w 83"/>
                <a:gd name="T13" fmla="*/ 51 h 78"/>
                <a:gd name="T14" fmla="*/ 50 w 83"/>
                <a:gd name="T15" fmla="*/ 77 h 78"/>
                <a:gd name="T16" fmla="*/ 37 w 83"/>
                <a:gd name="T17" fmla="*/ 3 h 78"/>
                <a:gd name="T18" fmla="*/ 8 w 83"/>
                <a:gd name="T19" fmla="*/ 28 h 78"/>
                <a:gd name="T20" fmla="*/ 32 w 83"/>
                <a:gd name="T21" fmla="*/ 75 h 78"/>
                <a:gd name="T22" fmla="*/ 50 w 83"/>
                <a:gd name="T23" fmla="*/ 76 h 78"/>
                <a:gd name="T24" fmla="*/ 78 w 83"/>
                <a:gd name="T25" fmla="*/ 51 h 78"/>
                <a:gd name="T26" fmla="*/ 76 w 83"/>
                <a:gd name="T27" fmla="*/ 23 h 78"/>
                <a:gd name="T28" fmla="*/ 55 w 83"/>
                <a:gd name="T29" fmla="*/ 4 h 78"/>
                <a:gd name="T30" fmla="*/ 37 w 83"/>
                <a:gd name="T3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8">
                  <a:moveTo>
                    <a:pt x="50" y="77"/>
                  </a:moveTo>
                  <a:cubicBezTo>
                    <a:pt x="44" y="78"/>
                    <a:pt x="37" y="78"/>
                    <a:pt x="31" y="76"/>
                  </a:cubicBezTo>
                  <a:cubicBezTo>
                    <a:pt x="11" y="69"/>
                    <a:pt x="0" y="48"/>
                    <a:pt x="7" y="28"/>
                  </a:cubicBezTo>
                  <a:cubicBezTo>
                    <a:pt x="11" y="14"/>
                    <a:pt x="22" y="4"/>
                    <a:pt x="36" y="2"/>
                  </a:cubicBezTo>
                  <a:cubicBezTo>
                    <a:pt x="43" y="0"/>
                    <a:pt x="49" y="1"/>
                    <a:pt x="55" y="3"/>
                  </a:cubicBezTo>
                  <a:cubicBezTo>
                    <a:pt x="65" y="6"/>
                    <a:pt x="73" y="13"/>
                    <a:pt x="77" y="22"/>
                  </a:cubicBezTo>
                  <a:cubicBezTo>
                    <a:pt x="82" y="31"/>
                    <a:pt x="83" y="41"/>
                    <a:pt x="80" y="51"/>
                  </a:cubicBezTo>
                  <a:cubicBezTo>
                    <a:pt x="75" y="65"/>
                    <a:pt x="64" y="75"/>
                    <a:pt x="50" y="77"/>
                  </a:cubicBezTo>
                  <a:moveTo>
                    <a:pt x="37" y="3"/>
                  </a:moveTo>
                  <a:cubicBezTo>
                    <a:pt x="23" y="5"/>
                    <a:pt x="12" y="15"/>
                    <a:pt x="8" y="28"/>
                  </a:cubicBezTo>
                  <a:cubicBezTo>
                    <a:pt x="2" y="47"/>
                    <a:pt x="12" y="68"/>
                    <a:pt x="32" y="75"/>
                  </a:cubicBezTo>
                  <a:cubicBezTo>
                    <a:pt x="38" y="76"/>
                    <a:pt x="44" y="77"/>
                    <a:pt x="50" y="76"/>
                  </a:cubicBezTo>
                  <a:cubicBezTo>
                    <a:pt x="63" y="73"/>
                    <a:pt x="74" y="64"/>
                    <a:pt x="78" y="51"/>
                  </a:cubicBezTo>
                  <a:cubicBezTo>
                    <a:pt x="81" y="41"/>
                    <a:pt x="81" y="31"/>
                    <a:pt x="76" y="23"/>
                  </a:cubicBezTo>
                  <a:cubicBezTo>
                    <a:pt x="72" y="14"/>
                    <a:pt x="64" y="7"/>
                    <a:pt x="55" y="4"/>
                  </a:cubicBezTo>
                  <a:cubicBezTo>
                    <a:pt x="49" y="2"/>
                    <a:pt x="43" y="2"/>
                    <a:pt x="37" y="3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3" name="î$ļiḓè"/>
            <p:cNvSpPr/>
            <p:nvPr/>
          </p:nvSpPr>
          <p:spPr bwMode="auto">
            <a:xfrm>
              <a:off x="7389813" y="4543426"/>
              <a:ext cx="55563" cy="73025"/>
            </a:xfrm>
            <a:custGeom>
              <a:avLst/>
              <a:gdLst>
                <a:gd name="T0" fmla="*/ 0 w 29"/>
                <a:gd name="T1" fmla="*/ 0 h 38"/>
                <a:gd name="T2" fmla="*/ 12 w 29"/>
                <a:gd name="T3" fmla="*/ 38 h 38"/>
                <a:gd name="T4" fmla="*/ 0 w 2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8">
                  <a:moveTo>
                    <a:pt x="0" y="0"/>
                  </a:moveTo>
                  <a:cubicBezTo>
                    <a:pt x="0" y="0"/>
                    <a:pt x="29" y="16"/>
                    <a:pt x="12" y="38"/>
                  </a:cubicBezTo>
                  <a:cubicBezTo>
                    <a:pt x="12" y="38"/>
                    <a:pt x="16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4" name="ïsḻíḓé"/>
            <p:cNvSpPr/>
            <p:nvPr/>
          </p:nvSpPr>
          <p:spPr bwMode="auto">
            <a:xfrm>
              <a:off x="7337426" y="4683126"/>
              <a:ext cx="63500" cy="90488"/>
            </a:xfrm>
            <a:custGeom>
              <a:avLst/>
              <a:gdLst>
                <a:gd name="T0" fmla="*/ 18 w 33"/>
                <a:gd name="T1" fmla="*/ 0 h 47"/>
                <a:gd name="T2" fmla="*/ 0 w 33"/>
                <a:gd name="T3" fmla="*/ 47 h 47"/>
                <a:gd name="T4" fmla="*/ 18 w 33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7">
                  <a:moveTo>
                    <a:pt x="18" y="0"/>
                  </a:moveTo>
                  <a:cubicBezTo>
                    <a:pt x="18" y="0"/>
                    <a:pt x="24" y="31"/>
                    <a:pt x="0" y="47"/>
                  </a:cubicBezTo>
                  <a:cubicBezTo>
                    <a:pt x="0" y="47"/>
                    <a:pt x="33" y="34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5" name="iṧḻíḋè"/>
            <p:cNvSpPr/>
            <p:nvPr/>
          </p:nvSpPr>
          <p:spPr bwMode="auto">
            <a:xfrm>
              <a:off x="7426326" y="4635501"/>
              <a:ext cx="153988" cy="339725"/>
            </a:xfrm>
            <a:custGeom>
              <a:avLst/>
              <a:gdLst>
                <a:gd name="T0" fmla="*/ 0 w 80"/>
                <a:gd name="T1" fmla="*/ 0 h 177"/>
                <a:gd name="T2" fmla="*/ 51 w 80"/>
                <a:gd name="T3" fmla="*/ 92 h 177"/>
                <a:gd name="T4" fmla="*/ 80 w 80"/>
                <a:gd name="T5" fmla="*/ 172 h 177"/>
                <a:gd name="T6" fmla="*/ 37 w 80"/>
                <a:gd name="T7" fmla="*/ 100 h 177"/>
                <a:gd name="T8" fmla="*/ 0 w 80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7">
                  <a:moveTo>
                    <a:pt x="0" y="0"/>
                  </a:moveTo>
                  <a:cubicBezTo>
                    <a:pt x="0" y="0"/>
                    <a:pt x="61" y="27"/>
                    <a:pt x="51" y="92"/>
                  </a:cubicBezTo>
                  <a:cubicBezTo>
                    <a:pt x="41" y="168"/>
                    <a:pt x="80" y="172"/>
                    <a:pt x="80" y="172"/>
                  </a:cubicBezTo>
                  <a:cubicBezTo>
                    <a:pt x="80" y="172"/>
                    <a:pt x="35" y="177"/>
                    <a:pt x="37" y="100"/>
                  </a:cubicBezTo>
                  <a:cubicBezTo>
                    <a:pt x="39" y="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6" name="isḷîḑe"/>
            <p:cNvSpPr/>
            <p:nvPr/>
          </p:nvSpPr>
          <p:spPr bwMode="auto">
            <a:xfrm>
              <a:off x="7262813" y="4745038"/>
              <a:ext cx="69850" cy="39688"/>
            </a:xfrm>
            <a:custGeom>
              <a:avLst/>
              <a:gdLst>
                <a:gd name="T0" fmla="*/ 21 w 36"/>
                <a:gd name="T1" fmla="*/ 0 h 21"/>
                <a:gd name="T2" fmla="*/ 3 w 36"/>
                <a:gd name="T3" fmla="*/ 9 h 21"/>
                <a:gd name="T4" fmla="*/ 3 w 36"/>
                <a:gd name="T5" fmla="*/ 9 h 21"/>
                <a:gd name="T6" fmla="*/ 0 w 36"/>
                <a:gd name="T7" fmla="*/ 10 h 21"/>
                <a:gd name="T8" fmla="*/ 16 w 36"/>
                <a:gd name="T9" fmla="*/ 20 h 21"/>
                <a:gd name="T10" fmla="*/ 27 w 36"/>
                <a:gd name="T11" fmla="*/ 21 h 21"/>
                <a:gd name="T12" fmla="*/ 31 w 36"/>
                <a:gd name="T13" fmla="*/ 21 h 21"/>
                <a:gd name="T14" fmla="*/ 21 w 36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1">
                  <a:moveTo>
                    <a:pt x="21" y="0"/>
                  </a:moveTo>
                  <a:cubicBezTo>
                    <a:pt x="16" y="4"/>
                    <a:pt x="9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0"/>
                  </a:cubicBezTo>
                  <a:cubicBezTo>
                    <a:pt x="5" y="14"/>
                    <a:pt x="10" y="18"/>
                    <a:pt x="16" y="20"/>
                  </a:cubicBezTo>
                  <a:cubicBezTo>
                    <a:pt x="19" y="21"/>
                    <a:pt x="23" y="21"/>
                    <a:pt x="27" y="21"/>
                  </a:cubicBezTo>
                  <a:cubicBezTo>
                    <a:pt x="28" y="21"/>
                    <a:pt x="29" y="21"/>
                    <a:pt x="31" y="21"/>
                  </a:cubicBezTo>
                  <a:cubicBezTo>
                    <a:pt x="36" y="19"/>
                    <a:pt x="28" y="11"/>
                    <a:pt x="21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7" name="í$ḷiḋè"/>
            <p:cNvSpPr/>
            <p:nvPr/>
          </p:nvSpPr>
          <p:spPr bwMode="auto">
            <a:xfrm>
              <a:off x="7262813" y="4764088"/>
              <a:ext cx="60325" cy="22225"/>
            </a:xfrm>
            <a:custGeom>
              <a:avLst/>
              <a:gdLst>
                <a:gd name="T0" fmla="*/ 0 w 31"/>
                <a:gd name="T1" fmla="*/ 0 h 12"/>
                <a:gd name="T2" fmla="*/ 0 w 31"/>
                <a:gd name="T3" fmla="*/ 0 h 12"/>
                <a:gd name="T4" fmla="*/ 16 w 31"/>
                <a:gd name="T5" fmla="*/ 10 h 12"/>
                <a:gd name="T6" fmla="*/ 27 w 31"/>
                <a:gd name="T7" fmla="*/ 12 h 12"/>
                <a:gd name="T8" fmla="*/ 31 w 31"/>
                <a:gd name="T9" fmla="*/ 11 h 12"/>
                <a:gd name="T10" fmla="*/ 27 w 31"/>
                <a:gd name="T11" fmla="*/ 11 h 12"/>
                <a:gd name="T12" fmla="*/ 16 w 31"/>
                <a:gd name="T13" fmla="*/ 10 h 12"/>
                <a:gd name="T14" fmla="*/ 0 w 3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9" y="8"/>
                    <a:pt x="16" y="10"/>
                  </a:cubicBezTo>
                  <a:cubicBezTo>
                    <a:pt x="21" y="11"/>
                    <a:pt x="24" y="12"/>
                    <a:pt x="27" y="12"/>
                  </a:cubicBezTo>
                  <a:cubicBezTo>
                    <a:pt x="29" y="12"/>
                    <a:pt x="30" y="12"/>
                    <a:pt x="31" y="11"/>
                  </a:cubicBezTo>
                  <a:cubicBezTo>
                    <a:pt x="29" y="11"/>
                    <a:pt x="28" y="11"/>
                    <a:pt x="27" y="11"/>
                  </a:cubicBezTo>
                  <a:cubicBezTo>
                    <a:pt x="23" y="11"/>
                    <a:pt x="19" y="11"/>
                    <a:pt x="16" y="10"/>
                  </a:cubicBezTo>
                  <a:cubicBezTo>
                    <a:pt x="10" y="8"/>
                    <a:pt x="5" y="4"/>
                    <a:pt x="0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8" name="íṡḻïḋe"/>
            <p:cNvSpPr/>
            <p:nvPr/>
          </p:nvSpPr>
          <p:spPr bwMode="auto">
            <a:xfrm>
              <a:off x="5799138" y="3725863"/>
              <a:ext cx="574675" cy="573088"/>
            </a:xfrm>
            <a:custGeom>
              <a:avLst/>
              <a:gdLst>
                <a:gd name="T0" fmla="*/ 252 w 300"/>
                <a:gd name="T1" fmla="*/ 65 h 299"/>
                <a:gd name="T2" fmla="*/ 111 w 300"/>
                <a:gd name="T3" fmla="*/ 32 h 299"/>
                <a:gd name="T4" fmla="*/ 0 w 300"/>
                <a:gd name="T5" fmla="*/ 123 h 299"/>
                <a:gd name="T6" fmla="*/ 239 w 300"/>
                <a:gd name="T7" fmla="*/ 135 h 299"/>
                <a:gd name="T8" fmla="*/ 252 w 300"/>
                <a:gd name="T9" fmla="*/ 6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99">
                  <a:moveTo>
                    <a:pt x="252" y="65"/>
                  </a:moveTo>
                  <a:cubicBezTo>
                    <a:pt x="252" y="65"/>
                    <a:pt x="167" y="0"/>
                    <a:pt x="111" y="32"/>
                  </a:cubicBezTo>
                  <a:cubicBezTo>
                    <a:pt x="55" y="64"/>
                    <a:pt x="37" y="134"/>
                    <a:pt x="0" y="123"/>
                  </a:cubicBezTo>
                  <a:cubicBezTo>
                    <a:pt x="0" y="123"/>
                    <a:pt x="154" y="299"/>
                    <a:pt x="239" y="135"/>
                  </a:cubicBezTo>
                  <a:cubicBezTo>
                    <a:pt x="239" y="135"/>
                    <a:pt x="300" y="94"/>
                    <a:pt x="252" y="65"/>
                  </a:cubicBezTo>
                </a:path>
              </a:pathLst>
            </a:custGeom>
            <a:solidFill>
              <a:srgbClr val="400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9" name="ï$1iḑe"/>
            <p:cNvSpPr/>
            <p:nvPr/>
          </p:nvSpPr>
          <p:spPr bwMode="auto">
            <a:xfrm>
              <a:off x="6121401" y="3717926"/>
              <a:ext cx="161925" cy="163513"/>
            </a:xfrm>
            <a:custGeom>
              <a:avLst/>
              <a:gdLst>
                <a:gd name="T0" fmla="*/ 7 w 85"/>
                <a:gd name="T1" fmla="*/ 31 h 85"/>
                <a:gd name="T2" fmla="*/ 31 w 85"/>
                <a:gd name="T3" fmla="*/ 78 h 85"/>
                <a:gd name="T4" fmla="*/ 79 w 85"/>
                <a:gd name="T5" fmla="*/ 54 h 85"/>
                <a:gd name="T6" fmla="*/ 54 w 85"/>
                <a:gd name="T7" fmla="*/ 6 h 85"/>
                <a:gd name="T8" fmla="*/ 7 w 85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31"/>
                  </a:moveTo>
                  <a:cubicBezTo>
                    <a:pt x="0" y="51"/>
                    <a:pt x="11" y="72"/>
                    <a:pt x="31" y="78"/>
                  </a:cubicBezTo>
                  <a:cubicBezTo>
                    <a:pt x="51" y="85"/>
                    <a:pt x="72" y="74"/>
                    <a:pt x="79" y="54"/>
                  </a:cubicBezTo>
                  <a:cubicBezTo>
                    <a:pt x="85" y="34"/>
                    <a:pt x="74" y="13"/>
                    <a:pt x="54" y="6"/>
                  </a:cubicBezTo>
                  <a:cubicBezTo>
                    <a:pt x="34" y="0"/>
                    <a:pt x="13" y="11"/>
                    <a:pt x="7" y="31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0" name="iṩliḓé"/>
            <p:cNvSpPr/>
            <p:nvPr/>
          </p:nvSpPr>
          <p:spPr bwMode="auto">
            <a:xfrm>
              <a:off x="6126163" y="3724276"/>
              <a:ext cx="160338" cy="149225"/>
            </a:xfrm>
            <a:custGeom>
              <a:avLst/>
              <a:gdLst>
                <a:gd name="T0" fmla="*/ 47 w 83"/>
                <a:gd name="T1" fmla="*/ 77 h 78"/>
                <a:gd name="T2" fmla="*/ 47 w 83"/>
                <a:gd name="T3" fmla="*/ 77 h 78"/>
                <a:gd name="T4" fmla="*/ 28 w 83"/>
                <a:gd name="T5" fmla="*/ 76 h 78"/>
                <a:gd name="T6" fmla="*/ 5 w 83"/>
                <a:gd name="T7" fmla="*/ 57 h 78"/>
                <a:gd name="T8" fmla="*/ 3 w 83"/>
                <a:gd name="T9" fmla="*/ 27 h 78"/>
                <a:gd name="T10" fmla="*/ 33 w 83"/>
                <a:gd name="T11" fmla="*/ 1 h 78"/>
                <a:gd name="T12" fmla="*/ 52 w 83"/>
                <a:gd name="T13" fmla="*/ 3 h 78"/>
                <a:gd name="T14" fmla="*/ 76 w 83"/>
                <a:gd name="T15" fmla="*/ 51 h 78"/>
                <a:gd name="T16" fmla="*/ 47 w 83"/>
                <a:gd name="T17" fmla="*/ 77 h 78"/>
                <a:gd name="T18" fmla="*/ 33 w 83"/>
                <a:gd name="T19" fmla="*/ 3 h 78"/>
                <a:gd name="T20" fmla="*/ 5 w 83"/>
                <a:gd name="T21" fmla="*/ 28 h 78"/>
                <a:gd name="T22" fmla="*/ 7 w 83"/>
                <a:gd name="T23" fmla="*/ 56 h 78"/>
                <a:gd name="T24" fmla="*/ 28 w 83"/>
                <a:gd name="T25" fmla="*/ 74 h 78"/>
                <a:gd name="T26" fmla="*/ 46 w 83"/>
                <a:gd name="T27" fmla="*/ 76 h 78"/>
                <a:gd name="T28" fmla="*/ 75 w 83"/>
                <a:gd name="T29" fmla="*/ 51 h 78"/>
                <a:gd name="T30" fmla="*/ 51 w 83"/>
                <a:gd name="T31" fmla="*/ 4 h 78"/>
                <a:gd name="T32" fmla="*/ 33 w 83"/>
                <a:gd name="T3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78">
                  <a:moveTo>
                    <a:pt x="47" y="77"/>
                  </a:moveTo>
                  <a:cubicBezTo>
                    <a:pt x="47" y="77"/>
                    <a:pt x="47" y="77"/>
                    <a:pt x="47" y="77"/>
                  </a:cubicBezTo>
                  <a:cubicBezTo>
                    <a:pt x="40" y="78"/>
                    <a:pt x="34" y="78"/>
                    <a:pt x="28" y="76"/>
                  </a:cubicBezTo>
                  <a:cubicBezTo>
                    <a:pt x="18" y="73"/>
                    <a:pt x="10" y="66"/>
                    <a:pt x="5" y="57"/>
                  </a:cubicBezTo>
                  <a:cubicBezTo>
                    <a:pt x="1" y="48"/>
                    <a:pt x="0" y="37"/>
                    <a:pt x="3" y="27"/>
                  </a:cubicBezTo>
                  <a:cubicBezTo>
                    <a:pt x="7" y="14"/>
                    <a:pt x="19" y="4"/>
                    <a:pt x="33" y="1"/>
                  </a:cubicBezTo>
                  <a:cubicBezTo>
                    <a:pt x="39" y="0"/>
                    <a:pt x="46" y="1"/>
                    <a:pt x="52" y="3"/>
                  </a:cubicBezTo>
                  <a:cubicBezTo>
                    <a:pt x="72" y="9"/>
                    <a:pt x="83" y="31"/>
                    <a:pt x="76" y="51"/>
                  </a:cubicBezTo>
                  <a:cubicBezTo>
                    <a:pt x="72" y="65"/>
                    <a:pt x="61" y="75"/>
                    <a:pt x="47" y="77"/>
                  </a:cubicBezTo>
                  <a:moveTo>
                    <a:pt x="33" y="3"/>
                  </a:moveTo>
                  <a:cubicBezTo>
                    <a:pt x="20" y="5"/>
                    <a:pt x="9" y="15"/>
                    <a:pt x="5" y="28"/>
                  </a:cubicBezTo>
                  <a:cubicBezTo>
                    <a:pt x="1" y="37"/>
                    <a:pt x="2" y="47"/>
                    <a:pt x="7" y="56"/>
                  </a:cubicBezTo>
                  <a:cubicBezTo>
                    <a:pt x="11" y="65"/>
                    <a:pt x="19" y="71"/>
                    <a:pt x="28" y="74"/>
                  </a:cubicBezTo>
                  <a:cubicBezTo>
                    <a:pt x="34" y="76"/>
                    <a:pt x="40" y="77"/>
                    <a:pt x="46" y="76"/>
                  </a:cubicBezTo>
                  <a:cubicBezTo>
                    <a:pt x="60" y="73"/>
                    <a:pt x="71" y="64"/>
                    <a:pt x="75" y="51"/>
                  </a:cubicBezTo>
                  <a:cubicBezTo>
                    <a:pt x="81" y="31"/>
                    <a:pt x="70" y="10"/>
                    <a:pt x="51" y="4"/>
                  </a:cubicBezTo>
                  <a:cubicBezTo>
                    <a:pt x="45" y="2"/>
                    <a:pt x="39" y="2"/>
                    <a:pt x="33" y="3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1" name="ïsḻîḑê"/>
            <p:cNvSpPr/>
            <p:nvPr/>
          </p:nvSpPr>
          <p:spPr bwMode="auto">
            <a:xfrm>
              <a:off x="6129338" y="3778251"/>
              <a:ext cx="88900" cy="77788"/>
            </a:xfrm>
            <a:custGeom>
              <a:avLst/>
              <a:gdLst>
                <a:gd name="T0" fmla="*/ 4 w 47"/>
                <a:gd name="T1" fmla="*/ 0 h 41"/>
                <a:gd name="T2" fmla="*/ 6 w 47"/>
                <a:gd name="T3" fmla="*/ 28 h 41"/>
                <a:gd name="T4" fmla="*/ 7 w 47"/>
                <a:gd name="T5" fmla="*/ 30 h 41"/>
                <a:gd name="T6" fmla="*/ 22 w 47"/>
                <a:gd name="T7" fmla="*/ 35 h 41"/>
                <a:gd name="T8" fmla="*/ 33 w 47"/>
                <a:gd name="T9" fmla="*/ 37 h 41"/>
                <a:gd name="T10" fmla="*/ 42 w 47"/>
                <a:gd name="T11" fmla="*/ 41 h 41"/>
                <a:gd name="T12" fmla="*/ 47 w 47"/>
                <a:gd name="T13" fmla="*/ 30 h 41"/>
                <a:gd name="T14" fmla="*/ 4 w 47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1">
                  <a:moveTo>
                    <a:pt x="4" y="0"/>
                  </a:moveTo>
                  <a:cubicBezTo>
                    <a:pt x="0" y="9"/>
                    <a:pt x="1" y="19"/>
                    <a:pt x="6" y="28"/>
                  </a:cubicBezTo>
                  <a:cubicBezTo>
                    <a:pt x="6" y="29"/>
                    <a:pt x="6" y="29"/>
                    <a:pt x="7" y="30"/>
                  </a:cubicBezTo>
                  <a:cubicBezTo>
                    <a:pt x="12" y="31"/>
                    <a:pt x="18" y="33"/>
                    <a:pt x="22" y="35"/>
                  </a:cubicBezTo>
                  <a:cubicBezTo>
                    <a:pt x="26" y="35"/>
                    <a:pt x="30" y="36"/>
                    <a:pt x="33" y="37"/>
                  </a:cubicBezTo>
                  <a:cubicBezTo>
                    <a:pt x="36" y="38"/>
                    <a:pt x="39" y="40"/>
                    <a:pt x="42" y="41"/>
                  </a:cubicBezTo>
                  <a:cubicBezTo>
                    <a:pt x="43" y="37"/>
                    <a:pt x="45" y="34"/>
                    <a:pt x="47" y="30"/>
                  </a:cubicBezTo>
                  <a:cubicBezTo>
                    <a:pt x="26" y="28"/>
                    <a:pt x="17" y="7"/>
                    <a:pt x="4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2" name="íşḷíḓé"/>
            <p:cNvSpPr/>
            <p:nvPr/>
          </p:nvSpPr>
          <p:spPr bwMode="auto">
            <a:xfrm>
              <a:off x="6126163" y="3778251"/>
              <a:ext cx="15875" cy="57150"/>
            </a:xfrm>
            <a:custGeom>
              <a:avLst/>
              <a:gdLst>
                <a:gd name="T0" fmla="*/ 4 w 8"/>
                <a:gd name="T1" fmla="*/ 0 h 30"/>
                <a:gd name="T2" fmla="*/ 7 w 8"/>
                <a:gd name="T3" fmla="*/ 29 h 30"/>
                <a:gd name="T4" fmla="*/ 8 w 8"/>
                <a:gd name="T5" fmla="*/ 30 h 30"/>
                <a:gd name="T6" fmla="*/ 7 w 8"/>
                <a:gd name="T7" fmla="*/ 28 h 30"/>
                <a:gd name="T8" fmla="*/ 5 w 8"/>
                <a:gd name="T9" fmla="*/ 0 h 30"/>
                <a:gd name="T10" fmla="*/ 4 w 8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0">
                  <a:moveTo>
                    <a:pt x="4" y="0"/>
                  </a:moveTo>
                  <a:cubicBezTo>
                    <a:pt x="0" y="10"/>
                    <a:pt x="2" y="21"/>
                    <a:pt x="7" y="29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7" y="29"/>
                    <a:pt x="7" y="29"/>
                    <a:pt x="7" y="28"/>
                  </a:cubicBezTo>
                  <a:cubicBezTo>
                    <a:pt x="2" y="19"/>
                    <a:pt x="1" y="9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3" name="îšḻîďè"/>
            <p:cNvSpPr/>
            <p:nvPr/>
          </p:nvSpPr>
          <p:spPr bwMode="auto">
            <a:xfrm>
              <a:off x="6088063" y="3838576"/>
              <a:ext cx="163513" cy="161925"/>
            </a:xfrm>
            <a:custGeom>
              <a:avLst/>
              <a:gdLst>
                <a:gd name="T0" fmla="*/ 6 w 85"/>
                <a:gd name="T1" fmla="*/ 30 h 84"/>
                <a:gd name="T2" fmla="*/ 31 w 85"/>
                <a:gd name="T3" fmla="*/ 78 h 84"/>
                <a:gd name="T4" fmla="*/ 78 w 85"/>
                <a:gd name="T5" fmla="*/ 53 h 84"/>
                <a:gd name="T6" fmla="*/ 54 w 85"/>
                <a:gd name="T7" fmla="*/ 6 h 84"/>
                <a:gd name="T8" fmla="*/ 6 w 85"/>
                <a:gd name="T9" fmla="*/ 3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4">
                  <a:moveTo>
                    <a:pt x="6" y="30"/>
                  </a:moveTo>
                  <a:cubicBezTo>
                    <a:pt x="0" y="50"/>
                    <a:pt x="11" y="71"/>
                    <a:pt x="31" y="78"/>
                  </a:cubicBezTo>
                  <a:cubicBezTo>
                    <a:pt x="50" y="84"/>
                    <a:pt x="72" y="73"/>
                    <a:pt x="78" y="53"/>
                  </a:cubicBezTo>
                  <a:cubicBezTo>
                    <a:pt x="85" y="34"/>
                    <a:pt x="74" y="12"/>
                    <a:pt x="54" y="6"/>
                  </a:cubicBezTo>
                  <a:cubicBezTo>
                    <a:pt x="34" y="0"/>
                    <a:pt x="13" y="10"/>
                    <a:pt x="6" y="30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4" name="ïśľïḋe"/>
            <p:cNvSpPr/>
            <p:nvPr/>
          </p:nvSpPr>
          <p:spPr bwMode="auto">
            <a:xfrm>
              <a:off x="6086476" y="3844926"/>
              <a:ext cx="158750" cy="149225"/>
            </a:xfrm>
            <a:custGeom>
              <a:avLst/>
              <a:gdLst>
                <a:gd name="T0" fmla="*/ 50 w 83"/>
                <a:gd name="T1" fmla="*/ 77 h 78"/>
                <a:gd name="T2" fmla="*/ 31 w 83"/>
                <a:gd name="T3" fmla="*/ 75 h 78"/>
                <a:gd name="T4" fmla="*/ 7 w 83"/>
                <a:gd name="T5" fmla="*/ 27 h 78"/>
                <a:gd name="T6" fmla="*/ 36 w 83"/>
                <a:gd name="T7" fmla="*/ 1 h 78"/>
                <a:gd name="T8" fmla="*/ 55 w 83"/>
                <a:gd name="T9" fmla="*/ 2 h 78"/>
                <a:gd name="T10" fmla="*/ 77 w 83"/>
                <a:gd name="T11" fmla="*/ 21 h 78"/>
                <a:gd name="T12" fmla="*/ 80 w 83"/>
                <a:gd name="T13" fmla="*/ 51 h 78"/>
                <a:gd name="T14" fmla="*/ 50 w 83"/>
                <a:gd name="T15" fmla="*/ 77 h 78"/>
                <a:gd name="T16" fmla="*/ 37 w 83"/>
                <a:gd name="T17" fmla="*/ 2 h 78"/>
                <a:gd name="T18" fmla="*/ 8 w 83"/>
                <a:gd name="T19" fmla="*/ 27 h 78"/>
                <a:gd name="T20" fmla="*/ 32 w 83"/>
                <a:gd name="T21" fmla="*/ 74 h 78"/>
                <a:gd name="T22" fmla="*/ 50 w 83"/>
                <a:gd name="T23" fmla="*/ 75 h 78"/>
                <a:gd name="T24" fmla="*/ 78 w 83"/>
                <a:gd name="T25" fmla="*/ 50 h 78"/>
                <a:gd name="T26" fmla="*/ 76 w 83"/>
                <a:gd name="T27" fmla="*/ 22 h 78"/>
                <a:gd name="T28" fmla="*/ 55 w 83"/>
                <a:gd name="T29" fmla="*/ 4 h 78"/>
                <a:gd name="T30" fmla="*/ 37 w 83"/>
                <a:gd name="T31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8">
                  <a:moveTo>
                    <a:pt x="50" y="77"/>
                  </a:moveTo>
                  <a:cubicBezTo>
                    <a:pt x="44" y="78"/>
                    <a:pt x="37" y="77"/>
                    <a:pt x="31" y="75"/>
                  </a:cubicBezTo>
                  <a:cubicBezTo>
                    <a:pt x="11" y="69"/>
                    <a:pt x="0" y="47"/>
                    <a:pt x="7" y="27"/>
                  </a:cubicBezTo>
                  <a:cubicBezTo>
                    <a:pt x="11" y="13"/>
                    <a:pt x="22" y="4"/>
                    <a:pt x="36" y="1"/>
                  </a:cubicBezTo>
                  <a:cubicBezTo>
                    <a:pt x="43" y="0"/>
                    <a:pt x="49" y="0"/>
                    <a:pt x="55" y="2"/>
                  </a:cubicBezTo>
                  <a:cubicBezTo>
                    <a:pt x="65" y="5"/>
                    <a:pt x="73" y="12"/>
                    <a:pt x="77" y="21"/>
                  </a:cubicBezTo>
                  <a:cubicBezTo>
                    <a:pt x="82" y="30"/>
                    <a:pt x="83" y="41"/>
                    <a:pt x="80" y="51"/>
                  </a:cubicBezTo>
                  <a:cubicBezTo>
                    <a:pt x="75" y="64"/>
                    <a:pt x="64" y="74"/>
                    <a:pt x="50" y="77"/>
                  </a:cubicBezTo>
                  <a:moveTo>
                    <a:pt x="37" y="2"/>
                  </a:moveTo>
                  <a:cubicBezTo>
                    <a:pt x="23" y="5"/>
                    <a:pt x="12" y="14"/>
                    <a:pt x="8" y="27"/>
                  </a:cubicBezTo>
                  <a:cubicBezTo>
                    <a:pt x="2" y="47"/>
                    <a:pt x="12" y="68"/>
                    <a:pt x="32" y="74"/>
                  </a:cubicBezTo>
                  <a:cubicBezTo>
                    <a:pt x="38" y="76"/>
                    <a:pt x="44" y="76"/>
                    <a:pt x="50" y="75"/>
                  </a:cubicBezTo>
                  <a:cubicBezTo>
                    <a:pt x="63" y="73"/>
                    <a:pt x="74" y="63"/>
                    <a:pt x="78" y="50"/>
                  </a:cubicBezTo>
                  <a:cubicBezTo>
                    <a:pt x="81" y="41"/>
                    <a:pt x="81" y="31"/>
                    <a:pt x="76" y="22"/>
                  </a:cubicBezTo>
                  <a:cubicBezTo>
                    <a:pt x="72" y="13"/>
                    <a:pt x="64" y="7"/>
                    <a:pt x="55" y="4"/>
                  </a:cubicBezTo>
                  <a:cubicBezTo>
                    <a:pt x="49" y="2"/>
                    <a:pt x="43" y="1"/>
                    <a:pt x="37" y="2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5" name="íşľîḍe"/>
            <p:cNvSpPr/>
            <p:nvPr/>
          </p:nvSpPr>
          <p:spPr bwMode="auto">
            <a:xfrm>
              <a:off x="6148388" y="3729038"/>
              <a:ext cx="60325" cy="53975"/>
            </a:xfrm>
            <a:custGeom>
              <a:avLst/>
              <a:gdLst>
                <a:gd name="T0" fmla="*/ 32 w 32"/>
                <a:gd name="T1" fmla="*/ 3 h 28"/>
                <a:gd name="T2" fmla="*/ 0 w 32"/>
                <a:gd name="T3" fmla="*/ 28 h 28"/>
                <a:gd name="T4" fmla="*/ 32 w 32"/>
                <a:gd name="T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8">
                  <a:moveTo>
                    <a:pt x="32" y="3"/>
                  </a:moveTo>
                  <a:cubicBezTo>
                    <a:pt x="32" y="3"/>
                    <a:pt x="0" y="0"/>
                    <a:pt x="0" y="28"/>
                  </a:cubicBezTo>
                  <a:cubicBezTo>
                    <a:pt x="0" y="28"/>
                    <a:pt x="9" y="9"/>
                    <a:pt x="3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6" name="ï$ľide"/>
            <p:cNvSpPr/>
            <p:nvPr/>
          </p:nvSpPr>
          <p:spPr bwMode="auto">
            <a:xfrm>
              <a:off x="6080126" y="3859213"/>
              <a:ext cx="61913" cy="95250"/>
            </a:xfrm>
            <a:custGeom>
              <a:avLst/>
              <a:gdLst>
                <a:gd name="T0" fmla="*/ 32 w 32"/>
                <a:gd name="T1" fmla="*/ 0 h 49"/>
                <a:gd name="T2" fmla="*/ 19 w 32"/>
                <a:gd name="T3" fmla="*/ 49 h 49"/>
                <a:gd name="T4" fmla="*/ 32 w 3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49">
                  <a:moveTo>
                    <a:pt x="32" y="0"/>
                  </a:moveTo>
                  <a:cubicBezTo>
                    <a:pt x="32" y="0"/>
                    <a:pt x="9" y="22"/>
                    <a:pt x="19" y="49"/>
                  </a:cubicBezTo>
                  <a:cubicBezTo>
                    <a:pt x="19" y="49"/>
                    <a:pt x="0" y="19"/>
                    <a:pt x="3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7" name="íŝḷiḓè"/>
            <p:cNvSpPr/>
            <p:nvPr/>
          </p:nvSpPr>
          <p:spPr bwMode="auto">
            <a:xfrm>
              <a:off x="5808663" y="3762376"/>
              <a:ext cx="317500" cy="261938"/>
            </a:xfrm>
            <a:custGeom>
              <a:avLst/>
              <a:gdLst>
                <a:gd name="T0" fmla="*/ 166 w 166"/>
                <a:gd name="T1" fmla="*/ 14 h 137"/>
                <a:gd name="T2" fmla="*/ 70 w 166"/>
                <a:gd name="T3" fmla="*/ 59 h 137"/>
                <a:gd name="T4" fmla="*/ 0 w 166"/>
                <a:gd name="T5" fmla="*/ 107 h 137"/>
                <a:gd name="T6" fmla="*/ 77 w 166"/>
                <a:gd name="T7" fmla="*/ 73 h 137"/>
                <a:gd name="T8" fmla="*/ 166 w 166"/>
                <a:gd name="T9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37">
                  <a:moveTo>
                    <a:pt x="166" y="14"/>
                  </a:moveTo>
                  <a:cubicBezTo>
                    <a:pt x="166" y="14"/>
                    <a:pt x="101" y="0"/>
                    <a:pt x="70" y="59"/>
                  </a:cubicBezTo>
                  <a:cubicBezTo>
                    <a:pt x="35" y="127"/>
                    <a:pt x="0" y="107"/>
                    <a:pt x="0" y="107"/>
                  </a:cubicBezTo>
                  <a:cubicBezTo>
                    <a:pt x="0" y="107"/>
                    <a:pt x="34" y="137"/>
                    <a:pt x="77" y="73"/>
                  </a:cubicBezTo>
                  <a:cubicBezTo>
                    <a:pt x="112" y="21"/>
                    <a:pt x="166" y="14"/>
                    <a:pt x="166" y="14"/>
                  </a:cubicBezTo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8" name="íṥľîḍê"/>
            <p:cNvSpPr/>
            <p:nvPr/>
          </p:nvSpPr>
          <p:spPr bwMode="auto">
            <a:xfrm>
              <a:off x="6191251" y="3852863"/>
              <a:ext cx="15875" cy="20638"/>
            </a:xfrm>
            <a:custGeom>
              <a:avLst/>
              <a:gdLst>
                <a:gd name="T0" fmla="*/ 0 w 8"/>
                <a:gd name="T1" fmla="*/ 0 h 11"/>
                <a:gd name="T2" fmla="*/ 5 w 8"/>
                <a:gd name="T3" fmla="*/ 11 h 11"/>
                <a:gd name="T4" fmla="*/ 8 w 8"/>
                <a:gd name="T5" fmla="*/ 4 h 11"/>
                <a:gd name="T6" fmla="*/ 0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2" y="4"/>
                    <a:pt x="4" y="8"/>
                    <a:pt x="5" y="11"/>
                  </a:cubicBezTo>
                  <a:cubicBezTo>
                    <a:pt x="6" y="8"/>
                    <a:pt x="7" y="6"/>
                    <a:pt x="8" y="4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9" name="iŝļïḋè"/>
            <p:cNvSpPr/>
            <p:nvPr/>
          </p:nvSpPr>
          <p:spPr bwMode="auto">
            <a:xfrm>
              <a:off x="6191251" y="3849688"/>
              <a:ext cx="15875" cy="9525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1 h 5"/>
                <a:gd name="T4" fmla="*/ 8 w 8"/>
                <a:gd name="T5" fmla="*/ 5 h 5"/>
                <a:gd name="T6" fmla="*/ 8 w 8"/>
                <a:gd name="T7" fmla="*/ 4 h 5"/>
                <a:gd name="T8" fmla="*/ 0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2"/>
                    <a:pt x="6" y="3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0" name="i$ḷïḍé"/>
            <p:cNvSpPr/>
            <p:nvPr/>
          </p:nvSpPr>
          <p:spPr bwMode="auto">
            <a:xfrm>
              <a:off x="7110413" y="4579938"/>
              <a:ext cx="257175" cy="206375"/>
            </a:xfrm>
            <a:custGeom>
              <a:avLst/>
              <a:gdLst>
                <a:gd name="T0" fmla="*/ 83 w 134"/>
                <a:gd name="T1" fmla="*/ 94 h 108"/>
                <a:gd name="T2" fmla="*/ 7 w 134"/>
                <a:gd name="T3" fmla="*/ 79 h 108"/>
                <a:gd name="T4" fmla="*/ 36 w 134"/>
                <a:gd name="T5" fmla="*/ 23 h 108"/>
                <a:gd name="T6" fmla="*/ 112 w 134"/>
                <a:gd name="T7" fmla="*/ 21 h 108"/>
                <a:gd name="T8" fmla="*/ 83 w 134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08">
                  <a:moveTo>
                    <a:pt x="83" y="94"/>
                  </a:moveTo>
                  <a:cubicBezTo>
                    <a:pt x="37" y="108"/>
                    <a:pt x="13" y="96"/>
                    <a:pt x="7" y="79"/>
                  </a:cubicBezTo>
                  <a:cubicBezTo>
                    <a:pt x="0" y="59"/>
                    <a:pt x="12" y="41"/>
                    <a:pt x="36" y="23"/>
                  </a:cubicBezTo>
                  <a:cubicBezTo>
                    <a:pt x="63" y="2"/>
                    <a:pt x="94" y="0"/>
                    <a:pt x="112" y="21"/>
                  </a:cubicBezTo>
                  <a:cubicBezTo>
                    <a:pt x="134" y="49"/>
                    <a:pt x="117" y="85"/>
                    <a:pt x="83" y="94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1" name="íṣľîḍé"/>
            <p:cNvSpPr/>
            <p:nvPr/>
          </p:nvSpPr>
          <p:spPr bwMode="auto">
            <a:xfrm>
              <a:off x="7091363" y="4576763"/>
              <a:ext cx="271463" cy="212725"/>
            </a:xfrm>
            <a:custGeom>
              <a:avLst/>
              <a:gdLst>
                <a:gd name="T0" fmla="*/ 93 w 142"/>
                <a:gd name="T1" fmla="*/ 95 h 111"/>
                <a:gd name="T2" fmla="*/ 23 w 142"/>
                <a:gd name="T3" fmla="*/ 89 h 111"/>
                <a:gd name="T4" fmla="*/ 45 w 142"/>
                <a:gd name="T5" fmla="*/ 27 h 111"/>
                <a:gd name="T6" fmla="*/ 125 w 142"/>
                <a:gd name="T7" fmla="*/ 31 h 111"/>
                <a:gd name="T8" fmla="*/ 93 w 142"/>
                <a:gd name="T9" fmla="*/ 95 h 111"/>
                <a:gd name="T10" fmla="*/ 93 w 142"/>
                <a:gd name="T11" fmla="*/ 97 h 111"/>
                <a:gd name="T12" fmla="*/ 130 w 142"/>
                <a:gd name="T13" fmla="*/ 33 h 111"/>
                <a:gd name="T14" fmla="*/ 97 w 142"/>
                <a:gd name="T15" fmla="*/ 8 h 111"/>
                <a:gd name="T16" fmla="*/ 52 w 142"/>
                <a:gd name="T17" fmla="*/ 19 h 111"/>
                <a:gd name="T18" fmla="*/ 19 w 142"/>
                <a:gd name="T19" fmla="*/ 88 h 111"/>
                <a:gd name="T20" fmla="*/ 93 w 142"/>
                <a:gd name="T21" fmla="*/ 97 h 111"/>
                <a:gd name="T22" fmla="*/ 93 w 142"/>
                <a:gd name="T23" fmla="*/ 9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111">
                  <a:moveTo>
                    <a:pt x="93" y="95"/>
                  </a:moveTo>
                  <a:cubicBezTo>
                    <a:pt x="71" y="101"/>
                    <a:pt x="41" y="107"/>
                    <a:pt x="23" y="89"/>
                  </a:cubicBezTo>
                  <a:cubicBezTo>
                    <a:pt x="3" y="68"/>
                    <a:pt x="28" y="40"/>
                    <a:pt x="45" y="27"/>
                  </a:cubicBezTo>
                  <a:cubicBezTo>
                    <a:pt x="69" y="8"/>
                    <a:pt x="107" y="0"/>
                    <a:pt x="125" y="31"/>
                  </a:cubicBezTo>
                  <a:cubicBezTo>
                    <a:pt x="141" y="58"/>
                    <a:pt x="119" y="87"/>
                    <a:pt x="93" y="95"/>
                  </a:cubicBezTo>
                  <a:cubicBezTo>
                    <a:pt x="91" y="95"/>
                    <a:pt x="91" y="98"/>
                    <a:pt x="93" y="97"/>
                  </a:cubicBezTo>
                  <a:cubicBezTo>
                    <a:pt x="120" y="89"/>
                    <a:pt x="142" y="62"/>
                    <a:pt x="130" y="33"/>
                  </a:cubicBezTo>
                  <a:cubicBezTo>
                    <a:pt x="124" y="19"/>
                    <a:pt x="111" y="10"/>
                    <a:pt x="97" y="8"/>
                  </a:cubicBezTo>
                  <a:cubicBezTo>
                    <a:pt x="81" y="5"/>
                    <a:pt x="65" y="11"/>
                    <a:pt x="52" y="19"/>
                  </a:cubicBezTo>
                  <a:cubicBezTo>
                    <a:pt x="31" y="32"/>
                    <a:pt x="0" y="62"/>
                    <a:pt x="19" y="88"/>
                  </a:cubicBezTo>
                  <a:cubicBezTo>
                    <a:pt x="34" y="111"/>
                    <a:pt x="71" y="104"/>
                    <a:pt x="93" y="97"/>
                  </a:cubicBezTo>
                  <a:cubicBezTo>
                    <a:pt x="94" y="97"/>
                    <a:pt x="95" y="94"/>
                    <a:pt x="93" y="9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2" name="iṥḷïde"/>
            <p:cNvSpPr/>
            <p:nvPr/>
          </p:nvSpPr>
          <p:spPr bwMode="auto">
            <a:xfrm>
              <a:off x="7156451" y="4627563"/>
              <a:ext cx="171450" cy="115888"/>
            </a:xfrm>
            <a:custGeom>
              <a:avLst/>
              <a:gdLst>
                <a:gd name="T0" fmla="*/ 38 w 90"/>
                <a:gd name="T1" fmla="*/ 0 h 60"/>
                <a:gd name="T2" fmla="*/ 32 w 90"/>
                <a:gd name="T3" fmla="*/ 6 h 60"/>
                <a:gd name="T4" fmla="*/ 27 w 90"/>
                <a:gd name="T5" fmla="*/ 11 h 60"/>
                <a:gd name="T6" fmla="*/ 35 w 90"/>
                <a:gd name="T7" fmla="*/ 10 h 60"/>
                <a:gd name="T8" fmla="*/ 74 w 90"/>
                <a:gd name="T9" fmla="*/ 46 h 60"/>
                <a:gd name="T10" fmla="*/ 72 w 90"/>
                <a:gd name="T11" fmla="*/ 47 h 60"/>
                <a:gd name="T12" fmla="*/ 71 w 90"/>
                <a:gd name="T13" fmla="*/ 47 h 60"/>
                <a:gd name="T14" fmla="*/ 62 w 90"/>
                <a:gd name="T15" fmla="*/ 24 h 60"/>
                <a:gd name="T16" fmla="*/ 42 w 90"/>
                <a:gd name="T17" fmla="*/ 48 h 60"/>
                <a:gd name="T18" fmla="*/ 36 w 90"/>
                <a:gd name="T19" fmla="*/ 49 h 60"/>
                <a:gd name="T20" fmla="*/ 7 w 90"/>
                <a:gd name="T21" fmla="*/ 33 h 60"/>
                <a:gd name="T22" fmla="*/ 0 w 90"/>
                <a:gd name="T23" fmla="*/ 39 h 60"/>
                <a:gd name="T24" fmla="*/ 24 w 90"/>
                <a:gd name="T25" fmla="*/ 58 h 60"/>
                <a:gd name="T26" fmla="*/ 34 w 90"/>
                <a:gd name="T27" fmla="*/ 60 h 60"/>
                <a:gd name="T28" fmla="*/ 63 w 90"/>
                <a:gd name="T29" fmla="*/ 40 h 60"/>
                <a:gd name="T30" fmla="*/ 69 w 90"/>
                <a:gd name="T31" fmla="*/ 57 h 60"/>
                <a:gd name="T32" fmla="*/ 61 w 90"/>
                <a:gd name="T33" fmla="*/ 9 h 60"/>
                <a:gd name="T34" fmla="*/ 38 w 90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60">
                  <a:moveTo>
                    <a:pt x="38" y="0"/>
                  </a:moveTo>
                  <a:cubicBezTo>
                    <a:pt x="36" y="2"/>
                    <a:pt x="34" y="4"/>
                    <a:pt x="32" y="6"/>
                  </a:cubicBezTo>
                  <a:cubicBezTo>
                    <a:pt x="30" y="8"/>
                    <a:pt x="29" y="10"/>
                    <a:pt x="27" y="11"/>
                  </a:cubicBezTo>
                  <a:cubicBezTo>
                    <a:pt x="30" y="10"/>
                    <a:pt x="32" y="10"/>
                    <a:pt x="35" y="10"/>
                  </a:cubicBezTo>
                  <a:cubicBezTo>
                    <a:pt x="54" y="10"/>
                    <a:pt x="79" y="28"/>
                    <a:pt x="74" y="46"/>
                  </a:cubicBezTo>
                  <a:cubicBezTo>
                    <a:pt x="74" y="47"/>
                    <a:pt x="73" y="47"/>
                    <a:pt x="72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3" y="38"/>
                    <a:pt x="69" y="30"/>
                    <a:pt x="62" y="24"/>
                  </a:cubicBezTo>
                  <a:cubicBezTo>
                    <a:pt x="64" y="36"/>
                    <a:pt x="53" y="46"/>
                    <a:pt x="42" y="48"/>
                  </a:cubicBezTo>
                  <a:cubicBezTo>
                    <a:pt x="40" y="49"/>
                    <a:pt x="38" y="49"/>
                    <a:pt x="36" y="49"/>
                  </a:cubicBezTo>
                  <a:cubicBezTo>
                    <a:pt x="24" y="49"/>
                    <a:pt x="13" y="42"/>
                    <a:pt x="7" y="33"/>
                  </a:cubicBezTo>
                  <a:cubicBezTo>
                    <a:pt x="4" y="35"/>
                    <a:pt x="2" y="37"/>
                    <a:pt x="0" y="39"/>
                  </a:cubicBezTo>
                  <a:cubicBezTo>
                    <a:pt x="8" y="50"/>
                    <a:pt x="17" y="55"/>
                    <a:pt x="24" y="58"/>
                  </a:cubicBezTo>
                  <a:cubicBezTo>
                    <a:pt x="27" y="59"/>
                    <a:pt x="30" y="60"/>
                    <a:pt x="34" y="60"/>
                  </a:cubicBezTo>
                  <a:cubicBezTo>
                    <a:pt x="51" y="60"/>
                    <a:pt x="63" y="40"/>
                    <a:pt x="63" y="40"/>
                  </a:cubicBezTo>
                  <a:cubicBezTo>
                    <a:pt x="70" y="44"/>
                    <a:pt x="69" y="57"/>
                    <a:pt x="69" y="57"/>
                  </a:cubicBezTo>
                  <a:cubicBezTo>
                    <a:pt x="90" y="36"/>
                    <a:pt x="79" y="21"/>
                    <a:pt x="61" y="9"/>
                  </a:cubicBezTo>
                  <a:cubicBezTo>
                    <a:pt x="51" y="2"/>
                    <a:pt x="43" y="0"/>
                    <a:pt x="38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3" name="îṣļiḍé"/>
            <p:cNvSpPr/>
            <p:nvPr/>
          </p:nvSpPr>
          <p:spPr bwMode="auto">
            <a:xfrm>
              <a:off x="7173913" y="4651376"/>
              <a:ext cx="96838" cy="66675"/>
            </a:xfrm>
            <a:custGeom>
              <a:avLst/>
              <a:gdLst>
                <a:gd name="T0" fmla="*/ 25 w 51"/>
                <a:gd name="T1" fmla="*/ 0 h 35"/>
                <a:gd name="T2" fmla="*/ 15 w 51"/>
                <a:gd name="T3" fmla="*/ 2 h 35"/>
                <a:gd name="T4" fmla="*/ 0 w 51"/>
                <a:gd name="T5" fmla="*/ 19 h 35"/>
                <a:gd name="T6" fmla="*/ 27 w 51"/>
                <a:gd name="T7" fmla="*/ 35 h 35"/>
                <a:gd name="T8" fmla="*/ 28 w 51"/>
                <a:gd name="T9" fmla="*/ 35 h 35"/>
                <a:gd name="T10" fmla="*/ 48 w 51"/>
                <a:gd name="T11" fmla="*/ 23 h 35"/>
                <a:gd name="T12" fmla="*/ 49 w 51"/>
                <a:gd name="T13" fmla="*/ 9 h 35"/>
                <a:gd name="T14" fmla="*/ 49 w 51"/>
                <a:gd name="T15" fmla="*/ 9 h 35"/>
                <a:gd name="T16" fmla="*/ 25 w 51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35">
                  <a:moveTo>
                    <a:pt x="25" y="0"/>
                  </a:moveTo>
                  <a:cubicBezTo>
                    <a:pt x="22" y="0"/>
                    <a:pt x="18" y="1"/>
                    <a:pt x="15" y="2"/>
                  </a:cubicBezTo>
                  <a:cubicBezTo>
                    <a:pt x="10" y="8"/>
                    <a:pt x="5" y="13"/>
                    <a:pt x="0" y="19"/>
                  </a:cubicBezTo>
                  <a:cubicBezTo>
                    <a:pt x="6" y="28"/>
                    <a:pt x="1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36" y="35"/>
                    <a:pt x="45" y="32"/>
                    <a:pt x="48" y="23"/>
                  </a:cubicBezTo>
                  <a:cubicBezTo>
                    <a:pt x="50" y="19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2" y="4"/>
                    <a:pt x="33" y="0"/>
                    <a:pt x="25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4" name="îŝļîḑê"/>
            <p:cNvSpPr/>
            <p:nvPr/>
          </p:nvSpPr>
          <p:spPr bwMode="auto">
            <a:xfrm>
              <a:off x="7197726" y="4632326"/>
              <a:ext cx="111125" cy="87313"/>
            </a:xfrm>
            <a:custGeom>
              <a:avLst/>
              <a:gdLst>
                <a:gd name="T0" fmla="*/ 2 w 58"/>
                <a:gd name="T1" fmla="*/ 12 h 46"/>
                <a:gd name="T2" fmla="*/ 49 w 58"/>
                <a:gd name="T3" fmla="*/ 45 h 46"/>
                <a:gd name="T4" fmla="*/ 52 w 58"/>
                <a:gd name="T5" fmla="*/ 44 h 46"/>
                <a:gd name="T6" fmla="*/ 2 w 58"/>
                <a:gd name="T7" fmla="*/ 11 h 46"/>
                <a:gd name="T8" fmla="*/ 2 w 58"/>
                <a:gd name="T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6">
                  <a:moveTo>
                    <a:pt x="2" y="12"/>
                  </a:moveTo>
                  <a:cubicBezTo>
                    <a:pt x="19" y="3"/>
                    <a:pt x="55" y="24"/>
                    <a:pt x="49" y="45"/>
                  </a:cubicBezTo>
                  <a:cubicBezTo>
                    <a:pt x="49" y="46"/>
                    <a:pt x="52" y="45"/>
                    <a:pt x="52" y="44"/>
                  </a:cubicBezTo>
                  <a:cubicBezTo>
                    <a:pt x="58" y="22"/>
                    <a:pt x="20" y="0"/>
                    <a:pt x="2" y="11"/>
                  </a:cubicBezTo>
                  <a:cubicBezTo>
                    <a:pt x="0" y="12"/>
                    <a:pt x="1" y="13"/>
                    <a:pt x="2" y="1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5" name="íS1ïdê"/>
            <p:cNvSpPr/>
            <p:nvPr/>
          </p:nvSpPr>
          <p:spPr bwMode="auto">
            <a:xfrm>
              <a:off x="7164388" y="4664076"/>
              <a:ext cx="120650" cy="63500"/>
            </a:xfrm>
            <a:custGeom>
              <a:avLst/>
              <a:gdLst>
                <a:gd name="T0" fmla="*/ 0 w 63"/>
                <a:gd name="T1" fmla="*/ 10 h 33"/>
                <a:gd name="T2" fmla="*/ 38 w 63"/>
                <a:gd name="T3" fmla="*/ 29 h 33"/>
                <a:gd name="T4" fmla="*/ 57 w 63"/>
                <a:gd name="T5" fmla="*/ 1 h 33"/>
                <a:gd name="T6" fmla="*/ 54 w 63"/>
                <a:gd name="T7" fmla="*/ 2 h 33"/>
                <a:gd name="T8" fmla="*/ 53 w 63"/>
                <a:gd name="T9" fmla="*/ 16 h 33"/>
                <a:gd name="T10" fmla="*/ 32 w 63"/>
                <a:gd name="T11" fmla="*/ 28 h 33"/>
                <a:gd name="T12" fmla="*/ 3 w 63"/>
                <a:gd name="T13" fmla="*/ 9 h 33"/>
                <a:gd name="T14" fmla="*/ 0 w 63"/>
                <a:gd name="T1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3">
                  <a:moveTo>
                    <a:pt x="0" y="10"/>
                  </a:moveTo>
                  <a:cubicBezTo>
                    <a:pt x="7" y="23"/>
                    <a:pt x="23" y="33"/>
                    <a:pt x="38" y="29"/>
                  </a:cubicBezTo>
                  <a:cubicBezTo>
                    <a:pt x="50" y="27"/>
                    <a:pt x="63" y="15"/>
                    <a:pt x="57" y="1"/>
                  </a:cubicBezTo>
                  <a:cubicBezTo>
                    <a:pt x="57" y="0"/>
                    <a:pt x="54" y="1"/>
                    <a:pt x="54" y="2"/>
                  </a:cubicBezTo>
                  <a:cubicBezTo>
                    <a:pt x="56" y="7"/>
                    <a:pt x="55" y="12"/>
                    <a:pt x="53" y="16"/>
                  </a:cubicBezTo>
                  <a:cubicBezTo>
                    <a:pt x="50" y="25"/>
                    <a:pt x="41" y="28"/>
                    <a:pt x="32" y="28"/>
                  </a:cubicBezTo>
                  <a:cubicBezTo>
                    <a:pt x="20" y="28"/>
                    <a:pt x="9" y="19"/>
                    <a:pt x="3" y="9"/>
                  </a:cubicBezTo>
                  <a:cubicBezTo>
                    <a:pt x="3" y="8"/>
                    <a:pt x="0" y="9"/>
                    <a:pt x="0" y="1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6" name="íṩľiďe"/>
            <p:cNvSpPr/>
            <p:nvPr/>
          </p:nvSpPr>
          <p:spPr bwMode="auto">
            <a:xfrm>
              <a:off x="6034088" y="3816351"/>
              <a:ext cx="188913" cy="260350"/>
            </a:xfrm>
            <a:custGeom>
              <a:avLst/>
              <a:gdLst>
                <a:gd name="T0" fmla="*/ 2 w 98"/>
                <a:gd name="T1" fmla="*/ 65 h 136"/>
                <a:gd name="T2" fmla="*/ 40 w 98"/>
                <a:gd name="T3" fmla="*/ 135 h 136"/>
                <a:gd name="T4" fmla="*/ 86 w 98"/>
                <a:gd name="T5" fmla="*/ 89 h 136"/>
                <a:gd name="T6" fmla="*/ 65 w 98"/>
                <a:gd name="T7" fmla="*/ 13 h 136"/>
                <a:gd name="T8" fmla="*/ 2 w 98"/>
                <a:gd name="T9" fmla="*/ 6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6">
                  <a:moveTo>
                    <a:pt x="2" y="65"/>
                  </a:moveTo>
                  <a:cubicBezTo>
                    <a:pt x="1" y="115"/>
                    <a:pt x="21" y="135"/>
                    <a:pt x="40" y="135"/>
                  </a:cubicBezTo>
                  <a:cubicBezTo>
                    <a:pt x="61" y="136"/>
                    <a:pt x="76" y="118"/>
                    <a:pt x="86" y="89"/>
                  </a:cubicBezTo>
                  <a:cubicBezTo>
                    <a:pt x="98" y="56"/>
                    <a:pt x="91" y="25"/>
                    <a:pt x="65" y="13"/>
                  </a:cubicBezTo>
                  <a:cubicBezTo>
                    <a:pt x="31" y="0"/>
                    <a:pt x="0" y="28"/>
                    <a:pt x="2" y="65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7" name="ïŝ1ïḋê"/>
            <p:cNvSpPr/>
            <p:nvPr/>
          </p:nvSpPr>
          <p:spPr bwMode="auto">
            <a:xfrm>
              <a:off x="6034088" y="3827463"/>
              <a:ext cx="190500" cy="266700"/>
            </a:xfrm>
            <a:custGeom>
              <a:avLst/>
              <a:gdLst>
                <a:gd name="T0" fmla="*/ 0 w 99"/>
                <a:gd name="T1" fmla="*/ 59 h 139"/>
                <a:gd name="T2" fmla="*/ 32 w 99"/>
                <a:gd name="T3" fmla="*/ 129 h 139"/>
                <a:gd name="T4" fmla="*/ 89 w 99"/>
                <a:gd name="T5" fmla="*/ 78 h 139"/>
                <a:gd name="T6" fmla="*/ 52 w 99"/>
                <a:gd name="T7" fmla="*/ 3 h 139"/>
                <a:gd name="T8" fmla="*/ 0 w 99"/>
                <a:gd name="T9" fmla="*/ 55 h 139"/>
                <a:gd name="T10" fmla="*/ 0 w 99"/>
                <a:gd name="T11" fmla="*/ 59 h 139"/>
                <a:gd name="T12" fmla="*/ 3 w 99"/>
                <a:gd name="T13" fmla="*/ 58 h 139"/>
                <a:gd name="T14" fmla="*/ 54 w 99"/>
                <a:gd name="T15" fmla="*/ 6 h 139"/>
                <a:gd name="T16" fmla="*/ 86 w 99"/>
                <a:gd name="T17" fmla="*/ 80 h 139"/>
                <a:gd name="T18" fmla="*/ 29 w 99"/>
                <a:gd name="T19" fmla="*/ 125 h 139"/>
                <a:gd name="T20" fmla="*/ 3 w 99"/>
                <a:gd name="T21" fmla="*/ 58 h 139"/>
                <a:gd name="T22" fmla="*/ 0 w 99"/>
                <a:gd name="T23" fmla="*/ 5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39">
                  <a:moveTo>
                    <a:pt x="0" y="59"/>
                  </a:moveTo>
                  <a:cubicBezTo>
                    <a:pt x="0" y="83"/>
                    <a:pt x="4" y="121"/>
                    <a:pt x="32" y="129"/>
                  </a:cubicBezTo>
                  <a:cubicBezTo>
                    <a:pt x="64" y="139"/>
                    <a:pt x="82" y="102"/>
                    <a:pt x="89" y="78"/>
                  </a:cubicBezTo>
                  <a:cubicBezTo>
                    <a:pt x="99" y="46"/>
                    <a:pt x="89" y="7"/>
                    <a:pt x="52" y="3"/>
                  </a:cubicBezTo>
                  <a:cubicBezTo>
                    <a:pt x="22" y="0"/>
                    <a:pt x="2" y="28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3" y="60"/>
                    <a:pt x="3" y="58"/>
                  </a:cubicBezTo>
                  <a:cubicBezTo>
                    <a:pt x="3" y="29"/>
                    <a:pt x="23" y="1"/>
                    <a:pt x="54" y="6"/>
                  </a:cubicBezTo>
                  <a:cubicBezTo>
                    <a:pt x="90" y="11"/>
                    <a:pt x="95" y="52"/>
                    <a:pt x="86" y="80"/>
                  </a:cubicBezTo>
                  <a:cubicBezTo>
                    <a:pt x="78" y="103"/>
                    <a:pt x="59" y="139"/>
                    <a:pt x="29" y="125"/>
                  </a:cubicBezTo>
                  <a:cubicBezTo>
                    <a:pt x="6" y="114"/>
                    <a:pt x="3" y="80"/>
                    <a:pt x="3" y="58"/>
                  </a:cubicBezTo>
                  <a:cubicBezTo>
                    <a:pt x="3" y="57"/>
                    <a:pt x="0" y="58"/>
                    <a:pt x="0" y="59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8" name="i$ļíḋé"/>
            <p:cNvSpPr/>
            <p:nvPr/>
          </p:nvSpPr>
          <p:spPr bwMode="auto">
            <a:xfrm>
              <a:off x="6053138" y="3876676"/>
              <a:ext cx="122238" cy="155575"/>
            </a:xfrm>
            <a:custGeom>
              <a:avLst/>
              <a:gdLst>
                <a:gd name="T0" fmla="*/ 24 w 63"/>
                <a:gd name="T1" fmla="*/ 0 h 81"/>
                <a:gd name="T2" fmla="*/ 0 w 63"/>
                <a:gd name="T3" fmla="*/ 19 h 81"/>
                <a:gd name="T4" fmla="*/ 10 w 63"/>
                <a:gd name="T5" fmla="*/ 17 h 81"/>
                <a:gd name="T6" fmla="*/ 19 w 63"/>
                <a:gd name="T7" fmla="*/ 20 h 81"/>
                <a:gd name="T8" fmla="*/ 8 w 63"/>
                <a:gd name="T9" fmla="*/ 43 h 81"/>
                <a:gd name="T10" fmla="*/ 24 w 63"/>
                <a:gd name="T11" fmla="*/ 74 h 81"/>
                <a:gd name="T12" fmla="*/ 37 w 63"/>
                <a:gd name="T13" fmla="*/ 81 h 81"/>
                <a:gd name="T14" fmla="*/ 42 w 63"/>
                <a:gd name="T15" fmla="*/ 71 h 81"/>
                <a:gd name="T16" fmla="*/ 19 w 63"/>
                <a:gd name="T17" fmla="*/ 33 h 81"/>
                <a:gd name="T18" fmla="*/ 36 w 63"/>
                <a:gd name="T19" fmla="*/ 17 h 81"/>
                <a:gd name="T20" fmla="*/ 39 w 63"/>
                <a:gd name="T21" fmla="*/ 18 h 81"/>
                <a:gd name="T22" fmla="*/ 20 w 63"/>
                <a:gd name="T23" fmla="*/ 10 h 81"/>
                <a:gd name="T24" fmla="*/ 11 w 63"/>
                <a:gd name="T25" fmla="*/ 13 h 81"/>
                <a:gd name="T26" fmla="*/ 9 w 63"/>
                <a:gd name="T27" fmla="*/ 13 h 81"/>
                <a:gd name="T28" fmla="*/ 9 w 63"/>
                <a:gd name="T29" fmla="*/ 12 h 81"/>
                <a:gd name="T30" fmla="*/ 20 w 63"/>
                <a:gd name="T31" fmla="*/ 8 h 81"/>
                <a:gd name="T32" fmla="*/ 57 w 63"/>
                <a:gd name="T33" fmla="*/ 37 h 81"/>
                <a:gd name="T34" fmla="*/ 63 w 63"/>
                <a:gd name="T35" fmla="*/ 26 h 81"/>
                <a:gd name="T36" fmla="*/ 51 w 63"/>
                <a:gd name="T37" fmla="*/ 12 h 81"/>
                <a:gd name="T38" fmla="*/ 24 w 63"/>
                <a:gd name="T3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81">
                  <a:moveTo>
                    <a:pt x="24" y="0"/>
                  </a:moveTo>
                  <a:cubicBezTo>
                    <a:pt x="16" y="0"/>
                    <a:pt x="7" y="5"/>
                    <a:pt x="0" y="19"/>
                  </a:cubicBezTo>
                  <a:cubicBezTo>
                    <a:pt x="0" y="19"/>
                    <a:pt x="5" y="17"/>
                    <a:pt x="10" y="17"/>
                  </a:cubicBezTo>
                  <a:cubicBezTo>
                    <a:pt x="13" y="17"/>
                    <a:pt x="16" y="17"/>
                    <a:pt x="19" y="20"/>
                  </a:cubicBezTo>
                  <a:cubicBezTo>
                    <a:pt x="19" y="20"/>
                    <a:pt x="9" y="30"/>
                    <a:pt x="8" y="43"/>
                  </a:cubicBezTo>
                  <a:cubicBezTo>
                    <a:pt x="17" y="51"/>
                    <a:pt x="22" y="62"/>
                    <a:pt x="24" y="74"/>
                  </a:cubicBezTo>
                  <a:cubicBezTo>
                    <a:pt x="28" y="76"/>
                    <a:pt x="32" y="79"/>
                    <a:pt x="37" y="81"/>
                  </a:cubicBezTo>
                  <a:cubicBezTo>
                    <a:pt x="39" y="77"/>
                    <a:pt x="40" y="74"/>
                    <a:pt x="42" y="71"/>
                  </a:cubicBezTo>
                  <a:cubicBezTo>
                    <a:pt x="14" y="62"/>
                    <a:pt x="19" y="33"/>
                    <a:pt x="19" y="33"/>
                  </a:cubicBezTo>
                  <a:cubicBezTo>
                    <a:pt x="24" y="20"/>
                    <a:pt x="31" y="17"/>
                    <a:pt x="36" y="17"/>
                  </a:cubicBezTo>
                  <a:cubicBezTo>
                    <a:pt x="37" y="17"/>
                    <a:pt x="38" y="18"/>
                    <a:pt x="39" y="18"/>
                  </a:cubicBezTo>
                  <a:cubicBezTo>
                    <a:pt x="33" y="13"/>
                    <a:pt x="26" y="10"/>
                    <a:pt x="20" y="10"/>
                  </a:cubicBezTo>
                  <a:cubicBezTo>
                    <a:pt x="17" y="10"/>
                    <a:pt x="13" y="11"/>
                    <a:pt x="11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8" y="12"/>
                    <a:pt x="9" y="12"/>
                  </a:cubicBezTo>
                  <a:cubicBezTo>
                    <a:pt x="13" y="9"/>
                    <a:pt x="16" y="8"/>
                    <a:pt x="20" y="8"/>
                  </a:cubicBezTo>
                  <a:cubicBezTo>
                    <a:pt x="35" y="8"/>
                    <a:pt x="52" y="22"/>
                    <a:pt x="57" y="37"/>
                  </a:cubicBezTo>
                  <a:cubicBezTo>
                    <a:pt x="59" y="33"/>
                    <a:pt x="61" y="30"/>
                    <a:pt x="63" y="26"/>
                  </a:cubicBezTo>
                  <a:cubicBezTo>
                    <a:pt x="60" y="22"/>
                    <a:pt x="56" y="17"/>
                    <a:pt x="51" y="12"/>
                  </a:cubicBezTo>
                  <a:cubicBezTo>
                    <a:pt x="42" y="5"/>
                    <a:pt x="33" y="0"/>
                    <a:pt x="24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9" name="ïSḷiḍé"/>
            <p:cNvSpPr/>
            <p:nvPr/>
          </p:nvSpPr>
          <p:spPr bwMode="auto">
            <a:xfrm>
              <a:off x="6080126" y="3910013"/>
              <a:ext cx="79375" cy="103188"/>
            </a:xfrm>
            <a:custGeom>
              <a:avLst/>
              <a:gdLst>
                <a:gd name="T0" fmla="*/ 22 w 41"/>
                <a:gd name="T1" fmla="*/ 0 h 54"/>
                <a:gd name="T2" fmla="*/ 5 w 41"/>
                <a:gd name="T3" fmla="*/ 16 h 54"/>
                <a:gd name="T4" fmla="*/ 28 w 41"/>
                <a:gd name="T5" fmla="*/ 54 h 54"/>
                <a:gd name="T6" fmla="*/ 29 w 41"/>
                <a:gd name="T7" fmla="*/ 51 h 54"/>
                <a:gd name="T8" fmla="*/ 41 w 41"/>
                <a:gd name="T9" fmla="*/ 24 h 54"/>
                <a:gd name="T10" fmla="*/ 25 w 41"/>
                <a:gd name="T11" fmla="*/ 1 h 54"/>
                <a:gd name="T12" fmla="*/ 22 w 41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4">
                  <a:moveTo>
                    <a:pt x="22" y="0"/>
                  </a:moveTo>
                  <a:cubicBezTo>
                    <a:pt x="17" y="0"/>
                    <a:pt x="10" y="3"/>
                    <a:pt x="5" y="16"/>
                  </a:cubicBezTo>
                  <a:cubicBezTo>
                    <a:pt x="5" y="16"/>
                    <a:pt x="0" y="45"/>
                    <a:pt x="28" y="54"/>
                  </a:cubicBezTo>
                  <a:cubicBezTo>
                    <a:pt x="28" y="53"/>
                    <a:pt x="29" y="52"/>
                    <a:pt x="29" y="51"/>
                  </a:cubicBezTo>
                  <a:cubicBezTo>
                    <a:pt x="33" y="42"/>
                    <a:pt x="37" y="33"/>
                    <a:pt x="41" y="24"/>
                  </a:cubicBezTo>
                  <a:cubicBezTo>
                    <a:pt x="39" y="16"/>
                    <a:pt x="33" y="7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0" name="iṣ1îdè"/>
            <p:cNvSpPr/>
            <p:nvPr/>
          </p:nvSpPr>
          <p:spPr bwMode="auto">
            <a:xfrm>
              <a:off x="6067426" y="3873501"/>
              <a:ext cx="107950" cy="103188"/>
            </a:xfrm>
            <a:custGeom>
              <a:avLst/>
              <a:gdLst>
                <a:gd name="T0" fmla="*/ 51 w 56"/>
                <a:gd name="T1" fmla="*/ 52 h 54"/>
                <a:gd name="T2" fmla="*/ 2 w 56"/>
                <a:gd name="T3" fmla="*/ 14 h 54"/>
                <a:gd name="T4" fmla="*/ 4 w 56"/>
                <a:gd name="T5" fmla="*/ 15 h 54"/>
                <a:gd name="T6" fmla="*/ 49 w 56"/>
                <a:gd name="T7" fmla="*/ 52 h 54"/>
                <a:gd name="T8" fmla="*/ 51 w 56"/>
                <a:gd name="T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51" y="52"/>
                  </a:moveTo>
                  <a:cubicBezTo>
                    <a:pt x="56" y="30"/>
                    <a:pt x="22" y="0"/>
                    <a:pt x="2" y="14"/>
                  </a:cubicBezTo>
                  <a:cubicBezTo>
                    <a:pt x="0" y="15"/>
                    <a:pt x="2" y="16"/>
                    <a:pt x="4" y="15"/>
                  </a:cubicBezTo>
                  <a:cubicBezTo>
                    <a:pt x="22" y="3"/>
                    <a:pt x="53" y="34"/>
                    <a:pt x="49" y="52"/>
                  </a:cubicBezTo>
                  <a:cubicBezTo>
                    <a:pt x="48" y="54"/>
                    <a:pt x="51" y="53"/>
                    <a:pt x="51" y="5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1" name="íśļïḑé"/>
            <p:cNvSpPr/>
            <p:nvPr/>
          </p:nvSpPr>
          <p:spPr bwMode="auto">
            <a:xfrm>
              <a:off x="6083301" y="3905251"/>
              <a:ext cx="66675" cy="114300"/>
            </a:xfrm>
            <a:custGeom>
              <a:avLst/>
              <a:gdLst>
                <a:gd name="T0" fmla="*/ 34 w 35"/>
                <a:gd name="T1" fmla="*/ 57 h 59"/>
                <a:gd name="T2" fmla="*/ 8 w 35"/>
                <a:gd name="T3" fmla="*/ 37 h 59"/>
                <a:gd name="T4" fmla="*/ 23 w 35"/>
                <a:gd name="T5" fmla="*/ 3 h 59"/>
                <a:gd name="T6" fmla="*/ 25 w 35"/>
                <a:gd name="T7" fmla="*/ 1 h 59"/>
                <a:gd name="T8" fmla="*/ 2 w 35"/>
                <a:gd name="T9" fmla="*/ 23 h 59"/>
                <a:gd name="T10" fmla="*/ 32 w 35"/>
                <a:gd name="T11" fmla="*/ 59 h 59"/>
                <a:gd name="T12" fmla="*/ 34 w 35"/>
                <a:gd name="T13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9">
                  <a:moveTo>
                    <a:pt x="34" y="57"/>
                  </a:moveTo>
                  <a:cubicBezTo>
                    <a:pt x="22" y="54"/>
                    <a:pt x="13" y="47"/>
                    <a:pt x="8" y="37"/>
                  </a:cubicBezTo>
                  <a:cubicBezTo>
                    <a:pt x="1" y="25"/>
                    <a:pt x="5" y="1"/>
                    <a:pt x="23" y="3"/>
                  </a:cubicBezTo>
                  <a:cubicBezTo>
                    <a:pt x="24" y="3"/>
                    <a:pt x="27" y="1"/>
                    <a:pt x="25" y="1"/>
                  </a:cubicBezTo>
                  <a:cubicBezTo>
                    <a:pt x="12" y="0"/>
                    <a:pt x="3" y="12"/>
                    <a:pt x="2" y="23"/>
                  </a:cubicBezTo>
                  <a:cubicBezTo>
                    <a:pt x="0" y="40"/>
                    <a:pt x="16" y="55"/>
                    <a:pt x="32" y="59"/>
                  </a:cubicBezTo>
                  <a:cubicBezTo>
                    <a:pt x="33" y="59"/>
                    <a:pt x="35" y="57"/>
                    <a:pt x="34" y="57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2" name="ïṣḷîdé"/>
            <p:cNvSpPr/>
            <p:nvPr/>
          </p:nvSpPr>
          <p:spPr bwMode="auto">
            <a:xfrm>
              <a:off x="5969001" y="3457576"/>
              <a:ext cx="1520825" cy="1474788"/>
            </a:xfrm>
            <a:custGeom>
              <a:avLst/>
              <a:gdLst>
                <a:gd name="T0" fmla="*/ 686 w 793"/>
                <a:gd name="T1" fmla="*/ 571 h 770"/>
                <a:gd name="T2" fmla="*/ 221 w 793"/>
                <a:gd name="T3" fmla="*/ 652 h 770"/>
                <a:gd name="T4" fmla="*/ 143 w 793"/>
                <a:gd name="T5" fmla="*/ 189 h 770"/>
                <a:gd name="T6" fmla="*/ 604 w 793"/>
                <a:gd name="T7" fmla="*/ 104 h 770"/>
                <a:gd name="T8" fmla="*/ 686 w 793"/>
                <a:gd name="T9" fmla="*/ 57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770">
                  <a:moveTo>
                    <a:pt x="686" y="571"/>
                  </a:moveTo>
                  <a:cubicBezTo>
                    <a:pt x="562" y="751"/>
                    <a:pt x="396" y="770"/>
                    <a:pt x="221" y="652"/>
                  </a:cubicBezTo>
                  <a:cubicBezTo>
                    <a:pt x="51" y="538"/>
                    <a:pt x="0" y="401"/>
                    <a:pt x="143" y="189"/>
                  </a:cubicBezTo>
                  <a:cubicBezTo>
                    <a:pt x="246" y="36"/>
                    <a:pt x="455" y="0"/>
                    <a:pt x="604" y="104"/>
                  </a:cubicBezTo>
                  <a:cubicBezTo>
                    <a:pt x="753" y="209"/>
                    <a:pt x="793" y="414"/>
                    <a:pt x="686" y="571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3" name="îṥľîḑè"/>
            <p:cNvSpPr/>
            <p:nvPr/>
          </p:nvSpPr>
          <p:spPr bwMode="auto">
            <a:xfrm>
              <a:off x="6073776" y="3532188"/>
              <a:ext cx="1358900" cy="1336675"/>
            </a:xfrm>
            <a:custGeom>
              <a:avLst/>
              <a:gdLst>
                <a:gd name="T0" fmla="*/ 630 w 709"/>
                <a:gd name="T1" fmla="*/ 532 h 698"/>
                <a:gd name="T2" fmla="*/ 435 w 709"/>
                <a:gd name="T3" fmla="*/ 680 h 698"/>
                <a:gd name="T4" fmla="*/ 210 w 709"/>
                <a:gd name="T5" fmla="*/ 638 h 698"/>
                <a:gd name="T6" fmla="*/ 110 w 709"/>
                <a:gd name="T7" fmla="*/ 568 h 698"/>
                <a:gd name="T8" fmla="*/ 42 w 709"/>
                <a:gd name="T9" fmla="*/ 491 h 698"/>
                <a:gd name="T10" fmla="*/ 15 w 709"/>
                <a:gd name="T11" fmla="*/ 309 h 698"/>
                <a:gd name="T12" fmla="*/ 61 w 709"/>
                <a:gd name="T13" fmla="*/ 196 h 698"/>
                <a:gd name="T14" fmla="*/ 134 w 709"/>
                <a:gd name="T15" fmla="*/ 97 h 698"/>
                <a:gd name="T16" fmla="*/ 329 w 709"/>
                <a:gd name="T17" fmla="*/ 8 h 698"/>
                <a:gd name="T18" fmla="*/ 533 w 709"/>
                <a:gd name="T19" fmla="*/ 55 h 698"/>
                <a:gd name="T20" fmla="*/ 668 w 709"/>
                <a:gd name="T21" fmla="*/ 217 h 698"/>
                <a:gd name="T22" fmla="*/ 630 w 709"/>
                <a:gd name="T23" fmla="*/ 532 h 698"/>
                <a:gd name="T24" fmla="*/ 633 w 709"/>
                <a:gd name="T25" fmla="*/ 532 h 698"/>
                <a:gd name="T26" fmla="*/ 694 w 709"/>
                <a:gd name="T27" fmla="*/ 329 h 698"/>
                <a:gd name="T28" fmla="*/ 627 w 709"/>
                <a:gd name="T29" fmla="*/ 138 h 698"/>
                <a:gd name="T30" fmla="*/ 456 w 709"/>
                <a:gd name="T31" fmla="*/ 19 h 698"/>
                <a:gd name="T32" fmla="*/ 260 w 709"/>
                <a:gd name="T33" fmla="*/ 21 h 698"/>
                <a:gd name="T34" fmla="*/ 98 w 709"/>
                <a:gd name="T35" fmla="*/ 136 h 698"/>
                <a:gd name="T36" fmla="*/ 33 w 709"/>
                <a:gd name="T37" fmla="*/ 248 h 698"/>
                <a:gd name="T38" fmla="*/ 5 w 709"/>
                <a:gd name="T39" fmla="*/ 352 h 698"/>
                <a:gd name="T40" fmla="*/ 61 w 709"/>
                <a:gd name="T41" fmla="*/ 522 h 698"/>
                <a:gd name="T42" fmla="*/ 137 w 709"/>
                <a:gd name="T43" fmla="*/ 593 h 698"/>
                <a:gd name="T44" fmla="*/ 246 w 709"/>
                <a:gd name="T45" fmla="*/ 658 h 698"/>
                <a:gd name="T46" fmla="*/ 455 w 709"/>
                <a:gd name="T47" fmla="*/ 676 h 698"/>
                <a:gd name="T48" fmla="*/ 631 w 709"/>
                <a:gd name="T49" fmla="*/ 534 h 698"/>
                <a:gd name="T50" fmla="*/ 633 w 709"/>
                <a:gd name="T51" fmla="*/ 532 h 698"/>
                <a:gd name="T52" fmla="*/ 630 w 709"/>
                <a:gd name="T53" fmla="*/ 53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9" h="698">
                  <a:moveTo>
                    <a:pt x="630" y="532"/>
                  </a:moveTo>
                  <a:cubicBezTo>
                    <a:pt x="583" y="601"/>
                    <a:pt x="518" y="661"/>
                    <a:pt x="435" y="680"/>
                  </a:cubicBezTo>
                  <a:cubicBezTo>
                    <a:pt x="357" y="698"/>
                    <a:pt x="278" y="675"/>
                    <a:pt x="210" y="638"/>
                  </a:cubicBezTo>
                  <a:cubicBezTo>
                    <a:pt x="174" y="618"/>
                    <a:pt x="140" y="594"/>
                    <a:pt x="110" y="568"/>
                  </a:cubicBezTo>
                  <a:cubicBezTo>
                    <a:pt x="84" y="546"/>
                    <a:pt x="61" y="520"/>
                    <a:pt x="42" y="491"/>
                  </a:cubicBezTo>
                  <a:cubicBezTo>
                    <a:pt x="8" y="436"/>
                    <a:pt x="0" y="372"/>
                    <a:pt x="15" y="309"/>
                  </a:cubicBezTo>
                  <a:cubicBezTo>
                    <a:pt x="24" y="269"/>
                    <a:pt x="41" y="231"/>
                    <a:pt x="61" y="196"/>
                  </a:cubicBezTo>
                  <a:cubicBezTo>
                    <a:pt x="81" y="160"/>
                    <a:pt x="105" y="126"/>
                    <a:pt x="134" y="97"/>
                  </a:cubicBezTo>
                  <a:cubicBezTo>
                    <a:pt x="187" y="46"/>
                    <a:pt x="257" y="15"/>
                    <a:pt x="329" y="8"/>
                  </a:cubicBezTo>
                  <a:cubicBezTo>
                    <a:pt x="400" y="1"/>
                    <a:pt x="472" y="18"/>
                    <a:pt x="533" y="55"/>
                  </a:cubicBezTo>
                  <a:cubicBezTo>
                    <a:pt x="594" y="93"/>
                    <a:pt x="642" y="150"/>
                    <a:pt x="668" y="217"/>
                  </a:cubicBezTo>
                  <a:cubicBezTo>
                    <a:pt x="709" y="321"/>
                    <a:pt x="693" y="440"/>
                    <a:pt x="630" y="532"/>
                  </a:cubicBezTo>
                  <a:cubicBezTo>
                    <a:pt x="630" y="533"/>
                    <a:pt x="632" y="532"/>
                    <a:pt x="633" y="532"/>
                  </a:cubicBezTo>
                  <a:cubicBezTo>
                    <a:pt x="673" y="472"/>
                    <a:pt x="695" y="401"/>
                    <a:pt x="694" y="329"/>
                  </a:cubicBezTo>
                  <a:cubicBezTo>
                    <a:pt x="692" y="260"/>
                    <a:pt x="668" y="193"/>
                    <a:pt x="627" y="138"/>
                  </a:cubicBezTo>
                  <a:cubicBezTo>
                    <a:pt x="585" y="81"/>
                    <a:pt x="524" y="39"/>
                    <a:pt x="456" y="19"/>
                  </a:cubicBezTo>
                  <a:cubicBezTo>
                    <a:pt x="392" y="0"/>
                    <a:pt x="323" y="1"/>
                    <a:pt x="260" y="21"/>
                  </a:cubicBezTo>
                  <a:cubicBezTo>
                    <a:pt x="195" y="42"/>
                    <a:pt x="138" y="82"/>
                    <a:pt x="98" y="136"/>
                  </a:cubicBezTo>
                  <a:cubicBezTo>
                    <a:pt x="72" y="170"/>
                    <a:pt x="50" y="208"/>
                    <a:pt x="33" y="248"/>
                  </a:cubicBezTo>
                  <a:cubicBezTo>
                    <a:pt x="19" y="281"/>
                    <a:pt x="8" y="316"/>
                    <a:pt x="5" y="352"/>
                  </a:cubicBezTo>
                  <a:cubicBezTo>
                    <a:pt x="0" y="415"/>
                    <a:pt x="22" y="474"/>
                    <a:pt x="61" y="522"/>
                  </a:cubicBezTo>
                  <a:cubicBezTo>
                    <a:pt x="83" y="549"/>
                    <a:pt x="109" y="572"/>
                    <a:pt x="137" y="593"/>
                  </a:cubicBezTo>
                  <a:cubicBezTo>
                    <a:pt x="171" y="619"/>
                    <a:pt x="207" y="641"/>
                    <a:pt x="246" y="658"/>
                  </a:cubicBezTo>
                  <a:cubicBezTo>
                    <a:pt x="312" y="687"/>
                    <a:pt x="385" y="698"/>
                    <a:pt x="455" y="676"/>
                  </a:cubicBezTo>
                  <a:cubicBezTo>
                    <a:pt x="529" y="653"/>
                    <a:pt x="588" y="597"/>
                    <a:pt x="631" y="534"/>
                  </a:cubicBezTo>
                  <a:cubicBezTo>
                    <a:pt x="632" y="533"/>
                    <a:pt x="632" y="532"/>
                    <a:pt x="633" y="532"/>
                  </a:cubicBezTo>
                  <a:cubicBezTo>
                    <a:pt x="633" y="531"/>
                    <a:pt x="631" y="532"/>
                    <a:pt x="630" y="53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4" name="íSḻídê"/>
            <p:cNvSpPr/>
            <p:nvPr/>
          </p:nvSpPr>
          <p:spPr bwMode="auto">
            <a:xfrm>
              <a:off x="6745288" y="4248151"/>
              <a:ext cx="271463" cy="185738"/>
            </a:xfrm>
            <a:custGeom>
              <a:avLst/>
              <a:gdLst>
                <a:gd name="T0" fmla="*/ 0 w 141"/>
                <a:gd name="T1" fmla="*/ 68 h 97"/>
                <a:gd name="T2" fmla="*/ 141 w 141"/>
                <a:gd name="T3" fmla="*/ 97 h 97"/>
                <a:gd name="T4" fmla="*/ 0 w 141"/>
                <a:gd name="T5" fmla="*/ 6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1" h="97">
                  <a:moveTo>
                    <a:pt x="0" y="68"/>
                  </a:moveTo>
                  <a:cubicBezTo>
                    <a:pt x="0" y="68"/>
                    <a:pt x="91" y="0"/>
                    <a:pt x="141" y="97"/>
                  </a:cubicBezTo>
                  <a:cubicBezTo>
                    <a:pt x="141" y="97"/>
                    <a:pt x="90" y="39"/>
                    <a:pt x="0" y="6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5" name="i$1ïde"/>
            <p:cNvSpPr/>
            <p:nvPr/>
          </p:nvSpPr>
          <p:spPr bwMode="auto">
            <a:xfrm>
              <a:off x="6745288" y="4279901"/>
              <a:ext cx="238125" cy="98425"/>
            </a:xfrm>
            <a:custGeom>
              <a:avLst/>
              <a:gdLst>
                <a:gd name="T0" fmla="*/ 0 w 124"/>
                <a:gd name="T1" fmla="*/ 52 h 52"/>
                <a:gd name="T2" fmla="*/ 124 w 124"/>
                <a:gd name="T3" fmla="*/ 38 h 52"/>
                <a:gd name="T4" fmla="*/ 0 w 124"/>
                <a:gd name="T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52">
                  <a:moveTo>
                    <a:pt x="0" y="52"/>
                  </a:moveTo>
                  <a:cubicBezTo>
                    <a:pt x="0" y="52"/>
                    <a:pt x="64" y="0"/>
                    <a:pt x="124" y="38"/>
                  </a:cubicBezTo>
                  <a:cubicBezTo>
                    <a:pt x="124" y="38"/>
                    <a:pt x="64" y="11"/>
                    <a:pt x="0" y="5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6" name="iśļîḍe"/>
            <p:cNvSpPr/>
            <p:nvPr/>
          </p:nvSpPr>
          <p:spPr bwMode="auto">
            <a:xfrm>
              <a:off x="6954838" y="4365626"/>
              <a:ext cx="114300" cy="74613"/>
            </a:xfrm>
            <a:custGeom>
              <a:avLst/>
              <a:gdLst>
                <a:gd name="T0" fmla="*/ 12 w 60"/>
                <a:gd name="T1" fmla="*/ 7 h 39"/>
                <a:gd name="T2" fmla="*/ 60 w 60"/>
                <a:gd name="T3" fmla="*/ 32 h 39"/>
                <a:gd name="T4" fmla="*/ 2 w 60"/>
                <a:gd name="T5" fmla="*/ 10 h 39"/>
                <a:gd name="T6" fmla="*/ 12 w 60"/>
                <a:gd name="T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9">
                  <a:moveTo>
                    <a:pt x="12" y="7"/>
                  </a:moveTo>
                  <a:cubicBezTo>
                    <a:pt x="12" y="7"/>
                    <a:pt x="33" y="32"/>
                    <a:pt x="60" y="32"/>
                  </a:cubicBezTo>
                  <a:cubicBezTo>
                    <a:pt x="60" y="32"/>
                    <a:pt x="21" y="39"/>
                    <a:pt x="2" y="10"/>
                  </a:cubicBezTo>
                  <a:cubicBezTo>
                    <a:pt x="2" y="10"/>
                    <a:pt x="0" y="0"/>
                    <a:pt x="12" y="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7" name="íśļïḑé"/>
            <p:cNvSpPr/>
            <p:nvPr/>
          </p:nvSpPr>
          <p:spPr bwMode="auto">
            <a:xfrm>
              <a:off x="6240463" y="4011613"/>
              <a:ext cx="206375" cy="217488"/>
            </a:xfrm>
            <a:custGeom>
              <a:avLst/>
              <a:gdLst>
                <a:gd name="T0" fmla="*/ 105 w 108"/>
                <a:gd name="T1" fmla="*/ 114 h 114"/>
                <a:gd name="T2" fmla="*/ 0 w 108"/>
                <a:gd name="T3" fmla="*/ 15 h 114"/>
                <a:gd name="T4" fmla="*/ 105 w 108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114">
                  <a:moveTo>
                    <a:pt x="105" y="114"/>
                  </a:moveTo>
                  <a:cubicBezTo>
                    <a:pt x="105" y="114"/>
                    <a:pt x="108" y="0"/>
                    <a:pt x="0" y="15"/>
                  </a:cubicBezTo>
                  <a:cubicBezTo>
                    <a:pt x="0" y="15"/>
                    <a:pt x="77" y="23"/>
                    <a:pt x="105" y="11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8" name="ïśḻiḍê"/>
            <p:cNvSpPr/>
            <p:nvPr/>
          </p:nvSpPr>
          <p:spPr bwMode="auto">
            <a:xfrm>
              <a:off x="6326188" y="4019551"/>
              <a:ext cx="123825" cy="209550"/>
            </a:xfrm>
            <a:custGeom>
              <a:avLst/>
              <a:gdLst>
                <a:gd name="T0" fmla="*/ 60 w 65"/>
                <a:gd name="T1" fmla="*/ 110 h 110"/>
                <a:gd name="T2" fmla="*/ 0 w 65"/>
                <a:gd name="T3" fmla="*/ 0 h 110"/>
                <a:gd name="T4" fmla="*/ 60 w 65"/>
                <a:gd name="T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10">
                  <a:moveTo>
                    <a:pt x="60" y="110"/>
                  </a:moveTo>
                  <a:cubicBezTo>
                    <a:pt x="60" y="110"/>
                    <a:pt x="65" y="27"/>
                    <a:pt x="0" y="0"/>
                  </a:cubicBezTo>
                  <a:cubicBezTo>
                    <a:pt x="0" y="0"/>
                    <a:pt x="56" y="34"/>
                    <a:pt x="60" y="11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9" name="iś1îḋe"/>
            <p:cNvSpPr/>
            <p:nvPr/>
          </p:nvSpPr>
          <p:spPr bwMode="auto">
            <a:xfrm>
              <a:off x="6215063" y="3990976"/>
              <a:ext cx="117475" cy="69850"/>
            </a:xfrm>
            <a:custGeom>
              <a:avLst/>
              <a:gdLst>
                <a:gd name="T0" fmla="*/ 48 w 61"/>
                <a:gd name="T1" fmla="*/ 26 h 37"/>
                <a:gd name="T2" fmla="*/ 0 w 61"/>
                <a:gd name="T3" fmla="*/ 0 h 37"/>
                <a:gd name="T4" fmla="*/ 52 w 61"/>
                <a:gd name="T5" fmla="*/ 35 h 37"/>
                <a:gd name="T6" fmla="*/ 48 w 61"/>
                <a:gd name="T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7">
                  <a:moveTo>
                    <a:pt x="48" y="26"/>
                  </a:moveTo>
                  <a:cubicBezTo>
                    <a:pt x="48" y="26"/>
                    <a:pt x="15" y="23"/>
                    <a:pt x="0" y="0"/>
                  </a:cubicBezTo>
                  <a:cubicBezTo>
                    <a:pt x="0" y="0"/>
                    <a:pt x="17" y="37"/>
                    <a:pt x="52" y="35"/>
                  </a:cubicBezTo>
                  <a:cubicBezTo>
                    <a:pt x="52" y="35"/>
                    <a:pt x="61" y="32"/>
                    <a:pt x="48" y="26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0" name="îSlîḑè"/>
            <p:cNvSpPr/>
            <p:nvPr/>
          </p:nvSpPr>
          <p:spPr bwMode="auto">
            <a:xfrm>
              <a:off x="6945313" y="4076701"/>
              <a:ext cx="165100" cy="150813"/>
            </a:xfrm>
            <a:custGeom>
              <a:avLst/>
              <a:gdLst>
                <a:gd name="T0" fmla="*/ 0 w 86"/>
                <a:gd name="T1" fmla="*/ 40 h 79"/>
                <a:gd name="T2" fmla="*/ 86 w 86"/>
                <a:gd name="T3" fmla="*/ 79 h 79"/>
                <a:gd name="T4" fmla="*/ 0 w 86"/>
                <a:gd name="T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79">
                  <a:moveTo>
                    <a:pt x="0" y="40"/>
                  </a:moveTo>
                  <a:cubicBezTo>
                    <a:pt x="0" y="40"/>
                    <a:pt x="75" y="0"/>
                    <a:pt x="86" y="79"/>
                  </a:cubicBezTo>
                  <a:cubicBezTo>
                    <a:pt x="86" y="79"/>
                    <a:pt x="68" y="31"/>
                    <a:pt x="0" y="40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1" name="îşļîḑê"/>
            <p:cNvSpPr/>
            <p:nvPr/>
          </p:nvSpPr>
          <p:spPr bwMode="auto">
            <a:xfrm>
              <a:off x="6345238" y="3806826"/>
              <a:ext cx="141288" cy="157163"/>
            </a:xfrm>
            <a:custGeom>
              <a:avLst/>
              <a:gdLst>
                <a:gd name="T0" fmla="*/ 0 w 74"/>
                <a:gd name="T1" fmla="*/ 35 h 82"/>
                <a:gd name="T2" fmla="*/ 74 w 74"/>
                <a:gd name="T3" fmla="*/ 82 h 82"/>
                <a:gd name="T4" fmla="*/ 0 w 74"/>
                <a:gd name="T5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82">
                  <a:moveTo>
                    <a:pt x="0" y="35"/>
                  </a:moveTo>
                  <a:cubicBezTo>
                    <a:pt x="0" y="35"/>
                    <a:pt x="73" y="0"/>
                    <a:pt x="74" y="82"/>
                  </a:cubicBezTo>
                  <a:cubicBezTo>
                    <a:pt x="74" y="82"/>
                    <a:pt x="55" y="27"/>
                    <a:pt x="0" y="35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2" name="iS1íḍe"/>
            <p:cNvSpPr/>
            <p:nvPr/>
          </p:nvSpPr>
          <p:spPr bwMode="auto">
            <a:xfrm>
              <a:off x="6261101" y="3603626"/>
              <a:ext cx="230188" cy="174625"/>
            </a:xfrm>
            <a:custGeom>
              <a:avLst/>
              <a:gdLst>
                <a:gd name="T0" fmla="*/ 63 w 120"/>
                <a:gd name="T1" fmla="*/ 36 h 91"/>
                <a:gd name="T2" fmla="*/ 0 w 120"/>
                <a:gd name="T3" fmla="*/ 78 h 91"/>
                <a:gd name="T4" fmla="*/ 6 w 120"/>
                <a:gd name="T5" fmla="*/ 91 h 91"/>
                <a:gd name="T6" fmla="*/ 63 w 120"/>
                <a:gd name="T7" fmla="*/ 36 h 91"/>
                <a:gd name="T8" fmla="*/ 116 w 120"/>
                <a:gd name="T9" fmla="*/ 0 h 91"/>
                <a:gd name="T10" fmla="*/ 93 w 120"/>
                <a:gd name="T11" fmla="*/ 15 h 91"/>
                <a:gd name="T12" fmla="*/ 120 w 120"/>
                <a:gd name="T13" fmla="*/ 1 h 91"/>
                <a:gd name="T14" fmla="*/ 116 w 120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91">
                  <a:moveTo>
                    <a:pt x="63" y="36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3" y="82"/>
                    <a:pt x="5" y="86"/>
                    <a:pt x="6" y="91"/>
                  </a:cubicBezTo>
                  <a:cubicBezTo>
                    <a:pt x="23" y="70"/>
                    <a:pt x="42" y="52"/>
                    <a:pt x="63" y="36"/>
                  </a:cubicBezTo>
                  <a:moveTo>
                    <a:pt x="116" y="0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101" y="10"/>
                    <a:pt x="110" y="5"/>
                    <a:pt x="120" y="1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D3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3" name="ïṩľíḑê"/>
            <p:cNvSpPr/>
            <p:nvPr/>
          </p:nvSpPr>
          <p:spPr bwMode="auto">
            <a:xfrm>
              <a:off x="6218238" y="3754438"/>
              <a:ext cx="52388" cy="80963"/>
            </a:xfrm>
            <a:custGeom>
              <a:avLst/>
              <a:gdLst>
                <a:gd name="T0" fmla="*/ 21 w 27"/>
                <a:gd name="T1" fmla="*/ 0 h 42"/>
                <a:gd name="T2" fmla="*/ 18 w 27"/>
                <a:gd name="T3" fmla="*/ 2 h 42"/>
                <a:gd name="T4" fmla="*/ 0 w 27"/>
                <a:gd name="T5" fmla="*/ 42 h 42"/>
                <a:gd name="T6" fmla="*/ 3 w 27"/>
                <a:gd name="T7" fmla="*/ 42 h 42"/>
                <a:gd name="T8" fmla="*/ 6 w 27"/>
                <a:gd name="T9" fmla="*/ 42 h 42"/>
                <a:gd name="T10" fmla="*/ 22 w 27"/>
                <a:gd name="T11" fmla="*/ 20 h 42"/>
                <a:gd name="T12" fmla="*/ 27 w 27"/>
                <a:gd name="T13" fmla="*/ 13 h 42"/>
                <a:gd name="T14" fmla="*/ 21 w 27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0" y="18"/>
                    <a:pt x="0" y="42"/>
                  </a:cubicBezTo>
                  <a:cubicBezTo>
                    <a:pt x="1" y="42"/>
                    <a:pt x="2" y="42"/>
                    <a:pt x="3" y="42"/>
                  </a:cubicBezTo>
                  <a:cubicBezTo>
                    <a:pt x="4" y="42"/>
                    <a:pt x="5" y="42"/>
                    <a:pt x="6" y="42"/>
                  </a:cubicBezTo>
                  <a:cubicBezTo>
                    <a:pt x="11" y="34"/>
                    <a:pt x="16" y="27"/>
                    <a:pt x="22" y="20"/>
                  </a:cubicBezTo>
                  <a:cubicBezTo>
                    <a:pt x="23" y="18"/>
                    <a:pt x="25" y="15"/>
                    <a:pt x="27" y="13"/>
                  </a:cubicBezTo>
                  <a:cubicBezTo>
                    <a:pt x="26" y="8"/>
                    <a:pt x="24" y="4"/>
                    <a:pt x="21" y="0"/>
                  </a:cubicBezTo>
                </a:path>
              </a:pathLst>
            </a:custGeom>
            <a:solidFill>
              <a:srgbClr val="D53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4" name="i$ḷíḑé"/>
            <p:cNvSpPr/>
            <p:nvPr/>
          </p:nvSpPr>
          <p:spPr bwMode="auto">
            <a:xfrm>
              <a:off x="6259513" y="3752851"/>
              <a:ext cx="12700" cy="26988"/>
            </a:xfrm>
            <a:custGeom>
              <a:avLst/>
              <a:gdLst>
                <a:gd name="T0" fmla="*/ 1 w 7"/>
                <a:gd name="T1" fmla="*/ 0 h 14"/>
                <a:gd name="T2" fmla="*/ 0 w 7"/>
                <a:gd name="T3" fmla="*/ 1 h 14"/>
                <a:gd name="T4" fmla="*/ 6 w 7"/>
                <a:gd name="T5" fmla="*/ 14 h 14"/>
                <a:gd name="T6" fmla="*/ 7 w 7"/>
                <a:gd name="T7" fmla="*/ 13 h 14"/>
                <a:gd name="T8" fmla="*/ 1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5" y="9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8"/>
                    <a:pt x="4" y="4"/>
                    <a:pt x="1" y="0"/>
                  </a:cubicBezTo>
                </a:path>
              </a:pathLst>
            </a:custGeom>
            <a:solidFill>
              <a:srgbClr val="B4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5" name="iṡ1ídè"/>
            <p:cNvSpPr/>
            <p:nvPr/>
          </p:nvSpPr>
          <p:spPr bwMode="auto">
            <a:xfrm>
              <a:off x="6208713" y="3835401"/>
              <a:ext cx="22225" cy="23813"/>
            </a:xfrm>
            <a:custGeom>
              <a:avLst/>
              <a:gdLst>
                <a:gd name="T0" fmla="*/ 11 w 11"/>
                <a:gd name="T1" fmla="*/ 0 h 13"/>
                <a:gd name="T2" fmla="*/ 8 w 11"/>
                <a:gd name="T3" fmla="*/ 0 h 13"/>
                <a:gd name="T4" fmla="*/ 5 w 11"/>
                <a:gd name="T5" fmla="*/ 0 h 13"/>
                <a:gd name="T6" fmla="*/ 0 w 11"/>
                <a:gd name="T7" fmla="*/ 11 h 13"/>
                <a:gd name="T8" fmla="*/ 2 w 11"/>
                <a:gd name="T9" fmla="*/ 13 h 13"/>
                <a:gd name="T10" fmla="*/ 11 w 1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4"/>
                    <a:pt x="1" y="7"/>
                    <a:pt x="0" y="11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5" y="9"/>
                    <a:pt x="8" y="4"/>
                    <a:pt x="11" y="0"/>
                  </a:cubicBezTo>
                </a:path>
              </a:pathLst>
            </a:custGeom>
            <a:solidFill>
              <a:srgbClr val="B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6" name="ïṧḷiḋé"/>
            <p:cNvSpPr/>
            <p:nvPr/>
          </p:nvSpPr>
          <p:spPr bwMode="auto">
            <a:xfrm>
              <a:off x="6199188" y="3873501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D53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7" name="ï$ḷiďè"/>
            <p:cNvSpPr/>
            <p:nvPr/>
          </p:nvSpPr>
          <p:spPr bwMode="auto">
            <a:xfrm>
              <a:off x="6207126" y="3856038"/>
              <a:ext cx="6350" cy="6350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2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B4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8" name="îṧḻïďê"/>
            <p:cNvSpPr/>
            <p:nvPr/>
          </p:nvSpPr>
          <p:spPr bwMode="auto">
            <a:xfrm>
              <a:off x="6200776" y="3859213"/>
              <a:ext cx="12700" cy="17463"/>
            </a:xfrm>
            <a:custGeom>
              <a:avLst/>
              <a:gdLst>
                <a:gd name="T0" fmla="*/ 3 w 6"/>
                <a:gd name="T1" fmla="*/ 0 h 9"/>
                <a:gd name="T2" fmla="*/ 0 w 6"/>
                <a:gd name="T3" fmla="*/ 7 h 9"/>
                <a:gd name="T4" fmla="*/ 1 w 6"/>
                <a:gd name="T5" fmla="*/ 9 h 9"/>
                <a:gd name="T6" fmla="*/ 6 w 6"/>
                <a:gd name="T7" fmla="*/ 1 h 9"/>
                <a:gd name="T8" fmla="*/ 3 w 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2" y="2"/>
                    <a:pt x="1" y="4"/>
                    <a:pt x="0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6"/>
                    <a:pt x="4" y="4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B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9" name="îśľíḍè"/>
            <p:cNvSpPr/>
            <p:nvPr/>
          </p:nvSpPr>
          <p:spPr bwMode="auto">
            <a:xfrm>
              <a:off x="6207126" y="3857626"/>
              <a:ext cx="6350" cy="4763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952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0" name="îśľïḍe"/>
            <p:cNvSpPr/>
            <p:nvPr/>
          </p:nvSpPr>
          <p:spPr bwMode="auto">
            <a:xfrm>
              <a:off x="7258051" y="4551363"/>
              <a:ext cx="30163" cy="38100"/>
            </a:xfrm>
            <a:custGeom>
              <a:avLst/>
              <a:gdLst>
                <a:gd name="T0" fmla="*/ 15 w 16"/>
                <a:gd name="T1" fmla="*/ 0 h 20"/>
                <a:gd name="T2" fmla="*/ 13 w 16"/>
                <a:gd name="T3" fmla="*/ 2 h 20"/>
                <a:gd name="T4" fmla="*/ 0 w 16"/>
                <a:gd name="T5" fmla="*/ 20 h 20"/>
                <a:gd name="T6" fmla="*/ 1 w 16"/>
                <a:gd name="T7" fmla="*/ 20 h 20"/>
                <a:gd name="T8" fmla="*/ 16 w 16"/>
                <a:gd name="T9" fmla="*/ 2 h 20"/>
                <a:gd name="T10" fmla="*/ 15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4" y="0"/>
                    <a:pt x="14" y="1"/>
                    <a:pt x="13" y="2"/>
                  </a:cubicBezTo>
                  <a:cubicBezTo>
                    <a:pt x="9" y="8"/>
                    <a:pt x="5" y="14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6" y="14"/>
                    <a:pt x="11" y="8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1" name="ïṣ1îḑé"/>
            <p:cNvSpPr/>
            <p:nvPr/>
          </p:nvSpPr>
          <p:spPr bwMode="auto">
            <a:xfrm>
              <a:off x="7288213" y="4340226"/>
              <a:ext cx="107950" cy="211138"/>
            </a:xfrm>
            <a:custGeom>
              <a:avLst/>
              <a:gdLst>
                <a:gd name="T0" fmla="*/ 49 w 56"/>
                <a:gd name="T1" fmla="*/ 0 h 110"/>
                <a:gd name="T2" fmla="*/ 0 w 56"/>
                <a:gd name="T3" fmla="*/ 108 h 110"/>
                <a:gd name="T4" fmla="*/ 1 w 56"/>
                <a:gd name="T5" fmla="*/ 110 h 110"/>
                <a:gd name="T6" fmla="*/ 56 w 56"/>
                <a:gd name="T7" fmla="*/ 23 h 110"/>
                <a:gd name="T8" fmla="*/ 54 w 56"/>
                <a:gd name="T9" fmla="*/ 2 h 110"/>
                <a:gd name="T10" fmla="*/ 49 w 56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10">
                  <a:moveTo>
                    <a:pt x="49" y="0"/>
                  </a:moveTo>
                  <a:cubicBezTo>
                    <a:pt x="39" y="38"/>
                    <a:pt x="22" y="74"/>
                    <a:pt x="0" y="108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0" y="85"/>
                    <a:pt x="39" y="56"/>
                    <a:pt x="56" y="2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2" y="1"/>
                    <a:pt x="50" y="0"/>
                    <a:pt x="49" y="0"/>
                  </a:cubicBezTo>
                </a:path>
              </a:pathLst>
            </a:custGeom>
            <a:solidFill>
              <a:srgbClr val="A1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2" name="íṥ1ïḋè"/>
            <p:cNvSpPr/>
            <p:nvPr/>
          </p:nvSpPr>
          <p:spPr bwMode="auto">
            <a:xfrm>
              <a:off x="7381876" y="4316413"/>
              <a:ext cx="9525" cy="28575"/>
            </a:xfrm>
            <a:custGeom>
              <a:avLst/>
              <a:gdLst>
                <a:gd name="T0" fmla="*/ 3 w 5"/>
                <a:gd name="T1" fmla="*/ 0 h 15"/>
                <a:gd name="T2" fmla="*/ 0 w 5"/>
                <a:gd name="T3" fmla="*/ 13 h 15"/>
                <a:gd name="T4" fmla="*/ 5 w 5"/>
                <a:gd name="T5" fmla="*/ 15 h 15"/>
                <a:gd name="T6" fmla="*/ 3 w 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5">
                  <a:moveTo>
                    <a:pt x="3" y="0"/>
                  </a:moveTo>
                  <a:cubicBezTo>
                    <a:pt x="2" y="4"/>
                    <a:pt x="1" y="9"/>
                    <a:pt x="0" y="13"/>
                  </a:cubicBezTo>
                  <a:cubicBezTo>
                    <a:pt x="1" y="13"/>
                    <a:pt x="3" y="14"/>
                    <a:pt x="5" y="1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3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3" name="ïşlíḑê"/>
            <p:cNvSpPr/>
            <p:nvPr/>
          </p:nvSpPr>
          <p:spPr bwMode="auto">
            <a:xfrm>
              <a:off x="7286626" y="4548188"/>
              <a:ext cx="3175" cy="635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2 h 4"/>
                <a:gd name="T12" fmla="*/ 1 w 2"/>
                <a:gd name="T13" fmla="*/ 4 h 4"/>
                <a:gd name="T14" fmla="*/ 2 w 2"/>
                <a:gd name="T15" fmla="*/ 2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4" name="ïśľiḓé"/>
            <p:cNvSpPr/>
            <p:nvPr/>
          </p:nvSpPr>
          <p:spPr bwMode="auto">
            <a:xfrm>
              <a:off x="7226301" y="4595813"/>
              <a:ext cx="30163" cy="31750"/>
            </a:xfrm>
            <a:custGeom>
              <a:avLst/>
              <a:gdLst>
                <a:gd name="T0" fmla="*/ 15 w 15"/>
                <a:gd name="T1" fmla="*/ 0 h 17"/>
                <a:gd name="T2" fmla="*/ 14 w 15"/>
                <a:gd name="T3" fmla="*/ 0 h 17"/>
                <a:gd name="T4" fmla="*/ 0 w 15"/>
                <a:gd name="T5" fmla="*/ 17 h 17"/>
                <a:gd name="T6" fmla="*/ 1 w 15"/>
                <a:gd name="T7" fmla="*/ 17 h 17"/>
                <a:gd name="T8" fmla="*/ 15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6"/>
                    <a:pt x="5" y="11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5" y="12"/>
                    <a:pt x="10" y="6"/>
                    <a:pt x="15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5" name="iṡlíḑe"/>
            <p:cNvSpPr/>
            <p:nvPr/>
          </p:nvSpPr>
          <p:spPr bwMode="auto">
            <a:xfrm>
              <a:off x="7253288" y="4589463"/>
              <a:ext cx="6350" cy="6350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6" name="ísḷîḍè"/>
            <p:cNvSpPr/>
            <p:nvPr/>
          </p:nvSpPr>
          <p:spPr bwMode="auto">
            <a:xfrm>
              <a:off x="6870701" y="4781551"/>
              <a:ext cx="177800" cy="63500"/>
            </a:xfrm>
            <a:custGeom>
              <a:avLst/>
              <a:gdLst>
                <a:gd name="T0" fmla="*/ 93 w 93"/>
                <a:gd name="T1" fmla="*/ 0 h 33"/>
                <a:gd name="T2" fmla="*/ 39 w 93"/>
                <a:gd name="T3" fmla="*/ 24 h 33"/>
                <a:gd name="T4" fmla="*/ 0 w 93"/>
                <a:gd name="T5" fmla="*/ 33 h 33"/>
                <a:gd name="T6" fmla="*/ 93 w 93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3">
                  <a:moveTo>
                    <a:pt x="93" y="0"/>
                  </a:moveTo>
                  <a:cubicBezTo>
                    <a:pt x="76" y="10"/>
                    <a:pt x="58" y="18"/>
                    <a:pt x="39" y="24"/>
                  </a:cubicBezTo>
                  <a:cubicBezTo>
                    <a:pt x="26" y="28"/>
                    <a:pt x="13" y="31"/>
                    <a:pt x="0" y="33"/>
                  </a:cubicBezTo>
                  <a:cubicBezTo>
                    <a:pt x="31" y="29"/>
                    <a:pt x="62" y="19"/>
                    <a:pt x="93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7" name="íSlíḍè"/>
            <p:cNvSpPr/>
            <p:nvPr/>
          </p:nvSpPr>
          <p:spPr bwMode="auto">
            <a:xfrm>
              <a:off x="7216776" y="4627563"/>
              <a:ext cx="12700" cy="11113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2"/>
                    <a:pt x="2" y="4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8" name="ïš1ïḍé"/>
            <p:cNvSpPr/>
            <p:nvPr/>
          </p:nvSpPr>
          <p:spPr bwMode="auto">
            <a:xfrm>
              <a:off x="6196013" y="3883026"/>
              <a:ext cx="1588" cy="7938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1 h 4"/>
                <a:gd name="T6" fmla="*/ 1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9" name="ïśḷíde"/>
            <p:cNvSpPr/>
            <p:nvPr/>
          </p:nvSpPr>
          <p:spPr bwMode="auto">
            <a:xfrm>
              <a:off x="6197601" y="3876676"/>
              <a:ext cx="3175" cy="793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0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0" name="ïŝḷíḑe"/>
            <p:cNvSpPr/>
            <p:nvPr/>
          </p:nvSpPr>
          <p:spPr bwMode="auto">
            <a:xfrm>
              <a:off x="6148388" y="3605213"/>
              <a:ext cx="1238250" cy="1241425"/>
            </a:xfrm>
            <a:custGeom>
              <a:avLst/>
              <a:gdLst>
                <a:gd name="T0" fmla="*/ 457 w 646"/>
                <a:gd name="T1" fmla="*/ 288 h 648"/>
                <a:gd name="T2" fmla="*/ 399 w 646"/>
                <a:gd name="T3" fmla="*/ 308 h 648"/>
                <a:gd name="T4" fmla="*/ 461 w 646"/>
                <a:gd name="T5" fmla="*/ 318 h 648"/>
                <a:gd name="T6" fmla="*/ 497 w 646"/>
                <a:gd name="T7" fmla="*/ 315 h 648"/>
                <a:gd name="T8" fmla="*/ 457 w 646"/>
                <a:gd name="T9" fmla="*/ 288 h 648"/>
                <a:gd name="T10" fmla="*/ 136 w 646"/>
                <a:gd name="T11" fmla="*/ 143 h 648"/>
                <a:gd name="T12" fmla="*/ 114 w 646"/>
                <a:gd name="T13" fmla="*/ 170 h 648"/>
                <a:gd name="T14" fmla="*/ 154 w 646"/>
                <a:gd name="T15" fmla="*/ 155 h 648"/>
                <a:gd name="T16" fmla="*/ 136 w 646"/>
                <a:gd name="T17" fmla="*/ 143 h 648"/>
                <a:gd name="T18" fmla="*/ 180 w 646"/>
                <a:gd name="T19" fmla="*/ 0 h 648"/>
                <a:gd name="T20" fmla="*/ 95 w 646"/>
                <a:gd name="T21" fmla="*/ 59 h 648"/>
                <a:gd name="T22" fmla="*/ 22 w 646"/>
                <a:gd name="T23" fmla="*/ 158 h 648"/>
                <a:gd name="T24" fmla="*/ 20 w 646"/>
                <a:gd name="T25" fmla="*/ 162 h 648"/>
                <a:gd name="T26" fmla="*/ 4 w 646"/>
                <a:gd name="T27" fmla="*/ 249 h 648"/>
                <a:gd name="T28" fmla="*/ 115 w 646"/>
                <a:gd name="T29" fmla="*/ 139 h 648"/>
                <a:gd name="T30" fmla="*/ 113 w 646"/>
                <a:gd name="T31" fmla="*/ 139 h 648"/>
                <a:gd name="T32" fmla="*/ 103 w 646"/>
                <a:gd name="T33" fmla="*/ 140 h 648"/>
                <a:gd name="T34" fmla="*/ 130 w 646"/>
                <a:gd name="T35" fmla="*/ 133 h 648"/>
                <a:gd name="T36" fmla="*/ 164 w 646"/>
                <a:gd name="T37" fmla="*/ 122 h 648"/>
                <a:gd name="T38" fmla="*/ 146 w 646"/>
                <a:gd name="T39" fmla="*/ 134 h 648"/>
                <a:gd name="T40" fmla="*/ 169 w 646"/>
                <a:gd name="T41" fmla="*/ 151 h 648"/>
                <a:gd name="T42" fmla="*/ 233 w 646"/>
                <a:gd name="T43" fmla="*/ 145 h 648"/>
                <a:gd name="T44" fmla="*/ 300 w 646"/>
                <a:gd name="T45" fmla="*/ 151 h 648"/>
                <a:gd name="T46" fmla="*/ 178 w 646"/>
                <a:gd name="T47" fmla="*/ 217 h 648"/>
                <a:gd name="T48" fmla="*/ 209 w 646"/>
                <a:gd name="T49" fmla="*/ 203 h 648"/>
                <a:gd name="T50" fmla="*/ 307 w 646"/>
                <a:gd name="T51" fmla="*/ 235 h 648"/>
                <a:gd name="T52" fmla="*/ 433 w 646"/>
                <a:gd name="T53" fmla="*/ 270 h 648"/>
                <a:gd name="T54" fmla="*/ 482 w 646"/>
                <a:gd name="T55" fmla="*/ 261 h 648"/>
                <a:gd name="T56" fmla="*/ 470 w 646"/>
                <a:gd name="T57" fmla="*/ 278 h 648"/>
                <a:gd name="T58" fmla="*/ 500 w 646"/>
                <a:gd name="T59" fmla="*/ 314 h 648"/>
                <a:gd name="T60" fmla="*/ 571 w 646"/>
                <a:gd name="T61" fmla="*/ 286 h 648"/>
                <a:gd name="T62" fmla="*/ 534 w 646"/>
                <a:gd name="T63" fmla="*/ 404 h 648"/>
                <a:gd name="T64" fmla="*/ 510 w 646"/>
                <a:gd name="T65" fmla="*/ 478 h 648"/>
                <a:gd name="T66" fmla="*/ 559 w 646"/>
                <a:gd name="T67" fmla="*/ 444 h 648"/>
                <a:gd name="T68" fmla="*/ 472 w 646"/>
                <a:gd name="T69" fmla="*/ 544 h 648"/>
                <a:gd name="T70" fmla="*/ 329 w 646"/>
                <a:gd name="T71" fmla="*/ 626 h 648"/>
                <a:gd name="T72" fmla="*/ 219 w 646"/>
                <a:gd name="T73" fmla="*/ 604 h 648"/>
                <a:gd name="T74" fmla="*/ 204 w 646"/>
                <a:gd name="T75" fmla="*/ 617 h 648"/>
                <a:gd name="T76" fmla="*/ 341 w 646"/>
                <a:gd name="T77" fmla="*/ 648 h 648"/>
                <a:gd name="T78" fmla="*/ 396 w 646"/>
                <a:gd name="T79" fmla="*/ 642 h 648"/>
                <a:gd name="T80" fmla="*/ 591 w 646"/>
                <a:gd name="T81" fmla="*/ 494 h 648"/>
                <a:gd name="T82" fmla="*/ 591 w 646"/>
                <a:gd name="T83" fmla="*/ 494 h 648"/>
                <a:gd name="T84" fmla="*/ 646 w 646"/>
                <a:gd name="T85" fmla="*/ 362 h 648"/>
                <a:gd name="T86" fmla="*/ 630 w 646"/>
                <a:gd name="T87" fmla="*/ 227 h 648"/>
                <a:gd name="T88" fmla="*/ 385 w 646"/>
                <a:gd name="T89" fmla="*/ 49 h 648"/>
                <a:gd name="T90" fmla="*/ 180 w 646"/>
                <a:gd name="T91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6" h="648">
                  <a:moveTo>
                    <a:pt x="457" y="288"/>
                  </a:moveTo>
                  <a:cubicBezTo>
                    <a:pt x="432" y="304"/>
                    <a:pt x="399" y="308"/>
                    <a:pt x="399" y="308"/>
                  </a:cubicBezTo>
                  <a:cubicBezTo>
                    <a:pt x="421" y="315"/>
                    <a:pt x="442" y="318"/>
                    <a:pt x="461" y="318"/>
                  </a:cubicBezTo>
                  <a:cubicBezTo>
                    <a:pt x="474" y="318"/>
                    <a:pt x="486" y="317"/>
                    <a:pt x="497" y="315"/>
                  </a:cubicBezTo>
                  <a:cubicBezTo>
                    <a:pt x="490" y="306"/>
                    <a:pt x="478" y="294"/>
                    <a:pt x="457" y="288"/>
                  </a:cubicBezTo>
                  <a:moveTo>
                    <a:pt x="136" y="143"/>
                  </a:moveTo>
                  <a:cubicBezTo>
                    <a:pt x="124" y="156"/>
                    <a:pt x="114" y="170"/>
                    <a:pt x="114" y="170"/>
                  </a:cubicBezTo>
                  <a:cubicBezTo>
                    <a:pt x="127" y="163"/>
                    <a:pt x="140" y="158"/>
                    <a:pt x="154" y="155"/>
                  </a:cubicBezTo>
                  <a:cubicBezTo>
                    <a:pt x="149" y="150"/>
                    <a:pt x="143" y="146"/>
                    <a:pt x="136" y="143"/>
                  </a:cubicBezTo>
                  <a:moveTo>
                    <a:pt x="180" y="0"/>
                  </a:moveTo>
                  <a:cubicBezTo>
                    <a:pt x="149" y="15"/>
                    <a:pt x="120" y="35"/>
                    <a:pt x="95" y="59"/>
                  </a:cubicBezTo>
                  <a:cubicBezTo>
                    <a:pt x="66" y="88"/>
                    <a:pt x="42" y="122"/>
                    <a:pt x="22" y="158"/>
                  </a:cubicBezTo>
                  <a:cubicBezTo>
                    <a:pt x="21" y="159"/>
                    <a:pt x="21" y="161"/>
                    <a:pt x="20" y="162"/>
                  </a:cubicBezTo>
                  <a:cubicBezTo>
                    <a:pt x="9" y="193"/>
                    <a:pt x="0" y="226"/>
                    <a:pt x="4" y="249"/>
                  </a:cubicBezTo>
                  <a:cubicBezTo>
                    <a:pt x="28" y="190"/>
                    <a:pt x="77" y="157"/>
                    <a:pt x="115" y="139"/>
                  </a:cubicBezTo>
                  <a:cubicBezTo>
                    <a:pt x="114" y="139"/>
                    <a:pt x="114" y="139"/>
                    <a:pt x="113" y="139"/>
                  </a:cubicBezTo>
                  <a:cubicBezTo>
                    <a:pt x="110" y="139"/>
                    <a:pt x="107" y="140"/>
                    <a:pt x="103" y="140"/>
                  </a:cubicBezTo>
                  <a:cubicBezTo>
                    <a:pt x="103" y="140"/>
                    <a:pt x="115" y="134"/>
                    <a:pt x="130" y="133"/>
                  </a:cubicBezTo>
                  <a:cubicBezTo>
                    <a:pt x="150" y="125"/>
                    <a:pt x="164" y="122"/>
                    <a:pt x="164" y="122"/>
                  </a:cubicBezTo>
                  <a:cubicBezTo>
                    <a:pt x="158" y="123"/>
                    <a:pt x="152" y="128"/>
                    <a:pt x="146" y="134"/>
                  </a:cubicBezTo>
                  <a:cubicBezTo>
                    <a:pt x="155" y="135"/>
                    <a:pt x="163" y="141"/>
                    <a:pt x="169" y="151"/>
                  </a:cubicBezTo>
                  <a:cubicBezTo>
                    <a:pt x="191" y="147"/>
                    <a:pt x="214" y="145"/>
                    <a:pt x="233" y="145"/>
                  </a:cubicBezTo>
                  <a:cubicBezTo>
                    <a:pt x="271" y="145"/>
                    <a:pt x="300" y="151"/>
                    <a:pt x="300" y="151"/>
                  </a:cubicBezTo>
                  <a:cubicBezTo>
                    <a:pt x="195" y="153"/>
                    <a:pt x="178" y="217"/>
                    <a:pt x="178" y="217"/>
                  </a:cubicBezTo>
                  <a:cubicBezTo>
                    <a:pt x="178" y="217"/>
                    <a:pt x="183" y="203"/>
                    <a:pt x="209" y="203"/>
                  </a:cubicBezTo>
                  <a:cubicBezTo>
                    <a:pt x="228" y="203"/>
                    <a:pt x="259" y="210"/>
                    <a:pt x="307" y="235"/>
                  </a:cubicBezTo>
                  <a:cubicBezTo>
                    <a:pt x="361" y="263"/>
                    <a:pt x="404" y="270"/>
                    <a:pt x="433" y="270"/>
                  </a:cubicBezTo>
                  <a:cubicBezTo>
                    <a:pt x="466" y="270"/>
                    <a:pt x="482" y="261"/>
                    <a:pt x="482" y="261"/>
                  </a:cubicBezTo>
                  <a:cubicBezTo>
                    <a:pt x="479" y="268"/>
                    <a:pt x="475" y="273"/>
                    <a:pt x="470" y="278"/>
                  </a:cubicBezTo>
                  <a:cubicBezTo>
                    <a:pt x="483" y="282"/>
                    <a:pt x="495" y="292"/>
                    <a:pt x="500" y="314"/>
                  </a:cubicBezTo>
                  <a:cubicBezTo>
                    <a:pt x="543" y="306"/>
                    <a:pt x="571" y="286"/>
                    <a:pt x="571" y="286"/>
                  </a:cubicBezTo>
                  <a:cubicBezTo>
                    <a:pt x="512" y="336"/>
                    <a:pt x="534" y="404"/>
                    <a:pt x="534" y="404"/>
                  </a:cubicBezTo>
                  <a:cubicBezTo>
                    <a:pt x="543" y="452"/>
                    <a:pt x="510" y="478"/>
                    <a:pt x="510" y="478"/>
                  </a:cubicBezTo>
                  <a:cubicBezTo>
                    <a:pt x="541" y="476"/>
                    <a:pt x="559" y="444"/>
                    <a:pt x="559" y="444"/>
                  </a:cubicBezTo>
                  <a:cubicBezTo>
                    <a:pt x="530" y="536"/>
                    <a:pt x="472" y="544"/>
                    <a:pt x="472" y="544"/>
                  </a:cubicBezTo>
                  <a:cubicBezTo>
                    <a:pt x="472" y="544"/>
                    <a:pt x="440" y="626"/>
                    <a:pt x="329" y="626"/>
                  </a:cubicBezTo>
                  <a:cubicBezTo>
                    <a:pt x="298" y="626"/>
                    <a:pt x="262" y="620"/>
                    <a:pt x="219" y="604"/>
                  </a:cubicBezTo>
                  <a:cubicBezTo>
                    <a:pt x="214" y="609"/>
                    <a:pt x="210" y="613"/>
                    <a:pt x="204" y="617"/>
                  </a:cubicBezTo>
                  <a:cubicBezTo>
                    <a:pt x="248" y="636"/>
                    <a:pt x="294" y="648"/>
                    <a:pt x="341" y="648"/>
                  </a:cubicBezTo>
                  <a:cubicBezTo>
                    <a:pt x="359" y="648"/>
                    <a:pt x="377" y="646"/>
                    <a:pt x="396" y="642"/>
                  </a:cubicBezTo>
                  <a:cubicBezTo>
                    <a:pt x="479" y="623"/>
                    <a:pt x="544" y="563"/>
                    <a:pt x="591" y="494"/>
                  </a:cubicBezTo>
                  <a:cubicBezTo>
                    <a:pt x="591" y="494"/>
                    <a:pt x="591" y="494"/>
                    <a:pt x="591" y="494"/>
                  </a:cubicBezTo>
                  <a:cubicBezTo>
                    <a:pt x="619" y="454"/>
                    <a:pt x="637" y="409"/>
                    <a:pt x="646" y="362"/>
                  </a:cubicBezTo>
                  <a:cubicBezTo>
                    <a:pt x="630" y="227"/>
                    <a:pt x="630" y="227"/>
                    <a:pt x="630" y="227"/>
                  </a:cubicBezTo>
                  <a:cubicBezTo>
                    <a:pt x="385" y="49"/>
                    <a:pt x="385" y="49"/>
                    <a:pt x="385" y="49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1" name="íşḻiḍe"/>
            <p:cNvSpPr/>
            <p:nvPr/>
          </p:nvSpPr>
          <p:spPr bwMode="auto">
            <a:xfrm>
              <a:off x="6186488" y="3605213"/>
              <a:ext cx="1201738" cy="1243013"/>
            </a:xfrm>
            <a:custGeom>
              <a:avLst/>
              <a:gdLst>
                <a:gd name="T0" fmla="*/ 626 w 627"/>
                <a:gd name="T1" fmla="*/ 362 h 649"/>
                <a:gd name="T2" fmla="*/ 571 w 627"/>
                <a:gd name="T3" fmla="*/ 494 h 649"/>
                <a:gd name="T4" fmla="*/ 571 w 627"/>
                <a:gd name="T5" fmla="*/ 494 h 649"/>
                <a:gd name="T6" fmla="*/ 376 w 627"/>
                <a:gd name="T7" fmla="*/ 642 h 649"/>
                <a:gd name="T8" fmla="*/ 321 w 627"/>
                <a:gd name="T9" fmla="*/ 648 h 649"/>
                <a:gd name="T10" fmla="*/ 184 w 627"/>
                <a:gd name="T11" fmla="*/ 617 h 649"/>
                <a:gd name="T12" fmla="*/ 184 w 627"/>
                <a:gd name="T13" fmla="*/ 617 h 649"/>
                <a:gd name="T14" fmla="*/ 183 w 627"/>
                <a:gd name="T15" fmla="*/ 617 h 649"/>
                <a:gd name="T16" fmla="*/ 322 w 627"/>
                <a:gd name="T17" fmla="*/ 649 h 649"/>
                <a:gd name="T18" fmla="*/ 357 w 627"/>
                <a:gd name="T19" fmla="*/ 647 h 649"/>
                <a:gd name="T20" fmla="*/ 396 w 627"/>
                <a:gd name="T21" fmla="*/ 638 h 649"/>
                <a:gd name="T22" fmla="*/ 450 w 627"/>
                <a:gd name="T23" fmla="*/ 614 h 649"/>
                <a:gd name="T24" fmla="*/ 459 w 627"/>
                <a:gd name="T25" fmla="*/ 608 h 649"/>
                <a:gd name="T26" fmla="*/ 538 w 627"/>
                <a:gd name="T27" fmla="*/ 540 h 649"/>
                <a:gd name="T28" fmla="*/ 543 w 627"/>
                <a:gd name="T29" fmla="*/ 534 h 649"/>
                <a:gd name="T30" fmla="*/ 557 w 627"/>
                <a:gd name="T31" fmla="*/ 517 h 649"/>
                <a:gd name="T32" fmla="*/ 559 w 627"/>
                <a:gd name="T33" fmla="*/ 514 h 649"/>
                <a:gd name="T34" fmla="*/ 572 w 627"/>
                <a:gd name="T35" fmla="*/ 496 h 649"/>
                <a:gd name="T36" fmla="*/ 574 w 627"/>
                <a:gd name="T37" fmla="*/ 494 h 649"/>
                <a:gd name="T38" fmla="*/ 574 w 627"/>
                <a:gd name="T39" fmla="*/ 494 h 649"/>
                <a:gd name="T40" fmla="*/ 574 w 627"/>
                <a:gd name="T41" fmla="*/ 494 h 649"/>
                <a:gd name="T42" fmla="*/ 574 w 627"/>
                <a:gd name="T43" fmla="*/ 494 h 649"/>
                <a:gd name="T44" fmla="*/ 574 w 627"/>
                <a:gd name="T45" fmla="*/ 494 h 649"/>
                <a:gd name="T46" fmla="*/ 575 w 627"/>
                <a:gd name="T47" fmla="*/ 492 h 649"/>
                <a:gd name="T48" fmla="*/ 624 w 627"/>
                <a:gd name="T49" fmla="*/ 384 h 649"/>
                <a:gd name="T50" fmla="*/ 627 w 627"/>
                <a:gd name="T51" fmla="*/ 371 h 649"/>
                <a:gd name="T52" fmla="*/ 626 w 627"/>
                <a:gd name="T53" fmla="*/ 362 h 649"/>
                <a:gd name="T54" fmla="*/ 159 w 627"/>
                <a:gd name="T55" fmla="*/ 0 h 649"/>
                <a:gd name="T56" fmla="*/ 132 w 627"/>
                <a:gd name="T57" fmla="*/ 14 h 649"/>
                <a:gd name="T58" fmla="*/ 102 w 627"/>
                <a:gd name="T59" fmla="*/ 35 h 649"/>
                <a:gd name="T60" fmla="*/ 45 w 627"/>
                <a:gd name="T61" fmla="*/ 90 h 649"/>
                <a:gd name="T62" fmla="*/ 44 w 627"/>
                <a:gd name="T63" fmla="*/ 91 h 649"/>
                <a:gd name="T64" fmla="*/ 39 w 627"/>
                <a:gd name="T65" fmla="*/ 98 h 649"/>
                <a:gd name="T66" fmla="*/ 23 w 627"/>
                <a:gd name="T67" fmla="*/ 120 h 649"/>
                <a:gd name="T68" fmla="*/ 14 w 627"/>
                <a:gd name="T69" fmla="*/ 133 h 649"/>
                <a:gd name="T70" fmla="*/ 14 w 627"/>
                <a:gd name="T71" fmla="*/ 134 h 649"/>
                <a:gd name="T72" fmla="*/ 14 w 627"/>
                <a:gd name="T73" fmla="*/ 134 h 649"/>
                <a:gd name="T74" fmla="*/ 9 w 627"/>
                <a:gd name="T75" fmla="*/ 142 h 649"/>
                <a:gd name="T76" fmla="*/ 8 w 627"/>
                <a:gd name="T77" fmla="*/ 143 h 649"/>
                <a:gd name="T78" fmla="*/ 6 w 627"/>
                <a:gd name="T79" fmla="*/ 146 h 649"/>
                <a:gd name="T80" fmla="*/ 5 w 627"/>
                <a:gd name="T81" fmla="*/ 149 h 649"/>
                <a:gd name="T82" fmla="*/ 0 w 627"/>
                <a:gd name="T83" fmla="*/ 162 h 649"/>
                <a:gd name="T84" fmla="*/ 2 w 627"/>
                <a:gd name="T85" fmla="*/ 158 h 649"/>
                <a:gd name="T86" fmla="*/ 75 w 627"/>
                <a:gd name="T87" fmla="*/ 59 h 649"/>
                <a:gd name="T88" fmla="*/ 160 w 627"/>
                <a:gd name="T89" fmla="*/ 0 h 649"/>
                <a:gd name="T90" fmla="*/ 159 w 627"/>
                <a:gd name="T9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7" h="649">
                  <a:moveTo>
                    <a:pt x="626" y="362"/>
                  </a:moveTo>
                  <a:cubicBezTo>
                    <a:pt x="617" y="409"/>
                    <a:pt x="599" y="454"/>
                    <a:pt x="571" y="494"/>
                  </a:cubicBezTo>
                  <a:cubicBezTo>
                    <a:pt x="571" y="494"/>
                    <a:pt x="571" y="494"/>
                    <a:pt x="571" y="494"/>
                  </a:cubicBezTo>
                  <a:cubicBezTo>
                    <a:pt x="524" y="563"/>
                    <a:pt x="459" y="623"/>
                    <a:pt x="376" y="642"/>
                  </a:cubicBezTo>
                  <a:cubicBezTo>
                    <a:pt x="357" y="646"/>
                    <a:pt x="339" y="648"/>
                    <a:pt x="321" y="648"/>
                  </a:cubicBezTo>
                  <a:cubicBezTo>
                    <a:pt x="274" y="648"/>
                    <a:pt x="228" y="636"/>
                    <a:pt x="184" y="617"/>
                  </a:cubicBezTo>
                  <a:cubicBezTo>
                    <a:pt x="184" y="617"/>
                    <a:pt x="184" y="617"/>
                    <a:pt x="184" y="617"/>
                  </a:cubicBezTo>
                  <a:cubicBezTo>
                    <a:pt x="183" y="617"/>
                    <a:pt x="183" y="617"/>
                    <a:pt x="183" y="617"/>
                  </a:cubicBezTo>
                  <a:cubicBezTo>
                    <a:pt x="190" y="621"/>
                    <a:pt x="249" y="649"/>
                    <a:pt x="322" y="649"/>
                  </a:cubicBezTo>
                  <a:cubicBezTo>
                    <a:pt x="333" y="649"/>
                    <a:pt x="345" y="648"/>
                    <a:pt x="357" y="647"/>
                  </a:cubicBezTo>
                  <a:cubicBezTo>
                    <a:pt x="370" y="645"/>
                    <a:pt x="383" y="642"/>
                    <a:pt x="396" y="638"/>
                  </a:cubicBezTo>
                  <a:cubicBezTo>
                    <a:pt x="415" y="632"/>
                    <a:pt x="433" y="624"/>
                    <a:pt x="450" y="614"/>
                  </a:cubicBezTo>
                  <a:cubicBezTo>
                    <a:pt x="453" y="612"/>
                    <a:pt x="456" y="610"/>
                    <a:pt x="459" y="608"/>
                  </a:cubicBezTo>
                  <a:cubicBezTo>
                    <a:pt x="459" y="608"/>
                    <a:pt x="494" y="588"/>
                    <a:pt x="538" y="540"/>
                  </a:cubicBezTo>
                  <a:cubicBezTo>
                    <a:pt x="540" y="538"/>
                    <a:pt x="541" y="536"/>
                    <a:pt x="543" y="534"/>
                  </a:cubicBezTo>
                  <a:cubicBezTo>
                    <a:pt x="548" y="528"/>
                    <a:pt x="552" y="523"/>
                    <a:pt x="557" y="517"/>
                  </a:cubicBezTo>
                  <a:cubicBezTo>
                    <a:pt x="557" y="516"/>
                    <a:pt x="558" y="515"/>
                    <a:pt x="559" y="514"/>
                  </a:cubicBezTo>
                  <a:cubicBezTo>
                    <a:pt x="564" y="508"/>
                    <a:pt x="568" y="502"/>
                    <a:pt x="572" y="496"/>
                  </a:cubicBezTo>
                  <a:cubicBezTo>
                    <a:pt x="573" y="495"/>
                    <a:pt x="573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3"/>
                    <a:pt x="575" y="492"/>
                    <a:pt x="575" y="492"/>
                  </a:cubicBezTo>
                  <a:cubicBezTo>
                    <a:pt x="597" y="458"/>
                    <a:pt x="614" y="422"/>
                    <a:pt x="624" y="384"/>
                  </a:cubicBezTo>
                  <a:cubicBezTo>
                    <a:pt x="625" y="380"/>
                    <a:pt x="626" y="375"/>
                    <a:pt x="627" y="371"/>
                  </a:cubicBezTo>
                  <a:cubicBezTo>
                    <a:pt x="626" y="362"/>
                    <a:pt x="626" y="362"/>
                    <a:pt x="626" y="362"/>
                  </a:cubicBezTo>
                  <a:moveTo>
                    <a:pt x="159" y="0"/>
                  </a:moveTo>
                  <a:cubicBezTo>
                    <a:pt x="149" y="4"/>
                    <a:pt x="140" y="9"/>
                    <a:pt x="132" y="14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81" y="51"/>
                    <a:pt x="62" y="69"/>
                    <a:pt x="45" y="90"/>
                  </a:cubicBezTo>
                  <a:cubicBezTo>
                    <a:pt x="45" y="90"/>
                    <a:pt x="45" y="90"/>
                    <a:pt x="44" y="91"/>
                  </a:cubicBezTo>
                  <a:cubicBezTo>
                    <a:pt x="42" y="93"/>
                    <a:pt x="40" y="96"/>
                    <a:pt x="39" y="98"/>
                  </a:cubicBezTo>
                  <a:cubicBezTo>
                    <a:pt x="33" y="105"/>
                    <a:pt x="28" y="112"/>
                    <a:pt x="23" y="120"/>
                  </a:cubicBezTo>
                  <a:cubicBezTo>
                    <a:pt x="20" y="124"/>
                    <a:pt x="17" y="129"/>
                    <a:pt x="14" y="133"/>
                  </a:cubicBezTo>
                  <a:cubicBezTo>
                    <a:pt x="14" y="133"/>
                    <a:pt x="14" y="134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2" y="137"/>
                    <a:pt x="10" y="139"/>
                    <a:pt x="9" y="142"/>
                  </a:cubicBezTo>
                  <a:cubicBezTo>
                    <a:pt x="9" y="142"/>
                    <a:pt x="8" y="143"/>
                    <a:pt x="8" y="143"/>
                  </a:cubicBezTo>
                  <a:cubicBezTo>
                    <a:pt x="7" y="144"/>
                    <a:pt x="7" y="145"/>
                    <a:pt x="6" y="146"/>
                  </a:cubicBezTo>
                  <a:cubicBezTo>
                    <a:pt x="6" y="147"/>
                    <a:pt x="5" y="148"/>
                    <a:pt x="5" y="149"/>
                  </a:cubicBezTo>
                  <a:cubicBezTo>
                    <a:pt x="3" y="153"/>
                    <a:pt x="2" y="158"/>
                    <a:pt x="0" y="162"/>
                  </a:cubicBezTo>
                  <a:cubicBezTo>
                    <a:pt x="1" y="161"/>
                    <a:pt x="1" y="159"/>
                    <a:pt x="2" y="158"/>
                  </a:cubicBezTo>
                  <a:cubicBezTo>
                    <a:pt x="22" y="122"/>
                    <a:pt x="46" y="88"/>
                    <a:pt x="75" y="59"/>
                  </a:cubicBezTo>
                  <a:cubicBezTo>
                    <a:pt x="100" y="35"/>
                    <a:pt x="129" y="15"/>
                    <a:pt x="160" y="0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2" name="îṩļiďé"/>
            <p:cNvSpPr/>
            <p:nvPr/>
          </p:nvSpPr>
          <p:spPr bwMode="auto">
            <a:xfrm>
              <a:off x="7023101" y="4137026"/>
              <a:ext cx="82550" cy="71438"/>
            </a:xfrm>
            <a:custGeom>
              <a:avLst/>
              <a:gdLst>
                <a:gd name="T0" fmla="*/ 13 w 43"/>
                <a:gd name="T1" fmla="*/ 0 h 37"/>
                <a:gd name="T2" fmla="*/ 0 w 43"/>
                <a:gd name="T3" fmla="*/ 10 h 37"/>
                <a:gd name="T4" fmla="*/ 40 w 43"/>
                <a:gd name="T5" fmla="*/ 37 h 37"/>
                <a:gd name="T6" fmla="*/ 43 w 43"/>
                <a:gd name="T7" fmla="*/ 36 h 37"/>
                <a:gd name="T8" fmla="*/ 13 w 4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7">
                  <a:moveTo>
                    <a:pt x="13" y="0"/>
                  </a:moveTo>
                  <a:cubicBezTo>
                    <a:pt x="9" y="4"/>
                    <a:pt x="5" y="7"/>
                    <a:pt x="0" y="10"/>
                  </a:cubicBezTo>
                  <a:cubicBezTo>
                    <a:pt x="21" y="16"/>
                    <a:pt x="33" y="28"/>
                    <a:pt x="40" y="37"/>
                  </a:cubicBezTo>
                  <a:cubicBezTo>
                    <a:pt x="41" y="37"/>
                    <a:pt x="42" y="36"/>
                    <a:pt x="43" y="36"/>
                  </a:cubicBezTo>
                  <a:cubicBezTo>
                    <a:pt x="38" y="14"/>
                    <a:pt x="26" y="4"/>
                    <a:pt x="13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3" name="îṩḻiḋê"/>
            <p:cNvSpPr/>
            <p:nvPr/>
          </p:nvSpPr>
          <p:spPr bwMode="auto">
            <a:xfrm>
              <a:off x="6345238" y="3859213"/>
              <a:ext cx="127000" cy="42863"/>
            </a:xfrm>
            <a:custGeom>
              <a:avLst/>
              <a:gdLst>
                <a:gd name="T0" fmla="*/ 43 w 66"/>
                <a:gd name="T1" fmla="*/ 1 h 22"/>
                <a:gd name="T2" fmla="*/ 33 w 66"/>
                <a:gd name="T3" fmla="*/ 10 h 22"/>
                <a:gd name="T4" fmla="*/ 51 w 66"/>
                <a:gd name="T5" fmla="*/ 22 h 22"/>
                <a:gd name="T6" fmla="*/ 66 w 66"/>
                <a:gd name="T7" fmla="*/ 18 h 22"/>
                <a:gd name="T8" fmla="*/ 43 w 66"/>
                <a:gd name="T9" fmla="*/ 1 h 22"/>
                <a:gd name="T10" fmla="*/ 27 w 66"/>
                <a:gd name="T11" fmla="*/ 0 h 22"/>
                <a:gd name="T12" fmla="*/ 0 w 66"/>
                <a:gd name="T13" fmla="*/ 7 h 22"/>
                <a:gd name="T14" fmla="*/ 10 w 66"/>
                <a:gd name="T15" fmla="*/ 6 h 22"/>
                <a:gd name="T16" fmla="*/ 12 w 66"/>
                <a:gd name="T17" fmla="*/ 6 h 22"/>
                <a:gd name="T18" fmla="*/ 27 w 66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2">
                  <a:moveTo>
                    <a:pt x="43" y="1"/>
                  </a:moveTo>
                  <a:cubicBezTo>
                    <a:pt x="39" y="4"/>
                    <a:pt x="36" y="7"/>
                    <a:pt x="33" y="10"/>
                  </a:cubicBezTo>
                  <a:cubicBezTo>
                    <a:pt x="40" y="13"/>
                    <a:pt x="46" y="17"/>
                    <a:pt x="51" y="22"/>
                  </a:cubicBezTo>
                  <a:cubicBezTo>
                    <a:pt x="56" y="20"/>
                    <a:pt x="61" y="19"/>
                    <a:pt x="66" y="18"/>
                  </a:cubicBezTo>
                  <a:cubicBezTo>
                    <a:pt x="60" y="8"/>
                    <a:pt x="52" y="2"/>
                    <a:pt x="43" y="1"/>
                  </a:cubicBezTo>
                  <a:moveTo>
                    <a:pt x="27" y="0"/>
                  </a:moveTo>
                  <a:cubicBezTo>
                    <a:pt x="12" y="1"/>
                    <a:pt x="0" y="7"/>
                    <a:pt x="0" y="7"/>
                  </a:cubicBezTo>
                  <a:cubicBezTo>
                    <a:pt x="4" y="7"/>
                    <a:pt x="7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7" y="4"/>
                    <a:pt x="22" y="2"/>
                    <a:pt x="27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4" name="îSḻïḍè"/>
            <p:cNvSpPr/>
            <p:nvPr/>
          </p:nvSpPr>
          <p:spPr bwMode="auto">
            <a:xfrm>
              <a:off x="6511926" y="4311651"/>
              <a:ext cx="104775" cy="76200"/>
            </a:xfrm>
            <a:custGeom>
              <a:avLst/>
              <a:gdLst>
                <a:gd name="T0" fmla="*/ 20 w 55"/>
                <a:gd name="T1" fmla="*/ 0 h 40"/>
                <a:gd name="T2" fmla="*/ 4 w 55"/>
                <a:gd name="T3" fmla="*/ 8 h 40"/>
                <a:gd name="T4" fmla="*/ 19 w 55"/>
                <a:gd name="T5" fmla="*/ 36 h 40"/>
                <a:gd name="T6" fmla="*/ 35 w 55"/>
                <a:gd name="T7" fmla="*/ 40 h 40"/>
                <a:gd name="T8" fmla="*/ 51 w 55"/>
                <a:gd name="T9" fmla="*/ 32 h 40"/>
                <a:gd name="T10" fmla="*/ 36 w 55"/>
                <a:gd name="T11" fmla="*/ 4 h 40"/>
                <a:gd name="T12" fmla="*/ 20 w 5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0">
                  <a:moveTo>
                    <a:pt x="20" y="0"/>
                  </a:moveTo>
                  <a:cubicBezTo>
                    <a:pt x="13" y="0"/>
                    <a:pt x="7" y="3"/>
                    <a:pt x="4" y="8"/>
                  </a:cubicBezTo>
                  <a:cubicBezTo>
                    <a:pt x="0" y="17"/>
                    <a:pt x="7" y="29"/>
                    <a:pt x="19" y="36"/>
                  </a:cubicBezTo>
                  <a:cubicBezTo>
                    <a:pt x="25" y="39"/>
                    <a:pt x="30" y="40"/>
                    <a:pt x="35" y="40"/>
                  </a:cubicBezTo>
                  <a:cubicBezTo>
                    <a:pt x="42" y="40"/>
                    <a:pt x="48" y="37"/>
                    <a:pt x="51" y="32"/>
                  </a:cubicBezTo>
                  <a:cubicBezTo>
                    <a:pt x="55" y="23"/>
                    <a:pt x="48" y="11"/>
                    <a:pt x="36" y="4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5" name="íṧ1îḓé"/>
            <p:cNvSpPr/>
            <p:nvPr/>
          </p:nvSpPr>
          <p:spPr bwMode="auto">
            <a:xfrm>
              <a:off x="6529388" y="4318001"/>
              <a:ext cx="61913" cy="23813"/>
            </a:xfrm>
            <a:custGeom>
              <a:avLst/>
              <a:gdLst>
                <a:gd name="T0" fmla="*/ 3 w 32"/>
                <a:gd name="T1" fmla="*/ 11 h 13"/>
                <a:gd name="T2" fmla="*/ 29 w 32"/>
                <a:gd name="T3" fmla="*/ 10 h 13"/>
                <a:gd name="T4" fmla="*/ 32 w 32"/>
                <a:gd name="T5" fmla="*/ 8 h 13"/>
                <a:gd name="T6" fmla="*/ 1 w 32"/>
                <a:gd name="T7" fmla="*/ 12 h 13"/>
                <a:gd name="T8" fmla="*/ 3 w 32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3" y="11"/>
                  </a:moveTo>
                  <a:cubicBezTo>
                    <a:pt x="10" y="1"/>
                    <a:pt x="21" y="4"/>
                    <a:pt x="29" y="10"/>
                  </a:cubicBezTo>
                  <a:cubicBezTo>
                    <a:pt x="30" y="10"/>
                    <a:pt x="32" y="9"/>
                    <a:pt x="32" y="8"/>
                  </a:cubicBezTo>
                  <a:cubicBezTo>
                    <a:pt x="21" y="0"/>
                    <a:pt x="8" y="1"/>
                    <a:pt x="1" y="12"/>
                  </a:cubicBezTo>
                  <a:cubicBezTo>
                    <a:pt x="0" y="13"/>
                    <a:pt x="3" y="12"/>
                    <a:pt x="3" y="11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6" name="íSľïdè"/>
            <p:cNvSpPr/>
            <p:nvPr/>
          </p:nvSpPr>
          <p:spPr bwMode="auto">
            <a:xfrm>
              <a:off x="6548438" y="4325938"/>
              <a:ext cx="28575" cy="20638"/>
            </a:xfrm>
            <a:custGeom>
              <a:avLst/>
              <a:gdLst>
                <a:gd name="T0" fmla="*/ 15 w 15"/>
                <a:gd name="T1" fmla="*/ 8 h 11"/>
                <a:gd name="T2" fmla="*/ 6 w 15"/>
                <a:gd name="T3" fmla="*/ 10 h 11"/>
                <a:gd name="T4" fmla="*/ 0 w 15"/>
                <a:gd name="T5" fmla="*/ 3 h 11"/>
                <a:gd name="T6" fmla="*/ 9 w 15"/>
                <a:gd name="T7" fmla="*/ 1 h 11"/>
                <a:gd name="T8" fmla="*/ 15 w 15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4" y="10"/>
                    <a:pt x="10" y="11"/>
                    <a:pt x="6" y="10"/>
                  </a:cubicBezTo>
                  <a:cubicBezTo>
                    <a:pt x="2" y="9"/>
                    <a:pt x="0" y="6"/>
                    <a:pt x="0" y="3"/>
                  </a:cubicBezTo>
                  <a:cubicBezTo>
                    <a:pt x="1" y="1"/>
                    <a:pt x="5" y="0"/>
                    <a:pt x="9" y="1"/>
                  </a:cubicBezTo>
                  <a:cubicBezTo>
                    <a:pt x="13" y="3"/>
                    <a:pt x="15" y="6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7" name="íṧľïḋe"/>
            <p:cNvSpPr/>
            <p:nvPr/>
          </p:nvSpPr>
          <p:spPr bwMode="auto">
            <a:xfrm>
              <a:off x="6927851" y="4478338"/>
              <a:ext cx="193675" cy="147638"/>
            </a:xfrm>
            <a:custGeom>
              <a:avLst/>
              <a:gdLst>
                <a:gd name="T0" fmla="*/ 95 w 101"/>
                <a:gd name="T1" fmla="*/ 53 h 77"/>
                <a:gd name="T2" fmla="*/ 40 w 101"/>
                <a:gd name="T3" fmla="*/ 69 h 77"/>
                <a:gd name="T4" fmla="*/ 5 w 101"/>
                <a:gd name="T5" fmla="*/ 24 h 77"/>
                <a:gd name="T6" fmla="*/ 60 w 101"/>
                <a:gd name="T7" fmla="*/ 8 h 77"/>
                <a:gd name="T8" fmla="*/ 95 w 101"/>
                <a:gd name="T9" fmla="*/ 5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7">
                  <a:moveTo>
                    <a:pt x="95" y="53"/>
                  </a:moveTo>
                  <a:cubicBezTo>
                    <a:pt x="90" y="69"/>
                    <a:pt x="65" y="77"/>
                    <a:pt x="40" y="69"/>
                  </a:cubicBezTo>
                  <a:cubicBezTo>
                    <a:pt x="15" y="61"/>
                    <a:pt x="0" y="41"/>
                    <a:pt x="5" y="24"/>
                  </a:cubicBezTo>
                  <a:cubicBezTo>
                    <a:pt x="10" y="7"/>
                    <a:pt x="35" y="0"/>
                    <a:pt x="60" y="8"/>
                  </a:cubicBezTo>
                  <a:cubicBezTo>
                    <a:pt x="85" y="16"/>
                    <a:pt x="101" y="36"/>
                    <a:pt x="95" y="53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8" name="ïşľiḓé"/>
            <p:cNvSpPr/>
            <p:nvPr/>
          </p:nvSpPr>
          <p:spPr bwMode="auto">
            <a:xfrm>
              <a:off x="7062788" y="4538663"/>
              <a:ext cx="39688" cy="31750"/>
            </a:xfrm>
            <a:custGeom>
              <a:avLst/>
              <a:gdLst>
                <a:gd name="T0" fmla="*/ 19 w 21"/>
                <a:gd name="T1" fmla="*/ 13 h 17"/>
                <a:gd name="T2" fmla="*/ 7 w 21"/>
                <a:gd name="T3" fmla="*/ 14 h 17"/>
                <a:gd name="T4" fmla="*/ 1 w 21"/>
                <a:gd name="T5" fmla="*/ 4 h 17"/>
                <a:gd name="T6" fmla="*/ 13 w 21"/>
                <a:gd name="T7" fmla="*/ 3 h 17"/>
                <a:gd name="T8" fmla="*/ 19 w 21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13"/>
                  </a:moveTo>
                  <a:cubicBezTo>
                    <a:pt x="17" y="16"/>
                    <a:pt x="12" y="17"/>
                    <a:pt x="7" y="14"/>
                  </a:cubicBezTo>
                  <a:cubicBezTo>
                    <a:pt x="2" y="12"/>
                    <a:pt x="0" y="7"/>
                    <a:pt x="1" y="4"/>
                  </a:cubicBezTo>
                  <a:cubicBezTo>
                    <a:pt x="3" y="1"/>
                    <a:pt x="8" y="0"/>
                    <a:pt x="13" y="3"/>
                  </a:cubicBezTo>
                  <a:cubicBezTo>
                    <a:pt x="18" y="5"/>
                    <a:pt x="21" y="1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9" name="íŝľïḓé"/>
            <p:cNvSpPr/>
            <p:nvPr/>
          </p:nvSpPr>
          <p:spPr bwMode="auto">
            <a:xfrm>
              <a:off x="6107113" y="4029076"/>
              <a:ext cx="185738" cy="161925"/>
            </a:xfrm>
            <a:custGeom>
              <a:avLst/>
              <a:gdLst>
                <a:gd name="T0" fmla="*/ 86 w 97"/>
                <a:gd name="T1" fmla="*/ 71 h 85"/>
                <a:gd name="T2" fmla="*/ 29 w 97"/>
                <a:gd name="T3" fmla="*/ 68 h 85"/>
                <a:gd name="T4" fmla="*/ 11 w 97"/>
                <a:gd name="T5" fmla="*/ 14 h 85"/>
                <a:gd name="T6" fmla="*/ 68 w 97"/>
                <a:gd name="T7" fmla="*/ 17 h 85"/>
                <a:gd name="T8" fmla="*/ 86 w 97"/>
                <a:gd name="T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5">
                  <a:moveTo>
                    <a:pt x="86" y="71"/>
                  </a:moveTo>
                  <a:cubicBezTo>
                    <a:pt x="76" y="85"/>
                    <a:pt x="50" y="83"/>
                    <a:pt x="29" y="68"/>
                  </a:cubicBezTo>
                  <a:cubicBezTo>
                    <a:pt x="8" y="52"/>
                    <a:pt x="0" y="28"/>
                    <a:pt x="11" y="14"/>
                  </a:cubicBezTo>
                  <a:cubicBezTo>
                    <a:pt x="22" y="0"/>
                    <a:pt x="47" y="1"/>
                    <a:pt x="68" y="17"/>
                  </a:cubicBezTo>
                  <a:cubicBezTo>
                    <a:pt x="89" y="33"/>
                    <a:pt x="97" y="57"/>
                    <a:pt x="86" y="71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0" name="íṥļîḑé"/>
            <p:cNvSpPr/>
            <p:nvPr/>
          </p:nvSpPr>
          <p:spPr bwMode="auto">
            <a:xfrm>
              <a:off x="6134101" y="4049713"/>
              <a:ext cx="41275" cy="31750"/>
            </a:xfrm>
            <a:custGeom>
              <a:avLst/>
              <a:gdLst>
                <a:gd name="T0" fmla="*/ 20 w 21"/>
                <a:gd name="T1" fmla="*/ 13 h 17"/>
                <a:gd name="T2" fmla="*/ 8 w 21"/>
                <a:gd name="T3" fmla="*/ 15 h 17"/>
                <a:gd name="T4" fmla="*/ 2 w 21"/>
                <a:gd name="T5" fmla="*/ 4 h 17"/>
                <a:gd name="T6" fmla="*/ 14 w 21"/>
                <a:gd name="T7" fmla="*/ 3 h 17"/>
                <a:gd name="T8" fmla="*/ 20 w 21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0" y="13"/>
                  </a:moveTo>
                  <a:cubicBezTo>
                    <a:pt x="18" y="16"/>
                    <a:pt x="13" y="17"/>
                    <a:pt x="8" y="15"/>
                  </a:cubicBezTo>
                  <a:cubicBezTo>
                    <a:pt x="3" y="12"/>
                    <a:pt x="0" y="7"/>
                    <a:pt x="2" y="4"/>
                  </a:cubicBezTo>
                  <a:cubicBezTo>
                    <a:pt x="4" y="1"/>
                    <a:pt x="9" y="0"/>
                    <a:pt x="14" y="3"/>
                  </a:cubicBezTo>
                  <a:cubicBezTo>
                    <a:pt x="19" y="5"/>
                    <a:pt x="21" y="10"/>
                    <a:pt x="2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1" name="i$ļïḑê"/>
            <p:cNvSpPr/>
            <p:nvPr/>
          </p:nvSpPr>
          <p:spPr bwMode="auto">
            <a:xfrm>
              <a:off x="6246813" y="4384676"/>
              <a:ext cx="438150" cy="401638"/>
            </a:xfrm>
            <a:custGeom>
              <a:avLst/>
              <a:gdLst>
                <a:gd name="T0" fmla="*/ 62 w 228"/>
                <a:gd name="T1" fmla="*/ 0 h 210"/>
                <a:gd name="T2" fmla="*/ 228 w 228"/>
                <a:gd name="T3" fmla="*/ 73 h 210"/>
                <a:gd name="T4" fmla="*/ 151 w 228"/>
                <a:gd name="T5" fmla="*/ 210 h 210"/>
                <a:gd name="T6" fmla="*/ 0 w 228"/>
                <a:gd name="T7" fmla="*/ 108 h 210"/>
                <a:gd name="T8" fmla="*/ 62 w 228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10">
                  <a:moveTo>
                    <a:pt x="62" y="0"/>
                  </a:moveTo>
                  <a:cubicBezTo>
                    <a:pt x="62" y="0"/>
                    <a:pt x="124" y="37"/>
                    <a:pt x="228" y="73"/>
                  </a:cubicBezTo>
                  <a:cubicBezTo>
                    <a:pt x="228" y="73"/>
                    <a:pt x="209" y="168"/>
                    <a:pt x="151" y="210"/>
                  </a:cubicBezTo>
                  <a:cubicBezTo>
                    <a:pt x="151" y="210"/>
                    <a:pt x="67" y="173"/>
                    <a:pt x="0" y="108"/>
                  </a:cubicBezTo>
                  <a:cubicBezTo>
                    <a:pt x="0" y="108"/>
                    <a:pt x="14" y="35"/>
                    <a:pt x="62" y="0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2" name="iŝľíḓé"/>
            <p:cNvSpPr/>
            <p:nvPr/>
          </p:nvSpPr>
          <p:spPr bwMode="auto">
            <a:xfrm>
              <a:off x="6243638" y="4381501"/>
              <a:ext cx="442913" cy="407988"/>
            </a:xfrm>
            <a:custGeom>
              <a:avLst/>
              <a:gdLst>
                <a:gd name="T0" fmla="*/ 63 w 231"/>
                <a:gd name="T1" fmla="*/ 2 h 213"/>
                <a:gd name="T2" fmla="*/ 201 w 231"/>
                <a:gd name="T3" fmla="*/ 66 h 213"/>
                <a:gd name="T4" fmla="*/ 228 w 231"/>
                <a:gd name="T5" fmla="*/ 76 h 213"/>
                <a:gd name="T6" fmla="*/ 227 w 231"/>
                <a:gd name="T7" fmla="*/ 81 h 213"/>
                <a:gd name="T8" fmla="*/ 220 w 231"/>
                <a:gd name="T9" fmla="*/ 107 h 213"/>
                <a:gd name="T10" fmla="*/ 178 w 231"/>
                <a:gd name="T11" fmla="*/ 187 h 213"/>
                <a:gd name="T12" fmla="*/ 152 w 231"/>
                <a:gd name="T13" fmla="*/ 212 h 213"/>
                <a:gd name="T14" fmla="*/ 154 w 231"/>
                <a:gd name="T15" fmla="*/ 211 h 213"/>
                <a:gd name="T16" fmla="*/ 26 w 231"/>
                <a:gd name="T17" fmla="*/ 130 h 213"/>
                <a:gd name="T18" fmla="*/ 17 w 231"/>
                <a:gd name="T19" fmla="*/ 122 h 213"/>
                <a:gd name="T20" fmla="*/ 4 w 231"/>
                <a:gd name="T21" fmla="*/ 109 h 213"/>
                <a:gd name="T22" fmla="*/ 5 w 231"/>
                <a:gd name="T23" fmla="*/ 105 h 213"/>
                <a:gd name="T24" fmla="*/ 12 w 231"/>
                <a:gd name="T25" fmla="*/ 79 h 213"/>
                <a:gd name="T26" fmla="*/ 65 w 231"/>
                <a:gd name="T27" fmla="*/ 2 h 213"/>
                <a:gd name="T28" fmla="*/ 64 w 231"/>
                <a:gd name="T29" fmla="*/ 1 h 213"/>
                <a:gd name="T30" fmla="*/ 12 w 231"/>
                <a:gd name="T31" fmla="*/ 74 h 213"/>
                <a:gd name="T32" fmla="*/ 2 w 231"/>
                <a:gd name="T33" fmla="*/ 104 h 213"/>
                <a:gd name="T34" fmla="*/ 1 w 231"/>
                <a:gd name="T35" fmla="*/ 110 h 213"/>
                <a:gd name="T36" fmla="*/ 14 w 231"/>
                <a:gd name="T37" fmla="*/ 123 h 213"/>
                <a:gd name="T38" fmla="*/ 151 w 231"/>
                <a:gd name="T39" fmla="*/ 213 h 213"/>
                <a:gd name="T40" fmla="*/ 154 w 231"/>
                <a:gd name="T41" fmla="*/ 212 h 213"/>
                <a:gd name="T42" fmla="*/ 214 w 231"/>
                <a:gd name="T43" fmla="*/ 130 h 213"/>
                <a:gd name="T44" fmla="*/ 231 w 231"/>
                <a:gd name="T45" fmla="*/ 75 h 213"/>
                <a:gd name="T46" fmla="*/ 231 w 231"/>
                <a:gd name="T47" fmla="*/ 74 h 213"/>
                <a:gd name="T48" fmla="*/ 110 w 231"/>
                <a:gd name="T49" fmla="*/ 24 h 213"/>
                <a:gd name="T50" fmla="*/ 66 w 231"/>
                <a:gd name="T51" fmla="*/ 1 h 213"/>
                <a:gd name="T52" fmla="*/ 63 w 231"/>
                <a:gd name="T53" fmla="*/ 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1" h="213">
                  <a:moveTo>
                    <a:pt x="63" y="2"/>
                  </a:moveTo>
                  <a:cubicBezTo>
                    <a:pt x="106" y="29"/>
                    <a:pt x="154" y="49"/>
                    <a:pt x="201" y="66"/>
                  </a:cubicBezTo>
                  <a:cubicBezTo>
                    <a:pt x="204" y="67"/>
                    <a:pt x="228" y="75"/>
                    <a:pt x="228" y="76"/>
                  </a:cubicBezTo>
                  <a:cubicBezTo>
                    <a:pt x="228" y="78"/>
                    <a:pt x="228" y="79"/>
                    <a:pt x="227" y="81"/>
                  </a:cubicBezTo>
                  <a:cubicBezTo>
                    <a:pt x="225" y="90"/>
                    <a:pt x="223" y="98"/>
                    <a:pt x="220" y="107"/>
                  </a:cubicBezTo>
                  <a:cubicBezTo>
                    <a:pt x="210" y="135"/>
                    <a:pt x="197" y="163"/>
                    <a:pt x="178" y="187"/>
                  </a:cubicBezTo>
                  <a:cubicBezTo>
                    <a:pt x="170" y="196"/>
                    <a:pt x="162" y="205"/>
                    <a:pt x="152" y="212"/>
                  </a:cubicBezTo>
                  <a:cubicBezTo>
                    <a:pt x="152" y="212"/>
                    <a:pt x="153" y="212"/>
                    <a:pt x="154" y="211"/>
                  </a:cubicBezTo>
                  <a:cubicBezTo>
                    <a:pt x="108" y="191"/>
                    <a:pt x="65" y="162"/>
                    <a:pt x="26" y="130"/>
                  </a:cubicBezTo>
                  <a:cubicBezTo>
                    <a:pt x="23" y="127"/>
                    <a:pt x="20" y="124"/>
                    <a:pt x="17" y="122"/>
                  </a:cubicBezTo>
                  <a:cubicBezTo>
                    <a:pt x="15" y="120"/>
                    <a:pt x="3" y="111"/>
                    <a:pt x="4" y="109"/>
                  </a:cubicBezTo>
                  <a:cubicBezTo>
                    <a:pt x="4" y="108"/>
                    <a:pt x="4" y="106"/>
                    <a:pt x="5" y="105"/>
                  </a:cubicBezTo>
                  <a:cubicBezTo>
                    <a:pt x="7" y="96"/>
                    <a:pt x="9" y="87"/>
                    <a:pt x="12" y="79"/>
                  </a:cubicBezTo>
                  <a:cubicBezTo>
                    <a:pt x="23" y="49"/>
                    <a:pt x="40" y="21"/>
                    <a:pt x="65" y="2"/>
                  </a:cubicBezTo>
                  <a:cubicBezTo>
                    <a:pt x="67" y="0"/>
                    <a:pt x="64" y="1"/>
                    <a:pt x="64" y="1"/>
                  </a:cubicBezTo>
                  <a:cubicBezTo>
                    <a:pt x="39" y="20"/>
                    <a:pt x="23" y="46"/>
                    <a:pt x="12" y="74"/>
                  </a:cubicBezTo>
                  <a:cubicBezTo>
                    <a:pt x="8" y="84"/>
                    <a:pt x="5" y="94"/>
                    <a:pt x="2" y="104"/>
                  </a:cubicBezTo>
                  <a:cubicBezTo>
                    <a:pt x="2" y="106"/>
                    <a:pt x="1" y="108"/>
                    <a:pt x="1" y="110"/>
                  </a:cubicBezTo>
                  <a:cubicBezTo>
                    <a:pt x="0" y="113"/>
                    <a:pt x="12" y="121"/>
                    <a:pt x="14" y="123"/>
                  </a:cubicBezTo>
                  <a:cubicBezTo>
                    <a:pt x="54" y="159"/>
                    <a:pt x="102" y="191"/>
                    <a:pt x="151" y="213"/>
                  </a:cubicBezTo>
                  <a:cubicBezTo>
                    <a:pt x="152" y="213"/>
                    <a:pt x="153" y="213"/>
                    <a:pt x="154" y="212"/>
                  </a:cubicBezTo>
                  <a:cubicBezTo>
                    <a:pt x="181" y="192"/>
                    <a:pt x="200" y="161"/>
                    <a:pt x="214" y="130"/>
                  </a:cubicBezTo>
                  <a:cubicBezTo>
                    <a:pt x="221" y="112"/>
                    <a:pt x="227" y="93"/>
                    <a:pt x="231" y="75"/>
                  </a:cubicBezTo>
                  <a:cubicBezTo>
                    <a:pt x="231" y="74"/>
                    <a:pt x="231" y="74"/>
                    <a:pt x="231" y="74"/>
                  </a:cubicBezTo>
                  <a:cubicBezTo>
                    <a:pt x="190" y="60"/>
                    <a:pt x="149" y="44"/>
                    <a:pt x="110" y="24"/>
                  </a:cubicBezTo>
                  <a:cubicBezTo>
                    <a:pt x="95" y="17"/>
                    <a:pt x="80" y="9"/>
                    <a:pt x="66" y="1"/>
                  </a:cubicBezTo>
                  <a:cubicBezTo>
                    <a:pt x="65" y="0"/>
                    <a:pt x="63" y="2"/>
                    <a:pt x="63" y="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3" name="íṧḷïḓé"/>
            <p:cNvSpPr/>
            <p:nvPr/>
          </p:nvSpPr>
          <p:spPr bwMode="auto">
            <a:xfrm>
              <a:off x="6172201" y="4408488"/>
              <a:ext cx="569913" cy="447675"/>
            </a:xfrm>
            <a:custGeom>
              <a:avLst/>
              <a:gdLst>
                <a:gd name="T0" fmla="*/ 10 w 297"/>
                <a:gd name="T1" fmla="*/ 66 h 234"/>
                <a:gd name="T2" fmla="*/ 170 w 297"/>
                <a:gd name="T3" fmla="*/ 57 h 234"/>
                <a:gd name="T4" fmla="*/ 244 w 297"/>
                <a:gd name="T5" fmla="*/ 234 h 234"/>
                <a:gd name="T6" fmla="*/ 10 w 297"/>
                <a:gd name="T7" fmla="*/ 6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34">
                  <a:moveTo>
                    <a:pt x="10" y="66"/>
                  </a:moveTo>
                  <a:cubicBezTo>
                    <a:pt x="10" y="66"/>
                    <a:pt x="42" y="0"/>
                    <a:pt x="170" y="57"/>
                  </a:cubicBezTo>
                  <a:cubicBezTo>
                    <a:pt x="297" y="114"/>
                    <a:pt x="244" y="234"/>
                    <a:pt x="244" y="234"/>
                  </a:cubicBezTo>
                  <a:cubicBezTo>
                    <a:pt x="244" y="234"/>
                    <a:pt x="0" y="185"/>
                    <a:pt x="10" y="66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4" name="ï$ḻíḋe"/>
            <p:cNvSpPr/>
            <p:nvPr/>
          </p:nvSpPr>
          <p:spPr bwMode="auto">
            <a:xfrm>
              <a:off x="6265863" y="4473576"/>
              <a:ext cx="376238" cy="244475"/>
            </a:xfrm>
            <a:custGeom>
              <a:avLst/>
              <a:gdLst>
                <a:gd name="T0" fmla="*/ 29 w 196"/>
                <a:gd name="T1" fmla="*/ 0 h 128"/>
                <a:gd name="T2" fmla="*/ 14 w 196"/>
                <a:gd name="T3" fmla="*/ 1 h 128"/>
                <a:gd name="T4" fmla="*/ 13 w 196"/>
                <a:gd name="T5" fmla="*/ 1 h 128"/>
                <a:gd name="T6" fmla="*/ 0 w 196"/>
                <a:gd name="T7" fmla="*/ 29 h 128"/>
                <a:gd name="T8" fmla="*/ 4 w 196"/>
                <a:gd name="T9" fmla="*/ 29 h 128"/>
                <a:gd name="T10" fmla="*/ 175 w 196"/>
                <a:gd name="T11" fmla="*/ 128 h 128"/>
                <a:gd name="T12" fmla="*/ 196 w 196"/>
                <a:gd name="T13" fmla="*/ 92 h 128"/>
                <a:gd name="T14" fmla="*/ 195 w 196"/>
                <a:gd name="T15" fmla="*/ 91 h 128"/>
                <a:gd name="T16" fmla="*/ 121 w 196"/>
                <a:gd name="T17" fmla="*/ 23 h 128"/>
                <a:gd name="T18" fmla="*/ 29 w 19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28">
                  <a:moveTo>
                    <a:pt x="29" y="0"/>
                  </a:moveTo>
                  <a:cubicBezTo>
                    <a:pt x="24" y="0"/>
                    <a:pt x="19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1"/>
                    <a:pt x="3" y="20"/>
                    <a:pt x="0" y="29"/>
                  </a:cubicBezTo>
                  <a:cubicBezTo>
                    <a:pt x="1" y="29"/>
                    <a:pt x="3" y="29"/>
                    <a:pt x="4" y="29"/>
                  </a:cubicBezTo>
                  <a:cubicBezTo>
                    <a:pt x="104" y="29"/>
                    <a:pt x="152" y="81"/>
                    <a:pt x="175" y="128"/>
                  </a:cubicBezTo>
                  <a:cubicBezTo>
                    <a:pt x="183" y="117"/>
                    <a:pt x="190" y="104"/>
                    <a:pt x="196" y="92"/>
                  </a:cubicBezTo>
                  <a:cubicBezTo>
                    <a:pt x="196" y="92"/>
                    <a:pt x="195" y="91"/>
                    <a:pt x="195" y="91"/>
                  </a:cubicBezTo>
                  <a:cubicBezTo>
                    <a:pt x="184" y="66"/>
                    <a:pt x="161" y="41"/>
                    <a:pt x="121" y="23"/>
                  </a:cubicBezTo>
                  <a:cubicBezTo>
                    <a:pt x="82" y="6"/>
                    <a:pt x="52" y="0"/>
                    <a:pt x="29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5" name="íṣľïḓé"/>
            <p:cNvSpPr/>
            <p:nvPr/>
          </p:nvSpPr>
          <p:spPr bwMode="auto">
            <a:xfrm>
              <a:off x="6297613" y="4357688"/>
              <a:ext cx="425450" cy="242888"/>
            </a:xfrm>
            <a:custGeom>
              <a:avLst/>
              <a:gdLst>
                <a:gd name="T0" fmla="*/ 21 w 222"/>
                <a:gd name="T1" fmla="*/ 0 h 127"/>
                <a:gd name="T2" fmla="*/ 16 w 222"/>
                <a:gd name="T3" fmla="*/ 53 h 127"/>
                <a:gd name="T4" fmla="*/ 177 w 222"/>
                <a:gd name="T5" fmla="*/ 127 h 127"/>
                <a:gd name="T6" fmla="*/ 222 w 222"/>
                <a:gd name="T7" fmla="*/ 85 h 127"/>
                <a:gd name="T8" fmla="*/ 21 w 22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27">
                  <a:moveTo>
                    <a:pt x="21" y="0"/>
                  </a:moveTo>
                  <a:cubicBezTo>
                    <a:pt x="21" y="0"/>
                    <a:pt x="0" y="41"/>
                    <a:pt x="16" y="53"/>
                  </a:cubicBezTo>
                  <a:cubicBezTo>
                    <a:pt x="33" y="66"/>
                    <a:pt x="131" y="123"/>
                    <a:pt x="177" y="127"/>
                  </a:cubicBezTo>
                  <a:cubicBezTo>
                    <a:pt x="177" y="127"/>
                    <a:pt x="203" y="124"/>
                    <a:pt x="222" y="85"/>
                  </a:cubicBezTo>
                  <a:cubicBezTo>
                    <a:pt x="222" y="85"/>
                    <a:pt x="29" y="10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6" name="ïṣ1ïḓe"/>
            <p:cNvSpPr/>
            <p:nvPr/>
          </p:nvSpPr>
          <p:spPr bwMode="auto">
            <a:xfrm>
              <a:off x="6296026" y="4354513"/>
              <a:ext cx="428625" cy="249238"/>
            </a:xfrm>
            <a:custGeom>
              <a:avLst/>
              <a:gdLst>
                <a:gd name="T0" fmla="*/ 179 w 224"/>
                <a:gd name="T1" fmla="*/ 130 h 130"/>
                <a:gd name="T2" fmla="*/ 179 w 224"/>
                <a:gd name="T3" fmla="*/ 130 h 130"/>
                <a:gd name="T4" fmla="*/ 178 w 224"/>
                <a:gd name="T5" fmla="*/ 130 h 130"/>
                <a:gd name="T6" fmla="*/ 178 w 224"/>
                <a:gd name="T7" fmla="*/ 130 h 130"/>
                <a:gd name="T8" fmla="*/ 16 w 224"/>
                <a:gd name="T9" fmla="*/ 55 h 130"/>
                <a:gd name="T10" fmla="*/ 21 w 224"/>
                <a:gd name="T11" fmla="*/ 1 h 130"/>
                <a:gd name="T12" fmla="*/ 22 w 224"/>
                <a:gd name="T13" fmla="*/ 0 h 130"/>
                <a:gd name="T14" fmla="*/ 22 w 224"/>
                <a:gd name="T15" fmla="*/ 1 h 130"/>
                <a:gd name="T16" fmla="*/ 223 w 224"/>
                <a:gd name="T17" fmla="*/ 86 h 130"/>
                <a:gd name="T18" fmla="*/ 224 w 224"/>
                <a:gd name="T19" fmla="*/ 86 h 130"/>
                <a:gd name="T20" fmla="*/ 223 w 224"/>
                <a:gd name="T21" fmla="*/ 87 h 130"/>
                <a:gd name="T22" fmla="*/ 179 w 224"/>
                <a:gd name="T23" fmla="*/ 130 h 130"/>
                <a:gd name="T24" fmla="*/ 178 w 224"/>
                <a:gd name="T25" fmla="*/ 128 h 130"/>
                <a:gd name="T26" fmla="*/ 178 w 224"/>
                <a:gd name="T27" fmla="*/ 128 h 130"/>
                <a:gd name="T28" fmla="*/ 222 w 224"/>
                <a:gd name="T29" fmla="*/ 87 h 130"/>
                <a:gd name="T30" fmla="*/ 22 w 224"/>
                <a:gd name="T31" fmla="*/ 3 h 130"/>
                <a:gd name="T32" fmla="*/ 17 w 224"/>
                <a:gd name="T33" fmla="*/ 54 h 130"/>
                <a:gd name="T34" fmla="*/ 178 w 224"/>
                <a:gd name="T35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130">
                  <a:moveTo>
                    <a:pt x="179" y="130"/>
                  </a:moveTo>
                  <a:cubicBezTo>
                    <a:pt x="179" y="130"/>
                    <a:pt x="179" y="130"/>
                    <a:pt x="179" y="130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32" y="126"/>
                    <a:pt x="34" y="69"/>
                    <a:pt x="16" y="55"/>
                  </a:cubicBezTo>
                  <a:cubicBezTo>
                    <a:pt x="0" y="43"/>
                    <a:pt x="20" y="3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1" y="11"/>
                    <a:pt x="221" y="85"/>
                    <a:pt x="223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07" y="123"/>
                    <a:pt x="183" y="129"/>
                    <a:pt x="179" y="130"/>
                  </a:cubicBezTo>
                  <a:close/>
                  <a:moveTo>
                    <a:pt x="178" y="128"/>
                  </a:moveTo>
                  <a:cubicBezTo>
                    <a:pt x="178" y="128"/>
                    <a:pt x="178" y="128"/>
                    <a:pt x="178" y="128"/>
                  </a:cubicBezTo>
                  <a:cubicBezTo>
                    <a:pt x="181" y="128"/>
                    <a:pt x="205" y="123"/>
                    <a:pt x="222" y="87"/>
                  </a:cubicBezTo>
                  <a:cubicBezTo>
                    <a:pt x="207" y="81"/>
                    <a:pt x="37" y="15"/>
                    <a:pt x="22" y="3"/>
                  </a:cubicBezTo>
                  <a:cubicBezTo>
                    <a:pt x="19" y="9"/>
                    <a:pt x="3" y="44"/>
                    <a:pt x="17" y="54"/>
                  </a:cubicBezTo>
                  <a:cubicBezTo>
                    <a:pt x="35" y="68"/>
                    <a:pt x="132" y="124"/>
                    <a:pt x="178" y="12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7" name="íSľíde"/>
            <p:cNvSpPr/>
            <p:nvPr/>
          </p:nvSpPr>
          <p:spPr bwMode="auto">
            <a:xfrm>
              <a:off x="6172201" y="3195638"/>
              <a:ext cx="1597025" cy="1457325"/>
            </a:xfrm>
            <a:custGeom>
              <a:avLst/>
              <a:gdLst>
                <a:gd name="T0" fmla="*/ 0 w 833"/>
                <a:gd name="T1" fmla="*/ 424 h 761"/>
                <a:gd name="T2" fmla="*/ 477 w 833"/>
                <a:gd name="T3" fmla="*/ 101 h 761"/>
                <a:gd name="T4" fmla="*/ 734 w 833"/>
                <a:gd name="T5" fmla="*/ 323 h 761"/>
                <a:gd name="T6" fmla="*/ 731 w 833"/>
                <a:gd name="T7" fmla="*/ 599 h 761"/>
                <a:gd name="T8" fmla="*/ 490 w 833"/>
                <a:gd name="T9" fmla="*/ 761 h 761"/>
                <a:gd name="T10" fmla="*/ 571 w 833"/>
                <a:gd name="T11" fmla="*/ 649 h 761"/>
                <a:gd name="T12" fmla="*/ 519 w 833"/>
                <a:gd name="T13" fmla="*/ 687 h 761"/>
                <a:gd name="T14" fmla="*/ 545 w 833"/>
                <a:gd name="T15" fmla="*/ 605 h 761"/>
                <a:gd name="T16" fmla="*/ 603 w 833"/>
                <a:gd name="T17" fmla="*/ 464 h 761"/>
                <a:gd name="T18" fmla="*/ 405 w 833"/>
                <a:gd name="T19" fmla="*/ 503 h 761"/>
                <a:gd name="T20" fmla="*/ 493 w 833"/>
                <a:gd name="T21" fmla="*/ 450 h 761"/>
                <a:gd name="T22" fmla="*/ 309 w 833"/>
                <a:gd name="T23" fmla="*/ 424 h 761"/>
                <a:gd name="T24" fmla="*/ 174 w 833"/>
                <a:gd name="T25" fmla="*/ 407 h 761"/>
                <a:gd name="T26" fmla="*/ 303 w 833"/>
                <a:gd name="T27" fmla="*/ 332 h 761"/>
                <a:gd name="T28" fmla="*/ 107 w 833"/>
                <a:gd name="T29" fmla="*/ 356 h 761"/>
                <a:gd name="T30" fmla="*/ 161 w 833"/>
                <a:gd name="T31" fmla="*/ 302 h 761"/>
                <a:gd name="T32" fmla="*/ 0 w 833"/>
                <a:gd name="T33" fmla="*/ 4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3" h="761">
                  <a:moveTo>
                    <a:pt x="0" y="424"/>
                  </a:moveTo>
                  <a:cubicBezTo>
                    <a:pt x="0" y="424"/>
                    <a:pt x="47" y="0"/>
                    <a:pt x="477" y="101"/>
                  </a:cubicBezTo>
                  <a:cubicBezTo>
                    <a:pt x="755" y="193"/>
                    <a:pt x="734" y="323"/>
                    <a:pt x="734" y="323"/>
                  </a:cubicBezTo>
                  <a:cubicBezTo>
                    <a:pt x="734" y="323"/>
                    <a:pt x="833" y="451"/>
                    <a:pt x="731" y="599"/>
                  </a:cubicBezTo>
                  <a:cubicBezTo>
                    <a:pt x="628" y="746"/>
                    <a:pt x="490" y="761"/>
                    <a:pt x="490" y="761"/>
                  </a:cubicBezTo>
                  <a:cubicBezTo>
                    <a:pt x="490" y="761"/>
                    <a:pt x="540" y="739"/>
                    <a:pt x="571" y="649"/>
                  </a:cubicBezTo>
                  <a:cubicBezTo>
                    <a:pt x="571" y="649"/>
                    <a:pt x="543" y="685"/>
                    <a:pt x="519" y="687"/>
                  </a:cubicBezTo>
                  <a:cubicBezTo>
                    <a:pt x="519" y="687"/>
                    <a:pt x="554" y="658"/>
                    <a:pt x="545" y="605"/>
                  </a:cubicBezTo>
                  <a:cubicBezTo>
                    <a:pt x="545" y="605"/>
                    <a:pt x="540" y="520"/>
                    <a:pt x="603" y="464"/>
                  </a:cubicBezTo>
                  <a:cubicBezTo>
                    <a:pt x="603" y="464"/>
                    <a:pt x="501" y="522"/>
                    <a:pt x="405" y="503"/>
                  </a:cubicBezTo>
                  <a:cubicBezTo>
                    <a:pt x="405" y="503"/>
                    <a:pt x="475" y="492"/>
                    <a:pt x="493" y="450"/>
                  </a:cubicBezTo>
                  <a:cubicBezTo>
                    <a:pt x="493" y="450"/>
                    <a:pt x="429" y="487"/>
                    <a:pt x="309" y="424"/>
                  </a:cubicBezTo>
                  <a:cubicBezTo>
                    <a:pt x="189" y="361"/>
                    <a:pt x="174" y="407"/>
                    <a:pt x="174" y="407"/>
                  </a:cubicBezTo>
                  <a:cubicBezTo>
                    <a:pt x="174" y="407"/>
                    <a:pt x="193" y="336"/>
                    <a:pt x="303" y="332"/>
                  </a:cubicBezTo>
                  <a:cubicBezTo>
                    <a:pt x="303" y="332"/>
                    <a:pt x="186" y="311"/>
                    <a:pt x="107" y="356"/>
                  </a:cubicBezTo>
                  <a:cubicBezTo>
                    <a:pt x="107" y="356"/>
                    <a:pt x="139" y="310"/>
                    <a:pt x="161" y="302"/>
                  </a:cubicBezTo>
                  <a:cubicBezTo>
                    <a:pt x="161" y="302"/>
                    <a:pt x="46" y="320"/>
                    <a:pt x="0" y="424"/>
                  </a:cubicBezTo>
                  <a:close/>
                </a:path>
              </a:pathLst>
            </a:custGeom>
            <a:solidFill>
              <a:srgbClr val="400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8" name="iš1ïḍê"/>
            <p:cNvSpPr/>
            <p:nvPr/>
          </p:nvSpPr>
          <p:spPr bwMode="auto">
            <a:xfrm>
              <a:off x="6194426" y="3741738"/>
              <a:ext cx="269875" cy="215900"/>
            </a:xfrm>
            <a:custGeom>
              <a:avLst/>
              <a:gdLst>
                <a:gd name="T0" fmla="*/ 0 w 141"/>
                <a:gd name="T1" fmla="*/ 113 h 113"/>
                <a:gd name="T2" fmla="*/ 141 w 141"/>
                <a:gd name="T3" fmla="*/ 13 h 113"/>
                <a:gd name="T4" fmla="*/ 0 w 141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1" h="113">
                  <a:moveTo>
                    <a:pt x="0" y="113"/>
                  </a:moveTo>
                  <a:cubicBezTo>
                    <a:pt x="0" y="113"/>
                    <a:pt x="34" y="33"/>
                    <a:pt x="141" y="13"/>
                  </a:cubicBezTo>
                  <a:cubicBezTo>
                    <a:pt x="141" y="13"/>
                    <a:pt x="30" y="0"/>
                    <a:pt x="0" y="113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9" name="îṡḷïďè"/>
            <p:cNvSpPr/>
            <p:nvPr/>
          </p:nvSpPr>
          <p:spPr bwMode="auto">
            <a:xfrm>
              <a:off x="6416676" y="3713163"/>
              <a:ext cx="333375" cy="136525"/>
            </a:xfrm>
            <a:custGeom>
              <a:avLst/>
              <a:gdLst>
                <a:gd name="T0" fmla="*/ 0 w 174"/>
                <a:gd name="T1" fmla="*/ 72 h 72"/>
                <a:gd name="T2" fmla="*/ 174 w 174"/>
                <a:gd name="T3" fmla="*/ 55 h 72"/>
                <a:gd name="T4" fmla="*/ 0 w 17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4" h="72">
                  <a:moveTo>
                    <a:pt x="0" y="72"/>
                  </a:moveTo>
                  <a:cubicBezTo>
                    <a:pt x="0" y="72"/>
                    <a:pt x="77" y="27"/>
                    <a:pt x="174" y="55"/>
                  </a:cubicBezTo>
                  <a:cubicBezTo>
                    <a:pt x="174" y="55"/>
                    <a:pt x="78" y="0"/>
                    <a:pt x="0" y="72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0" name="îṥ1îḑê"/>
            <p:cNvSpPr/>
            <p:nvPr/>
          </p:nvSpPr>
          <p:spPr bwMode="auto">
            <a:xfrm>
              <a:off x="6524626" y="3697288"/>
              <a:ext cx="223838" cy="111125"/>
            </a:xfrm>
            <a:custGeom>
              <a:avLst/>
              <a:gdLst>
                <a:gd name="T0" fmla="*/ 0 w 116"/>
                <a:gd name="T1" fmla="*/ 33 h 58"/>
                <a:gd name="T2" fmla="*/ 116 w 116"/>
                <a:gd name="T3" fmla="*/ 58 h 58"/>
                <a:gd name="T4" fmla="*/ 0 w 116"/>
                <a:gd name="T5" fmla="*/ 3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58">
                  <a:moveTo>
                    <a:pt x="0" y="33"/>
                  </a:moveTo>
                  <a:cubicBezTo>
                    <a:pt x="0" y="33"/>
                    <a:pt x="86" y="17"/>
                    <a:pt x="116" y="58"/>
                  </a:cubicBezTo>
                  <a:cubicBezTo>
                    <a:pt x="116" y="58"/>
                    <a:pt x="92" y="0"/>
                    <a:pt x="0" y="33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1" name="î$1ïḑe"/>
            <p:cNvSpPr/>
            <p:nvPr/>
          </p:nvSpPr>
          <p:spPr bwMode="auto">
            <a:xfrm>
              <a:off x="6561138" y="3886201"/>
              <a:ext cx="561975" cy="227013"/>
            </a:xfrm>
            <a:custGeom>
              <a:avLst/>
              <a:gdLst>
                <a:gd name="T0" fmla="*/ 0 w 293"/>
                <a:gd name="T1" fmla="*/ 22 h 118"/>
                <a:gd name="T2" fmla="*/ 86 w 293"/>
                <a:gd name="T3" fmla="*/ 45 h 118"/>
                <a:gd name="T4" fmla="*/ 293 w 293"/>
                <a:gd name="T5" fmla="*/ 70 h 118"/>
                <a:gd name="T6" fmla="*/ 100 w 293"/>
                <a:gd name="T7" fmla="*/ 37 h 118"/>
                <a:gd name="T8" fmla="*/ 0 w 293"/>
                <a:gd name="T9" fmla="*/ 2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18">
                  <a:moveTo>
                    <a:pt x="0" y="22"/>
                  </a:moveTo>
                  <a:cubicBezTo>
                    <a:pt x="0" y="22"/>
                    <a:pt x="38" y="17"/>
                    <a:pt x="86" y="45"/>
                  </a:cubicBezTo>
                  <a:cubicBezTo>
                    <a:pt x="141" y="78"/>
                    <a:pt x="248" y="118"/>
                    <a:pt x="293" y="70"/>
                  </a:cubicBezTo>
                  <a:cubicBezTo>
                    <a:pt x="293" y="70"/>
                    <a:pt x="232" y="114"/>
                    <a:pt x="100" y="37"/>
                  </a:cubicBezTo>
                  <a:cubicBezTo>
                    <a:pt x="37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2" name="íṣḻîḑê"/>
            <p:cNvSpPr/>
            <p:nvPr/>
          </p:nvSpPr>
          <p:spPr bwMode="auto">
            <a:xfrm>
              <a:off x="6994526" y="4075113"/>
              <a:ext cx="328613" cy="85725"/>
            </a:xfrm>
            <a:custGeom>
              <a:avLst/>
              <a:gdLst>
                <a:gd name="T0" fmla="*/ 171 w 171"/>
                <a:gd name="T1" fmla="*/ 0 h 45"/>
                <a:gd name="T2" fmla="*/ 0 w 171"/>
                <a:gd name="T3" fmla="*/ 44 h 45"/>
                <a:gd name="T4" fmla="*/ 171 w 17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45">
                  <a:moveTo>
                    <a:pt x="171" y="0"/>
                  </a:moveTo>
                  <a:cubicBezTo>
                    <a:pt x="171" y="0"/>
                    <a:pt x="95" y="45"/>
                    <a:pt x="0" y="44"/>
                  </a:cubicBezTo>
                  <a:cubicBezTo>
                    <a:pt x="0" y="44"/>
                    <a:pt x="70" y="34"/>
                    <a:pt x="171" y="0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3" name="iṡ1ïḍè"/>
            <p:cNvSpPr/>
            <p:nvPr/>
          </p:nvSpPr>
          <p:spPr bwMode="auto">
            <a:xfrm>
              <a:off x="7161213" y="4097338"/>
              <a:ext cx="171450" cy="530225"/>
            </a:xfrm>
            <a:custGeom>
              <a:avLst/>
              <a:gdLst>
                <a:gd name="T0" fmla="*/ 89 w 89"/>
                <a:gd name="T1" fmla="*/ 0 h 277"/>
                <a:gd name="T2" fmla="*/ 39 w 89"/>
                <a:gd name="T3" fmla="*/ 143 h 277"/>
                <a:gd name="T4" fmla="*/ 24 w 89"/>
                <a:gd name="T5" fmla="*/ 199 h 277"/>
                <a:gd name="T6" fmla="*/ 59 w 89"/>
                <a:gd name="T7" fmla="*/ 170 h 277"/>
                <a:gd name="T8" fmla="*/ 0 w 89"/>
                <a:gd name="T9" fmla="*/ 277 h 277"/>
                <a:gd name="T10" fmla="*/ 75 w 89"/>
                <a:gd name="T11" fmla="*/ 142 h 277"/>
                <a:gd name="T12" fmla="*/ 51 w 89"/>
                <a:gd name="T13" fmla="*/ 162 h 277"/>
                <a:gd name="T14" fmla="*/ 49 w 89"/>
                <a:gd name="T15" fmla="*/ 135 h 277"/>
                <a:gd name="T16" fmla="*/ 89 w 89"/>
                <a:gd name="T1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277">
                  <a:moveTo>
                    <a:pt x="89" y="0"/>
                  </a:moveTo>
                  <a:cubicBezTo>
                    <a:pt x="89" y="0"/>
                    <a:pt x="37" y="59"/>
                    <a:pt x="39" y="143"/>
                  </a:cubicBezTo>
                  <a:cubicBezTo>
                    <a:pt x="39" y="143"/>
                    <a:pt x="36" y="185"/>
                    <a:pt x="24" y="199"/>
                  </a:cubicBezTo>
                  <a:cubicBezTo>
                    <a:pt x="24" y="199"/>
                    <a:pt x="49" y="183"/>
                    <a:pt x="59" y="170"/>
                  </a:cubicBezTo>
                  <a:cubicBezTo>
                    <a:pt x="59" y="170"/>
                    <a:pt x="51" y="236"/>
                    <a:pt x="0" y="277"/>
                  </a:cubicBezTo>
                  <a:cubicBezTo>
                    <a:pt x="0" y="277"/>
                    <a:pt x="71" y="244"/>
                    <a:pt x="75" y="142"/>
                  </a:cubicBezTo>
                  <a:cubicBezTo>
                    <a:pt x="75" y="142"/>
                    <a:pt x="59" y="159"/>
                    <a:pt x="51" y="162"/>
                  </a:cubicBezTo>
                  <a:cubicBezTo>
                    <a:pt x="51" y="162"/>
                    <a:pt x="49" y="153"/>
                    <a:pt x="49" y="135"/>
                  </a:cubicBezTo>
                  <a:cubicBezTo>
                    <a:pt x="49" y="135"/>
                    <a:pt x="46" y="91"/>
                    <a:pt x="89" y="0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4" name="iṥ1ídè"/>
            <p:cNvSpPr/>
            <p:nvPr/>
          </p:nvSpPr>
          <p:spPr bwMode="auto">
            <a:xfrm>
              <a:off x="6249988" y="3787776"/>
              <a:ext cx="139700" cy="87313"/>
            </a:xfrm>
            <a:custGeom>
              <a:avLst/>
              <a:gdLst>
                <a:gd name="T0" fmla="*/ 0 w 73"/>
                <a:gd name="T1" fmla="*/ 46 h 46"/>
                <a:gd name="T2" fmla="*/ 73 w 73"/>
                <a:gd name="T3" fmla="*/ 0 h 46"/>
                <a:gd name="T4" fmla="*/ 0 w 73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46">
                  <a:moveTo>
                    <a:pt x="0" y="46"/>
                  </a:moveTo>
                  <a:cubicBezTo>
                    <a:pt x="0" y="46"/>
                    <a:pt x="29" y="12"/>
                    <a:pt x="73" y="0"/>
                  </a:cubicBezTo>
                  <a:cubicBezTo>
                    <a:pt x="73" y="0"/>
                    <a:pt x="26" y="3"/>
                    <a:pt x="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5" name="ïšḷîḋe"/>
            <p:cNvSpPr/>
            <p:nvPr/>
          </p:nvSpPr>
          <p:spPr bwMode="auto">
            <a:xfrm>
              <a:off x="6740526" y="3978276"/>
              <a:ext cx="334963" cy="115888"/>
            </a:xfrm>
            <a:custGeom>
              <a:avLst/>
              <a:gdLst>
                <a:gd name="T0" fmla="*/ 0 w 175"/>
                <a:gd name="T1" fmla="*/ 0 h 60"/>
                <a:gd name="T2" fmla="*/ 175 w 175"/>
                <a:gd name="T3" fmla="*/ 37 h 60"/>
                <a:gd name="T4" fmla="*/ 0 w 175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5" h="60">
                  <a:moveTo>
                    <a:pt x="0" y="0"/>
                  </a:moveTo>
                  <a:cubicBezTo>
                    <a:pt x="0" y="0"/>
                    <a:pt x="102" y="60"/>
                    <a:pt x="175" y="37"/>
                  </a:cubicBezTo>
                  <a:cubicBezTo>
                    <a:pt x="175" y="37"/>
                    <a:pt x="119" y="5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6" name="iṧľíďê"/>
            <p:cNvSpPr/>
            <p:nvPr/>
          </p:nvSpPr>
          <p:spPr bwMode="auto">
            <a:xfrm>
              <a:off x="7240588" y="4156076"/>
              <a:ext cx="50800" cy="184150"/>
            </a:xfrm>
            <a:custGeom>
              <a:avLst/>
              <a:gdLst>
                <a:gd name="T0" fmla="*/ 27 w 27"/>
                <a:gd name="T1" fmla="*/ 0 h 96"/>
                <a:gd name="T2" fmla="*/ 0 w 27"/>
                <a:gd name="T3" fmla="*/ 96 h 96"/>
                <a:gd name="T4" fmla="*/ 27 w 27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96">
                  <a:moveTo>
                    <a:pt x="27" y="0"/>
                  </a:moveTo>
                  <a:cubicBezTo>
                    <a:pt x="27" y="0"/>
                    <a:pt x="0" y="43"/>
                    <a:pt x="0" y="96"/>
                  </a:cubicBezTo>
                  <a:cubicBezTo>
                    <a:pt x="0" y="96"/>
                    <a:pt x="4" y="56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7" name="i$lïḍê"/>
            <p:cNvSpPr/>
            <p:nvPr/>
          </p:nvSpPr>
          <p:spPr bwMode="auto">
            <a:xfrm>
              <a:off x="7188201" y="4391026"/>
              <a:ext cx="119063" cy="217488"/>
            </a:xfrm>
            <a:custGeom>
              <a:avLst/>
              <a:gdLst>
                <a:gd name="T0" fmla="*/ 57 w 62"/>
                <a:gd name="T1" fmla="*/ 0 h 114"/>
                <a:gd name="T2" fmla="*/ 0 w 62"/>
                <a:gd name="T3" fmla="*/ 114 h 114"/>
                <a:gd name="T4" fmla="*/ 57 w 62"/>
                <a:gd name="T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14">
                  <a:moveTo>
                    <a:pt x="57" y="0"/>
                  </a:moveTo>
                  <a:cubicBezTo>
                    <a:pt x="57" y="0"/>
                    <a:pt x="46" y="70"/>
                    <a:pt x="0" y="114"/>
                  </a:cubicBezTo>
                  <a:cubicBezTo>
                    <a:pt x="0" y="114"/>
                    <a:pt x="62" y="66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8" name="ïSḻïḓè"/>
            <p:cNvSpPr/>
            <p:nvPr/>
          </p:nvSpPr>
          <p:spPr bwMode="auto">
            <a:xfrm>
              <a:off x="6699251" y="3344863"/>
              <a:ext cx="704850" cy="303213"/>
            </a:xfrm>
            <a:custGeom>
              <a:avLst/>
              <a:gdLst>
                <a:gd name="T0" fmla="*/ 13 w 367"/>
                <a:gd name="T1" fmla="*/ 34 h 158"/>
                <a:gd name="T2" fmla="*/ 289 w 367"/>
                <a:gd name="T3" fmla="*/ 69 h 158"/>
                <a:gd name="T4" fmla="*/ 209 w 367"/>
                <a:gd name="T5" fmla="*/ 84 h 158"/>
                <a:gd name="T6" fmla="*/ 367 w 367"/>
                <a:gd name="T7" fmla="*/ 151 h 158"/>
                <a:gd name="T8" fmla="*/ 0 w 367"/>
                <a:gd name="T9" fmla="*/ 158 h 158"/>
                <a:gd name="T10" fmla="*/ 157 w 367"/>
                <a:gd name="T11" fmla="*/ 78 h 158"/>
                <a:gd name="T12" fmla="*/ 13 w 367"/>
                <a:gd name="T13" fmla="*/ 3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158">
                  <a:moveTo>
                    <a:pt x="13" y="34"/>
                  </a:moveTo>
                  <a:cubicBezTo>
                    <a:pt x="13" y="34"/>
                    <a:pt x="146" y="0"/>
                    <a:pt x="289" y="69"/>
                  </a:cubicBezTo>
                  <a:cubicBezTo>
                    <a:pt x="289" y="69"/>
                    <a:pt x="249" y="61"/>
                    <a:pt x="209" y="84"/>
                  </a:cubicBezTo>
                  <a:cubicBezTo>
                    <a:pt x="209" y="84"/>
                    <a:pt x="269" y="92"/>
                    <a:pt x="367" y="151"/>
                  </a:cubicBezTo>
                  <a:cubicBezTo>
                    <a:pt x="367" y="151"/>
                    <a:pt x="184" y="93"/>
                    <a:pt x="0" y="158"/>
                  </a:cubicBezTo>
                  <a:cubicBezTo>
                    <a:pt x="0" y="158"/>
                    <a:pt x="91" y="90"/>
                    <a:pt x="157" y="78"/>
                  </a:cubicBezTo>
                  <a:cubicBezTo>
                    <a:pt x="157" y="78"/>
                    <a:pt x="96" y="44"/>
                    <a:pt x="13" y="34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9" name="íṧlîḑe"/>
            <p:cNvSpPr/>
            <p:nvPr/>
          </p:nvSpPr>
          <p:spPr bwMode="auto">
            <a:xfrm>
              <a:off x="7299326" y="4135438"/>
              <a:ext cx="304800" cy="354013"/>
            </a:xfrm>
            <a:custGeom>
              <a:avLst/>
              <a:gdLst>
                <a:gd name="T0" fmla="*/ 159 w 159"/>
                <a:gd name="T1" fmla="*/ 42 h 185"/>
                <a:gd name="T2" fmla="*/ 62 w 159"/>
                <a:gd name="T3" fmla="*/ 170 h 185"/>
                <a:gd name="T4" fmla="*/ 78 w 159"/>
                <a:gd name="T5" fmla="*/ 125 h 185"/>
                <a:gd name="T6" fmla="*/ 0 w 159"/>
                <a:gd name="T7" fmla="*/ 185 h 185"/>
                <a:gd name="T8" fmla="*/ 101 w 159"/>
                <a:gd name="T9" fmla="*/ 0 h 185"/>
                <a:gd name="T10" fmla="*/ 96 w 159"/>
                <a:gd name="T11" fmla="*/ 101 h 185"/>
                <a:gd name="T12" fmla="*/ 159 w 159"/>
                <a:gd name="T13" fmla="*/ 4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85">
                  <a:moveTo>
                    <a:pt x="159" y="42"/>
                  </a:moveTo>
                  <a:cubicBezTo>
                    <a:pt x="159" y="42"/>
                    <a:pt x="138" y="118"/>
                    <a:pt x="62" y="170"/>
                  </a:cubicBezTo>
                  <a:cubicBezTo>
                    <a:pt x="62" y="170"/>
                    <a:pt x="78" y="152"/>
                    <a:pt x="78" y="125"/>
                  </a:cubicBezTo>
                  <a:cubicBezTo>
                    <a:pt x="78" y="125"/>
                    <a:pt x="57" y="153"/>
                    <a:pt x="0" y="185"/>
                  </a:cubicBezTo>
                  <a:cubicBezTo>
                    <a:pt x="0" y="185"/>
                    <a:pt x="81" y="110"/>
                    <a:pt x="101" y="0"/>
                  </a:cubicBezTo>
                  <a:cubicBezTo>
                    <a:pt x="101" y="0"/>
                    <a:pt x="109" y="65"/>
                    <a:pt x="96" y="101"/>
                  </a:cubicBezTo>
                  <a:cubicBezTo>
                    <a:pt x="96" y="101"/>
                    <a:pt x="130" y="81"/>
                    <a:pt x="159" y="42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0" name="ïS1îdé"/>
            <p:cNvSpPr/>
            <p:nvPr/>
          </p:nvSpPr>
          <p:spPr bwMode="auto">
            <a:xfrm>
              <a:off x="5129213" y="4384676"/>
              <a:ext cx="742950" cy="1033463"/>
            </a:xfrm>
            <a:custGeom>
              <a:avLst/>
              <a:gdLst>
                <a:gd name="T0" fmla="*/ 0 w 387"/>
                <a:gd name="T1" fmla="*/ 425 h 540"/>
                <a:gd name="T2" fmla="*/ 62 w 387"/>
                <a:gd name="T3" fmla="*/ 210 h 540"/>
                <a:gd name="T4" fmla="*/ 325 w 387"/>
                <a:gd name="T5" fmla="*/ 5 h 540"/>
                <a:gd name="T6" fmla="*/ 375 w 387"/>
                <a:gd name="T7" fmla="*/ 55 h 540"/>
                <a:gd name="T8" fmla="*/ 323 w 387"/>
                <a:gd name="T9" fmla="*/ 154 h 540"/>
                <a:gd name="T10" fmla="*/ 322 w 387"/>
                <a:gd name="T11" fmla="*/ 210 h 540"/>
                <a:gd name="T12" fmla="*/ 338 w 387"/>
                <a:gd name="T13" fmla="*/ 280 h 540"/>
                <a:gd name="T14" fmla="*/ 343 w 387"/>
                <a:gd name="T15" fmla="*/ 371 h 540"/>
                <a:gd name="T16" fmla="*/ 206 w 387"/>
                <a:gd name="T17" fmla="*/ 449 h 540"/>
                <a:gd name="T18" fmla="*/ 127 w 387"/>
                <a:gd name="T19" fmla="*/ 395 h 540"/>
                <a:gd name="T20" fmla="*/ 0 w 387"/>
                <a:gd name="T21" fmla="*/ 425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540">
                  <a:moveTo>
                    <a:pt x="0" y="425"/>
                  </a:moveTo>
                  <a:cubicBezTo>
                    <a:pt x="0" y="425"/>
                    <a:pt x="27" y="264"/>
                    <a:pt x="62" y="210"/>
                  </a:cubicBezTo>
                  <a:cubicBezTo>
                    <a:pt x="96" y="155"/>
                    <a:pt x="297" y="9"/>
                    <a:pt x="325" y="5"/>
                  </a:cubicBezTo>
                  <a:cubicBezTo>
                    <a:pt x="354" y="0"/>
                    <a:pt x="387" y="14"/>
                    <a:pt x="375" y="55"/>
                  </a:cubicBezTo>
                  <a:cubicBezTo>
                    <a:pt x="375" y="55"/>
                    <a:pt x="366" y="91"/>
                    <a:pt x="323" y="154"/>
                  </a:cubicBezTo>
                  <a:cubicBezTo>
                    <a:pt x="312" y="170"/>
                    <a:pt x="302" y="179"/>
                    <a:pt x="322" y="210"/>
                  </a:cubicBezTo>
                  <a:cubicBezTo>
                    <a:pt x="342" y="242"/>
                    <a:pt x="330" y="264"/>
                    <a:pt x="338" y="280"/>
                  </a:cubicBezTo>
                  <a:cubicBezTo>
                    <a:pt x="347" y="296"/>
                    <a:pt x="360" y="328"/>
                    <a:pt x="343" y="371"/>
                  </a:cubicBezTo>
                  <a:cubicBezTo>
                    <a:pt x="326" y="415"/>
                    <a:pt x="252" y="451"/>
                    <a:pt x="206" y="449"/>
                  </a:cubicBezTo>
                  <a:cubicBezTo>
                    <a:pt x="161" y="447"/>
                    <a:pt x="134" y="412"/>
                    <a:pt x="127" y="395"/>
                  </a:cubicBezTo>
                  <a:cubicBezTo>
                    <a:pt x="127" y="395"/>
                    <a:pt x="84" y="540"/>
                    <a:pt x="0" y="425"/>
                  </a:cubicBezTo>
                </a:path>
              </a:pathLst>
            </a:custGeom>
            <a:solidFill>
              <a:srgbClr val="B0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1" name="íṧľïḑé"/>
            <p:cNvSpPr/>
            <p:nvPr/>
          </p:nvSpPr>
          <p:spPr bwMode="auto">
            <a:xfrm>
              <a:off x="5126038" y="4386263"/>
              <a:ext cx="731838" cy="904875"/>
            </a:xfrm>
            <a:custGeom>
              <a:avLst/>
              <a:gdLst>
                <a:gd name="T0" fmla="*/ 3 w 382"/>
                <a:gd name="T1" fmla="*/ 423 h 472"/>
                <a:gd name="T2" fmla="*/ 31 w 382"/>
                <a:gd name="T3" fmla="*/ 298 h 472"/>
                <a:gd name="T4" fmla="*/ 61 w 382"/>
                <a:gd name="T5" fmla="*/ 216 h 472"/>
                <a:gd name="T6" fmla="*/ 99 w 382"/>
                <a:gd name="T7" fmla="*/ 171 h 472"/>
                <a:gd name="T8" fmla="*/ 234 w 382"/>
                <a:gd name="T9" fmla="*/ 62 h 472"/>
                <a:gd name="T10" fmla="*/ 295 w 382"/>
                <a:gd name="T11" fmla="*/ 21 h 472"/>
                <a:gd name="T12" fmla="*/ 340 w 382"/>
                <a:gd name="T13" fmla="*/ 4 h 472"/>
                <a:gd name="T14" fmla="*/ 377 w 382"/>
                <a:gd name="T15" fmla="*/ 31 h 472"/>
                <a:gd name="T16" fmla="*/ 374 w 382"/>
                <a:gd name="T17" fmla="*/ 60 h 472"/>
                <a:gd name="T18" fmla="*/ 335 w 382"/>
                <a:gd name="T19" fmla="*/ 136 h 472"/>
                <a:gd name="T20" fmla="*/ 313 w 382"/>
                <a:gd name="T21" fmla="*/ 172 h 472"/>
                <a:gd name="T22" fmla="*/ 322 w 382"/>
                <a:gd name="T23" fmla="*/ 208 h 472"/>
                <a:gd name="T24" fmla="*/ 335 w 382"/>
                <a:gd name="T25" fmla="*/ 256 h 472"/>
                <a:gd name="T26" fmla="*/ 336 w 382"/>
                <a:gd name="T27" fmla="*/ 273 h 472"/>
                <a:gd name="T28" fmla="*/ 342 w 382"/>
                <a:gd name="T29" fmla="*/ 286 h 472"/>
                <a:gd name="T30" fmla="*/ 343 w 382"/>
                <a:gd name="T31" fmla="*/ 372 h 472"/>
                <a:gd name="T32" fmla="*/ 274 w 382"/>
                <a:gd name="T33" fmla="*/ 432 h 472"/>
                <a:gd name="T34" fmla="*/ 186 w 382"/>
                <a:gd name="T35" fmla="*/ 443 h 472"/>
                <a:gd name="T36" fmla="*/ 130 w 382"/>
                <a:gd name="T37" fmla="*/ 393 h 472"/>
                <a:gd name="T38" fmla="*/ 128 w 382"/>
                <a:gd name="T39" fmla="*/ 394 h 472"/>
                <a:gd name="T40" fmla="*/ 98 w 382"/>
                <a:gd name="T41" fmla="*/ 450 h 472"/>
                <a:gd name="T42" fmla="*/ 58 w 382"/>
                <a:gd name="T43" fmla="*/ 466 h 472"/>
                <a:gd name="T44" fmla="*/ 3 w 382"/>
                <a:gd name="T45" fmla="*/ 423 h 472"/>
                <a:gd name="T46" fmla="*/ 1 w 382"/>
                <a:gd name="T47" fmla="*/ 425 h 472"/>
                <a:gd name="T48" fmla="*/ 56 w 382"/>
                <a:gd name="T49" fmla="*/ 469 h 472"/>
                <a:gd name="T50" fmla="*/ 96 w 382"/>
                <a:gd name="T51" fmla="*/ 454 h 472"/>
                <a:gd name="T52" fmla="*/ 130 w 382"/>
                <a:gd name="T53" fmla="*/ 394 h 472"/>
                <a:gd name="T54" fmla="*/ 128 w 382"/>
                <a:gd name="T55" fmla="*/ 395 h 472"/>
                <a:gd name="T56" fmla="*/ 191 w 382"/>
                <a:gd name="T57" fmla="*/ 447 h 472"/>
                <a:gd name="T58" fmla="*/ 285 w 382"/>
                <a:gd name="T59" fmla="*/ 429 h 472"/>
                <a:gd name="T60" fmla="*/ 348 w 382"/>
                <a:gd name="T61" fmla="*/ 365 h 472"/>
                <a:gd name="T62" fmla="*/ 342 w 382"/>
                <a:gd name="T63" fmla="*/ 280 h 472"/>
                <a:gd name="T64" fmla="*/ 337 w 382"/>
                <a:gd name="T65" fmla="*/ 245 h 472"/>
                <a:gd name="T66" fmla="*/ 333 w 382"/>
                <a:gd name="T67" fmla="*/ 225 h 472"/>
                <a:gd name="T68" fmla="*/ 319 w 382"/>
                <a:gd name="T69" fmla="*/ 198 h 472"/>
                <a:gd name="T70" fmla="*/ 322 w 382"/>
                <a:gd name="T71" fmla="*/ 159 h 472"/>
                <a:gd name="T72" fmla="*/ 352 w 382"/>
                <a:gd name="T73" fmla="*/ 111 h 472"/>
                <a:gd name="T74" fmla="*/ 377 w 382"/>
                <a:gd name="T75" fmla="*/ 55 h 472"/>
                <a:gd name="T76" fmla="*/ 377 w 382"/>
                <a:gd name="T77" fmla="*/ 21 h 472"/>
                <a:gd name="T78" fmla="*/ 342 w 382"/>
                <a:gd name="T79" fmla="*/ 1 h 472"/>
                <a:gd name="T80" fmla="*/ 301 w 382"/>
                <a:gd name="T81" fmla="*/ 15 h 472"/>
                <a:gd name="T82" fmla="*/ 242 w 382"/>
                <a:gd name="T83" fmla="*/ 54 h 472"/>
                <a:gd name="T84" fmla="*/ 107 w 382"/>
                <a:gd name="T85" fmla="*/ 161 h 472"/>
                <a:gd name="T86" fmla="*/ 65 w 382"/>
                <a:gd name="T87" fmla="*/ 205 h 472"/>
                <a:gd name="T88" fmla="*/ 36 w 382"/>
                <a:gd name="T89" fmla="*/ 272 h 472"/>
                <a:gd name="T90" fmla="*/ 1 w 382"/>
                <a:gd name="T91" fmla="*/ 419 h 472"/>
                <a:gd name="T92" fmla="*/ 1 w 382"/>
                <a:gd name="T93" fmla="*/ 424 h 472"/>
                <a:gd name="T94" fmla="*/ 3 w 382"/>
                <a:gd name="T95" fmla="*/ 42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2" h="472">
                  <a:moveTo>
                    <a:pt x="3" y="423"/>
                  </a:moveTo>
                  <a:cubicBezTo>
                    <a:pt x="10" y="381"/>
                    <a:pt x="19" y="339"/>
                    <a:pt x="31" y="298"/>
                  </a:cubicBezTo>
                  <a:cubicBezTo>
                    <a:pt x="38" y="270"/>
                    <a:pt x="47" y="241"/>
                    <a:pt x="61" y="216"/>
                  </a:cubicBezTo>
                  <a:cubicBezTo>
                    <a:pt x="70" y="198"/>
                    <a:pt x="85" y="184"/>
                    <a:pt x="99" y="171"/>
                  </a:cubicBezTo>
                  <a:cubicBezTo>
                    <a:pt x="141" y="131"/>
                    <a:pt x="187" y="96"/>
                    <a:pt x="234" y="62"/>
                  </a:cubicBezTo>
                  <a:cubicBezTo>
                    <a:pt x="254" y="48"/>
                    <a:pt x="274" y="34"/>
                    <a:pt x="295" y="21"/>
                  </a:cubicBezTo>
                  <a:cubicBezTo>
                    <a:pt x="310" y="12"/>
                    <a:pt x="323" y="4"/>
                    <a:pt x="340" y="4"/>
                  </a:cubicBezTo>
                  <a:cubicBezTo>
                    <a:pt x="357" y="5"/>
                    <a:pt x="374" y="14"/>
                    <a:pt x="377" y="31"/>
                  </a:cubicBezTo>
                  <a:cubicBezTo>
                    <a:pt x="379" y="41"/>
                    <a:pt x="377" y="51"/>
                    <a:pt x="374" y="60"/>
                  </a:cubicBezTo>
                  <a:cubicBezTo>
                    <a:pt x="365" y="87"/>
                    <a:pt x="350" y="112"/>
                    <a:pt x="335" y="136"/>
                  </a:cubicBezTo>
                  <a:cubicBezTo>
                    <a:pt x="328" y="148"/>
                    <a:pt x="317" y="159"/>
                    <a:pt x="313" y="172"/>
                  </a:cubicBezTo>
                  <a:cubicBezTo>
                    <a:pt x="309" y="185"/>
                    <a:pt x="316" y="198"/>
                    <a:pt x="322" y="208"/>
                  </a:cubicBezTo>
                  <a:cubicBezTo>
                    <a:pt x="331" y="224"/>
                    <a:pt x="335" y="238"/>
                    <a:pt x="335" y="256"/>
                  </a:cubicBezTo>
                  <a:cubicBezTo>
                    <a:pt x="335" y="262"/>
                    <a:pt x="335" y="267"/>
                    <a:pt x="336" y="273"/>
                  </a:cubicBezTo>
                  <a:cubicBezTo>
                    <a:pt x="337" y="278"/>
                    <a:pt x="340" y="282"/>
                    <a:pt x="342" y="286"/>
                  </a:cubicBezTo>
                  <a:cubicBezTo>
                    <a:pt x="355" y="314"/>
                    <a:pt x="354" y="344"/>
                    <a:pt x="343" y="372"/>
                  </a:cubicBezTo>
                  <a:cubicBezTo>
                    <a:pt x="332" y="400"/>
                    <a:pt x="301" y="420"/>
                    <a:pt x="274" y="432"/>
                  </a:cubicBezTo>
                  <a:cubicBezTo>
                    <a:pt x="247" y="444"/>
                    <a:pt x="215" y="452"/>
                    <a:pt x="186" y="443"/>
                  </a:cubicBezTo>
                  <a:cubicBezTo>
                    <a:pt x="162" y="435"/>
                    <a:pt x="141" y="416"/>
                    <a:pt x="130" y="393"/>
                  </a:cubicBezTo>
                  <a:cubicBezTo>
                    <a:pt x="129" y="392"/>
                    <a:pt x="128" y="394"/>
                    <a:pt x="128" y="394"/>
                  </a:cubicBezTo>
                  <a:cubicBezTo>
                    <a:pt x="122" y="414"/>
                    <a:pt x="112" y="435"/>
                    <a:pt x="98" y="450"/>
                  </a:cubicBezTo>
                  <a:cubicBezTo>
                    <a:pt x="88" y="461"/>
                    <a:pt x="74" y="469"/>
                    <a:pt x="58" y="466"/>
                  </a:cubicBezTo>
                  <a:cubicBezTo>
                    <a:pt x="35" y="463"/>
                    <a:pt x="16" y="441"/>
                    <a:pt x="3" y="423"/>
                  </a:cubicBezTo>
                  <a:cubicBezTo>
                    <a:pt x="2" y="421"/>
                    <a:pt x="0" y="424"/>
                    <a:pt x="1" y="425"/>
                  </a:cubicBezTo>
                  <a:cubicBezTo>
                    <a:pt x="14" y="443"/>
                    <a:pt x="32" y="464"/>
                    <a:pt x="56" y="469"/>
                  </a:cubicBezTo>
                  <a:cubicBezTo>
                    <a:pt x="71" y="472"/>
                    <a:pt x="85" y="465"/>
                    <a:pt x="96" y="454"/>
                  </a:cubicBezTo>
                  <a:cubicBezTo>
                    <a:pt x="112" y="439"/>
                    <a:pt x="123" y="416"/>
                    <a:pt x="130" y="394"/>
                  </a:cubicBezTo>
                  <a:cubicBezTo>
                    <a:pt x="129" y="395"/>
                    <a:pt x="128" y="395"/>
                    <a:pt x="128" y="395"/>
                  </a:cubicBezTo>
                  <a:cubicBezTo>
                    <a:pt x="140" y="421"/>
                    <a:pt x="164" y="440"/>
                    <a:pt x="191" y="447"/>
                  </a:cubicBezTo>
                  <a:cubicBezTo>
                    <a:pt x="223" y="455"/>
                    <a:pt x="257" y="443"/>
                    <a:pt x="285" y="429"/>
                  </a:cubicBezTo>
                  <a:cubicBezTo>
                    <a:pt x="312" y="415"/>
                    <a:pt x="337" y="394"/>
                    <a:pt x="348" y="365"/>
                  </a:cubicBezTo>
                  <a:cubicBezTo>
                    <a:pt x="358" y="337"/>
                    <a:pt x="356" y="307"/>
                    <a:pt x="342" y="280"/>
                  </a:cubicBezTo>
                  <a:cubicBezTo>
                    <a:pt x="337" y="269"/>
                    <a:pt x="338" y="257"/>
                    <a:pt x="337" y="245"/>
                  </a:cubicBezTo>
                  <a:cubicBezTo>
                    <a:pt x="337" y="238"/>
                    <a:pt x="336" y="231"/>
                    <a:pt x="333" y="225"/>
                  </a:cubicBezTo>
                  <a:cubicBezTo>
                    <a:pt x="330" y="215"/>
                    <a:pt x="324" y="207"/>
                    <a:pt x="319" y="198"/>
                  </a:cubicBezTo>
                  <a:cubicBezTo>
                    <a:pt x="312" y="184"/>
                    <a:pt x="313" y="172"/>
                    <a:pt x="322" y="159"/>
                  </a:cubicBezTo>
                  <a:cubicBezTo>
                    <a:pt x="332" y="144"/>
                    <a:pt x="343" y="128"/>
                    <a:pt x="352" y="111"/>
                  </a:cubicBezTo>
                  <a:cubicBezTo>
                    <a:pt x="362" y="93"/>
                    <a:pt x="372" y="74"/>
                    <a:pt x="377" y="55"/>
                  </a:cubicBezTo>
                  <a:cubicBezTo>
                    <a:pt x="381" y="43"/>
                    <a:pt x="382" y="32"/>
                    <a:pt x="377" y="21"/>
                  </a:cubicBezTo>
                  <a:cubicBezTo>
                    <a:pt x="370" y="8"/>
                    <a:pt x="355" y="2"/>
                    <a:pt x="342" y="1"/>
                  </a:cubicBezTo>
                  <a:cubicBezTo>
                    <a:pt x="326" y="0"/>
                    <a:pt x="314" y="8"/>
                    <a:pt x="301" y="15"/>
                  </a:cubicBezTo>
                  <a:cubicBezTo>
                    <a:pt x="281" y="27"/>
                    <a:pt x="261" y="41"/>
                    <a:pt x="242" y="54"/>
                  </a:cubicBezTo>
                  <a:cubicBezTo>
                    <a:pt x="195" y="87"/>
                    <a:pt x="150" y="122"/>
                    <a:pt x="107" y="161"/>
                  </a:cubicBezTo>
                  <a:cubicBezTo>
                    <a:pt x="93" y="174"/>
                    <a:pt x="77" y="188"/>
                    <a:pt x="65" y="205"/>
                  </a:cubicBezTo>
                  <a:cubicBezTo>
                    <a:pt x="51" y="225"/>
                    <a:pt x="44" y="249"/>
                    <a:pt x="36" y="272"/>
                  </a:cubicBezTo>
                  <a:cubicBezTo>
                    <a:pt x="21" y="320"/>
                    <a:pt x="10" y="370"/>
                    <a:pt x="1" y="419"/>
                  </a:cubicBezTo>
                  <a:cubicBezTo>
                    <a:pt x="1" y="421"/>
                    <a:pt x="1" y="423"/>
                    <a:pt x="1" y="424"/>
                  </a:cubicBezTo>
                  <a:cubicBezTo>
                    <a:pt x="0" y="426"/>
                    <a:pt x="3" y="424"/>
                    <a:pt x="3" y="423"/>
                  </a:cubicBezTo>
                </a:path>
              </a:pathLst>
            </a:custGeom>
            <a:solidFill>
              <a:srgbClr val="69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2" name="íṧľiḓe"/>
            <p:cNvSpPr/>
            <p:nvPr/>
          </p:nvSpPr>
          <p:spPr bwMode="auto">
            <a:xfrm>
              <a:off x="5129213" y="5203826"/>
              <a:ext cx="25400" cy="34925"/>
            </a:xfrm>
            <a:custGeom>
              <a:avLst/>
              <a:gdLst>
                <a:gd name="T0" fmla="*/ 0 w 13"/>
                <a:gd name="T1" fmla="*/ 0 h 18"/>
                <a:gd name="T2" fmla="*/ 10 w 13"/>
                <a:gd name="T3" fmla="*/ 18 h 18"/>
                <a:gd name="T4" fmla="*/ 13 w 13"/>
                <a:gd name="T5" fmla="*/ 16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3" y="13"/>
                    <a:pt x="7" y="18"/>
                    <a:pt x="10" y="18"/>
                  </a:cubicBezTo>
                  <a:cubicBezTo>
                    <a:pt x="11" y="18"/>
                    <a:pt x="12" y="17"/>
                    <a:pt x="13" y="16"/>
                  </a:cubicBezTo>
                  <a:cubicBezTo>
                    <a:pt x="9" y="11"/>
                    <a:pt x="4" y="5"/>
                    <a:pt x="0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3" name="iSlíḑe"/>
            <p:cNvSpPr/>
            <p:nvPr/>
          </p:nvSpPr>
          <p:spPr bwMode="auto">
            <a:xfrm>
              <a:off x="5132388" y="4494213"/>
              <a:ext cx="712788" cy="736600"/>
            </a:xfrm>
            <a:custGeom>
              <a:avLst/>
              <a:gdLst>
                <a:gd name="T0" fmla="*/ 190 w 372"/>
                <a:gd name="T1" fmla="*/ 133 h 385"/>
                <a:gd name="T2" fmla="*/ 54 w 372"/>
                <a:gd name="T3" fmla="*/ 168 h 385"/>
                <a:gd name="T4" fmla="*/ 28 w 372"/>
                <a:gd name="T5" fmla="*/ 242 h 385"/>
                <a:gd name="T6" fmla="*/ 0 w 372"/>
                <a:gd name="T7" fmla="*/ 367 h 385"/>
                <a:gd name="T8" fmla="*/ 14 w 372"/>
                <a:gd name="T9" fmla="*/ 385 h 385"/>
                <a:gd name="T10" fmla="*/ 49 w 372"/>
                <a:gd name="T11" fmla="*/ 222 h 385"/>
                <a:gd name="T12" fmla="*/ 99 w 372"/>
                <a:gd name="T13" fmla="*/ 169 h 385"/>
                <a:gd name="T14" fmla="*/ 105 w 372"/>
                <a:gd name="T15" fmla="*/ 169 h 385"/>
                <a:gd name="T16" fmla="*/ 121 w 372"/>
                <a:gd name="T17" fmla="*/ 170 h 385"/>
                <a:gd name="T18" fmla="*/ 243 w 372"/>
                <a:gd name="T19" fmla="*/ 140 h 385"/>
                <a:gd name="T20" fmla="*/ 190 w 372"/>
                <a:gd name="T21" fmla="*/ 133 h 385"/>
                <a:gd name="T22" fmla="*/ 353 w 372"/>
                <a:gd name="T23" fmla="*/ 24 h 385"/>
                <a:gd name="T24" fmla="*/ 312 w 372"/>
                <a:gd name="T25" fmla="*/ 64 h 385"/>
                <a:gd name="T26" fmla="*/ 284 w 372"/>
                <a:gd name="T27" fmla="*/ 85 h 385"/>
                <a:gd name="T28" fmla="*/ 282 w 372"/>
                <a:gd name="T29" fmla="*/ 86 h 385"/>
                <a:gd name="T30" fmla="*/ 277 w 372"/>
                <a:gd name="T31" fmla="*/ 89 h 385"/>
                <a:gd name="T32" fmla="*/ 282 w 372"/>
                <a:gd name="T33" fmla="*/ 116 h 385"/>
                <a:gd name="T34" fmla="*/ 309 w 372"/>
                <a:gd name="T35" fmla="*/ 85 h 385"/>
                <a:gd name="T36" fmla="*/ 353 w 372"/>
                <a:gd name="T37" fmla="*/ 24 h 385"/>
                <a:gd name="T38" fmla="*/ 372 w 372"/>
                <a:gd name="T39" fmla="*/ 0 h 385"/>
                <a:gd name="T40" fmla="*/ 372 w 372"/>
                <a:gd name="T41" fmla="*/ 0 h 385"/>
                <a:gd name="T42" fmla="*/ 372 w 372"/>
                <a:gd name="T43" fmla="*/ 0 h 385"/>
                <a:gd name="T44" fmla="*/ 372 w 372"/>
                <a:gd name="T4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2" h="385">
                  <a:moveTo>
                    <a:pt x="190" y="133"/>
                  </a:moveTo>
                  <a:cubicBezTo>
                    <a:pt x="147" y="150"/>
                    <a:pt x="100" y="162"/>
                    <a:pt x="54" y="168"/>
                  </a:cubicBezTo>
                  <a:cubicBezTo>
                    <a:pt x="42" y="191"/>
                    <a:pt x="35" y="217"/>
                    <a:pt x="28" y="242"/>
                  </a:cubicBezTo>
                  <a:cubicBezTo>
                    <a:pt x="16" y="283"/>
                    <a:pt x="7" y="325"/>
                    <a:pt x="0" y="367"/>
                  </a:cubicBezTo>
                  <a:cubicBezTo>
                    <a:pt x="4" y="372"/>
                    <a:pt x="9" y="379"/>
                    <a:pt x="14" y="385"/>
                  </a:cubicBezTo>
                  <a:cubicBezTo>
                    <a:pt x="31" y="359"/>
                    <a:pt x="49" y="222"/>
                    <a:pt x="49" y="222"/>
                  </a:cubicBezTo>
                  <a:cubicBezTo>
                    <a:pt x="53" y="191"/>
                    <a:pt x="59" y="169"/>
                    <a:pt x="99" y="169"/>
                  </a:cubicBezTo>
                  <a:cubicBezTo>
                    <a:pt x="101" y="169"/>
                    <a:pt x="103" y="169"/>
                    <a:pt x="105" y="169"/>
                  </a:cubicBezTo>
                  <a:cubicBezTo>
                    <a:pt x="110" y="170"/>
                    <a:pt x="116" y="170"/>
                    <a:pt x="121" y="170"/>
                  </a:cubicBezTo>
                  <a:cubicBezTo>
                    <a:pt x="160" y="170"/>
                    <a:pt x="201" y="162"/>
                    <a:pt x="243" y="140"/>
                  </a:cubicBezTo>
                  <a:cubicBezTo>
                    <a:pt x="226" y="136"/>
                    <a:pt x="208" y="134"/>
                    <a:pt x="190" y="133"/>
                  </a:cubicBezTo>
                  <a:moveTo>
                    <a:pt x="353" y="24"/>
                  </a:moveTo>
                  <a:cubicBezTo>
                    <a:pt x="341" y="38"/>
                    <a:pt x="327" y="51"/>
                    <a:pt x="312" y="64"/>
                  </a:cubicBezTo>
                  <a:cubicBezTo>
                    <a:pt x="296" y="78"/>
                    <a:pt x="284" y="85"/>
                    <a:pt x="284" y="85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80" y="87"/>
                    <a:pt x="279" y="88"/>
                    <a:pt x="277" y="89"/>
                  </a:cubicBezTo>
                  <a:cubicBezTo>
                    <a:pt x="279" y="98"/>
                    <a:pt x="281" y="107"/>
                    <a:pt x="282" y="116"/>
                  </a:cubicBezTo>
                  <a:cubicBezTo>
                    <a:pt x="295" y="105"/>
                    <a:pt x="301" y="96"/>
                    <a:pt x="309" y="85"/>
                  </a:cubicBezTo>
                  <a:cubicBezTo>
                    <a:pt x="325" y="61"/>
                    <a:pt x="341" y="39"/>
                    <a:pt x="353" y="24"/>
                  </a:cubicBezTo>
                  <a:moveTo>
                    <a:pt x="372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72" y="0"/>
                    <a:pt x="372" y="0"/>
                    <a:pt x="372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4" name="íš1íḋè"/>
            <p:cNvSpPr/>
            <p:nvPr/>
          </p:nvSpPr>
          <p:spPr bwMode="auto">
            <a:xfrm>
              <a:off x="5129213" y="4489451"/>
              <a:ext cx="719138" cy="746125"/>
            </a:xfrm>
            <a:custGeom>
              <a:avLst/>
              <a:gdLst>
                <a:gd name="T0" fmla="*/ 55 w 375"/>
                <a:gd name="T1" fmla="*/ 170 h 389"/>
                <a:gd name="T2" fmla="*/ 54 w 375"/>
                <a:gd name="T3" fmla="*/ 170 h 389"/>
                <a:gd name="T4" fmla="*/ 0 w 375"/>
                <a:gd name="T5" fmla="*/ 370 h 389"/>
                <a:gd name="T6" fmla="*/ 0 w 375"/>
                <a:gd name="T7" fmla="*/ 373 h 389"/>
                <a:gd name="T8" fmla="*/ 13 w 375"/>
                <a:gd name="T9" fmla="*/ 389 h 389"/>
                <a:gd name="T10" fmla="*/ 15 w 375"/>
                <a:gd name="T11" fmla="*/ 387 h 389"/>
                <a:gd name="T12" fmla="*/ 1 w 375"/>
                <a:gd name="T13" fmla="*/ 369 h 389"/>
                <a:gd name="T14" fmla="*/ 29 w 375"/>
                <a:gd name="T15" fmla="*/ 244 h 389"/>
                <a:gd name="T16" fmla="*/ 55 w 375"/>
                <a:gd name="T17" fmla="*/ 170 h 389"/>
                <a:gd name="T18" fmla="*/ 375 w 375"/>
                <a:gd name="T19" fmla="*/ 0 h 389"/>
                <a:gd name="T20" fmla="*/ 373 w 375"/>
                <a:gd name="T21" fmla="*/ 2 h 389"/>
                <a:gd name="T22" fmla="*/ 373 w 375"/>
                <a:gd name="T23" fmla="*/ 2 h 389"/>
                <a:gd name="T24" fmla="*/ 375 w 375"/>
                <a:gd name="T25" fmla="*/ 0 h 389"/>
                <a:gd name="T26" fmla="*/ 375 w 375"/>
                <a:gd name="T2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5" h="389">
                  <a:moveTo>
                    <a:pt x="55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23" y="234"/>
                    <a:pt x="0" y="370"/>
                    <a:pt x="0" y="370"/>
                  </a:cubicBezTo>
                  <a:cubicBezTo>
                    <a:pt x="0" y="371"/>
                    <a:pt x="0" y="372"/>
                    <a:pt x="0" y="373"/>
                  </a:cubicBezTo>
                  <a:cubicBezTo>
                    <a:pt x="4" y="378"/>
                    <a:pt x="9" y="384"/>
                    <a:pt x="13" y="389"/>
                  </a:cubicBezTo>
                  <a:cubicBezTo>
                    <a:pt x="14" y="388"/>
                    <a:pt x="15" y="387"/>
                    <a:pt x="15" y="387"/>
                  </a:cubicBezTo>
                  <a:cubicBezTo>
                    <a:pt x="10" y="381"/>
                    <a:pt x="5" y="374"/>
                    <a:pt x="1" y="369"/>
                  </a:cubicBezTo>
                  <a:cubicBezTo>
                    <a:pt x="8" y="327"/>
                    <a:pt x="17" y="285"/>
                    <a:pt x="29" y="244"/>
                  </a:cubicBezTo>
                  <a:cubicBezTo>
                    <a:pt x="36" y="219"/>
                    <a:pt x="43" y="193"/>
                    <a:pt x="55" y="170"/>
                  </a:cubicBezTo>
                  <a:moveTo>
                    <a:pt x="375" y="0"/>
                  </a:moveTo>
                  <a:cubicBezTo>
                    <a:pt x="374" y="0"/>
                    <a:pt x="374" y="1"/>
                    <a:pt x="373" y="2"/>
                  </a:cubicBezTo>
                  <a:cubicBezTo>
                    <a:pt x="373" y="2"/>
                    <a:pt x="373" y="2"/>
                    <a:pt x="373" y="2"/>
                  </a:cubicBezTo>
                  <a:cubicBezTo>
                    <a:pt x="374" y="1"/>
                    <a:pt x="375" y="0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5" name="iṡlíḑê"/>
            <p:cNvSpPr/>
            <p:nvPr/>
          </p:nvSpPr>
          <p:spPr bwMode="auto">
            <a:xfrm>
              <a:off x="5734051" y="4752976"/>
              <a:ext cx="22225" cy="42863"/>
            </a:xfrm>
            <a:custGeom>
              <a:avLst/>
              <a:gdLst>
                <a:gd name="T0" fmla="*/ 0 w 12"/>
                <a:gd name="T1" fmla="*/ 0 h 23"/>
                <a:gd name="T2" fmla="*/ 2 w 12"/>
                <a:gd name="T3" fmla="*/ 7 h 23"/>
                <a:gd name="T4" fmla="*/ 12 w 12"/>
                <a:gd name="T5" fmla="*/ 23 h 23"/>
                <a:gd name="T6" fmla="*/ 0 w 1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3">
                  <a:moveTo>
                    <a:pt x="0" y="0"/>
                  </a:moveTo>
                  <a:cubicBezTo>
                    <a:pt x="0" y="2"/>
                    <a:pt x="1" y="5"/>
                    <a:pt x="2" y="7"/>
                  </a:cubicBezTo>
                  <a:cubicBezTo>
                    <a:pt x="5" y="12"/>
                    <a:pt x="9" y="18"/>
                    <a:pt x="12" y="23"/>
                  </a:cubicBezTo>
                  <a:cubicBezTo>
                    <a:pt x="8" y="15"/>
                    <a:pt x="4" y="7"/>
                    <a:pt x="0" y="0"/>
                  </a:cubicBezTo>
                </a:path>
              </a:pathLst>
            </a:custGeom>
            <a:solidFill>
              <a:srgbClr val="A45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6" name="ïṡ1îḓé"/>
            <p:cNvSpPr/>
            <p:nvPr/>
          </p:nvSpPr>
          <p:spPr bwMode="auto">
            <a:xfrm>
              <a:off x="5607051" y="4684713"/>
              <a:ext cx="193675" cy="479425"/>
            </a:xfrm>
            <a:custGeom>
              <a:avLst/>
              <a:gdLst>
                <a:gd name="T0" fmla="*/ 70 w 101"/>
                <a:gd name="T1" fmla="*/ 0 h 250"/>
                <a:gd name="T2" fmla="*/ 36 w 101"/>
                <a:gd name="T3" fmla="*/ 30 h 250"/>
                <a:gd name="T4" fmla="*/ 38 w 101"/>
                <a:gd name="T5" fmla="*/ 51 h 250"/>
                <a:gd name="T6" fmla="*/ 35 w 101"/>
                <a:gd name="T7" fmla="*/ 55 h 250"/>
                <a:gd name="T8" fmla="*/ 34 w 101"/>
                <a:gd name="T9" fmla="*/ 55 h 250"/>
                <a:gd name="T10" fmla="*/ 21 w 101"/>
                <a:gd name="T11" fmla="*/ 49 h 250"/>
                <a:gd name="T12" fmla="*/ 17 w 101"/>
                <a:gd name="T13" fmla="*/ 82 h 250"/>
                <a:gd name="T14" fmla="*/ 40 w 101"/>
                <a:gd name="T15" fmla="*/ 78 h 250"/>
                <a:gd name="T16" fmla="*/ 66 w 101"/>
                <a:gd name="T17" fmla="*/ 102 h 250"/>
                <a:gd name="T18" fmla="*/ 9 w 101"/>
                <a:gd name="T19" fmla="*/ 177 h 250"/>
                <a:gd name="T20" fmla="*/ 12 w 101"/>
                <a:gd name="T21" fmla="*/ 178 h 250"/>
                <a:gd name="T22" fmla="*/ 32 w 101"/>
                <a:gd name="T23" fmla="*/ 174 h 250"/>
                <a:gd name="T24" fmla="*/ 58 w 101"/>
                <a:gd name="T25" fmla="*/ 170 h 250"/>
                <a:gd name="T26" fmla="*/ 77 w 101"/>
                <a:gd name="T27" fmla="*/ 177 h 250"/>
                <a:gd name="T28" fmla="*/ 66 w 101"/>
                <a:gd name="T29" fmla="*/ 250 h 250"/>
                <a:gd name="T30" fmla="*/ 71 w 101"/>
                <a:gd name="T31" fmla="*/ 246 h 250"/>
                <a:gd name="T32" fmla="*/ 100 w 101"/>
                <a:gd name="T33" fmla="*/ 180 h 250"/>
                <a:gd name="T34" fmla="*/ 91 w 101"/>
                <a:gd name="T35" fmla="*/ 130 h 250"/>
                <a:gd name="T36" fmla="*/ 85 w 101"/>
                <a:gd name="T37" fmla="*/ 117 h 250"/>
                <a:gd name="T38" fmla="*/ 85 w 101"/>
                <a:gd name="T39" fmla="*/ 114 h 250"/>
                <a:gd name="T40" fmla="*/ 84 w 101"/>
                <a:gd name="T41" fmla="*/ 96 h 250"/>
                <a:gd name="T42" fmla="*/ 84 w 101"/>
                <a:gd name="T43" fmla="*/ 95 h 250"/>
                <a:gd name="T44" fmla="*/ 71 w 101"/>
                <a:gd name="T45" fmla="*/ 52 h 250"/>
                <a:gd name="T46" fmla="*/ 61 w 101"/>
                <a:gd name="T47" fmla="*/ 28 h 250"/>
                <a:gd name="T48" fmla="*/ 61 w 101"/>
                <a:gd name="T49" fmla="*/ 23 h 250"/>
                <a:gd name="T50" fmla="*/ 62 w 101"/>
                <a:gd name="T51" fmla="*/ 16 h 250"/>
                <a:gd name="T52" fmla="*/ 70 w 101"/>
                <a:gd name="T5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1" h="250">
                  <a:moveTo>
                    <a:pt x="70" y="0"/>
                  </a:moveTo>
                  <a:cubicBezTo>
                    <a:pt x="64" y="5"/>
                    <a:pt x="49" y="17"/>
                    <a:pt x="36" y="30"/>
                  </a:cubicBezTo>
                  <a:cubicBezTo>
                    <a:pt x="37" y="37"/>
                    <a:pt x="37" y="44"/>
                    <a:pt x="38" y="51"/>
                  </a:cubicBezTo>
                  <a:cubicBezTo>
                    <a:pt x="38" y="52"/>
                    <a:pt x="36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25" y="50"/>
                    <a:pt x="21" y="49"/>
                  </a:cubicBezTo>
                  <a:cubicBezTo>
                    <a:pt x="12" y="61"/>
                    <a:pt x="8" y="74"/>
                    <a:pt x="17" y="82"/>
                  </a:cubicBezTo>
                  <a:cubicBezTo>
                    <a:pt x="17" y="82"/>
                    <a:pt x="28" y="78"/>
                    <a:pt x="40" y="78"/>
                  </a:cubicBezTo>
                  <a:cubicBezTo>
                    <a:pt x="53" y="78"/>
                    <a:pt x="66" y="83"/>
                    <a:pt x="66" y="102"/>
                  </a:cubicBezTo>
                  <a:cubicBezTo>
                    <a:pt x="65" y="132"/>
                    <a:pt x="0" y="158"/>
                    <a:pt x="9" y="177"/>
                  </a:cubicBezTo>
                  <a:cubicBezTo>
                    <a:pt x="9" y="178"/>
                    <a:pt x="10" y="178"/>
                    <a:pt x="12" y="178"/>
                  </a:cubicBezTo>
                  <a:cubicBezTo>
                    <a:pt x="17" y="178"/>
                    <a:pt x="24" y="176"/>
                    <a:pt x="32" y="174"/>
                  </a:cubicBezTo>
                  <a:cubicBezTo>
                    <a:pt x="40" y="172"/>
                    <a:pt x="49" y="170"/>
                    <a:pt x="58" y="170"/>
                  </a:cubicBezTo>
                  <a:cubicBezTo>
                    <a:pt x="66" y="170"/>
                    <a:pt x="72" y="172"/>
                    <a:pt x="77" y="177"/>
                  </a:cubicBezTo>
                  <a:cubicBezTo>
                    <a:pt x="92" y="197"/>
                    <a:pt x="80" y="232"/>
                    <a:pt x="66" y="250"/>
                  </a:cubicBezTo>
                  <a:cubicBezTo>
                    <a:pt x="67" y="248"/>
                    <a:pt x="69" y="247"/>
                    <a:pt x="71" y="246"/>
                  </a:cubicBezTo>
                  <a:cubicBezTo>
                    <a:pt x="80" y="235"/>
                    <a:pt x="98" y="212"/>
                    <a:pt x="100" y="180"/>
                  </a:cubicBezTo>
                  <a:cubicBezTo>
                    <a:pt x="101" y="163"/>
                    <a:pt x="99" y="146"/>
                    <a:pt x="91" y="130"/>
                  </a:cubicBezTo>
                  <a:cubicBezTo>
                    <a:pt x="89" y="126"/>
                    <a:pt x="86" y="122"/>
                    <a:pt x="85" y="117"/>
                  </a:cubicBezTo>
                  <a:cubicBezTo>
                    <a:pt x="85" y="116"/>
                    <a:pt x="85" y="115"/>
                    <a:pt x="85" y="114"/>
                  </a:cubicBezTo>
                  <a:cubicBezTo>
                    <a:pt x="84" y="109"/>
                    <a:pt x="84" y="103"/>
                    <a:pt x="84" y="96"/>
                  </a:cubicBezTo>
                  <a:cubicBezTo>
                    <a:pt x="84" y="96"/>
                    <a:pt x="84" y="95"/>
                    <a:pt x="84" y="95"/>
                  </a:cubicBezTo>
                  <a:cubicBezTo>
                    <a:pt x="83" y="79"/>
                    <a:pt x="79" y="66"/>
                    <a:pt x="71" y="52"/>
                  </a:cubicBezTo>
                  <a:cubicBezTo>
                    <a:pt x="66" y="45"/>
                    <a:pt x="62" y="36"/>
                    <a:pt x="61" y="28"/>
                  </a:cubicBezTo>
                  <a:cubicBezTo>
                    <a:pt x="61" y="27"/>
                    <a:pt x="60" y="25"/>
                    <a:pt x="61" y="23"/>
                  </a:cubicBezTo>
                  <a:cubicBezTo>
                    <a:pt x="61" y="21"/>
                    <a:pt x="61" y="18"/>
                    <a:pt x="62" y="16"/>
                  </a:cubicBezTo>
                  <a:cubicBezTo>
                    <a:pt x="64" y="11"/>
                    <a:pt x="67" y="5"/>
                    <a:pt x="70" y="0"/>
                  </a:cubicBezTo>
                </a:path>
              </a:pathLst>
            </a:custGeom>
            <a:solidFill>
              <a:srgbClr val="BC1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7" name="ísľiḑe"/>
            <p:cNvSpPr/>
            <p:nvPr/>
          </p:nvSpPr>
          <p:spPr bwMode="auto">
            <a:xfrm>
              <a:off x="5724526" y="4679951"/>
              <a:ext cx="76200" cy="487363"/>
            </a:xfrm>
            <a:custGeom>
              <a:avLst/>
              <a:gdLst>
                <a:gd name="T0" fmla="*/ 10 w 40"/>
                <a:gd name="T1" fmla="*/ 249 h 255"/>
                <a:gd name="T2" fmla="*/ 5 w 40"/>
                <a:gd name="T3" fmla="*/ 253 h 255"/>
                <a:gd name="T4" fmla="*/ 3 w 40"/>
                <a:gd name="T5" fmla="*/ 255 h 255"/>
                <a:gd name="T6" fmla="*/ 10 w 40"/>
                <a:gd name="T7" fmla="*/ 249 h 255"/>
                <a:gd name="T8" fmla="*/ 24 w 40"/>
                <a:gd name="T9" fmla="*/ 117 h 255"/>
                <a:gd name="T10" fmla="*/ 24 w 40"/>
                <a:gd name="T11" fmla="*/ 120 h 255"/>
                <a:gd name="T12" fmla="*/ 30 w 40"/>
                <a:gd name="T13" fmla="*/ 133 h 255"/>
                <a:gd name="T14" fmla="*/ 39 w 40"/>
                <a:gd name="T15" fmla="*/ 183 h 255"/>
                <a:gd name="T16" fmla="*/ 32 w 40"/>
                <a:gd name="T17" fmla="*/ 134 h 255"/>
                <a:gd name="T18" fmla="*/ 24 w 40"/>
                <a:gd name="T19" fmla="*/ 117 h 255"/>
                <a:gd name="T20" fmla="*/ 0 w 40"/>
                <a:gd name="T21" fmla="*/ 31 h 255"/>
                <a:gd name="T22" fmla="*/ 10 w 40"/>
                <a:gd name="T23" fmla="*/ 55 h 255"/>
                <a:gd name="T24" fmla="*/ 23 w 40"/>
                <a:gd name="T25" fmla="*/ 98 h 255"/>
                <a:gd name="T26" fmla="*/ 17 w 40"/>
                <a:gd name="T27" fmla="*/ 61 h 255"/>
                <a:gd name="T28" fmla="*/ 7 w 40"/>
                <a:gd name="T29" fmla="*/ 45 h 255"/>
                <a:gd name="T30" fmla="*/ 5 w 40"/>
                <a:gd name="T31" fmla="*/ 38 h 255"/>
                <a:gd name="T32" fmla="*/ 1 w 40"/>
                <a:gd name="T33" fmla="*/ 34 h 255"/>
                <a:gd name="T34" fmla="*/ 0 w 40"/>
                <a:gd name="T35" fmla="*/ 31 h 255"/>
                <a:gd name="T36" fmla="*/ 13 w 40"/>
                <a:gd name="T37" fmla="*/ 0 h 255"/>
                <a:gd name="T38" fmla="*/ 9 w 40"/>
                <a:gd name="T39" fmla="*/ 3 h 255"/>
                <a:gd name="T40" fmla="*/ 1 w 40"/>
                <a:gd name="T41" fmla="*/ 19 h 255"/>
                <a:gd name="T42" fmla="*/ 0 w 40"/>
                <a:gd name="T43" fmla="*/ 26 h 255"/>
                <a:gd name="T44" fmla="*/ 13 w 40"/>
                <a:gd name="T4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55">
                  <a:moveTo>
                    <a:pt x="10" y="249"/>
                  </a:moveTo>
                  <a:cubicBezTo>
                    <a:pt x="8" y="250"/>
                    <a:pt x="6" y="251"/>
                    <a:pt x="5" y="253"/>
                  </a:cubicBezTo>
                  <a:cubicBezTo>
                    <a:pt x="4" y="254"/>
                    <a:pt x="4" y="254"/>
                    <a:pt x="3" y="255"/>
                  </a:cubicBezTo>
                  <a:cubicBezTo>
                    <a:pt x="3" y="255"/>
                    <a:pt x="6" y="253"/>
                    <a:pt x="10" y="249"/>
                  </a:cubicBezTo>
                  <a:moveTo>
                    <a:pt x="24" y="117"/>
                  </a:moveTo>
                  <a:cubicBezTo>
                    <a:pt x="24" y="118"/>
                    <a:pt x="24" y="119"/>
                    <a:pt x="24" y="120"/>
                  </a:cubicBezTo>
                  <a:cubicBezTo>
                    <a:pt x="25" y="125"/>
                    <a:pt x="28" y="129"/>
                    <a:pt x="30" y="133"/>
                  </a:cubicBezTo>
                  <a:cubicBezTo>
                    <a:pt x="38" y="149"/>
                    <a:pt x="40" y="166"/>
                    <a:pt x="39" y="183"/>
                  </a:cubicBezTo>
                  <a:cubicBezTo>
                    <a:pt x="40" y="168"/>
                    <a:pt x="39" y="152"/>
                    <a:pt x="32" y="134"/>
                  </a:cubicBezTo>
                  <a:cubicBezTo>
                    <a:pt x="32" y="134"/>
                    <a:pt x="26" y="129"/>
                    <a:pt x="24" y="117"/>
                  </a:cubicBezTo>
                  <a:moveTo>
                    <a:pt x="0" y="31"/>
                  </a:moveTo>
                  <a:cubicBezTo>
                    <a:pt x="1" y="39"/>
                    <a:pt x="5" y="48"/>
                    <a:pt x="10" y="55"/>
                  </a:cubicBezTo>
                  <a:cubicBezTo>
                    <a:pt x="18" y="69"/>
                    <a:pt x="22" y="82"/>
                    <a:pt x="23" y="98"/>
                  </a:cubicBezTo>
                  <a:cubicBezTo>
                    <a:pt x="24" y="85"/>
                    <a:pt x="21" y="73"/>
                    <a:pt x="17" y="61"/>
                  </a:cubicBezTo>
                  <a:cubicBezTo>
                    <a:pt x="14" y="56"/>
                    <a:pt x="10" y="50"/>
                    <a:pt x="7" y="45"/>
                  </a:cubicBezTo>
                  <a:cubicBezTo>
                    <a:pt x="6" y="43"/>
                    <a:pt x="5" y="40"/>
                    <a:pt x="5" y="38"/>
                  </a:cubicBezTo>
                  <a:cubicBezTo>
                    <a:pt x="4" y="37"/>
                    <a:pt x="2" y="35"/>
                    <a:pt x="1" y="34"/>
                  </a:cubicBezTo>
                  <a:cubicBezTo>
                    <a:pt x="1" y="34"/>
                    <a:pt x="0" y="33"/>
                    <a:pt x="0" y="31"/>
                  </a:cubicBezTo>
                  <a:moveTo>
                    <a:pt x="13" y="0"/>
                  </a:moveTo>
                  <a:cubicBezTo>
                    <a:pt x="13" y="0"/>
                    <a:pt x="11" y="1"/>
                    <a:pt x="9" y="3"/>
                  </a:cubicBezTo>
                  <a:cubicBezTo>
                    <a:pt x="6" y="8"/>
                    <a:pt x="3" y="14"/>
                    <a:pt x="1" y="19"/>
                  </a:cubicBezTo>
                  <a:cubicBezTo>
                    <a:pt x="0" y="21"/>
                    <a:pt x="0" y="24"/>
                    <a:pt x="0" y="26"/>
                  </a:cubicBezTo>
                  <a:cubicBezTo>
                    <a:pt x="0" y="21"/>
                    <a:pt x="3" y="13"/>
                    <a:pt x="13" y="0"/>
                  </a:cubicBezTo>
                </a:path>
              </a:pathLst>
            </a:custGeom>
            <a:solidFill>
              <a:srgbClr val="9E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8" name="i$ḻiḑè"/>
            <p:cNvSpPr/>
            <p:nvPr/>
          </p:nvSpPr>
          <p:spPr bwMode="auto">
            <a:xfrm>
              <a:off x="5464176" y="4606926"/>
              <a:ext cx="212725" cy="177800"/>
            </a:xfrm>
            <a:custGeom>
              <a:avLst/>
              <a:gdLst>
                <a:gd name="T0" fmla="*/ 0 w 111"/>
                <a:gd name="T1" fmla="*/ 71 h 93"/>
                <a:gd name="T2" fmla="*/ 111 w 111"/>
                <a:gd name="T3" fmla="*/ 93 h 93"/>
                <a:gd name="T4" fmla="*/ 91 w 111"/>
                <a:gd name="T5" fmla="*/ 0 h 93"/>
                <a:gd name="T6" fmla="*/ 0 w 111"/>
                <a:gd name="T7" fmla="*/ 7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93">
                  <a:moveTo>
                    <a:pt x="0" y="71"/>
                  </a:moveTo>
                  <a:cubicBezTo>
                    <a:pt x="0" y="71"/>
                    <a:pt x="70" y="72"/>
                    <a:pt x="111" y="93"/>
                  </a:cubicBezTo>
                  <a:cubicBezTo>
                    <a:pt x="111" y="93"/>
                    <a:pt x="106" y="32"/>
                    <a:pt x="91" y="0"/>
                  </a:cubicBezTo>
                  <a:cubicBezTo>
                    <a:pt x="91" y="0"/>
                    <a:pt x="8" y="71"/>
                    <a:pt x="0" y="71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9" name="ïṥľïḋè"/>
            <p:cNvSpPr/>
            <p:nvPr/>
          </p:nvSpPr>
          <p:spPr bwMode="auto">
            <a:xfrm>
              <a:off x="5456238" y="4600576"/>
              <a:ext cx="223838" cy="192088"/>
            </a:xfrm>
            <a:custGeom>
              <a:avLst/>
              <a:gdLst>
                <a:gd name="T0" fmla="*/ 3 w 117"/>
                <a:gd name="T1" fmla="*/ 76 h 100"/>
                <a:gd name="T2" fmla="*/ 113 w 117"/>
                <a:gd name="T3" fmla="*/ 99 h 100"/>
                <a:gd name="T4" fmla="*/ 117 w 117"/>
                <a:gd name="T5" fmla="*/ 95 h 100"/>
                <a:gd name="T6" fmla="*/ 97 w 117"/>
                <a:gd name="T7" fmla="*/ 1 h 100"/>
                <a:gd name="T8" fmla="*/ 94 w 117"/>
                <a:gd name="T9" fmla="*/ 2 h 100"/>
                <a:gd name="T10" fmla="*/ 54 w 117"/>
                <a:gd name="T11" fmla="*/ 35 h 100"/>
                <a:gd name="T12" fmla="*/ 23 w 117"/>
                <a:gd name="T13" fmla="*/ 60 h 100"/>
                <a:gd name="T14" fmla="*/ 5 w 117"/>
                <a:gd name="T15" fmla="*/ 71 h 100"/>
                <a:gd name="T16" fmla="*/ 3 w 117"/>
                <a:gd name="T17" fmla="*/ 76 h 100"/>
                <a:gd name="T18" fmla="*/ 20 w 117"/>
                <a:gd name="T19" fmla="*/ 66 h 100"/>
                <a:gd name="T20" fmla="*/ 51 w 117"/>
                <a:gd name="T21" fmla="*/ 42 h 100"/>
                <a:gd name="T22" fmla="*/ 96 w 117"/>
                <a:gd name="T23" fmla="*/ 5 h 100"/>
                <a:gd name="T24" fmla="*/ 92 w 117"/>
                <a:gd name="T25" fmla="*/ 6 h 100"/>
                <a:gd name="T26" fmla="*/ 112 w 117"/>
                <a:gd name="T27" fmla="*/ 98 h 100"/>
                <a:gd name="T28" fmla="*/ 117 w 117"/>
                <a:gd name="T29" fmla="*/ 94 h 100"/>
                <a:gd name="T30" fmla="*/ 5 w 117"/>
                <a:gd name="T31" fmla="*/ 71 h 100"/>
                <a:gd name="T32" fmla="*/ 3 w 117"/>
                <a:gd name="T33" fmla="*/ 7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0">
                  <a:moveTo>
                    <a:pt x="3" y="76"/>
                  </a:moveTo>
                  <a:cubicBezTo>
                    <a:pt x="40" y="77"/>
                    <a:pt x="80" y="82"/>
                    <a:pt x="113" y="99"/>
                  </a:cubicBezTo>
                  <a:cubicBezTo>
                    <a:pt x="115" y="100"/>
                    <a:pt x="117" y="96"/>
                    <a:pt x="117" y="95"/>
                  </a:cubicBezTo>
                  <a:cubicBezTo>
                    <a:pt x="115" y="64"/>
                    <a:pt x="110" y="30"/>
                    <a:pt x="97" y="1"/>
                  </a:cubicBezTo>
                  <a:cubicBezTo>
                    <a:pt x="96" y="0"/>
                    <a:pt x="95" y="1"/>
                    <a:pt x="94" y="2"/>
                  </a:cubicBezTo>
                  <a:cubicBezTo>
                    <a:pt x="81" y="13"/>
                    <a:pt x="67" y="24"/>
                    <a:pt x="54" y="35"/>
                  </a:cubicBezTo>
                  <a:cubicBezTo>
                    <a:pt x="44" y="43"/>
                    <a:pt x="33" y="52"/>
                    <a:pt x="23" y="60"/>
                  </a:cubicBezTo>
                  <a:cubicBezTo>
                    <a:pt x="19" y="63"/>
                    <a:pt x="11" y="71"/>
                    <a:pt x="5" y="71"/>
                  </a:cubicBezTo>
                  <a:cubicBezTo>
                    <a:pt x="3" y="71"/>
                    <a:pt x="0" y="76"/>
                    <a:pt x="3" y="76"/>
                  </a:cubicBezTo>
                  <a:cubicBezTo>
                    <a:pt x="9" y="76"/>
                    <a:pt x="16" y="69"/>
                    <a:pt x="20" y="66"/>
                  </a:cubicBezTo>
                  <a:cubicBezTo>
                    <a:pt x="31" y="59"/>
                    <a:pt x="41" y="50"/>
                    <a:pt x="51" y="42"/>
                  </a:cubicBezTo>
                  <a:cubicBezTo>
                    <a:pt x="66" y="30"/>
                    <a:pt x="81" y="18"/>
                    <a:pt x="96" y="5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106" y="33"/>
                    <a:pt x="110" y="67"/>
                    <a:pt x="112" y="98"/>
                  </a:cubicBezTo>
                  <a:cubicBezTo>
                    <a:pt x="114" y="96"/>
                    <a:pt x="115" y="95"/>
                    <a:pt x="117" y="94"/>
                  </a:cubicBezTo>
                  <a:cubicBezTo>
                    <a:pt x="83" y="77"/>
                    <a:pt x="42" y="72"/>
                    <a:pt x="5" y="71"/>
                  </a:cubicBezTo>
                  <a:cubicBezTo>
                    <a:pt x="3" y="71"/>
                    <a:pt x="0" y="76"/>
                    <a:pt x="3" y="76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0" name="îšļiḓè"/>
            <p:cNvSpPr/>
            <p:nvPr/>
          </p:nvSpPr>
          <p:spPr bwMode="auto">
            <a:xfrm>
              <a:off x="5580063" y="4668838"/>
              <a:ext cx="98425" cy="114300"/>
            </a:xfrm>
            <a:custGeom>
              <a:avLst/>
              <a:gdLst>
                <a:gd name="T0" fmla="*/ 51 w 51"/>
                <a:gd name="T1" fmla="*/ 57 h 60"/>
                <a:gd name="T2" fmla="*/ 45 w 51"/>
                <a:gd name="T3" fmla="*/ 60 h 60"/>
                <a:gd name="T4" fmla="*/ 0 w 51"/>
                <a:gd name="T5" fmla="*/ 6 h 60"/>
                <a:gd name="T6" fmla="*/ 3 w 51"/>
                <a:gd name="T7" fmla="*/ 0 h 60"/>
                <a:gd name="T8" fmla="*/ 51 w 51"/>
                <a:gd name="T9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7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23" y="18"/>
                    <a:pt x="0" y="6"/>
                    <a:pt x="0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8" y="13"/>
                    <a:pt x="51" y="57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1" name="íşlíḍè"/>
            <p:cNvSpPr/>
            <p:nvPr/>
          </p:nvSpPr>
          <p:spPr bwMode="auto">
            <a:xfrm>
              <a:off x="5430838" y="5213351"/>
              <a:ext cx="34925" cy="19050"/>
            </a:xfrm>
            <a:custGeom>
              <a:avLst/>
              <a:gdLst>
                <a:gd name="T0" fmla="*/ 0 w 18"/>
                <a:gd name="T1" fmla="*/ 0 h 10"/>
                <a:gd name="T2" fmla="*/ 18 w 18"/>
                <a:gd name="T3" fmla="*/ 10 h 10"/>
                <a:gd name="T4" fmla="*/ 0 w 1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cubicBezTo>
                    <a:pt x="6" y="5"/>
                    <a:pt x="12" y="8"/>
                    <a:pt x="18" y="10"/>
                  </a:cubicBezTo>
                  <a:cubicBezTo>
                    <a:pt x="12" y="8"/>
                    <a:pt x="6" y="4"/>
                    <a:pt x="0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2" name="iṥlîďè"/>
            <p:cNvSpPr/>
            <p:nvPr/>
          </p:nvSpPr>
          <p:spPr bwMode="auto">
            <a:xfrm>
              <a:off x="5356226" y="4902201"/>
              <a:ext cx="249238" cy="339725"/>
            </a:xfrm>
            <a:custGeom>
              <a:avLst/>
              <a:gdLst>
                <a:gd name="T0" fmla="*/ 21 w 130"/>
                <a:gd name="T1" fmla="*/ 0 h 178"/>
                <a:gd name="T2" fmla="*/ 10 w 130"/>
                <a:gd name="T3" fmla="*/ 73 h 178"/>
                <a:gd name="T4" fmla="*/ 9 w 130"/>
                <a:gd name="T5" fmla="*/ 124 h 178"/>
                <a:gd name="T6" fmla="*/ 9 w 130"/>
                <a:gd name="T7" fmla="*/ 124 h 178"/>
                <a:gd name="T8" fmla="*/ 10 w 130"/>
                <a:gd name="T9" fmla="*/ 124 h 178"/>
                <a:gd name="T10" fmla="*/ 66 w 130"/>
                <a:gd name="T11" fmla="*/ 174 h 178"/>
                <a:gd name="T12" fmla="*/ 94 w 130"/>
                <a:gd name="T13" fmla="*/ 178 h 178"/>
                <a:gd name="T14" fmla="*/ 125 w 130"/>
                <a:gd name="T15" fmla="*/ 173 h 178"/>
                <a:gd name="T16" fmla="*/ 130 w 130"/>
                <a:gd name="T17" fmla="*/ 171 h 178"/>
                <a:gd name="T18" fmla="*/ 115 w 130"/>
                <a:gd name="T19" fmla="*/ 173 h 178"/>
                <a:gd name="T20" fmla="*/ 37 w 130"/>
                <a:gd name="T21" fmla="*/ 130 h 178"/>
                <a:gd name="T22" fmla="*/ 26 w 130"/>
                <a:gd name="T23" fmla="*/ 72 h 178"/>
                <a:gd name="T24" fmla="*/ 21 w 130"/>
                <a:gd name="T2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8">
                  <a:moveTo>
                    <a:pt x="21" y="0"/>
                  </a:moveTo>
                  <a:cubicBezTo>
                    <a:pt x="10" y="5"/>
                    <a:pt x="0" y="43"/>
                    <a:pt x="10" y="73"/>
                  </a:cubicBezTo>
                  <a:cubicBezTo>
                    <a:pt x="18" y="99"/>
                    <a:pt x="11" y="119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4"/>
                  </a:cubicBezTo>
                  <a:cubicBezTo>
                    <a:pt x="21" y="147"/>
                    <a:pt x="42" y="166"/>
                    <a:pt x="66" y="174"/>
                  </a:cubicBezTo>
                  <a:cubicBezTo>
                    <a:pt x="75" y="176"/>
                    <a:pt x="84" y="178"/>
                    <a:pt x="94" y="178"/>
                  </a:cubicBezTo>
                  <a:cubicBezTo>
                    <a:pt x="104" y="178"/>
                    <a:pt x="114" y="176"/>
                    <a:pt x="125" y="173"/>
                  </a:cubicBezTo>
                  <a:cubicBezTo>
                    <a:pt x="128" y="172"/>
                    <a:pt x="130" y="171"/>
                    <a:pt x="130" y="171"/>
                  </a:cubicBezTo>
                  <a:cubicBezTo>
                    <a:pt x="127" y="173"/>
                    <a:pt x="122" y="173"/>
                    <a:pt x="115" y="173"/>
                  </a:cubicBezTo>
                  <a:cubicBezTo>
                    <a:pt x="89" y="173"/>
                    <a:pt x="45" y="161"/>
                    <a:pt x="37" y="130"/>
                  </a:cubicBezTo>
                  <a:cubicBezTo>
                    <a:pt x="36" y="126"/>
                    <a:pt x="45" y="94"/>
                    <a:pt x="26" y="72"/>
                  </a:cubicBezTo>
                  <a:cubicBezTo>
                    <a:pt x="0" y="40"/>
                    <a:pt x="21" y="0"/>
                    <a:pt x="21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3" name="ïṡliḍe"/>
            <p:cNvSpPr/>
            <p:nvPr/>
          </p:nvSpPr>
          <p:spPr bwMode="auto">
            <a:xfrm>
              <a:off x="5373688" y="5138738"/>
              <a:ext cx="222250" cy="106363"/>
            </a:xfrm>
            <a:custGeom>
              <a:avLst/>
              <a:gdLst>
                <a:gd name="T0" fmla="*/ 0 w 116"/>
                <a:gd name="T1" fmla="*/ 0 h 55"/>
                <a:gd name="T2" fmla="*/ 0 w 116"/>
                <a:gd name="T3" fmla="*/ 0 h 55"/>
                <a:gd name="T4" fmla="*/ 0 w 116"/>
                <a:gd name="T5" fmla="*/ 1 h 55"/>
                <a:gd name="T6" fmla="*/ 30 w 116"/>
                <a:gd name="T7" fmla="*/ 39 h 55"/>
                <a:gd name="T8" fmla="*/ 48 w 116"/>
                <a:gd name="T9" fmla="*/ 49 h 55"/>
                <a:gd name="T10" fmla="*/ 81 w 116"/>
                <a:gd name="T11" fmla="*/ 55 h 55"/>
                <a:gd name="T12" fmla="*/ 116 w 116"/>
                <a:gd name="T13" fmla="*/ 49 h 55"/>
                <a:gd name="T14" fmla="*/ 85 w 116"/>
                <a:gd name="T15" fmla="*/ 54 h 55"/>
                <a:gd name="T16" fmla="*/ 57 w 116"/>
                <a:gd name="T17" fmla="*/ 50 h 55"/>
                <a:gd name="T18" fmla="*/ 1 w 116"/>
                <a:gd name="T19" fmla="*/ 0 h 55"/>
                <a:gd name="T20" fmla="*/ 0 w 116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5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9"/>
                    <a:pt x="19" y="31"/>
                    <a:pt x="30" y="39"/>
                  </a:cubicBezTo>
                  <a:cubicBezTo>
                    <a:pt x="36" y="43"/>
                    <a:pt x="42" y="47"/>
                    <a:pt x="48" y="49"/>
                  </a:cubicBezTo>
                  <a:cubicBezTo>
                    <a:pt x="59" y="54"/>
                    <a:pt x="70" y="55"/>
                    <a:pt x="81" y="55"/>
                  </a:cubicBezTo>
                  <a:cubicBezTo>
                    <a:pt x="96" y="55"/>
                    <a:pt x="108" y="52"/>
                    <a:pt x="116" y="49"/>
                  </a:cubicBezTo>
                  <a:cubicBezTo>
                    <a:pt x="105" y="52"/>
                    <a:pt x="95" y="54"/>
                    <a:pt x="85" y="54"/>
                  </a:cubicBezTo>
                  <a:cubicBezTo>
                    <a:pt x="75" y="54"/>
                    <a:pt x="66" y="52"/>
                    <a:pt x="57" y="50"/>
                  </a:cubicBezTo>
                  <a:cubicBezTo>
                    <a:pt x="33" y="42"/>
                    <a:pt x="12" y="2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4" name="íşḷïḑe"/>
            <p:cNvSpPr/>
            <p:nvPr/>
          </p:nvSpPr>
          <p:spPr bwMode="auto">
            <a:xfrm>
              <a:off x="5357813" y="4905376"/>
              <a:ext cx="36513" cy="242888"/>
            </a:xfrm>
            <a:custGeom>
              <a:avLst/>
              <a:gdLst>
                <a:gd name="T0" fmla="*/ 8 w 19"/>
                <a:gd name="T1" fmla="*/ 127 h 127"/>
                <a:gd name="T2" fmla="*/ 5 w 19"/>
                <a:gd name="T3" fmla="*/ 126 h 127"/>
                <a:gd name="T4" fmla="*/ 11 w 19"/>
                <a:gd name="T5" fmla="*/ 87 h 127"/>
                <a:gd name="T6" fmla="*/ 16 w 19"/>
                <a:gd name="T7" fmla="*/ 0 h 127"/>
                <a:gd name="T8" fmla="*/ 19 w 19"/>
                <a:gd name="T9" fmla="*/ 3 h 127"/>
                <a:gd name="T10" fmla="*/ 14 w 19"/>
                <a:gd name="T11" fmla="*/ 86 h 127"/>
                <a:gd name="T12" fmla="*/ 8 w 19"/>
                <a:gd name="T1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7">
                  <a:moveTo>
                    <a:pt x="8" y="127"/>
                  </a:moveTo>
                  <a:cubicBezTo>
                    <a:pt x="5" y="126"/>
                    <a:pt x="5" y="126"/>
                    <a:pt x="5" y="126"/>
                  </a:cubicBezTo>
                  <a:cubicBezTo>
                    <a:pt x="6" y="126"/>
                    <a:pt x="14" y="108"/>
                    <a:pt x="11" y="87"/>
                  </a:cubicBezTo>
                  <a:cubicBezTo>
                    <a:pt x="5" y="49"/>
                    <a:pt x="0" y="19"/>
                    <a:pt x="16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4" y="19"/>
                    <a:pt x="7" y="45"/>
                    <a:pt x="14" y="86"/>
                  </a:cubicBezTo>
                  <a:cubicBezTo>
                    <a:pt x="17" y="109"/>
                    <a:pt x="9" y="127"/>
                    <a:pt x="8" y="127"/>
                  </a:cubicBezTo>
                  <a:close/>
                </a:path>
              </a:pathLst>
            </a:custGeom>
            <a:solidFill>
              <a:srgbClr val="69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5" name="îṧlïḓê"/>
            <p:cNvSpPr/>
            <p:nvPr/>
          </p:nvSpPr>
          <p:spPr bwMode="auto">
            <a:xfrm>
              <a:off x="5057776" y="5014913"/>
              <a:ext cx="309563" cy="279400"/>
            </a:xfrm>
            <a:custGeom>
              <a:avLst/>
              <a:gdLst>
                <a:gd name="T0" fmla="*/ 111 w 162"/>
                <a:gd name="T1" fmla="*/ 19 h 146"/>
                <a:gd name="T2" fmla="*/ 146 w 162"/>
                <a:gd name="T3" fmla="*/ 108 h 146"/>
                <a:gd name="T4" fmla="*/ 52 w 162"/>
                <a:gd name="T5" fmla="*/ 127 h 146"/>
                <a:gd name="T6" fmla="*/ 17 w 162"/>
                <a:gd name="T7" fmla="*/ 38 h 146"/>
                <a:gd name="T8" fmla="*/ 111 w 162"/>
                <a:gd name="T9" fmla="*/ 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46">
                  <a:moveTo>
                    <a:pt x="111" y="19"/>
                  </a:moveTo>
                  <a:cubicBezTo>
                    <a:pt x="146" y="39"/>
                    <a:pt x="162" y="79"/>
                    <a:pt x="146" y="108"/>
                  </a:cubicBezTo>
                  <a:cubicBezTo>
                    <a:pt x="130" y="138"/>
                    <a:pt x="88" y="146"/>
                    <a:pt x="52" y="127"/>
                  </a:cubicBezTo>
                  <a:cubicBezTo>
                    <a:pt x="16" y="107"/>
                    <a:pt x="0" y="67"/>
                    <a:pt x="17" y="38"/>
                  </a:cubicBezTo>
                  <a:cubicBezTo>
                    <a:pt x="33" y="8"/>
                    <a:pt x="75" y="0"/>
                    <a:pt x="111" y="19"/>
                  </a:cubicBezTo>
                  <a:close/>
                </a:path>
              </a:pathLst>
            </a:custGeom>
            <a:solidFill>
              <a:srgbClr val="500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6" name="ïśliḑé"/>
            <p:cNvSpPr/>
            <p:nvPr/>
          </p:nvSpPr>
          <p:spPr bwMode="auto">
            <a:xfrm>
              <a:off x="5060951" y="5021263"/>
              <a:ext cx="304800" cy="273050"/>
            </a:xfrm>
            <a:custGeom>
              <a:avLst/>
              <a:gdLst>
                <a:gd name="T0" fmla="*/ 108 w 159"/>
                <a:gd name="T1" fmla="*/ 17 h 143"/>
                <a:gd name="T2" fmla="*/ 145 w 159"/>
                <a:gd name="T3" fmla="*/ 102 h 143"/>
                <a:gd name="T4" fmla="*/ 51 w 159"/>
                <a:gd name="T5" fmla="*/ 123 h 143"/>
                <a:gd name="T6" fmla="*/ 14 w 159"/>
                <a:gd name="T7" fmla="*/ 38 h 143"/>
                <a:gd name="T8" fmla="*/ 108 w 159"/>
                <a:gd name="T9" fmla="*/ 17 h 143"/>
                <a:gd name="T10" fmla="*/ 110 w 159"/>
                <a:gd name="T11" fmla="*/ 15 h 143"/>
                <a:gd name="T12" fmla="*/ 22 w 159"/>
                <a:gd name="T13" fmla="*/ 23 h 143"/>
                <a:gd name="T14" fmla="*/ 23 w 159"/>
                <a:gd name="T15" fmla="*/ 103 h 143"/>
                <a:gd name="T16" fmla="*/ 115 w 159"/>
                <a:gd name="T17" fmla="*/ 131 h 143"/>
                <a:gd name="T18" fmla="*/ 149 w 159"/>
                <a:gd name="T19" fmla="*/ 63 h 143"/>
                <a:gd name="T20" fmla="*/ 110 w 159"/>
                <a:gd name="T21" fmla="*/ 15 h 143"/>
                <a:gd name="T22" fmla="*/ 108 w 159"/>
                <a:gd name="T23" fmla="*/ 1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143">
                  <a:moveTo>
                    <a:pt x="108" y="17"/>
                  </a:moveTo>
                  <a:cubicBezTo>
                    <a:pt x="137" y="34"/>
                    <a:pt x="159" y="69"/>
                    <a:pt x="145" y="102"/>
                  </a:cubicBezTo>
                  <a:cubicBezTo>
                    <a:pt x="129" y="138"/>
                    <a:pt x="81" y="138"/>
                    <a:pt x="51" y="123"/>
                  </a:cubicBezTo>
                  <a:cubicBezTo>
                    <a:pt x="21" y="107"/>
                    <a:pt x="0" y="71"/>
                    <a:pt x="14" y="38"/>
                  </a:cubicBezTo>
                  <a:cubicBezTo>
                    <a:pt x="29" y="2"/>
                    <a:pt x="78" y="2"/>
                    <a:pt x="108" y="17"/>
                  </a:cubicBezTo>
                  <a:cubicBezTo>
                    <a:pt x="109" y="18"/>
                    <a:pt x="110" y="16"/>
                    <a:pt x="110" y="15"/>
                  </a:cubicBezTo>
                  <a:cubicBezTo>
                    <a:pt x="82" y="0"/>
                    <a:pt x="45" y="0"/>
                    <a:pt x="22" y="23"/>
                  </a:cubicBezTo>
                  <a:cubicBezTo>
                    <a:pt x="0" y="46"/>
                    <a:pt x="5" y="80"/>
                    <a:pt x="23" y="103"/>
                  </a:cubicBezTo>
                  <a:cubicBezTo>
                    <a:pt x="44" y="130"/>
                    <a:pt x="83" y="143"/>
                    <a:pt x="115" y="131"/>
                  </a:cubicBezTo>
                  <a:cubicBezTo>
                    <a:pt x="143" y="120"/>
                    <a:pt x="156" y="91"/>
                    <a:pt x="149" y="63"/>
                  </a:cubicBezTo>
                  <a:cubicBezTo>
                    <a:pt x="144" y="42"/>
                    <a:pt x="128" y="25"/>
                    <a:pt x="110" y="15"/>
                  </a:cubicBezTo>
                  <a:cubicBezTo>
                    <a:pt x="109" y="14"/>
                    <a:pt x="107" y="17"/>
                    <a:pt x="108" y="17"/>
                  </a:cubicBezTo>
                  <a:close/>
                </a:path>
              </a:pathLst>
            </a:custGeom>
            <a:solidFill>
              <a:srgbClr val="8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7" name="ïṥḷîďe"/>
            <p:cNvSpPr/>
            <p:nvPr/>
          </p:nvSpPr>
          <p:spPr bwMode="auto">
            <a:xfrm>
              <a:off x="5276851" y="5083176"/>
              <a:ext cx="12700" cy="109538"/>
            </a:xfrm>
            <a:custGeom>
              <a:avLst/>
              <a:gdLst>
                <a:gd name="T0" fmla="*/ 3 w 6"/>
                <a:gd name="T1" fmla="*/ 2 h 57"/>
                <a:gd name="T2" fmla="*/ 4 w 6"/>
                <a:gd name="T3" fmla="*/ 11 h 57"/>
                <a:gd name="T4" fmla="*/ 6 w 6"/>
                <a:gd name="T5" fmla="*/ 29 h 57"/>
                <a:gd name="T6" fmla="*/ 5 w 6"/>
                <a:gd name="T7" fmla="*/ 41 h 57"/>
                <a:gd name="T8" fmla="*/ 4 w 6"/>
                <a:gd name="T9" fmla="*/ 57 h 57"/>
                <a:gd name="T10" fmla="*/ 2 w 6"/>
                <a:gd name="T11" fmla="*/ 50 h 57"/>
                <a:gd name="T12" fmla="*/ 1 w 6"/>
                <a:gd name="T13" fmla="*/ 43 h 57"/>
                <a:gd name="T14" fmla="*/ 2 w 6"/>
                <a:gd name="T15" fmla="*/ 34 h 57"/>
                <a:gd name="T16" fmla="*/ 1 w 6"/>
                <a:gd name="T17" fmla="*/ 27 h 57"/>
                <a:gd name="T18" fmla="*/ 1 w 6"/>
                <a:gd name="T19" fmla="*/ 12 h 57"/>
                <a:gd name="T20" fmla="*/ 3 w 6"/>
                <a:gd name="T2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7">
                  <a:moveTo>
                    <a:pt x="3" y="2"/>
                  </a:moveTo>
                  <a:cubicBezTo>
                    <a:pt x="3" y="5"/>
                    <a:pt x="4" y="8"/>
                    <a:pt x="4" y="11"/>
                  </a:cubicBezTo>
                  <a:cubicBezTo>
                    <a:pt x="5" y="17"/>
                    <a:pt x="6" y="23"/>
                    <a:pt x="6" y="29"/>
                  </a:cubicBezTo>
                  <a:cubicBezTo>
                    <a:pt x="5" y="33"/>
                    <a:pt x="5" y="37"/>
                    <a:pt x="5" y="41"/>
                  </a:cubicBezTo>
                  <a:cubicBezTo>
                    <a:pt x="5" y="45"/>
                    <a:pt x="6" y="55"/>
                    <a:pt x="4" y="57"/>
                  </a:cubicBezTo>
                  <a:cubicBezTo>
                    <a:pt x="0" y="55"/>
                    <a:pt x="2" y="53"/>
                    <a:pt x="2" y="50"/>
                  </a:cubicBezTo>
                  <a:cubicBezTo>
                    <a:pt x="2" y="48"/>
                    <a:pt x="1" y="45"/>
                    <a:pt x="1" y="43"/>
                  </a:cubicBezTo>
                  <a:cubicBezTo>
                    <a:pt x="2" y="40"/>
                    <a:pt x="2" y="37"/>
                    <a:pt x="2" y="34"/>
                  </a:cubicBezTo>
                  <a:cubicBezTo>
                    <a:pt x="2" y="32"/>
                    <a:pt x="1" y="29"/>
                    <a:pt x="1" y="27"/>
                  </a:cubicBezTo>
                  <a:cubicBezTo>
                    <a:pt x="2" y="22"/>
                    <a:pt x="2" y="17"/>
                    <a:pt x="1" y="12"/>
                  </a:cubicBezTo>
                  <a:cubicBezTo>
                    <a:pt x="1" y="7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8" name="i$ļïḋê"/>
            <p:cNvSpPr/>
            <p:nvPr/>
          </p:nvSpPr>
          <p:spPr bwMode="auto">
            <a:xfrm>
              <a:off x="5045076" y="5203826"/>
              <a:ext cx="111125" cy="93663"/>
            </a:xfrm>
            <a:custGeom>
              <a:avLst/>
              <a:gdLst>
                <a:gd name="T0" fmla="*/ 38 w 58"/>
                <a:gd name="T1" fmla="*/ 26 h 49"/>
                <a:gd name="T2" fmla="*/ 51 w 58"/>
                <a:gd name="T3" fmla="*/ 37 h 49"/>
                <a:gd name="T4" fmla="*/ 55 w 58"/>
                <a:gd name="T5" fmla="*/ 44 h 49"/>
                <a:gd name="T6" fmla="*/ 36 w 58"/>
                <a:gd name="T7" fmla="*/ 44 h 49"/>
                <a:gd name="T8" fmla="*/ 17 w 58"/>
                <a:gd name="T9" fmla="*/ 17 h 49"/>
                <a:gd name="T10" fmla="*/ 6 w 58"/>
                <a:gd name="T11" fmla="*/ 0 h 49"/>
                <a:gd name="T12" fmla="*/ 38 w 58"/>
                <a:gd name="T1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9">
                  <a:moveTo>
                    <a:pt x="38" y="26"/>
                  </a:moveTo>
                  <a:cubicBezTo>
                    <a:pt x="42" y="30"/>
                    <a:pt x="47" y="33"/>
                    <a:pt x="51" y="37"/>
                  </a:cubicBezTo>
                  <a:cubicBezTo>
                    <a:pt x="54" y="39"/>
                    <a:pt x="58" y="42"/>
                    <a:pt x="55" y="44"/>
                  </a:cubicBezTo>
                  <a:cubicBezTo>
                    <a:pt x="50" y="49"/>
                    <a:pt x="39" y="46"/>
                    <a:pt x="36" y="44"/>
                  </a:cubicBezTo>
                  <a:cubicBezTo>
                    <a:pt x="27" y="37"/>
                    <a:pt x="23" y="26"/>
                    <a:pt x="17" y="17"/>
                  </a:cubicBezTo>
                  <a:cubicBezTo>
                    <a:pt x="12" y="10"/>
                    <a:pt x="0" y="0"/>
                    <a:pt x="6" y="0"/>
                  </a:cubicBezTo>
                  <a:cubicBezTo>
                    <a:pt x="8" y="0"/>
                    <a:pt x="29" y="17"/>
                    <a:pt x="38" y="26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9" name="iṣļíḑê"/>
            <p:cNvSpPr/>
            <p:nvPr/>
          </p:nvSpPr>
          <p:spPr bwMode="auto">
            <a:xfrm>
              <a:off x="5195888" y="5062538"/>
              <a:ext cx="71438" cy="95250"/>
            </a:xfrm>
            <a:custGeom>
              <a:avLst/>
              <a:gdLst>
                <a:gd name="T0" fmla="*/ 21 w 38"/>
                <a:gd name="T1" fmla="*/ 0 h 50"/>
                <a:gd name="T2" fmla="*/ 14 w 38"/>
                <a:gd name="T3" fmla="*/ 36 h 50"/>
                <a:gd name="T4" fmla="*/ 0 w 38"/>
                <a:gd name="T5" fmla="*/ 47 h 50"/>
                <a:gd name="T6" fmla="*/ 23 w 38"/>
                <a:gd name="T7" fmla="*/ 48 h 50"/>
                <a:gd name="T8" fmla="*/ 35 w 38"/>
                <a:gd name="T9" fmla="*/ 36 h 50"/>
                <a:gd name="T10" fmla="*/ 31 w 38"/>
                <a:gd name="T11" fmla="*/ 14 h 50"/>
                <a:gd name="T12" fmla="*/ 21 w 3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0">
                  <a:moveTo>
                    <a:pt x="21" y="0"/>
                  </a:moveTo>
                  <a:cubicBezTo>
                    <a:pt x="25" y="24"/>
                    <a:pt x="15" y="34"/>
                    <a:pt x="14" y="36"/>
                  </a:cubicBezTo>
                  <a:cubicBezTo>
                    <a:pt x="11" y="40"/>
                    <a:pt x="3" y="42"/>
                    <a:pt x="0" y="47"/>
                  </a:cubicBezTo>
                  <a:cubicBezTo>
                    <a:pt x="6" y="49"/>
                    <a:pt x="17" y="50"/>
                    <a:pt x="23" y="48"/>
                  </a:cubicBezTo>
                  <a:cubicBezTo>
                    <a:pt x="28" y="47"/>
                    <a:pt x="33" y="41"/>
                    <a:pt x="35" y="36"/>
                  </a:cubicBezTo>
                  <a:cubicBezTo>
                    <a:pt x="38" y="29"/>
                    <a:pt x="36" y="23"/>
                    <a:pt x="31" y="14"/>
                  </a:cubicBezTo>
                  <a:cubicBezTo>
                    <a:pt x="29" y="9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0" name="îŝľiďé"/>
            <p:cNvSpPr/>
            <p:nvPr/>
          </p:nvSpPr>
          <p:spPr bwMode="auto">
            <a:xfrm>
              <a:off x="4995863" y="5151438"/>
              <a:ext cx="42863" cy="38100"/>
            </a:xfrm>
            <a:custGeom>
              <a:avLst/>
              <a:gdLst>
                <a:gd name="T0" fmla="*/ 0 w 22"/>
                <a:gd name="T1" fmla="*/ 0 h 20"/>
                <a:gd name="T2" fmla="*/ 10 w 22"/>
                <a:gd name="T3" fmla="*/ 10 h 20"/>
                <a:gd name="T4" fmla="*/ 16 w 22"/>
                <a:gd name="T5" fmla="*/ 14 h 20"/>
                <a:gd name="T6" fmla="*/ 22 w 22"/>
                <a:gd name="T7" fmla="*/ 20 h 20"/>
                <a:gd name="T8" fmla="*/ 21 w 22"/>
                <a:gd name="T9" fmla="*/ 20 h 20"/>
                <a:gd name="T10" fmla="*/ 15 w 22"/>
                <a:gd name="T11" fmla="*/ 16 h 20"/>
                <a:gd name="T12" fmla="*/ 10 w 22"/>
                <a:gd name="T13" fmla="*/ 11 h 20"/>
                <a:gd name="T14" fmla="*/ 5 w 22"/>
                <a:gd name="T15" fmla="*/ 6 h 20"/>
                <a:gd name="T16" fmla="*/ 1 w 22"/>
                <a:gd name="T17" fmla="*/ 0 h 20"/>
                <a:gd name="T18" fmla="*/ 0 w 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3" y="3"/>
                    <a:pt x="7" y="7"/>
                    <a:pt x="10" y="10"/>
                  </a:cubicBezTo>
                  <a:cubicBezTo>
                    <a:pt x="12" y="11"/>
                    <a:pt x="14" y="13"/>
                    <a:pt x="16" y="14"/>
                  </a:cubicBezTo>
                  <a:cubicBezTo>
                    <a:pt x="18" y="16"/>
                    <a:pt x="20" y="17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9" y="19"/>
                    <a:pt x="17" y="17"/>
                    <a:pt x="15" y="16"/>
                  </a:cubicBezTo>
                  <a:cubicBezTo>
                    <a:pt x="13" y="14"/>
                    <a:pt x="11" y="12"/>
                    <a:pt x="10" y="11"/>
                  </a:cubicBezTo>
                  <a:cubicBezTo>
                    <a:pt x="8" y="9"/>
                    <a:pt x="6" y="7"/>
                    <a:pt x="5" y="6"/>
                  </a:cubicBezTo>
                  <a:cubicBezTo>
                    <a:pt x="3" y="4"/>
                    <a:pt x="1" y="3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1" name="iśḷîḓé"/>
            <p:cNvSpPr/>
            <p:nvPr/>
          </p:nvSpPr>
          <p:spPr bwMode="auto">
            <a:xfrm>
              <a:off x="5175251" y="5051426"/>
              <a:ext cx="61913" cy="63500"/>
            </a:xfrm>
            <a:custGeom>
              <a:avLst/>
              <a:gdLst>
                <a:gd name="T0" fmla="*/ 30 w 32"/>
                <a:gd name="T1" fmla="*/ 25 h 33"/>
                <a:gd name="T2" fmla="*/ 30 w 32"/>
                <a:gd name="T3" fmla="*/ 11 h 33"/>
                <a:gd name="T4" fmla="*/ 23 w 32"/>
                <a:gd name="T5" fmla="*/ 4 h 33"/>
                <a:gd name="T6" fmla="*/ 11 w 32"/>
                <a:gd name="T7" fmla="*/ 2 h 33"/>
                <a:gd name="T8" fmla="*/ 1 w 32"/>
                <a:gd name="T9" fmla="*/ 12 h 33"/>
                <a:gd name="T10" fmla="*/ 9 w 32"/>
                <a:gd name="T11" fmla="*/ 18 h 33"/>
                <a:gd name="T12" fmla="*/ 17 w 32"/>
                <a:gd name="T13" fmla="*/ 19 h 33"/>
                <a:gd name="T14" fmla="*/ 17 w 32"/>
                <a:gd name="T15" fmla="*/ 24 h 33"/>
                <a:gd name="T16" fmla="*/ 17 w 32"/>
                <a:gd name="T17" fmla="*/ 33 h 33"/>
                <a:gd name="T18" fmla="*/ 30 w 32"/>
                <a:gd name="T1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30" y="25"/>
                  </a:moveTo>
                  <a:cubicBezTo>
                    <a:pt x="31" y="21"/>
                    <a:pt x="32" y="17"/>
                    <a:pt x="30" y="11"/>
                  </a:cubicBezTo>
                  <a:cubicBezTo>
                    <a:pt x="29" y="8"/>
                    <a:pt x="26" y="6"/>
                    <a:pt x="23" y="4"/>
                  </a:cubicBezTo>
                  <a:cubicBezTo>
                    <a:pt x="19" y="1"/>
                    <a:pt x="15" y="0"/>
                    <a:pt x="11" y="2"/>
                  </a:cubicBezTo>
                  <a:cubicBezTo>
                    <a:pt x="9" y="3"/>
                    <a:pt x="0" y="10"/>
                    <a:pt x="1" y="12"/>
                  </a:cubicBezTo>
                  <a:cubicBezTo>
                    <a:pt x="2" y="16"/>
                    <a:pt x="8" y="19"/>
                    <a:pt x="9" y="18"/>
                  </a:cubicBezTo>
                  <a:cubicBezTo>
                    <a:pt x="11" y="18"/>
                    <a:pt x="15" y="17"/>
                    <a:pt x="17" y="19"/>
                  </a:cubicBezTo>
                  <a:cubicBezTo>
                    <a:pt x="18" y="20"/>
                    <a:pt x="17" y="23"/>
                    <a:pt x="17" y="24"/>
                  </a:cubicBezTo>
                  <a:cubicBezTo>
                    <a:pt x="16" y="26"/>
                    <a:pt x="15" y="32"/>
                    <a:pt x="17" y="33"/>
                  </a:cubicBezTo>
                  <a:cubicBezTo>
                    <a:pt x="19" y="33"/>
                    <a:pt x="28" y="28"/>
                    <a:pt x="30" y="25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2" name="iŝḷîḋê"/>
            <p:cNvSpPr/>
            <p:nvPr/>
          </p:nvSpPr>
          <p:spPr bwMode="auto">
            <a:xfrm>
              <a:off x="5106988" y="5014913"/>
              <a:ext cx="131763" cy="68263"/>
            </a:xfrm>
            <a:custGeom>
              <a:avLst/>
              <a:gdLst>
                <a:gd name="T0" fmla="*/ 62 w 69"/>
                <a:gd name="T1" fmla="*/ 24 h 36"/>
                <a:gd name="T2" fmla="*/ 66 w 69"/>
                <a:gd name="T3" fmla="*/ 34 h 36"/>
                <a:gd name="T4" fmla="*/ 54 w 69"/>
                <a:gd name="T5" fmla="*/ 30 h 36"/>
                <a:gd name="T6" fmla="*/ 32 w 69"/>
                <a:gd name="T7" fmla="*/ 15 h 36"/>
                <a:gd name="T8" fmla="*/ 0 w 69"/>
                <a:gd name="T9" fmla="*/ 0 h 36"/>
                <a:gd name="T10" fmla="*/ 62 w 69"/>
                <a:gd name="T1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6">
                  <a:moveTo>
                    <a:pt x="62" y="24"/>
                  </a:moveTo>
                  <a:cubicBezTo>
                    <a:pt x="64" y="26"/>
                    <a:pt x="69" y="31"/>
                    <a:pt x="66" y="34"/>
                  </a:cubicBezTo>
                  <a:cubicBezTo>
                    <a:pt x="63" y="36"/>
                    <a:pt x="57" y="31"/>
                    <a:pt x="54" y="30"/>
                  </a:cubicBezTo>
                  <a:cubicBezTo>
                    <a:pt x="46" y="25"/>
                    <a:pt x="42" y="20"/>
                    <a:pt x="32" y="15"/>
                  </a:cubicBezTo>
                  <a:cubicBezTo>
                    <a:pt x="22" y="9"/>
                    <a:pt x="10" y="6"/>
                    <a:pt x="0" y="0"/>
                  </a:cubicBezTo>
                  <a:cubicBezTo>
                    <a:pt x="0" y="0"/>
                    <a:pt x="45" y="9"/>
                    <a:pt x="62" y="24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3" name="íšḻîḑè"/>
            <p:cNvSpPr/>
            <p:nvPr/>
          </p:nvSpPr>
          <p:spPr bwMode="auto">
            <a:xfrm>
              <a:off x="5884863" y="3927476"/>
              <a:ext cx="234950" cy="304800"/>
            </a:xfrm>
            <a:custGeom>
              <a:avLst/>
              <a:gdLst>
                <a:gd name="T0" fmla="*/ 108 w 122"/>
                <a:gd name="T1" fmla="*/ 83 h 159"/>
                <a:gd name="T2" fmla="*/ 40 w 122"/>
                <a:gd name="T3" fmla="*/ 155 h 159"/>
                <a:gd name="T4" fmla="*/ 3 w 122"/>
                <a:gd name="T5" fmla="*/ 90 h 159"/>
                <a:gd name="T6" fmla="*/ 52 w 122"/>
                <a:gd name="T7" fmla="*/ 8 h 159"/>
                <a:gd name="T8" fmla="*/ 108 w 122"/>
                <a:gd name="T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59">
                  <a:moveTo>
                    <a:pt x="108" y="83"/>
                  </a:moveTo>
                  <a:cubicBezTo>
                    <a:pt x="92" y="141"/>
                    <a:pt x="62" y="159"/>
                    <a:pt x="40" y="155"/>
                  </a:cubicBezTo>
                  <a:cubicBezTo>
                    <a:pt x="16" y="151"/>
                    <a:pt x="5" y="126"/>
                    <a:pt x="3" y="90"/>
                  </a:cubicBezTo>
                  <a:cubicBezTo>
                    <a:pt x="0" y="48"/>
                    <a:pt x="19" y="14"/>
                    <a:pt x="52" y="8"/>
                  </a:cubicBezTo>
                  <a:cubicBezTo>
                    <a:pt x="97" y="0"/>
                    <a:pt x="122" y="40"/>
                    <a:pt x="108" y="8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4" name="îṥļíḓe"/>
            <p:cNvSpPr/>
            <p:nvPr/>
          </p:nvSpPr>
          <p:spPr bwMode="auto">
            <a:xfrm>
              <a:off x="5884863" y="3919538"/>
              <a:ext cx="227013" cy="325438"/>
            </a:xfrm>
            <a:custGeom>
              <a:avLst/>
              <a:gdLst>
                <a:gd name="T0" fmla="*/ 107 w 118"/>
                <a:gd name="T1" fmla="*/ 87 h 170"/>
                <a:gd name="T2" fmla="*/ 50 w 118"/>
                <a:gd name="T3" fmla="*/ 158 h 170"/>
                <a:gd name="T4" fmla="*/ 4 w 118"/>
                <a:gd name="T5" fmla="*/ 78 h 170"/>
                <a:gd name="T6" fmla="*/ 72 w 118"/>
                <a:gd name="T7" fmla="*/ 13 h 170"/>
                <a:gd name="T8" fmla="*/ 107 w 118"/>
                <a:gd name="T9" fmla="*/ 87 h 170"/>
                <a:gd name="T10" fmla="*/ 110 w 118"/>
                <a:gd name="T11" fmla="*/ 87 h 170"/>
                <a:gd name="T12" fmla="*/ 82 w 118"/>
                <a:gd name="T13" fmla="*/ 13 h 170"/>
                <a:gd name="T14" fmla="*/ 9 w 118"/>
                <a:gd name="T15" fmla="*/ 48 h 170"/>
                <a:gd name="T16" fmla="*/ 2 w 118"/>
                <a:gd name="T17" fmla="*/ 100 h 170"/>
                <a:gd name="T18" fmla="*/ 21 w 118"/>
                <a:gd name="T19" fmla="*/ 151 h 170"/>
                <a:gd name="T20" fmla="*/ 82 w 118"/>
                <a:gd name="T21" fmla="*/ 142 h 170"/>
                <a:gd name="T22" fmla="*/ 110 w 118"/>
                <a:gd name="T23" fmla="*/ 87 h 170"/>
                <a:gd name="T24" fmla="*/ 107 w 118"/>
                <a:gd name="T25" fmla="*/ 8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0">
                  <a:moveTo>
                    <a:pt x="107" y="87"/>
                  </a:moveTo>
                  <a:cubicBezTo>
                    <a:pt x="99" y="114"/>
                    <a:pt x="83" y="154"/>
                    <a:pt x="50" y="158"/>
                  </a:cubicBezTo>
                  <a:cubicBezTo>
                    <a:pt x="10" y="163"/>
                    <a:pt x="2" y="107"/>
                    <a:pt x="4" y="78"/>
                  </a:cubicBezTo>
                  <a:cubicBezTo>
                    <a:pt x="6" y="42"/>
                    <a:pt x="32" y="6"/>
                    <a:pt x="72" y="13"/>
                  </a:cubicBezTo>
                  <a:cubicBezTo>
                    <a:pt x="107" y="19"/>
                    <a:pt x="116" y="58"/>
                    <a:pt x="107" y="87"/>
                  </a:cubicBezTo>
                  <a:cubicBezTo>
                    <a:pt x="107" y="89"/>
                    <a:pt x="109" y="88"/>
                    <a:pt x="110" y="87"/>
                  </a:cubicBezTo>
                  <a:cubicBezTo>
                    <a:pt x="118" y="59"/>
                    <a:pt x="111" y="25"/>
                    <a:pt x="82" y="13"/>
                  </a:cubicBezTo>
                  <a:cubicBezTo>
                    <a:pt x="52" y="0"/>
                    <a:pt x="21" y="20"/>
                    <a:pt x="9" y="48"/>
                  </a:cubicBezTo>
                  <a:cubicBezTo>
                    <a:pt x="1" y="64"/>
                    <a:pt x="0" y="83"/>
                    <a:pt x="2" y="100"/>
                  </a:cubicBezTo>
                  <a:cubicBezTo>
                    <a:pt x="4" y="118"/>
                    <a:pt x="7" y="138"/>
                    <a:pt x="21" y="151"/>
                  </a:cubicBezTo>
                  <a:cubicBezTo>
                    <a:pt x="39" y="170"/>
                    <a:pt x="66" y="159"/>
                    <a:pt x="82" y="142"/>
                  </a:cubicBezTo>
                  <a:cubicBezTo>
                    <a:pt x="96" y="127"/>
                    <a:pt x="104" y="106"/>
                    <a:pt x="110" y="87"/>
                  </a:cubicBezTo>
                  <a:cubicBezTo>
                    <a:pt x="110" y="85"/>
                    <a:pt x="108" y="85"/>
                    <a:pt x="107" y="8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5" name="íṩḷíḑê"/>
            <p:cNvSpPr/>
            <p:nvPr/>
          </p:nvSpPr>
          <p:spPr bwMode="auto">
            <a:xfrm>
              <a:off x="5940426" y="3995738"/>
              <a:ext cx="142875" cy="174625"/>
            </a:xfrm>
            <a:custGeom>
              <a:avLst/>
              <a:gdLst>
                <a:gd name="T0" fmla="*/ 46 w 74"/>
                <a:gd name="T1" fmla="*/ 0 h 91"/>
                <a:gd name="T2" fmla="*/ 18 w 74"/>
                <a:gd name="T3" fmla="*/ 8 h 91"/>
                <a:gd name="T4" fmla="*/ 0 w 74"/>
                <a:gd name="T5" fmla="*/ 20 h 91"/>
                <a:gd name="T6" fmla="*/ 2 w 74"/>
                <a:gd name="T7" fmla="*/ 37 h 91"/>
                <a:gd name="T8" fmla="*/ 26 w 74"/>
                <a:gd name="T9" fmla="*/ 18 h 91"/>
                <a:gd name="T10" fmla="*/ 50 w 74"/>
                <a:gd name="T11" fmla="*/ 10 h 91"/>
                <a:gd name="T12" fmla="*/ 66 w 74"/>
                <a:gd name="T13" fmla="*/ 17 h 91"/>
                <a:gd name="T14" fmla="*/ 65 w 74"/>
                <a:gd name="T15" fmla="*/ 20 h 91"/>
                <a:gd name="T16" fmla="*/ 64 w 74"/>
                <a:gd name="T17" fmla="*/ 20 h 91"/>
                <a:gd name="T18" fmla="*/ 49 w 74"/>
                <a:gd name="T19" fmla="*/ 13 h 91"/>
                <a:gd name="T20" fmla="*/ 34 w 74"/>
                <a:gd name="T21" fmla="*/ 16 h 91"/>
                <a:gd name="T22" fmla="*/ 45 w 74"/>
                <a:gd name="T23" fmla="*/ 54 h 91"/>
                <a:gd name="T24" fmla="*/ 5 w 74"/>
                <a:gd name="T25" fmla="*/ 80 h 91"/>
                <a:gd name="T26" fmla="*/ 5 w 74"/>
                <a:gd name="T27" fmla="*/ 91 h 91"/>
                <a:gd name="T28" fmla="*/ 44 w 74"/>
                <a:gd name="T29" fmla="*/ 77 h 91"/>
                <a:gd name="T30" fmla="*/ 52 w 74"/>
                <a:gd name="T31" fmla="*/ 25 h 91"/>
                <a:gd name="T32" fmla="*/ 59 w 74"/>
                <a:gd name="T33" fmla="*/ 23 h 91"/>
                <a:gd name="T34" fmla="*/ 74 w 74"/>
                <a:gd name="T35" fmla="*/ 28 h 91"/>
                <a:gd name="T36" fmla="*/ 46 w 74"/>
                <a:gd name="T3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1">
                  <a:moveTo>
                    <a:pt x="46" y="0"/>
                  </a:moveTo>
                  <a:cubicBezTo>
                    <a:pt x="38" y="0"/>
                    <a:pt x="28" y="3"/>
                    <a:pt x="18" y="8"/>
                  </a:cubicBezTo>
                  <a:cubicBezTo>
                    <a:pt x="10" y="12"/>
                    <a:pt x="4" y="16"/>
                    <a:pt x="0" y="20"/>
                  </a:cubicBezTo>
                  <a:cubicBezTo>
                    <a:pt x="1" y="26"/>
                    <a:pt x="2" y="31"/>
                    <a:pt x="2" y="37"/>
                  </a:cubicBezTo>
                  <a:cubicBezTo>
                    <a:pt x="8" y="28"/>
                    <a:pt x="17" y="22"/>
                    <a:pt x="26" y="18"/>
                  </a:cubicBezTo>
                  <a:cubicBezTo>
                    <a:pt x="32" y="14"/>
                    <a:pt x="41" y="10"/>
                    <a:pt x="50" y="10"/>
                  </a:cubicBezTo>
                  <a:cubicBezTo>
                    <a:pt x="56" y="10"/>
                    <a:pt x="62" y="12"/>
                    <a:pt x="66" y="17"/>
                  </a:cubicBezTo>
                  <a:cubicBezTo>
                    <a:pt x="67" y="18"/>
                    <a:pt x="66" y="20"/>
                    <a:pt x="65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15"/>
                    <a:pt x="55" y="13"/>
                    <a:pt x="49" y="13"/>
                  </a:cubicBezTo>
                  <a:cubicBezTo>
                    <a:pt x="44" y="13"/>
                    <a:pt x="39" y="14"/>
                    <a:pt x="34" y="16"/>
                  </a:cubicBezTo>
                  <a:cubicBezTo>
                    <a:pt x="50" y="21"/>
                    <a:pt x="52" y="42"/>
                    <a:pt x="45" y="54"/>
                  </a:cubicBezTo>
                  <a:cubicBezTo>
                    <a:pt x="37" y="69"/>
                    <a:pt x="22" y="79"/>
                    <a:pt x="5" y="80"/>
                  </a:cubicBezTo>
                  <a:cubicBezTo>
                    <a:pt x="5" y="84"/>
                    <a:pt x="5" y="88"/>
                    <a:pt x="5" y="91"/>
                  </a:cubicBezTo>
                  <a:cubicBezTo>
                    <a:pt x="23" y="90"/>
                    <a:pt x="36" y="83"/>
                    <a:pt x="44" y="77"/>
                  </a:cubicBezTo>
                  <a:cubicBezTo>
                    <a:pt x="69" y="58"/>
                    <a:pt x="52" y="25"/>
                    <a:pt x="52" y="25"/>
                  </a:cubicBezTo>
                  <a:cubicBezTo>
                    <a:pt x="55" y="24"/>
                    <a:pt x="57" y="23"/>
                    <a:pt x="59" y="23"/>
                  </a:cubicBezTo>
                  <a:cubicBezTo>
                    <a:pt x="67" y="23"/>
                    <a:pt x="74" y="28"/>
                    <a:pt x="74" y="28"/>
                  </a:cubicBezTo>
                  <a:cubicBezTo>
                    <a:pt x="70" y="7"/>
                    <a:pt x="59" y="0"/>
                    <a:pt x="46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6" name="iṣļiḍé"/>
            <p:cNvSpPr/>
            <p:nvPr/>
          </p:nvSpPr>
          <p:spPr bwMode="auto">
            <a:xfrm>
              <a:off x="5946776" y="4030663"/>
              <a:ext cx="87313" cy="114300"/>
            </a:xfrm>
            <a:custGeom>
              <a:avLst/>
              <a:gdLst>
                <a:gd name="T0" fmla="*/ 27 w 46"/>
                <a:gd name="T1" fmla="*/ 0 h 60"/>
                <a:gd name="T2" fmla="*/ 24 w 46"/>
                <a:gd name="T3" fmla="*/ 1 h 60"/>
                <a:gd name="T4" fmla="*/ 0 w 46"/>
                <a:gd name="T5" fmla="*/ 22 h 60"/>
                <a:gd name="T6" fmla="*/ 2 w 46"/>
                <a:gd name="T7" fmla="*/ 60 h 60"/>
                <a:gd name="T8" fmla="*/ 39 w 46"/>
                <a:gd name="T9" fmla="*/ 38 h 60"/>
                <a:gd name="T10" fmla="*/ 42 w 46"/>
                <a:gd name="T11" fmla="*/ 12 h 60"/>
                <a:gd name="T12" fmla="*/ 27 w 4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0">
                  <a:moveTo>
                    <a:pt x="27" y="0"/>
                  </a:moveTo>
                  <a:cubicBezTo>
                    <a:pt x="26" y="0"/>
                    <a:pt x="25" y="1"/>
                    <a:pt x="24" y="1"/>
                  </a:cubicBezTo>
                  <a:cubicBezTo>
                    <a:pt x="15" y="5"/>
                    <a:pt x="5" y="12"/>
                    <a:pt x="0" y="22"/>
                  </a:cubicBezTo>
                  <a:cubicBezTo>
                    <a:pt x="1" y="34"/>
                    <a:pt x="2" y="47"/>
                    <a:pt x="2" y="60"/>
                  </a:cubicBezTo>
                  <a:cubicBezTo>
                    <a:pt x="17" y="59"/>
                    <a:pt x="32" y="51"/>
                    <a:pt x="39" y="38"/>
                  </a:cubicBezTo>
                  <a:cubicBezTo>
                    <a:pt x="44" y="30"/>
                    <a:pt x="46" y="20"/>
                    <a:pt x="42" y="12"/>
                  </a:cubicBezTo>
                  <a:cubicBezTo>
                    <a:pt x="38" y="6"/>
                    <a:pt x="33" y="1"/>
                    <a:pt x="27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7" name="íṣľïḓè"/>
            <p:cNvSpPr/>
            <p:nvPr/>
          </p:nvSpPr>
          <p:spPr bwMode="auto">
            <a:xfrm>
              <a:off x="5935663" y="4006850"/>
              <a:ext cx="133350" cy="90488"/>
            </a:xfrm>
            <a:custGeom>
              <a:avLst/>
              <a:gdLst>
                <a:gd name="T0" fmla="*/ 2 w 70"/>
                <a:gd name="T1" fmla="*/ 44 h 47"/>
                <a:gd name="T2" fmla="*/ 30 w 70"/>
                <a:gd name="T3" fmla="*/ 13 h 47"/>
                <a:gd name="T4" fmla="*/ 67 w 70"/>
                <a:gd name="T5" fmla="*/ 14 h 47"/>
                <a:gd name="T6" fmla="*/ 69 w 70"/>
                <a:gd name="T7" fmla="*/ 11 h 47"/>
                <a:gd name="T8" fmla="*/ 29 w 70"/>
                <a:gd name="T9" fmla="*/ 12 h 47"/>
                <a:gd name="T10" fmla="*/ 0 w 70"/>
                <a:gd name="T11" fmla="*/ 45 h 47"/>
                <a:gd name="T12" fmla="*/ 2 w 70"/>
                <a:gd name="T1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7">
                  <a:moveTo>
                    <a:pt x="2" y="44"/>
                  </a:moveTo>
                  <a:cubicBezTo>
                    <a:pt x="3" y="30"/>
                    <a:pt x="18" y="19"/>
                    <a:pt x="30" y="13"/>
                  </a:cubicBezTo>
                  <a:cubicBezTo>
                    <a:pt x="41" y="8"/>
                    <a:pt x="58" y="3"/>
                    <a:pt x="67" y="14"/>
                  </a:cubicBezTo>
                  <a:cubicBezTo>
                    <a:pt x="68" y="14"/>
                    <a:pt x="70" y="12"/>
                    <a:pt x="69" y="11"/>
                  </a:cubicBezTo>
                  <a:cubicBezTo>
                    <a:pt x="59" y="0"/>
                    <a:pt x="40" y="5"/>
                    <a:pt x="29" y="12"/>
                  </a:cubicBezTo>
                  <a:cubicBezTo>
                    <a:pt x="16" y="18"/>
                    <a:pt x="1" y="30"/>
                    <a:pt x="0" y="45"/>
                  </a:cubicBezTo>
                  <a:cubicBezTo>
                    <a:pt x="0" y="47"/>
                    <a:pt x="2" y="45"/>
                    <a:pt x="2" y="44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8" name="iṡľîḋé"/>
            <p:cNvSpPr/>
            <p:nvPr/>
          </p:nvSpPr>
          <p:spPr bwMode="auto">
            <a:xfrm>
              <a:off x="5938838" y="4024313"/>
              <a:ext cx="103188" cy="127000"/>
            </a:xfrm>
            <a:custGeom>
              <a:avLst/>
              <a:gdLst>
                <a:gd name="T0" fmla="*/ 2 w 54"/>
                <a:gd name="T1" fmla="*/ 65 h 66"/>
                <a:gd name="T2" fmla="*/ 46 w 54"/>
                <a:gd name="T3" fmla="*/ 39 h 66"/>
                <a:gd name="T4" fmla="*/ 32 w 54"/>
                <a:gd name="T5" fmla="*/ 0 h 66"/>
                <a:gd name="T6" fmla="*/ 30 w 54"/>
                <a:gd name="T7" fmla="*/ 3 h 66"/>
                <a:gd name="T8" fmla="*/ 46 w 54"/>
                <a:gd name="T9" fmla="*/ 15 h 66"/>
                <a:gd name="T10" fmla="*/ 43 w 54"/>
                <a:gd name="T11" fmla="*/ 41 h 66"/>
                <a:gd name="T12" fmla="*/ 3 w 54"/>
                <a:gd name="T13" fmla="*/ 63 h 66"/>
                <a:gd name="T14" fmla="*/ 2 w 54"/>
                <a:gd name="T15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6">
                  <a:moveTo>
                    <a:pt x="2" y="65"/>
                  </a:moveTo>
                  <a:cubicBezTo>
                    <a:pt x="20" y="66"/>
                    <a:pt x="38" y="55"/>
                    <a:pt x="46" y="39"/>
                  </a:cubicBezTo>
                  <a:cubicBezTo>
                    <a:pt x="54" y="26"/>
                    <a:pt x="50" y="2"/>
                    <a:pt x="32" y="0"/>
                  </a:cubicBezTo>
                  <a:cubicBezTo>
                    <a:pt x="30" y="0"/>
                    <a:pt x="29" y="3"/>
                    <a:pt x="30" y="3"/>
                  </a:cubicBezTo>
                  <a:cubicBezTo>
                    <a:pt x="37" y="4"/>
                    <a:pt x="42" y="9"/>
                    <a:pt x="46" y="15"/>
                  </a:cubicBezTo>
                  <a:cubicBezTo>
                    <a:pt x="50" y="23"/>
                    <a:pt x="48" y="33"/>
                    <a:pt x="43" y="41"/>
                  </a:cubicBezTo>
                  <a:cubicBezTo>
                    <a:pt x="36" y="55"/>
                    <a:pt x="18" y="63"/>
                    <a:pt x="3" y="63"/>
                  </a:cubicBezTo>
                  <a:cubicBezTo>
                    <a:pt x="2" y="63"/>
                    <a:pt x="0" y="65"/>
                    <a:pt x="2" y="6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9" name="ïš1iḓè"/>
            <p:cNvSpPr/>
            <p:nvPr/>
          </p:nvSpPr>
          <p:spPr bwMode="auto">
            <a:xfrm>
              <a:off x="4495801" y="4408488"/>
              <a:ext cx="269875" cy="261938"/>
            </a:xfrm>
            <a:custGeom>
              <a:avLst/>
              <a:gdLst>
                <a:gd name="T0" fmla="*/ 41 w 141"/>
                <a:gd name="T1" fmla="*/ 109 h 137"/>
                <a:gd name="T2" fmla="*/ 126 w 141"/>
                <a:gd name="T3" fmla="*/ 118 h 137"/>
                <a:gd name="T4" fmla="*/ 120 w 141"/>
                <a:gd name="T5" fmla="*/ 49 h 137"/>
                <a:gd name="T6" fmla="*/ 36 w 141"/>
                <a:gd name="T7" fmla="*/ 18 h 137"/>
                <a:gd name="T8" fmla="*/ 41 w 141"/>
                <a:gd name="T9" fmla="*/ 10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7">
                  <a:moveTo>
                    <a:pt x="41" y="109"/>
                  </a:moveTo>
                  <a:cubicBezTo>
                    <a:pt x="83" y="137"/>
                    <a:pt x="112" y="133"/>
                    <a:pt x="126" y="118"/>
                  </a:cubicBezTo>
                  <a:cubicBezTo>
                    <a:pt x="141" y="101"/>
                    <a:pt x="137" y="78"/>
                    <a:pt x="120" y="49"/>
                  </a:cubicBezTo>
                  <a:cubicBezTo>
                    <a:pt x="99" y="15"/>
                    <a:pt x="65" y="0"/>
                    <a:pt x="36" y="18"/>
                  </a:cubicBezTo>
                  <a:cubicBezTo>
                    <a:pt x="0" y="42"/>
                    <a:pt x="7" y="87"/>
                    <a:pt x="41" y="109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0" name="ïŝļîḋè"/>
            <p:cNvSpPr/>
            <p:nvPr/>
          </p:nvSpPr>
          <p:spPr bwMode="auto">
            <a:xfrm>
              <a:off x="4500563" y="4414838"/>
              <a:ext cx="276225" cy="260350"/>
            </a:xfrm>
            <a:custGeom>
              <a:avLst/>
              <a:gdLst>
                <a:gd name="T0" fmla="*/ 37 w 144"/>
                <a:gd name="T1" fmla="*/ 106 h 136"/>
                <a:gd name="T2" fmla="*/ 116 w 144"/>
                <a:gd name="T3" fmla="*/ 121 h 136"/>
                <a:gd name="T4" fmla="*/ 124 w 144"/>
                <a:gd name="T5" fmla="*/ 54 h 136"/>
                <a:gd name="T6" fmla="*/ 51 w 144"/>
                <a:gd name="T7" fmla="*/ 6 h 136"/>
                <a:gd name="T8" fmla="*/ 9 w 144"/>
                <a:gd name="T9" fmla="*/ 68 h 136"/>
                <a:gd name="T10" fmla="*/ 37 w 144"/>
                <a:gd name="T11" fmla="*/ 106 h 136"/>
                <a:gd name="T12" fmla="*/ 39 w 144"/>
                <a:gd name="T13" fmla="*/ 103 h 136"/>
                <a:gd name="T14" fmla="*/ 21 w 144"/>
                <a:gd name="T15" fmla="*/ 26 h 136"/>
                <a:gd name="T16" fmla="*/ 64 w 144"/>
                <a:gd name="T17" fmla="*/ 8 h 136"/>
                <a:gd name="T18" fmla="*/ 106 w 144"/>
                <a:gd name="T19" fmla="*/ 33 h 136"/>
                <a:gd name="T20" fmla="*/ 119 w 144"/>
                <a:gd name="T21" fmla="*/ 116 h 136"/>
                <a:gd name="T22" fmla="*/ 39 w 144"/>
                <a:gd name="T23" fmla="*/ 103 h 136"/>
                <a:gd name="T24" fmla="*/ 37 w 144"/>
                <a:gd name="T25" fmla="*/ 10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36">
                  <a:moveTo>
                    <a:pt x="37" y="106"/>
                  </a:moveTo>
                  <a:cubicBezTo>
                    <a:pt x="58" y="120"/>
                    <a:pt x="90" y="136"/>
                    <a:pt x="116" y="121"/>
                  </a:cubicBezTo>
                  <a:cubicBezTo>
                    <a:pt x="140" y="106"/>
                    <a:pt x="134" y="76"/>
                    <a:pt x="124" y="54"/>
                  </a:cubicBezTo>
                  <a:cubicBezTo>
                    <a:pt x="110" y="27"/>
                    <a:pt x="84" y="0"/>
                    <a:pt x="51" y="6"/>
                  </a:cubicBezTo>
                  <a:cubicBezTo>
                    <a:pt x="22" y="11"/>
                    <a:pt x="3" y="40"/>
                    <a:pt x="9" y="68"/>
                  </a:cubicBezTo>
                  <a:cubicBezTo>
                    <a:pt x="12" y="84"/>
                    <a:pt x="23" y="97"/>
                    <a:pt x="37" y="106"/>
                  </a:cubicBezTo>
                  <a:cubicBezTo>
                    <a:pt x="38" y="107"/>
                    <a:pt x="40" y="104"/>
                    <a:pt x="39" y="103"/>
                  </a:cubicBezTo>
                  <a:cubicBezTo>
                    <a:pt x="12" y="86"/>
                    <a:pt x="0" y="52"/>
                    <a:pt x="21" y="26"/>
                  </a:cubicBezTo>
                  <a:cubicBezTo>
                    <a:pt x="32" y="13"/>
                    <a:pt x="48" y="7"/>
                    <a:pt x="64" y="8"/>
                  </a:cubicBezTo>
                  <a:cubicBezTo>
                    <a:pt x="81" y="10"/>
                    <a:pt x="96" y="21"/>
                    <a:pt x="106" y="33"/>
                  </a:cubicBezTo>
                  <a:cubicBezTo>
                    <a:pt x="124" y="53"/>
                    <a:pt x="144" y="94"/>
                    <a:pt x="119" y="116"/>
                  </a:cubicBezTo>
                  <a:cubicBezTo>
                    <a:pt x="95" y="136"/>
                    <a:pt x="59" y="117"/>
                    <a:pt x="39" y="103"/>
                  </a:cubicBezTo>
                  <a:cubicBezTo>
                    <a:pt x="37" y="103"/>
                    <a:pt x="35" y="105"/>
                    <a:pt x="37" y="106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1" name="ïṣ1ïḑé"/>
            <p:cNvSpPr/>
            <p:nvPr/>
          </p:nvSpPr>
          <p:spPr bwMode="auto">
            <a:xfrm>
              <a:off x="4532313" y="4487863"/>
              <a:ext cx="168275" cy="128588"/>
            </a:xfrm>
            <a:custGeom>
              <a:avLst/>
              <a:gdLst>
                <a:gd name="T0" fmla="*/ 50 w 88"/>
                <a:gd name="T1" fmla="*/ 0 h 67"/>
                <a:gd name="T2" fmla="*/ 43 w 88"/>
                <a:gd name="T3" fmla="*/ 1 h 67"/>
                <a:gd name="T4" fmla="*/ 15 w 88"/>
                <a:gd name="T5" fmla="*/ 51 h 67"/>
                <a:gd name="T6" fmla="*/ 28 w 88"/>
                <a:gd name="T7" fmla="*/ 35 h 67"/>
                <a:gd name="T8" fmla="*/ 61 w 88"/>
                <a:gd name="T9" fmla="*/ 67 h 67"/>
                <a:gd name="T10" fmla="*/ 62 w 88"/>
                <a:gd name="T11" fmla="*/ 67 h 67"/>
                <a:gd name="T12" fmla="*/ 88 w 88"/>
                <a:gd name="T13" fmla="*/ 60 h 67"/>
                <a:gd name="T14" fmla="*/ 81 w 88"/>
                <a:gd name="T15" fmla="*/ 51 h 67"/>
                <a:gd name="T16" fmla="*/ 65 w 88"/>
                <a:gd name="T17" fmla="*/ 54 h 67"/>
                <a:gd name="T18" fmla="*/ 39 w 88"/>
                <a:gd name="T19" fmla="*/ 44 h 67"/>
                <a:gd name="T20" fmla="*/ 41 w 88"/>
                <a:gd name="T21" fmla="*/ 15 h 67"/>
                <a:gd name="T22" fmla="*/ 16 w 88"/>
                <a:gd name="T23" fmla="*/ 38 h 67"/>
                <a:gd name="T24" fmla="*/ 15 w 88"/>
                <a:gd name="T25" fmla="*/ 40 h 67"/>
                <a:gd name="T26" fmla="*/ 14 w 88"/>
                <a:gd name="T27" fmla="*/ 39 h 67"/>
                <a:gd name="T28" fmla="*/ 41 w 88"/>
                <a:gd name="T29" fmla="*/ 13 h 67"/>
                <a:gd name="T30" fmla="*/ 56 w 88"/>
                <a:gd name="T31" fmla="*/ 11 h 67"/>
                <a:gd name="T32" fmla="*/ 50 w 88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67">
                  <a:moveTo>
                    <a:pt x="50" y="0"/>
                  </a:moveTo>
                  <a:cubicBezTo>
                    <a:pt x="48" y="0"/>
                    <a:pt x="45" y="0"/>
                    <a:pt x="43" y="1"/>
                  </a:cubicBezTo>
                  <a:cubicBezTo>
                    <a:pt x="18" y="8"/>
                    <a:pt x="0" y="21"/>
                    <a:pt x="15" y="51"/>
                  </a:cubicBezTo>
                  <a:cubicBezTo>
                    <a:pt x="15" y="51"/>
                    <a:pt x="18" y="37"/>
                    <a:pt x="28" y="35"/>
                  </a:cubicBezTo>
                  <a:cubicBezTo>
                    <a:pt x="28" y="35"/>
                    <a:pt x="35" y="67"/>
                    <a:pt x="61" y="67"/>
                  </a:cubicBezTo>
                  <a:cubicBezTo>
                    <a:pt x="61" y="67"/>
                    <a:pt x="62" y="67"/>
                    <a:pt x="62" y="67"/>
                  </a:cubicBezTo>
                  <a:cubicBezTo>
                    <a:pt x="69" y="66"/>
                    <a:pt x="78" y="65"/>
                    <a:pt x="88" y="60"/>
                  </a:cubicBezTo>
                  <a:cubicBezTo>
                    <a:pt x="85" y="57"/>
                    <a:pt x="83" y="54"/>
                    <a:pt x="81" y="51"/>
                  </a:cubicBezTo>
                  <a:cubicBezTo>
                    <a:pt x="75" y="53"/>
                    <a:pt x="70" y="54"/>
                    <a:pt x="65" y="54"/>
                  </a:cubicBezTo>
                  <a:cubicBezTo>
                    <a:pt x="50" y="54"/>
                    <a:pt x="39" y="44"/>
                    <a:pt x="39" y="44"/>
                  </a:cubicBezTo>
                  <a:cubicBezTo>
                    <a:pt x="29" y="27"/>
                    <a:pt x="36" y="18"/>
                    <a:pt x="41" y="15"/>
                  </a:cubicBezTo>
                  <a:cubicBezTo>
                    <a:pt x="28" y="19"/>
                    <a:pt x="17" y="27"/>
                    <a:pt x="16" y="38"/>
                  </a:cubicBezTo>
                  <a:cubicBezTo>
                    <a:pt x="16" y="39"/>
                    <a:pt x="15" y="40"/>
                    <a:pt x="15" y="40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14" y="25"/>
                    <a:pt x="29" y="17"/>
                    <a:pt x="41" y="13"/>
                  </a:cubicBezTo>
                  <a:cubicBezTo>
                    <a:pt x="45" y="12"/>
                    <a:pt x="51" y="11"/>
                    <a:pt x="56" y="11"/>
                  </a:cubicBezTo>
                  <a:cubicBezTo>
                    <a:pt x="54" y="7"/>
                    <a:pt x="52" y="3"/>
                    <a:pt x="5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2" name="í$ľíḋê"/>
            <p:cNvSpPr/>
            <p:nvPr/>
          </p:nvSpPr>
          <p:spPr bwMode="auto">
            <a:xfrm>
              <a:off x="4587876" y="4513263"/>
              <a:ext cx="100013" cy="77788"/>
            </a:xfrm>
            <a:custGeom>
              <a:avLst/>
              <a:gdLst>
                <a:gd name="T0" fmla="*/ 27 w 52"/>
                <a:gd name="T1" fmla="*/ 0 h 41"/>
                <a:gd name="T2" fmla="*/ 12 w 52"/>
                <a:gd name="T3" fmla="*/ 2 h 41"/>
                <a:gd name="T4" fmla="*/ 10 w 52"/>
                <a:gd name="T5" fmla="*/ 31 h 41"/>
                <a:gd name="T6" fmla="*/ 36 w 52"/>
                <a:gd name="T7" fmla="*/ 41 h 41"/>
                <a:gd name="T8" fmla="*/ 52 w 52"/>
                <a:gd name="T9" fmla="*/ 38 h 41"/>
                <a:gd name="T10" fmla="*/ 29 w 52"/>
                <a:gd name="T11" fmla="*/ 0 h 41"/>
                <a:gd name="T12" fmla="*/ 29 w 52"/>
                <a:gd name="T13" fmla="*/ 0 h 41"/>
                <a:gd name="T14" fmla="*/ 27 w 5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1">
                  <a:moveTo>
                    <a:pt x="27" y="0"/>
                  </a:moveTo>
                  <a:cubicBezTo>
                    <a:pt x="22" y="0"/>
                    <a:pt x="17" y="1"/>
                    <a:pt x="12" y="2"/>
                  </a:cubicBezTo>
                  <a:cubicBezTo>
                    <a:pt x="7" y="5"/>
                    <a:pt x="0" y="14"/>
                    <a:pt x="10" y="31"/>
                  </a:cubicBezTo>
                  <a:cubicBezTo>
                    <a:pt x="10" y="31"/>
                    <a:pt x="21" y="41"/>
                    <a:pt x="36" y="41"/>
                  </a:cubicBezTo>
                  <a:cubicBezTo>
                    <a:pt x="41" y="41"/>
                    <a:pt x="46" y="40"/>
                    <a:pt x="52" y="38"/>
                  </a:cubicBezTo>
                  <a:cubicBezTo>
                    <a:pt x="43" y="26"/>
                    <a:pt x="36" y="13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3" name="ïṣḷiḍè"/>
            <p:cNvSpPr/>
            <p:nvPr/>
          </p:nvSpPr>
          <p:spPr bwMode="auto">
            <a:xfrm>
              <a:off x="4559301" y="4497388"/>
              <a:ext cx="131763" cy="69850"/>
            </a:xfrm>
            <a:custGeom>
              <a:avLst/>
              <a:gdLst>
                <a:gd name="T0" fmla="*/ 68 w 69"/>
                <a:gd name="T1" fmla="*/ 14 h 36"/>
                <a:gd name="T2" fmla="*/ 27 w 69"/>
                <a:gd name="T3" fmla="*/ 8 h 36"/>
                <a:gd name="T4" fmla="*/ 0 w 69"/>
                <a:gd name="T5" fmla="*/ 34 h 36"/>
                <a:gd name="T6" fmla="*/ 2 w 69"/>
                <a:gd name="T7" fmla="*/ 33 h 36"/>
                <a:gd name="T8" fmla="*/ 66 w 69"/>
                <a:gd name="T9" fmla="*/ 17 h 36"/>
                <a:gd name="T10" fmla="*/ 68 w 69"/>
                <a:gd name="T1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6">
                  <a:moveTo>
                    <a:pt x="68" y="14"/>
                  </a:moveTo>
                  <a:cubicBezTo>
                    <a:pt x="59" y="3"/>
                    <a:pt x="39" y="5"/>
                    <a:pt x="27" y="8"/>
                  </a:cubicBezTo>
                  <a:cubicBezTo>
                    <a:pt x="15" y="12"/>
                    <a:pt x="0" y="20"/>
                    <a:pt x="0" y="34"/>
                  </a:cubicBezTo>
                  <a:cubicBezTo>
                    <a:pt x="0" y="36"/>
                    <a:pt x="2" y="34"/>
                    <a:pt x="2" y="33"/>
                  </a:cubicBezTo>
                  <a:cubicBezTo>
                    <a:pt x="3" y="9"/>
                    <a:pt x="52" y="0"/>
                    <a:pt x="66" y="17"/>
                  </a:cubicBezTo>
                  <a:cubicBezTo>
                    <a:pt x="67" y="17"/>
                    <a:pt x="69" y="15"/>
                    <a:pt x="68" y="14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4" name="ïṥliḑé"/>
            <p:cNvSpPr/>
            <p:nvPr/>
          </p:nvSpPr>
          <p:spPr bwMode="auto">
            <a:xfrm>
              <a:off x="4586288" y="4513263"/>
              <a:ext cx="127000" cy="87313"/>
            </a:xfrm>
            <a:custGeom>
              <a:avLst/>
              <a:gdLst>
                <a:gd name="T0" fmla="*/ 65 w 67"/>
                <a:gd name="T1" fmla="*/ 29 h 46"/>
                <a:gd name="T2" fmla="*/ 27 w 67"/>
                <a:gd name="T3" fmla="*/ 38 h 46"/>
                <a:gd name="T4" fmla="*/ 12 w 67"/>
                <a:gd name="T5" fmla="*/ 3 h 46"/>
                <a:gd name="T6" fmla="*/ 10 w 67"/>
                <a:gd name="T7" fmla="*/ 2 h 46"/>
                <a:gd name="T8" fmla="*/ 5 w 67"/>
                <a:gd name="T9" fmla="*/ 20 h 46"/>
                <a:gd name="T10" fmla="*/ 20 w 67"/>
                <a:gd name="T11" fmla="*/ 39 h 46"/>
                <a:gd name="T12" fmla="*/ 66 w 67"/>
                <a:gd name="T13" fmla="*/ 31 h 46"/>
                <a:gd name="T14" fmla="*/ 65 w 67"/>
                <a:gd name="T1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46">
                  <a:moveTo>
                    <a:pt x="65" y="29"/>
                  </a:moveTo>
                  <a:cubicBezTo>
                    <a:pt x="55" y="38"/>
                    <a:pt x="40" y="41"/>
                    <a:pt x="27" y="38"/>
                  </a:cubicBezTo>
                  <a:cubicBezTo>
                    <a:pt x="13" y="35"/>
                    <a:pt x="0" y="16"/>
                    <a:pt x="12" y="3"/>
                  </a:cubicBezTo>
                  <a:cubicBezTo>
                    <a:pt x="13" y="1"/>
                    <a:pt x="12" y="0"/>
                    <a:pt x="10" y="2"/>
                  </a:cubicBezTo>
                  <a:cubicBezTo>
                    <a:pt x="6" y="7"/>
                    <a:pt x="5" y="14"/>
                    <a:pt x="5" y="20"/>
                  </a:cubicBezTo>
                  <a:cubicBezTo>
                    <a:pt x="6" y="29"/>
                    <a:pt x="12" y="35"/>
                    <a:pt x="20" y="39"/>
                  </a:cubicBezTo>
                  <a:cubicBezTo>
                    <a:pt x="35" y="46"/>
                    <a:pt x="54" y="41"/>
                    <a:pt x="66" y="31"/>
                  </a:cubicBezTo>
                  <a:cubicBezTo>
                    <a:pt x="67" y="30"/>
                    <a:pt x="67" y="28"/>
                    <a:pt x="65" y="29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5" name="ïşḻidé"/>
            <p:cNvSpPr/>
            <p:nvPr/>
          </p:nvSpPr>
          <p:spPr bwMode="auto">
            <a:xfrm>
              <a:off x="4451351" y="3363913"/>
              <a:ext cx="1589088" cy="1520825"/>
            </a:xfrm>
            <a:custGeom>
              <a:avLst/>
              <a:gdLst>
                <a:gd name="T0" fmla="*/ 762 w 829"/>
                <a:gd name="T1" fmla="*/ 293 h 794"/>
                <a:gd name="T2" fmla="*/ 507 w 829"/>
                <a:gd name="T3" fmla="*/ 735 h 794"/>
                <a:gd name="T4" fmla="*/ 58 w 829"/>
                <a:gd name="T5" fmla="*/ 498 h 794"/>
                <a:gd name="T6" fmla="*/ 308 w 829"/>
                <a:gd name="T7" fmla="*/ 56 h 794"/>
                <a:gd name="T8" fmla="*/ 762 w 829"/>
                <a:gd name="T9" fmla="*/ 29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794">
                  <a:moveTo>
                    <a:pt x="762" y="293"/>
                  </a:moveTo>
                  <a:cubicBezTo>
                    <a:pt x="829" y="514"/>
                    <a:pt x="714" y="672"/>
                    <a:pt x="507" y="735"/>
                  </a:cubicBezTo>
                  <a:cubicBezTo>
                    <a:pt x="315" y="794"/>
                    <a:pt x="139" y="756"/>
                    <a:pt x="58" y="498"/>
                  </a:cubicBezTo>
                  <a:cubicBezTo>
                    <a:pt x="0" y="312"/>
                    <a:pt x="115" y="113"/>
                    <a:pt x="308" y="56"/>
                  </a:cubicBezTo>
                  <a:cubicBezTo>
                    <a:pt x="501" y="0"/>
                    <a:pt x="703" y="101"/>
                    <a:pt x="762" y="29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6" name="išľiďe"/>
            <p:cNvSpPr/>
            <p:nvPr/>
          </p:nvSpPr>
          <p:spPr bwMode="auto">
            <a:xfrm>
              <a:off x="4491038" y="3406775"/>
              <a:ext cx="1471613" cy="1417638"/>
            </a:xfrm>
            <a:custGeom>
              <a:avLst/>
              <a:gdLst>
                <a:gd name="T0" fmla="*/ 740 w 767"/>
                <a:gd name="T1" fmla="*/ 272 h 741"/>
                <a:gd name="T2" fmla="*/ 747 w 767"/>
                <a:gd name="T3" fmla="*/ 480 h 741"/>
                <a:gd name="T4" fmla="*/ 639 w 767"/>
                <a:gd name="T5" fmla="*/ 635 h 741"/>
                <a:gd name="T6" fmla="*/ 451 w 767"/>
                <a:gd name="T7" fmla="*/ 722 h 741"/>
                <a:gd name="T8" fmla="*/ 274 w 767"/>
                <a:gd name="T9" fmla="*/ 729 h 741"/>
                <a:gd name="T10" fmla="*/ 128 w 767"/>
                <a:gd name="T11" fmla="*/ 643 h 741"/>
                <a:gd name="T12" fmla="*/ 71 w 767"/>
                <a:gd name="T13" fmla="*/ 556 h 741"/>
                <a:gd name="T14" fmla="*/ 31 w 767"/>
                <a:gd name="T15" fmla="*/ 446 h 741"/>
                <a:gd name="T16" fmla="*/ 188 w 767"/>
                <a:gd name="T17" fmla="*/ 81 h 741"/>
                <a:gd name="T18" fmla="*/ 595 w 767"/>
                <a:gd name="T19" fmla="*/ 79 h 741"/>
                <a:gd name="T20" fmla="*/ 740 w 767"/>
                <a:gd name="T21" fmla="*/ 272 h 741"/>
                <a:gd name="T22" fmla="*/ 742 w 767"/>
                <a:gd name="T23" fmla="*/ 270 h 741"/>
                <a:gd name="T24" fmla="*/ 626 w 767"/>
                <a:gd name="T25" fmla="*/ 98 h 741"/>
                <a:gd name="T26" fmla="*/ 440 w 767"/>
                <a:gd name="T27" fmla="*/ 20 h 741"/>
                <a:gd name="T28" fmla="*/ 82 w 767"/>
                <a:gd name="T29" fmla="*/ 183 h 741"/>
                <a:gd name="T30" fmla="*/ 21 w 767"/>
                <a:gd name="T31" fmla="*/ 368 h 741"/>
                <a:gd name="T32" fmla="*/ 79 w 767"/>
                <a:gd name="T33" fmla="*/ 578 h 741"/>
                <a:gd name="T34" fmla="*/ 205 w 767"/>
                <a:gd name="T35" fmla="*/ 708 h 741"/>
                <a:gd name="T36" fmla="*/ 368 w 767"/>
                <a:gd name="T37" fmla="*/ 737 h 741"/>
                <a:gd name="T38" fmla="*/ 556 w 767"/>
                <a:gd name="T39" fmla="*/ 687 h 741"/>
                <a:gd name="T40" fmla="*/ 703 w 767"/>
                <a:gd name="T41" fmla="*/ 573 h 741"/>
                <a:gd name="T42" fmla="*/ 758 w 767"/>
                <a:gd name="T43" fmla="*/ 440 h 741"/>
                <a:gd name="T44" fmla="*/ 742 w 767"/>
                <a:gd name="T45" fmla="*/ 270 h 741"/>
                <a:gd name="T46" fmla="*/ 740 w 767"/>
                <a:gd name="T47" fmla="*/ 27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7" h="741">
                  <a:moveTo>
                    <a:pt x="740" y="272"/>
                  </a:moveTo>
                  <a:cubicBezTo>
                    <a:pt x="760" y="340"/>
                    <a:pt x="767" y="412"/>
                    <a:pt x="747" y="480"/>
                  </a:cubicBezTo>
                  <a:cubicBezTo>
                    <a:pt x="729" y="543"/>
                    <a:pt x="690" y="596"/>
                    <a:pt x="639" y="635"/>
                  </a:cubicBezTo>
                  <a:cubicBezTo>
                    <a:pt x="585" y="678"/>
                    <a:pt x="518" y="705"/>
                    <a:pt x="451" y="722"/>
                  </a:cubicBezTo>
                  <a:cubicBezTo>
                    <a:pt x="394" y="736"/>
                    <a:pt x="333" y="741"/>
                    <a:pt x="274" y="729"/>
                  </a:cubicBezTo>
                  <a:cubicBezTo>
                    <a:pt x="217" y="717"/>
                    <a:pt x="167" y="687"/>
                    <a:pt x="128" y="643"/>
                  </a:cubicBezTo>
                  <a:cubicBezTo>
                    <a:pt x="105" y="617"/>
                    <a:pt x="86" y="588"/>
                    <a:pt x="71" y="556"/>
                  </a:cubicBezTo>
                  <a:cubicBezTo>
                    <a:pt x="53" y="522"/>
                    <a:pt x="39" y="484"/>
                    <a:pt x="31" y="446"/>
                  </a:cubicBezTo>
                  <a:cubicBezTo>
                    <a:pt x="0" y="305"/>
                    <a:pt x="68" y="159"/>
                    <a:pt x="188" y="81"/>
                  </a:cubicBezTo>
                  <a:cubicBezTo>
                    <a:pt x="309" y="2"/>
                    <a:pt x="472" y="0"/>
                    <a:pt x="595" y="79"/>
                  </a:cubicBezTo>
                  <a:cubicBezTo>
                    <a:pt x="664" y="124"/>
                    <a:pt x="716" y="193"/>
                    <a:pt x="740" y="272"/>
                  </a:cubicBezTo>
                  <a:cubicBezTo>
                    <a:pt x="740" y="273"/>
                    <a:pt x="742" y="271"/>
                    <a:pt x="742" y="270"/>
                  </a:cubicBezTo>
                  <a:cubicBezTo>
                    <a:pt x="721" y="203"/>
                    <a:pt x="681" y="143"/>
                    <a:pt x="626" y="98"/>
                  </a:cubicBezTo>
                  <a:cubicBezTo>
                    <a:pt x="573" y="55"/>
                    <a:pt x="508" y="28"/>
                    <a:pt x="440" y="20"/>
                  </a:cubicBezTo>
                  <a:cubicBezTo>
                    <a:pt x="301" y="3"/>
                    <a:pt x="160" y="68"/>
                    <a:pt x="82" y="183"/>
                  </a:cubicBezTo>
                  <a:cubicBezTo>
                    <a:pt x="45" y="238"/>
                    <a:pt x="24" y="302"/>
                    <a:pt x="21" y="368"/>
                  </a:cubicBezTo>
                  <a:cubicBezTo>
                    <a:pt x="19" y="441"/>
                    <a:pt x="44" y="514"/>
                    <a:pt x="79" y="578"/>
                  </a:cubicBezTo>
                  <a:cubicBezTo>
                    <a:pt x="108" y="632"/>
                    <a:pt x="150" y="680"/>
                    <a:pt x="205" y="708"/>
                  </a:cubicBezTo>
                  <a:cubicBezTo>
                    <a:pt x="255" y="734"/>
                    <a:pt x="313" y="741"/>
                    <a:pt x="368" y="737"/>
                  </a:cubicBezTo>
                  <a:cubicBezTo>
                    <a:pt x="433" y="733"/>
                    <a:pt x="498" y="715"/>
                    <a:pt x="556" y="687"/>
                  </a:cubicBezTo>
                  <a:cubicBezTo>
                    <a:pt x="613" y="661"/>
                    <a:pt x="665" y="623"/>
                    <a:pt x="703" y="573"/>
                  </a:cubicBezTo>
                  <a:cubicBezTo>
                    <a:pt x="732" y="534"/>
                    <a:pt x="750" y="488"/>
                    <a:pt x="758" y="440"/>
                  </a:cubicBezTo>
                  <a:cubicBezTo>
                    <a:pt x="766" y="383"/>
                    <a:pt x="759" y="325"/>
                    <a:pt x="742" y="270"/>
                  </a:cubicBezTo>
                  <a:cubicBezTo>
                    <a:pt x="742" y="270"/>
                    <a:pt x="740" y="272"/>
                    <a:pt x="740" y="27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7" name="íśḻîḍê"/>
            <p:cNvSpPr/>
            <p:nvPr/>
          </p:nvSpPr>
          <p:spPr bwMode="auto">
            <a:xfrm>
              <a:off x="4703763" y="4022725"/>
              <a:ext cx="200025" cy="160338"/>
            </a:xfrm>
            <a:custGeom>
              <a:avLst/>
              <a:gdLst>
                <a:gd name="T0" fmla="*/ 0 w 104"/>
                <a:gd name="T1" fmla="*/ 84 h 84"/>
                <a:gd name="T2" fmla="*/ 104 w 104"/>
                <a:gd name="T3" fmla="*/ 60 h 84"/>
                <a:gd name="T4" fmla="*/ 0 w 104"/>
                <a:gd name="T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0" y="84"/>
                  </a:moveTo>
                  <a:cubicBezTo>
                    <a:pt x="0" y="84"/>
                    <a:pt x="49" y="0"/>
                    <a:pt x="104" y="60"/>
                  </a:cubicBezTo>
                  <a:cubicBezTo>
                    <a:pt x="104" y="60"/>
                    <a:pt x="51" y="32"/>
                    <a:pt x="0" y="84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8" name="iṣļiḋe"/>
            <p:cNvSpPr/>
            <p:nvPr/>
          </p:nvSpPr>
          <p:spPr bwMode="auto">
            <a:xfrm>
              <a:off x="5421313" y="3797300"/>
              <a:ext cx="163513" cy="144463"/>
            </a:xfrm>
            <a:custGeom>
              <a:avLst/>
              <a:gdLst>
                <a:gd name="T0" fmla="*/ 0 w 85"/>
                <a:gd name="T1" fmla="*/ 76 h 76"/>
                <a:gd name="T2" fmla="*/ 85 w 85"/>
                <a:gd name="T3" fmla="*/ 45 h 76"/>
                <a:gd name="T4" fmla="*/ 0 w 85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76">
                  <a:moveTo>
                    <a:pt x="0" y="76"/>
                  </a:moveTo>
                  <a:cubicBezTo>
                    <a:pt x="0" y="76"/>
                    <a:pt x="23" y="0"/>
                    <a:pt x="85" y="45"/>
                  </a:cubicBezTo>
                  <a:cubicBezTo>
                    <a:pt x="85" y="45"/>
                    <a:pt x="32" y="29"/>
                    <a:pt x="0" y="76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9" name="îṧľiḓé"/>
            <p:cNvSpPr/>
            <p:nvPr/>
          </p:nvSpPr>
          <p:spPr bwMode="auto">
            <a:xfrm>
              <a:off x="4167188" y="3140075"/>
              <a:ext cx="1892300" cy="1377950"/>
            </a:xfrm>
            <a:custGeom>
              <a:avLst/>
              <a:gdLst>
                <a:gd name="T0" fmla="*/ 270 w 987"/>
                <a:gd name="T1" fmla="*/ 720 h 720"/>
                <a:gd name="T2" fmla="*/ 302 w 987"/>
                <a:gd name="T3" fmla="*/ 140 h 720"/>
                <a:gd name="T4" fmla="*/ 632 w 987"/>
                <a:gd name="T5" fmla="*/ 60 h 720"/>
                <a:gd name="T6" fmla="*/ 912 w 987"/>
                <a:gd name="T7" fmla="*/ 500 h 720"/>
                <a:gd name="T8" fmla="*/ 834 w 987"/>
                <a:gd name="T9" fmla="*/ 349 h 720"/>
                <a:gd name="T10" fmla="*/ 852 w 987"/>
                <a:gd name="T11" fmla="*/ 402 h 720"/>
                <a:gd name="T12" fmla="*/ 788 w 987"/>
                <a:gd name="T13" fmla="*/ 365 h 720"/>
                <a:gd name="T14" fmla="*/ 671 w 987"/>
                <a:gd name="T15" fmla="*/ 224 h 720"/>
                <a:gd name="T16" fmla="*/ 595 w 987"/>
                <a:gd name="T17" fmla="*/ 438 h 720"/>
                <a:gd name="T18" fmla="*/ 583 w 987"/>
                <a:gd name="T19" fmla="*/ 328 h 720"/>
                <a:gd name="T20" fmla="*/ 462 w 987"/>
                <a:gd name="T21" fmla="*/ 479 h 720"/>
                <a:gd name="T22" fmla="*/ 386 w 987"/>
                <a:gd name="T23" fmla="*/ 533 h 720"/>
                <a:gd name="T24" fmla="*/ 415 w 987"/>
                <a:gd name="T25" fmla="*/ 394 h 720"/>
                <a:gd name="T26" fmla="*/ 286 w 987"/>
                <a:gd name="T27" fmla="*/ 584 h 720"/>
                <a:gd name="T28" fmla="*/ 286 w 987"/>
                <a:gd name="T29" fmla="*/ 458 h 720"/>
                <a:gd name="T30" fmla="*/ 270 w 987"/>
                <a:gd name="T31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7" h="720">
                  <a:moveTo>
                    <a:pt x="270" y="720"/>
                  </a:moveTo>
                  <a:cubicBezTo>
                    <a:pt x="270" y="720"/>
                    <a:pt x="0" y="428"/>
                    <a:pt x="302" y="140"/>
                  </a:cubicBezTo>
                  <a:cubicBezTo>
                    <a:pt x="484" y="0"/>
                    <a:pt x="632" y="60"/>
                    <a:pt x="632" y="60"/>
                  </a:cubicBezTo>
                  <a:cubicBezTo>
                    <a:pt x="632" y="60"/>
                    <a:pt x="987" y="49"/>
                    <a:pt x="912" y="500"/>
                  </a:cubicBezTo>
                  <a:cubicBezTo>
                    <a:pt x="912" y="500"/>
                    <a:pt x="907" y="424"/>
                    <a:pt x="834" y="349"/>
                  </a:cubicBezTo>
                  <a:cubicBezTo>
                    <a:pt x="834" y="349"/>
                    <a:pt x="850" y="378"/>
                    <a:pt x="852" y="402"/>
                  </a:cubicBezTo>
                  <a:cubicBezTo>
                    <a:pt x="852" y="402"/>
                    <a:pt x="829" y="374"/>
                    <a:pt x="788" y="365"/>
                  </a:cubicBezTo>
                  <a:cubicBezTo>
                    <a:pt x="746" y="355"/>
                    <a:pt x="694" y="317"/>
                    <a:pt x="671" y="224"/>
                  </a:cubicBezTo>
                  <a:cubicBezTo>
                    <a:pt x="671" y="224"/>
                    <a:pt x="704" y="353"/>
                    <a:pt x="595" y="438"/>
                  </a:cubicBezTo>
                  <a:cubicBezTo>
                    <a:pt x="595" y="438"/>
                    <a:pt x="615" y="379"/>
                    <a:pt x="583" y="328"/>
                  </a:cubicBezTo>
                  <a:cubicBezTo>
                    <a:pt x="583" y="328"/>
                    <a:pt x="585" y="426"/>
                    <a:pt x="462" y="479"/>
                  </a:cubicBezTo>
                  <a:cubicBezTo>
                    <a:pt x="462" y="479"/>
                    <a:pt x="392" y="505"/>
                    <a:pt x="386" y="533"/>
                  </a:cubicBezTo>
                  <a:cubicBezTo>
                    <a:pt x="386" y="533"/>
                    <a:pt x="372" y="462"/>
                    <a:pt x="415" y="394"/>
                  </a:cubicBezTo>
                  <a:cubicBezTo>
                    <a:pt x="415" y="394"/>
                    <a:pt x="298" y="508"/>
                    <a:pt x="286" y="584"/>
                  </a:cubicBezTo>
                  <a:cubicBezTo>
                    <a:pt x="286" y="584"/>
                    <a:pt x="271" y="516"/>
                    <a:pt x="286" y="458"/>
                  </a:cubicBezTo>
                  <a:cubicBezTo>
                    <a:pt x="286" y="458"/>
                    <a:pt x="208" y="581"/>
                    <a:pt x="270" y="720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0" name="ïş1îďé"/>
            <p:cNvSpPr/>
            <p:nvPr/>
          </p:nvSpPr>
          <p:spPr bwMode="auto">
            <a:xfrm>
              <a:off x="4565651" y="4338638"/>
              <a:ext cx="7938" cy="23813"/>
            </a:xfrm>
            <a:custGeom>
              <a:avLst/>
              <a:gdLst>
                <a:gd name="T0" fmla="*/ 0 w 4"/>
                <a:gd name="T1" fmla="*/ 0 h 12"/>
                <a:gd name="T2" fmla="*/ 2 w 4"/>
                <a:gd name="T3" fmla="*/ 5 h 12"/>
                <a:gd name="T4" fmla="*/ 4 w 4"/>
                <a:gd name="T5" fmla="*/ 12 h 12"/>
                <a:gd name="T6" fmla="*/ 1 w 4"/>
                <a:gd name="T7" fmla="*/ 3 h 12"/>
                <a:gd name="T8" fmla="*/ 0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cubicBezTo>
                    <a:pt x="0" y="2"/>
                    <a:pt x="1" y="4"/>
                    <a:pt x="2" y="5"/>
                  </a:cubicBezTo>
                  <a:cubicBezTo>
                    <a:pt x="2" y="5"/>
                    <a:pt x="2" y="8"/>
                    <a:pt x="4" y="12"/>
                  </a:cubicBezTo>
                  <a:cubicBezTo>
                    <a:pt x="3" y="9"/>
                    <a:pt x="2" y="6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1" name="ï$1ïḋè"/>
            <p:cNvSpPr/>
            <p:nvPr/>
          </p:nvSpPr>
          <p:spPr bwMode="auto">
            <a:xfrm>
              <a:off x="5672138" y="4616450"/>
              <a:ext cx="57150" cy="42863"/>
            </a:xfrm>
            <a:custGeom>
              <a:avLst/>
              <a:gdLst>
                <a:gd name="T0" fmla="*/ 30 w 30"/>
                <a:gd name="T1" fmla="*/ 0 h 22"/>
                <a:gd name="T2" fmla="*/ 22 w 30"/>
                <a:gd name="T3" fmla="*/ 6 h 22"/>
                <a:gd name="T4" fmla="*/ 21 w 30"/>
                <a:gd name="T5" fmla="*/ 7 h 22"/>
                <a:gd name="T6" fmla="*/ 12 w 30"/>
                <a:gd name="T7" fmla="*/ 14 h 22"/>
                <a:gd name="T8" fmla="*/ 0 w 30"/>
                <a:gd name="T9" fmla="*/ 22 h 22"/>
                <a:gd name="T10" fmla="*/ 2 w 30"/>
                <a:gd name="T11" fmla="*/ 21 h 22"/>
                <a:gd name="T12" fmla="*/ 30 w 30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30" y="0"/>
                  </a:moveTo>
                  <a:cubicBezTo>
                    <a:pt x="27" y="2"/>
                    <a:pt x="24" y="4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9"/>
                    <a:pt x="15" y="11"/>
                    <a:pt x="12" y="14"/>
                  </a:cubicBezTo>
                  <a:cubicBezTo>
                    <a:pt x="8" y="16"/>
                    <a:pt x="4" y="19"/>
                    <a:pt x="0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4" y="14"/>
                    <a:pt x="30" y="0"/>
                  </a:cubicBezTo>
                </a:path>
              </a:pathLst>
            </a:custGeom>
            <a:solidFill>
              <a:srgbClr val="8F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2" name="îŝḷîḓe"/>
            <p:cNvSpPr/>
            <p:nvPr/>
          </p:nvSpPr>
          <p:spPr bwMode="auto">
            <a:xfrm>
              <a:off x="4565651" y="3568700"/>
              <a:ext cx="1389063" cy="1054100"/>
            </a:xfrm>
            <a:custGeom>
              <a:avLst/>
              <a:gdLst>
                <a:gd name="T0" fmla="*/ 141 w 724"/>
                <a:gd name="T1" fmla="*/ 289 h 550"/>
                <a:gd name="T2" fmla="*/ 104 w 724"/>
                <a:gd name="T3" fmla="*/ 297 h 550"/>
                <a:gd name="T4" fmla="*/ 89 w 724"/>
                <a:gd name="T5" fmla="*/ 326 h 550"/>
                <a:gd name="T6" fmla="*/ 98 w 724"/>
                <a:gd name="T7" fmla="*/ 394 h 550"/>
                <a:gd name="T8" fmla="*/ 151 w 724"/>
                <a:gd name="T9" fmla="*/ 290 h 550"/>
                <a:gd name="T10" fmla="*/ 141 w 724"/>
                <a:gd name="T11" fmla="*/ 289 h 550"/>
                <a:gd name="T12" fmla="*/ 78 w 724"/>
                <a:gd name="T13" fmla="*/ 234 h 550"/>
                <a:gd name="T14" fmla="*/ 62 w 724"/>
                <a:gd name="T15" fmla="*/ 496 h 550"/>
                <a:gd name="T16" fmla="*/ 10 w 724"/>
                <a:gd name="T17" fmla="*/ 421 h 550"/>
                <a:gd name="T18" fmla="*/ 21 w 724"/>
                <a:gd name="T19" fmla="*/ 448 h 550"/>
                <a:gd name="T20" fmla="*/ 85 w 724"/>
                <a:gd name="T21" fmla="*/ 523 h 550"/>
                <a:gd name="T22" fmla="*/ 73 w 724"/>
                <a:gd name="T23" fmla="*/ 320 h 550"/>
                <a:gd name="T24" fmla="*/ 73 w 724"/>
                <a:gd name="T25" fmla="*/ 320 h 550"/>
                <a:gd name="T26" fmla="*/ 72 w 724"/>
                <a:gd name="T27" fmla="*/ 321 h 550"/>
                <a:gd name="T28" fmla="*/ 73 w 724"/>
                <a:gd name="T29" fmla="*/ 319 h 550"/>
                <a:gd name="T30" fmla="*/ 78 w 724"/>
                <a:gd name="T31" fmla="*/ 234 h 550"/>
                <a:gd name="T32" fmla="*/ 207 w 724"/>
                <a:gd name="T33" fmla="*/ 170 h 550"/>
                <a:gd name="T34" fmla="*/ 115 w 724"/>
                <a:gd name="T35" fmla="*/ 279 h 550"/>
                <a:gd name="T36" fmla="*/ 135 w 724"/>
                <a:gd name="T37" fmla="*/ 275 h 550"/>
                <a:gd name="T38" fmla="*/ 158 w 724"/>
                <a:gd name="T39" fmla="*/ 281 h 550"/>
                <a:gd name="T40" fmla="*/ 177 w 724"/>
                <a:gd name="T41" fmla="*/ 258 h 550"/>
                <a:gd name="T42" fmla="*/ 207 w 724"/>
                <a:gd name="T43" fmla="*/ 170 h 550"/>
                <a:gd name="T44" fmla="*/ 375 w 724"/>
                <a:gd name="T45" fmla="*/ 104 h 550"/>
                <a:gd name="T46" fmla="*/ 254 w 724"/>
                <a:gd name="T47" fmla="*/ 255 h 550"/>
                <a:gd name="T48" fmla="*/ 194 w 724"/>
                <a:gd name="T49" fmla="*/ 287 h 550"/>
                <a:gd name="T50" fmla="*/ 195 w 724"/>
                <a:gd name="T51" fmla="*/ 344 h 550"/>
                <a:gd name="T52" fmla="*/ 270 w 724"/>
                <a:gd name="T53" fmla="*/ 292 h 550"/>
                <a:gd name="T54" fmla="*/ 387 w 724"/>
                <a:gd name="T55" fmla="*/ 144 h 550"/>
                <a:gd name="T56" fmla="*/ 392 w 724"/>
                <a:gd name="T57" fmla="*/ 152 h 550"/>
                <a:gd name="T58" fmla="*/ 375 w 724"/>
                <a:gd name="T59" fmla="*/ 104 h 550"/>
                <a:gd name="T60" fmla="*/ 474 w 724"/>
                <a:gd name="T61" fmla="*/ 43 h 550"/>
                <a:gd name="T62" fmla="*/ 474 w 724"/>
                <a:gd name="T63" fmla="*/ 43 h 550"/>
                <a:gd name="T64" fmla="*/ 474 w 724"/>
                <a:gd name="T65" fmla="*/ 43 h 550"/>
                <a:gd name="T66" fmla="*/ 463 w 724"/>
                <a:gd name="T67" fmla="*/ 1 h 550"/>
                <a:gd name="T68" fmla="*/ 405 w 724"/>
                <a:gd name="T69" fmla="*/ 198 h 550"/>
                <a:gd name="T70" fmla="*/ 401 w 724"/>
                <a:gd name="T71" fmla="*/ 250 h 550"/>
                <a:gd name="T72" fmla="*/ 458 w 724"/>
                <a:gd name="T73" fmla="*/ 181 h 550"/>
                <a:gd name="T74" fmla="*/ 446 w 724"/>
                <a:gd name="T75" fmla="*/ 195 h 550"/>
                <a:gd name="T76" fmla="*/ 466 w 724"/>
                <a:gd name="T77" fmla="*/ 161 h 550"/>
                <a:gd name="T78" fmla="*/ 474 w 724"/>
                <a:gd name="T79" fmla="*/ 44 h 550"/>
                <a:gd name="T80" fmla="*/ 577 w 724"/>
                <a:gd name="T81" fmla="*/ 182 h 550"/>
                <a:gd name="T82" fmla="*/ 639 w 724"/>
                <a:gd name="T83" fmla="*/ 217 h 550"/>
                <a:gd name="T84" fmla="*/ 622 w 724"/>
                <a:gd name="T85" fmla="*/ 166 h 550"/>
                <a:gd name="T86" fmla="*/ 661 w 724"/>
                <a:gd name="T87" fmla="*/ 338 h 550"/>
                <a:gd name="T88" fmla="*/ 602 w 724"/>
                <a:gd name="T89" fmla="*/ 515 h 550"/>
                <a:gd name="T90" fmla="*/ 602 w 724"/>
                <a:gd name="T91" fmla="*/ 541 h 550"/>
                <a:gd name="T92" fmla="*/ 601 w 724"/>
                <a:gd name="T93" fmla="*/ 550 h 550"/>
                <a:gd name="T94" fmla="*/ 642 w 724"/>
                <a:gd name="T95" fmla="*/ 512 h 550"/>
                <a:gd name="T96" fmla="*/ 685 w 724"/>
                <a:gd name="T97" fmla="*/ 452 h 550"/>
                <a:gd name="T98" fmla="*/ 708 w 724"/>
                <a:gd name="T99" fmla="*/ 395 h 550"/>
                <a:gd name="T100" fmla="*/ 711 w 724"/>
                <a:gd name="T101" fmla="*/ 226 h 550"/>
                <a:gd name="T102" fmla="*/ 704 w 724"/>
                <a:gd name="T103" fmla="*/ 276 h 550"/>
                <a:gd name="T104" fmla="*/ 626 w 724"/>
                <a:gd name="T105" fmla="*/ 125 h 550"/>
                <a:gd name="T106" fmla="*/ 644 w 724"/>
                <a:gd name="T107" fmla="*/ 178 h 550"/>
                <a:gd name="T108" fmla="*/ 580 w 724"/>
                <a:gd name="T109" fmla="*/ 141 h 550"/>
                <a:gd name="T110" fmla="*/ 463 w 724"/>
                <a:gd name="T111" fmla="*/ 1 h 550"/>
                <a:gd name="T112" fmla="*/ 463 w 724"/>
                <a:gd name="T113" fmla="*/ 0 h 550"/>
                <a:gd name="T114" fmla="*/ 463 w 724"/>
                <a:gd name="T115" fmla="*/ 0 h 550"/>
                <a:gd name="T116" fmla="*/ 463 w 724"/>
                <a:gd name="T117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4" h="550">
                  <a:moveTo>
                    <a:pt x="141" y="289"/>
                  </a:moveTo>
                  <a:cubicBezTo>
                    <a:pt x="130" y="289"/>
                    <a:pt x="117" y="291"/>
                    <a:pt x="104" y="297"/>
                  </a:cubicBezTo>
                  <a:cubicBezTo>
                    <a:pt x="98" y="307"/>
                    <a:pt x="93" y="317"/>
                    <a:pt x="89" y="326"/>
                  </a:cubicBezTo>
                  <a:cubicBezTo>
                    <a:pt x="90" y="363"/>
                    <a:pt x="98" y="394"/>
                    <a:pt x="98" y="394"/>
                  </a:cubicBezTo>
                  <a:cubicBezTo>
                    <a:pt x="102" y="362"/>
                    <a:pt x="126" y="324"/>
                    <a:pt x="151" y="290"/>
                  </a:cubicBezTo>
                  <a:cubicBezTo>
                    <a:pt x="148" y="289"/>
                    <a:pt x="145" y="289"/>
                    <a:pt x="141" y="289"/>
                  </a:cubicBezTo>
                  <a:moveTo>
                    <a:pt x="78" y="234"/>
                  </a:moveTo>
                  <a:cubicBezTo>
                    <a:pt x="78" y="234"/>
                    <a:pt x="0" y="357"/>
                    <a:pt x="62" y="496"/>
                  </a:cubicBezTo>
                  <a:cubicBezTo>
                    <a:pt x="62" y="496"/>
                    <a:pt x="36" y="468"/>
                    <a:pt x="10" y="421"/>
                  </a:cubicBezTo>
                  <a:cubicBezTo>
                    <a:pt x="13" y="430"/>
                    <a:pt x="17" y="439"/>
                    <a:pt x="21" y="448"/>
                  </a:cubicBezTo>
                  <a:cubicBezTo>
                    <a:pt x="34" y="472"/>
                    <a:pt x="56" y="503"/>
                    <a:pt x="85" y="523"/>
                  </a:cubicBezTo>
                  <a:cubicBezTo>
                    <a:pt x="45" y="443"/>
                    <a:pt x="57" y="367"/>
                    <a:pt x="73" y="320"/>
                  </a:cubicBezTo>
                  <a:cubicBezTo>
                    <a:pt x="73" y="320"/>
                    <a:pt x="73" y="320"/>
                    <a:pt x="73" y="320"/>
                  </a:cubicBezTo>
                  <a:cubicBezTo>
                    <a:pt x="72" y="320"/>
                    <a:pt x="72" y="320"/>
                    <a:pt x="72" y="321"/>
                  </a:cubicBezTo>
                  <a:cubicBezTo>
                    <a:pt x="72" y="321"/>
                    <a:pt x="72" y="320"/>
                    <a:pt x="73" y="319"/>
                  </a:cubicBezTo>
                  <a:cubicBezTo>
                    <a:pt x="71" y="295"/>
                    <a:pt x="71" y="263"/>
                    <a:pt x="78" y="234"/>
                  </a:cubicBezTo>
                  <a:moveTo>
                    <a:pt x="207" y="170"/>
                  </a:moveTo>
                  <a:cubicBezTo>
                    <a:pt x="207" y="170"/>
                    <a:pt x="154" y="222"/>
                    <a:pt x="115" y="279"/>
                  </a:cubicBezTo>
                  <a:cubicBezTo>
                    <a:pt x="121" y="277"/>
                    <a:pt x="128" y="275"/>
                    <a:pt x="135" y="275"/>
                  </a:cubicBezTo>
                  <a:cubicBezTo>
                    <a:pt x="142" y="275"/>
                    <a:pt x="150" y="277"/>
                    <a:pt x="158" y="281"/>
                  </a:cubicBezTo>
                  <a:cubicBezTo>
                    <a:pt x="164" y="273"/>
                    <a:pt x="171" y="265"/>
                    <a:pt x="177" y="258"/>
                  </a:cubicBezTo>
                  <a:cubicBezTo>
                    <a:pt x="180" y="233"/>
                    <a:pt x="187" y="201"/>
                    <a:pt x="207" y="170"/>
                  </a:cubicBezTo>
                  <a:moveTo>
                    <a:pt x="375" y="104"/>
                  </a:moveTo>
                  <a:cubicBezTo>
                    <a:pt x="375" y="104"/>
                    <a:pt x="377" y="202"/>
                    <a:pt x="254" y="255"/>
                  </a:cubicBezTo>
                  <a:cubicBezTo>
                    <a:pt x="254" y="255"/>
                    <a:pt x="217" y="269"/>
                    <a:pt x="194" y="287"/>
                  </a:cubicBezTo>
                  <a:cubicBezTo>
                    <a:pt x="190" y="320"/>
                    <a:pt x="195" y="344"/>
                    <a:pt x="195" y="344"/>
                  </a:cubicBezTo>
                  <a:cubicBezTo>
                    <a:pt x="201" y="317"/>
                    <a:pt x="270" y="292"/>
                    <a:pt x="270" y="292"/>
                  </a:cubicBezTo>
                  <a:cubicBezTo>
                    <a:pt x="390" y="240"/>
                    <a:pt x="387" y="144"/>
                    <a:pt x="387" y="144"/>
                  </a:cubicBezTo>
                  <a:cubicBezTo>
                    <a:pt x="389" y="147"/>
                    <a:pt x="390" y="150"/>
                    <a:pt x="392" y="152"/>
                  </a:cubicBezTo>
                  <a:cubicBezTo>
                    <a:pt x="390" y="137"/>
                    <a:pt x="385" y="120"/>
                    <a:pt x="375" y="104"/>
                  </a:cubicBezTo>
                  <a:moveTo>
                    <a:pt x="474" y="43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moveTo>
                    <a:pt x="463" y="1"/>
                  </a:moveTo>
                  <a:cubicBezTo>
                    <a:pt x="465" y="9"/>
                    <a:pt x="489" y="117"/>
                    <a:pt x="405" y="198"/>
                  </a:cubicBezTo>
                  <a:cubicBezTo>
                    <a:pt x="408" y="228"/>
                    <a:pt x="401" y="250"/>
                    <a:pt x="401" y="250"/>
                  </a:cubicBezTo>
                  <a:cubicBezTo>
                    <a:pt x="428" y="229"/>
                    <a:pt x="446" y="205"/>
                    <a:pt x="458" y="181"/>
                  </a:cubicBezTo>
                  <a:cubicBezTo>
                    <a:pt x="454" y="185"/>
                    <a:pt x="450" y="189"/>
                    <a:pt x="446" y="195"/>
                  </a:cubicBezTo>
                  <a:cubicBezTo>
                    <a:pt x="446" y="195"/>
                    <a:pt x="452" y="175"/>
                    <a:pt x="466" y="161"/>
                  </a:cubicBezTo>
                  <a:cubicBezTo>
                    <a:pt x="487" y="103"/>
                    <a:pt x="475" y="50"/>
                    <a:pt x="474" y="44"/>
                  </a:cubicBezTo>
                  <a:cubicBezTo>
                    <a:pt x="496" y="133"/>
                    <a:pt x="537" y="173"/>
                    <a:pt x="577" y="182"/>
                  </a:cubicBezTo>
                  <a:cubicBezTo>
                    <a:pt x="617" y="191"/>
                    <a:pt x="639" y="217"/>
                    <a:pt x="639" y="217"/>
                  </a:cubicBezTo>
                  <a:cubicBezTo>
                    <a:pt x="637" y="194"/>
                    <a:pt x="622" y="166"/>
                    <a:pt x="622" y="166"/>
                  </a:cubicBezTo>
                  <a:cubicBezTo>
                    <a:pt x="706" y="252"/>
                    <a:pt x="661" y="338"/>
                    <a:pt x="661" y="338"/>
                  </a:cubicBezTo>
                  <a:cubicBezTo>
                    <a:pt x="661" y="338"/>
                    <a:pt x="688" y="425"/>
                    <a:pt x="602" y="515"/>
                  </a:cubicBezTo>
                  <a:cubicBezTo>
                    <a:pt x="603" y="523"/>
                    <a:pt x="603" y="532"/>
                    <a:pt x="602" y="541"/>
                  </a:cubicBezTo>
                  <a:cubicBezTo>
                    <a:pt x="602" y="544"/>
                    <a:pt x="602" y="547"/>
                    <a:pt x="601" y="550"/>
                  </a:cubicBezTo>
                  <a:cubicBezTo>
                    <a:pt x="615" y="539"/>
                    <a:pt x="629" y="526"/>
                    <a:pt x="642" y="512"/>
                  </a:cubicBezTo>
                  <a:cubicBezTo>
                    <a:pt x="657" y="495"/>
                    <a:pt x="672" y="475"/>
                    <a:pt x="685" y="452"/>
                  </a:cubicBezTo>
                  <a:cubicBezTo>
                    <a:pt x="695" y="434"/>
                    <a:pt x="703" y="415"/>
                    <a:pt x="708" y="395"/>
                  </a:cubicBezTo>
                  <a:cubicBezTo>
                    <a:pt x="724" y="340"/>
                    <a:pt x="723" y="282"/>
                    <a:pt x="711" y="226"/>
                  </a:cubicBezTo>
                  <a:cubicBezTo>
                    <a:pt x="709" y="242"/>
                    <a:pt x="707" y="259"/>
                    <a:pt x="704" y="276"/>
                  </a:cubicBezTo>
                  <a:cubicBezTo>
                    <a:pt x="704" y="276"/>
                    <a:pt x="699" y="200"/>
                    <a:pt x="626" y="125"/>
                  </a:cubicBezTo>
                  <a:cubicBezTo>
                    <a:pt x="626" y="125"/>
                    <a:pt x="642" y="154"/>
                    <a:pt x="644" y="178"/>
                  </a:cubicBezTo>
                  <a:cubicBezTo>
                    <a:pt x="644" y="178"/>
                    <a:pt x="621" y="150"/>
                    <a:pt x="580" y="141"/>
                  </a:cubicBezTo>
                  <a:cubicBezTo>
                    <a:pt x="538" y="131"/>
                    <a:pt x="486" y="93"/>
                    <a:pt x="463" y="1"/>
                  </a:cubicBezTo>
                  <a:moveTo>
                    <a:pt x="463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63" y="0"/>
                    <a:pt x="463" y="0"/>
                    <a:pt x="46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3" name="íS1íḓê"/>
            <p:cNvSpPr/>
            <p:nvPr/>
          </p:nvSpPr>
          <p:spPr bwMode="auto">
            <a:xfrm>
              <a:off x="4568826" y="3995738"/>
              <a:ext cx="1385888" cy="663575"/>
            </a:xfrm>
            <a:custGeom>
              <a:avLst/>
              <a:gdLst>
                <a:gd name="T0" fmla="*/ 588 w 723"/>
                <a:gd name="T1" fmla="*/ 338 h 346"/>
                <a:gd name="T2" fmla="*/ 576 w 723"/>
                <a:gd name="T3" fmla="*/ 346 h 346"/>
                <a:gd name="T4" fmla="*/ 576 w 723"/>
                <a:gd name="T5" fmla="*/ 346 h 346"/>
                <a:gd name="T6" fmla="*/ 588 w 723"/>
                <a:gd name="T7" fmla="*/ 338 h 346"/>
                <a:gd name="T8" fmla="*/ 641 w 723"/>
                <a:gd name="T9" fmla="*/ 289 h 346"/>
                <a:gd name="T10" fmla="*/ 600 w 723"/>
                <a:gd name="T11" fmla="*/ 327 h 346"/>
                <a:gd name="T12" fmla="*/ 598 w 723"/>
                <a:gd name="T13" fmla="*/ 330 h 346"/>
                <a:gd name="T14" fmla="*/ 606 w 723"/>
                <a:gd name="T15" fmla="*/ 324 h 346"/>
                <a:gd name="T16" fmla="*/ 641 w 723"/>
                <a:gd name="T17" fmla="*/ 289 h 346"/>
                <a:gd name="T18" fmla="*/ 0 w 723"/>
                <a:gd name="T19" fmla="*/ 182 h 346"/>
                <a:gd name="T20" fmla="*/ 3 w 723"/>
                <a:gd name="T21" fmla="*/ 191 h 346"/>
                <a:gd name="T22" fmla="*/ 20 w 723"/>
                <a:gd name="T23" fmla="*/ 225 h 346"/>
                <a:gd name="T24" fmla="*/ 9 w 723"/>
                <a:gd name="T25" fmla="*/ 198 h 346"/>
                <a:gd name="T26" fmla="*/ 0 w 723"/>
                <a:gd name="T27" fmla="*/ 182 h 346"/>
                <a:gd name="T28" fmla="*/ 710 w 723"/>
                <a:gd name="T29" fmla="*/ 0 h 346"/>
                <a:gd name="T30" fmla="*/ 710 w 723"/>
                <a:gd name="T31" fmla="*/ 3 h 346"/>
                <a:gd name="T32" fmla="*/ 707 w 723"/>
                <a:gd name="T33" fmla="*/ 172 h 346"/>
                <a:gd name="T34" fmla="*/ 684 w 723"/>
                <a:gd name="T35" fmla="*/ 229 h 346"/>
                <a:gd name="T36" fmla="*/ 719 w 723"/>
                <a:gd name="T37" fmla="*/ 108 h 346"/>
                <a:gd name="T38" fmla="*/ 710 w 723"/>
                <a:gd name="T3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3" h="346">
                  <a:moveTo>
                    <a:pt x="588" y="338"/>
                  </a:moveTo>
                  <a:cubicBezTo>
                    <a:pt x="584" y="340"/>
                    <a:pt x="580" y="343"/>
                    <a:pt x="576" y="346"/>
                  </a:cubicBezTo>
                  <a:cubicBezTo>
                    <a:pt x="576" y="346"/>
                    <a:pt x="576" y="346"/>
                    <a:pt x="576" y="346"/>
                  </a:cubicBezTo>
                  <a:cubicBezTo>
                    <a:pt x="580" y="343"/>
                    <a:pt x="584" y="340"/>
                    <a:pt x="588" y="338"/>
                  </a:cubicBezTo>
                  <a:moveTo>
                    <a:pt x="641" y="289"/>
                  </a:moveTo>
                  <a:cubicBezTo>
                    <a:pt x="628" y="303"/>
                    <a:pt x="614" y="316"/>
                    <a:pt x="600" y="327"/>
                  </a:cubicBezTo>
                  <a:cubicBezTo>
                    <a:pt x="599" y="328"/>
                    <a:pt x="599" y="329"/>
                    <a:pt x="598" y="330"/>
                  </a:cubicBezTo>
                  <a:cubicBezTo>
                    <a:pt x="600" y="328"/>
                    <a:pt x="603" y="326"/>
                    <a:pt x="606" y="324"/>
                  </a:cubicBezTo>
                  <a:cubicBezTo>
                    <a:pt x="616" y="315"/>
                    <a:pt x="628" y="303"/>
                    <a:pt x="641" y="289"/>
                  </a:cubicBezTo>
                  <a:moveTo>
                    <a:pt x="0" y="182"/>
                  </a:moveTo>
                  <a:cubicBezTo>
                    <a:pt x="1" y="185"/>
                    <a:pt x="2" y="188"/>
                    <a:pt x="3" y="191"/>
                  </a:cubicBezTo>
                  <a:cubicBezTo>
                    <a:pt x="6" y="198"/>
                    <a:pt x="12" y="211"/>
                    <a:pt x="20" y="225"/>
                  </a:cubicBezTo>
                  <a:cubicBezTo>
                    <a:pt x="16" y="216"/>
                    <a:pt x="12" y="207"/>
                    <a:pt x="9" y="198"/>
                  </a:cubicBezTo>
                  <a:cubicBezTo>
                    <a:pt x="6" y="193"/>
                    <a:pt x="3" y="187"/>
                    <a:pt x="0" y="182"/>
                  </a:cubicBezTo>
                  <a:moveTo>
                    <a:pt x="710" y="0"/>
                  </a:moveTo>
                  <a:cubicBezTo>
                    <a:pt x="710" y="1"/>
                    <a:pt x="710" y="2"/>
                    <a:pt x="710" y="3"/>
                  </a:cubicBezTo>
                  <a:cubicBezTo>
                    <a:pt x="722" y="59"/>
                    <a:pt x="723" y="117"/>
                    <a:pt x="707" y="172"/>
                  </a:cubicBezTo>
                  <a:cubicBezTo>
                    <a:pt x="702" y="192"/>
                    <a:pt x="694" y="211"/>
                    <a:pt x="684" y="229"/>
                  </a:cubicBezTo>
                  <a:cubicBezTo>
                    <a:pt x="703" y="195"/>
                    <a:pt x="718" y="154"/>
                    <a:pt x="719" y="108"/>
                  </a:cubicBezTo>
                  <a:cubicBezTo>
                    <a:pt x="719" y="108"/>
                    <a:pt x="723" y="57"/>
                    <a:pt x="710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4" name="ïšḷïḍè"/>
            <p:cNvSpPr/>
            <p:nvPr/>
          </p:nvSpPr>
          <p:spPr bwMode="auto">
            <a:xfrm>
              <a:off x="4703763" y="4095750"/>
              <a:ext cx="165100" cy="87313"/>
            </a:xfrm>
            <a:custGeom>
              <a:avLst/>
              <a:gdLst>
                <a:gd name="T0" fmla="*/ 1 w 86"/>
                <a:gd name="T1" fmla="*/ 44 h 46"/>
                <a:gd name="T2" fmla="*/ 0 w 86"/>
                <a:gd name="T3" fmla="*/ 46 h 46"/>
                <a:gd name="T4" fmla="*/ 1 w 86"/>
                <a:gd name="T5" fmla="*/ 45 h 46"/>
                <a:gd name="T6" fmla="*/ 1 w 86"/>
                <a:gd name="T7" fmla="*/ 44 h 46"/>
                <a:gd name="T8" fmla="*/ 63 w 86"/>
                <a:gd name="T9" fmla="*/ 0 h 46"/>
                <a:gd name="T10" fmla="*/ 43 w 86"/>
                <a:gd name="T11" fmla="*/ 4 h 46"/>
                <a:gd name="T12" fmla="*/ 32 w 86"/>
                <a:gd name="T13" fmla="*/ 22 h 46"/>
                <a:gd name="T14" fmla="*/ 69 w 86"/>
                <a:gd name="T15" fmla="*/ 14 h 46"/>
                <a:gd name="T16" fmla="*/ 79 w 86"/>
                <a:gd name="T17" fmla="*/ 15 h 46"/>
                <a:gd name="T18" fmla="*/ 86 w 86"/>
                <a:gd name="T19" fmla="*/ 6 h 46"/>
                <a:gd name="T20" fmla="*/ 63 w 8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6">
                  <a:moveTo>
                    <a:pt x="1" y="44"/>
                  </a:moveTo>
                  <a:cubicBezTo>
                    <a:pt x="0" y="45"/>
                    <a:pt x="0" y="46"/>
                    <a:pt x="0" y="46"/>
                  </a:cubicBezTo>
                  <a:cubicBezTo>
                    <a:pt x="0" y="45"/>
                    <a:pt x="0" y="45"/>
                    <a:pt x="1" y="45"/>
                  </a:cubicBezTo>
                  <a:cubicBezTo>
                    <a:pt x="1" y="44"/>
                    <a:pt x="1" y="44"/>
                    <a:pt x="1" y="44"/>
                  </a:cubicBezTo>
                  <a:moveTo>
                    <a:pt x="63" y="0"/>
                  </a:moveTo>
                  <a:cubicBezTo>
                    <a:pt x="56" y="0"/>
                    <a:pt x="49" y="2"/>
                    <a:pt x="43" y="4"/>
                  </a:cubicBezTo>
                  <a:cubicBezTo>
                    <a:pt x="39" y="10"/>
                    <a:pt x="36" y="16"/>
                    <a:pt x="32" y="22"/>
                  </a:cubicBezTo>
                  <a:cubicBezTo>
                    <a:pt x="45" y="16"/>
                    <a:pt x="58" y="14"/>
                    <a:pt x="69" y="14"/>
                  </a:cubicBezTo>
                  <a:cubicBezTo>
                    <a:pt x="73" y="14"/>
                    <a:pt x="76" y="14"/>
                    <a:pt x="79" y="15"/>
                  </a:cubicBezTo>
                  <a:cubicBezTo>
                    <a:pt x="82" y="12"/>
                    <a:pt x="84" y="9"/>
                    <a:pt x="86" y="6"/>
                  </a:cubicBezTo>
                  <a:cubicBezTo>
                    <a:pt x="78" y="2"/>
                    <a:pt x="70" y="0"/>
                    <a:pt x="63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5" name="íš1îdê"/>
            <p:cNvSpPr/>
            <p:nvPr/>
          </p:nvSpPr>
          <p:spPr bwMode="auto">
            <a:xfrm>
              <a:off x="5421313" y="3876675"/>
              <a:ext cx="38100" cy="65088"/>
            </a:xfrm>
            <a:custGeom>
              <a:avLst/>
              <a:gdLst>
                <a:gd name="T0" fmla="*/ 20 w 20"/>
                <a:gd name="T1" fmla="*/ 0 h 34"/>
                <a:gd name="T2" fmla="*/ 0 w 20"/>
                <a:gd name="T3" fmla="*/ 34 h 34"/>
                <a:gd name="T4" fmla="*/ 12 w 20"/>
                <a:gd name="T5" fmla="*/ 20 h 34"/>
                <a:gd name="T6" fmla="*/ 20 w 2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6" y="14"/>
                    <a:pt x="0" y="34"/>
                    <a:pt x="0" y="34"/>
                  </a:cubicBezTo>
                  <a:cubicBezTo>
                    <a:pt x="4" y="28"/>
                    <a:pt x="8" y="24"/>
                    <a:pt x="12" y="20"/>
                  </a:cubicBezTo>
                  <a:cubicBezTo>
                    <a:pt x="15" y="13"/>
                    <a:pt x="18" y="7"/>
                    <a:pt x="20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6" name="iṧľíďe"/>
            <p:cNvSpPr/>
            <p:nvPr/>
          </p:nvSpPr>
          <p:spPr bwMode="auto">
            <a:xfrm>
              <a:off x="4506913" y="3446463"/>
              <a:ext cx="1422400" cy="1071563"/>
            </a:xfrm>
            <a:custGeom>
              <a:avLst/>
              <a:gdLst>
                <a:gd name="T0" fmla="*/ 494 w 742"/>
                <a:gd name="T1" fmla="*/ 64 h 560"/>
                <a:gd name="T2" fmla="*/ 494 w 742"/>
                <a:gd name="T3" fmla="*/ 64 h 560"/>
                <a:gd name="T4" fmla="*/ 494 w 742"/>
                <a:gd name="T5" fmla="*/ 64 h 560"/>
                <a:gd name="T6" fmla="*/ 391 w 742"/>
                <a:gd name="T7" fmla="*/ 0 h 560"/>
                <a:gd name="T8" fmla="*/ 388 w 742"/>
                <a:gd name="T9" fmla="*/ 1 h 560"/>
                <a:gd name="T10" fmla="*/ 170 w 742"/>
                <a:gd name="T11" fmla="*/ 91 h 560"/>
                <a:gd name="T12" fmla="*/ 8 w 742"/>
                <a:gd name="T13" fmla="*/ 298 h 560"/>
                <a:gd name="T14" fmla="*/ 31 w 742"/>
                <a:gd name="T15" fmla="*/ 466 h 560"/>
                <a:gd name="T16" fmla="*/ 32 w 742"/>
                <a:gd name="T17" fmla="*/ 469 h 560"/>
                <a:gd name="T18" fmla="*/ 41 w 742"/>
                <a:gd name="T19" fmla="*/ 485 h 560"/>
                <a:gd name="T20" fmla="*/ 93 w 742"/>
                <a:gd name="T21" fmla="*/ 560 h 560"/>
                <a:gd name="T22" fmla="*/ 109 w 742"/>
                <a:gd name="T23" fmla="*/ 298 h 560"/>
                <a:gd name="T24" fmla="*/ 104 w 742"/>
                <a:gd name="T25" fmla="*/ 383 h 560"/>
                <a:gd name="T26" fmla="*/ 104 w 742"/>
                <a:gd name="T27" fmla="*/ 384 h 560"/>
                <a:gd name="T28" fmla="*/ 104 w 742"/>
                <a:gd name="T29" fmla="*/ 384 h 560"/>
                <a:gd name="T30" fmla="*/ 125 w 742"/>
                <a:gd name="T31" fmla="*/ 337 h 560"/>
                <a:gd name="T32" fmla="*/ 120 w 742"/>
                <a:gd name="T33" fmla="*/ 390 h 560"/>
                <a:gd name="T34" fmla="*/ 135 w 742"/>
                <a:gd name="T35" fmla="*/ 361 h 560"/>
                <a:gd name="T36" fmla="*/ 146 w 742"/>
                <a:gd name="T37" fmla="*/ 343 h 560"/>
                <a:gd name="T38" fmla="*/ 238 w 742"/>
                <a:gd name="T39" fmla="*/ 234 h 560"/>
                <a:gd name="T40" fmla="*/ 208 w 742"/>
                <a:gd name="T41" fmla="*/ 322 h 560"/>
                <a:gd name="T42" fmla="*/ 253 w 742"/>
                <a:gd name="T43" fmla="*/ 273 h 560"/>
                <a:gd name="T44" fmla="*/ 225 w 742"/>
                <a:gd name="T45" fmla="*/ 351 h 560"/>
                <a:gd name="T46" fmla="*/ 285 w 742"/>
                <a:gd name="T47" fmla="*/ 319 h 560"/>
                <a:gd name="T48" fmla="*/ 406 w 742"/>
                <a:gd name="T49" fmla="*/ 168 h 560"/>
                <a:gd name="T50" fmla="*/ 423 w 742"/>
                <a:gd name="T51" fmla="*/ 216 h 560"/>
                <a:gd name="T52" fmla="*/ 436 w 742"/>
                <a:gd name="T53" fmla="*/ 262 h 560"/>
                <a:gd name="T54" fmla="*/ 494 w 742"/>
                <a:gd name="T55" fmla="*/ 65 h 560"/>
                <a:gd name="T56" fmla="*/ 611 w 742"/>
                <a:gd name="T57" fmla="*/ 205 h 560"/>
                <a:gd name="T58" fmla="*/ 675 w 742"/>
                <a:gd name="T59" fmla="*/ 242 h 560"/>
                <a:gd name="T60" fmla="*/ 657 w 742"/>
                <a:gd name="T61" fmla="*/ 189 h 560"/>
                <a:gd name="T62" fmla="*/ 735 w 742"/>
                <a:gd name="T63" fmla="*/ 340 h 560"/>
                <a:gd name="T64" fmla="*/ 742 w 742"/>
                <a:gd name="T65" fmla="*/ 290 h 560"/>
                <a:gd name="T66" fmla="*/ 742 w 742"/>
                <a:gd name="T67" fmla="*/ 287 h 560"/>
                <a:gd name="T68" fmla="*/ 710 w 742"/>
                <a:gd name="T69" fmla="*/ 203 h 560"/>
                <a:gd name="T70" fmla="*/ 529 w 742"/>
                <a:gd name="T71" fmla="*/ 15 h 560"/>
                <a:gd name="T72" fmla="*/ 391 w 742"/>
                <a:gd name="T73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2" h="560">
                  <a:moveTo>
                    <a:pt x="494" y="64"/>
                  </a:moveTo>
                  <a:cubicBezTo>
                    <a:pt x="494" y="64"/>
                    <a:pt x="494" y="64"/>
                    <a:pt x="494" y="64"/>
                  </a:cubicBezTo>
                  <a:cubicBezTo>
                    <a:pt x="494" y="64"/>
                    <a:pt x="494" y="64"/>
                    <a:pt x="494" y="64"/>
                  </a:cubicBezTo>
                  <a:moveTo>
                    <a:pt x="391" y="0"/>
                  </a:moveTo>
                  <a:cubicBezTo>
                    <a:pt x="389" y="0"/>
                    <a:pt x="388" y="1"/>
                    <a:pt x="388" y="1"/>
                  </a:cubicBezTo>
                  <a:cubicBezTo>
                    <a:pt x="388" y="4"/>
                    <a:pt x="170" y="91"/>
                    <a:pt x="170" y="91"/>
                  </a:cubicBezTo>
                  <a:cubicBezTo>
                    <a:pt x="8" y="298"/>
                    <a:pt x="8" y="298"/>
                    <a:pt x="8" y="298"/>
                  </a:cubicBezTo>
                  <a:cubicBezTo>
                    <a:pt x="8" y="298"/>
                    <a:pt x="0" y="381"/>
                    <a:pt x="31" y="466"/>
                  </a:cubicBezTo>
                  <a:cubicBezTo>
                    <a:pt x="31" y="467"/>
                    <a:pt x="32" y="468"/>
                    <a:pt x="32" y="469"/>
                  </a:cubicBezTo>
                  <a:cubicBezTo>
                    <a:pt x="35" y="474"/>
                    <a:pt x="38" y="480"/>
                    <a:pt x="41" y="485"/>
                  </a:cubicBezTo>
                  <a:cubicBezTo>
                    <a:pt x="67" y="532"/>
                    <a:pt x="93" y="560"/>
                    <a:pt x="93" y="560"/>
                  </a:cubicBezTo>
                  <a:cubicBezTo>
                    <a:pt x="31" y="421"/>
                    <a:pt x="109" y="298"/>
                    <a:pt x="109" y="298"/>
                  </a:cubicBezTo>
                  <a:cubicBezTo>
                    <a:pt x="102" y="327"/>
                    <a:pt x="102" y="359"/>
                    <a:pt x="104" y="383"/>
                  </a:cubicBezTo>
                  <a:cubicBezTo>
                    <a:pt x="104" y="383"/>
                    <a:pt x="104" y="383"/>
                    <a:pt x="104" y="384"/>
                  </a:cubicBezTo>
                  <a:cubicBezTo>
                    <a:pt x="104" y="384"/>
                    <a:pt x="104" y="384"/>
                    <a:pt x="104" y="384"/>
                  </a:cubicBezTo>
                  <a:cubicBezTo>
                    <a:pt x="114" y="355"/>
                    <a:pt x="125" y="337"/>
                    <a:pt x="125" y="337"/>
                  </a:cubicBezTo>
                  <a:cubicBezTo>
                    <a:pt x="121" y="355"/>
                    <a:pt x="120" y="373"/>
                    <a:pt x="120" y="390"/>
                  </a:cubicBezTo>
                  <a:cubicBezTo>
                    <a:pt x="124" y="381"/>
                    <a:pt x="129" y="371"/>
                    <a:pt x="135" y="361"/>
                  </a:cubicBezTo>
                  <a:cubicBezTo>
                    <a:pt x="139" y="355"/>
                    <a:pt x="142" y="349"/>
                    <a:pt x="146" y="343"/>
                  </a:cubicBezTo>
                  <a:cubicBezTo>
                    <a:pt x="185" y="286"/>
                    <a:pt x="238" y="234"/>
                    <a:pt x="238" y="234"/>
                  </a:cubicBezTo>
                  <a:cubicBezTo>
                    <a:pt x="218" y="265"/>
                    <a:pt x="211" y="297"/>
                    <a:pt x="208" y="322"/>
                  </a:cubicBezTo>
                  <a:cubicBezTo>
                    <a:pt x="232" y="293"/>
                    <a:pt x="253" y="273"/>
                    <a:pt x="253" y="273"/>
                  </a:cubicBezTo>
                  <a:cubicBezTo>
                    <a:pt x="236" y="301"/>
                    <a:pt x="228" y="328"/>
                    <a:pt x="225" y="351"/>
                  </a:cubicBezTo>
                  <a:cubicBezTo>
                    <a:pt x="248" y="333"/>
                    <a:pt x="285" y="319"/>
                    <a:pt x="285" y="319"/>
                  </a:cubicBezTo>
                  <a:cubicBezTo>
                    <a:pt x="408" y="266"/>
                    <a:pt x="406" y="168"/>
                    <a:pt x="406" y="168"/>
                  </a:cubicBezTo>
                  <a:cubicBezTo>
                    <a:pt x="416" y="184"/>
                    <a:pt x="421" y="201"/>
                    <a:pt x="423" y="216"/>
                  </a:cubicBezTo>
                  <a:cubicBezTo>
                    <a:pt x="431" y="232"/>
                    <a:pt x="435" y="248"/>
                    <a:pt x="436" y="262"/>
                  </a:cubicBezTo>
                  <a:cubicBezTo>
                    <a:pt x="520" y="181"/>
                    <a:pt x="496" y="73"/>
                    <a:pt x="494" y="65"/>
                  </a:cubicBezTo>
                  <a:cubicBezTo>
                    <a:pt x="517" y="157"/>
                    <a:pt x="569" y="195"/>
                    <a:pt x="611" y="205"/>
                  </a:cubicBezTo>
                  <a:cubicBezTo>
                    <a:pt x="652" y="214"/>
                    <a:pt x="675" y="242"/>
                    <a:pt x="675" y="242"/>
                  </a:cubicBezTo>
                  <a:cubicBezTo>
                    <a:pt x="673" y="218"/>
                    <a:pt x="657" y="189"/>
                    <a:pt x="657" y="189"/>
                  </a:cubicBezTo>
                  <a:cubicBezTo>
                    <a:pt x="730" y="264"/>
                    <a:pt x="735" y="340"/>
                    <a:pt x="735" y="340"/>
                  </a:cubicBezTo>
                  <a:cubicBezTo>
                    <a:pt x="738" y="323"/>
                    <a:pt x="740" y="306"/>
                    <a:pt x="742" y="290"/>
                  </a:cubicBezTo>
                  <a:cubicBezTo>
                    <a:pt x="742" y="289"/>
                    <a:pt x="742" y="288"/>
                    <a:pt x="742" y="287"/>
                  </a:cubicBezTo>
                  <a:cubicBezTo>
                    <a:pt x="736" y="259"/>
                    <a:pt x="726" y="229"/>
                    <a:pt x="710" y="203"/>
                  </a:cubicBezTo>
                  <a:cubicBezTo>
                    <a:pt x="529" y="15"/>
                    <a:pt x="529" y="15"/>
                    <a:pt x="529" y="15"/>
                  </a:cubicBezTo>
                  <a:cubicBezTo>
                    <a:pt x="529" y="15"/>
                    <a:pt x="412" y="0"/>
                    <a:pt x="391" y="0"/>
                  </a:cubicBezTo>
                </a:path>
              </a:pathLst>
            </a:custGeom>
            <a:solidFill>
              <a:srgbClr val="3D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7" name="ïṩľíḍé"/>
            <p:cNvSpPr/>
            <p:nvPr/>
          </p:nvSpPr>
          <p:spPr bwMode="auto">
            <a:xfrm>
              <a:off x="4783138" y="4271963"/>
              <a:ext cx="293688" cy="214313"/>
            </a:xfrm>
            <a:custGeom>
              <a:avLst/>
              <a:gdLst>
                <a:gd name="T0" fmla="*/ 1 w 153"/>
                <a:gd name="T1" fmla="*/ 112 h 112"/>
                <a:gd name="T2" fmla="*/ 56 w 153"/>
                <a:gd name="T3" fmla="*/ 16 h 112"/>
                <a:gd name="T4" fmla="*/ 153 w 153"/>
                <a:gd name="T5" fmla="*/ 66 h 112"/>
                <a:gd name="T6" fmla="*/ 61 w 153"/>
                <a:gd name="T7" fmla="*/ 43 h 112"/>
                <a:gd name="T8" fmla="*/ 1 w 153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12">
                  <a:moveTo>
                    <a:pt x="1" y="112"/>
                  </a:moveTo>
                  <a:cubicBezTo>
                    <a:pt x="1" y="112"/>
                    <a:pt x="0" y="33"/>
                    <a:pt x="56" y="16"/>
                  </a:cubicBezTo>
                  <a:cubicBezTo>
                    <a:pt x="113" y="0"/>
                    <a:pt x="153" y="66"/>
                    <a:pt x="153" y="66"/>
                  </a:cubicBezTo>
                  <a:cubicBezTo>
                    <a:pt x="153" y="66"/>
                    <a:pt x="110" y="27"/>
                    <a:pt x="61" y="43"/>
                  </a:cubicBezTo>
                  <a:cubicBezTo>
                    <a:pt x="16" y="57"/>
                    <a:pt x="1" y="112"/>
                    <a:pt x="1" y="11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8" name="íSḻiḓé"/>
            <p:cNvSpPr/>
            <p:nvPr/>
          </p:nvSpPr>
          <p:spPr bwMode="auto">
            <a:xfrm>
              <a:off x="4864101" y="4202113"/>
              <a:ext cx="212725" cy="195263"/>
            </a:xfrm>
            <a:custGeom>
              <a:avLst/>
              <a:gdLst>
                <a:gd name="T0" fmla="*/ 111 w 111"/>
                <a:gd name="T1" fmla="*/ 102 h 102"/>
                <a:gd name="T2" fmla="*/ 0 w 111"/>
                <a:gd name="T3" fmla="*/ 46 h 102"/>
                <a:gd name="T4" fmla="*/ 111 w 111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02">
                  <a:moveTo>
                    <a:pt x="111" y="102"/>
                  </a:moveTo>
                  <a:cubicBezTo>
                    <a:pt x="111" y="102"/>
                    <a:pt x="82" y="22"/>
                    <a:pt x="0" y="46"/>
                  </a:cubicBezTo>
                  <a:cubicBezTo>
                    <a:pt x="0" y="46"/>
                    <a:pt x="82" y="0"/>
                    <a:pt x="111" y="10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9" name="îŝ1iḑê"/>
            <p:cNvSpPr/>
            <p:nvPr/>
          </p:nvSpPr>
          <p:spPr bwMode="auto">
            <a:xfrm>
              <a:off x="5437188" y="4006850"/>
              <a:ext cx="301625" cy="249238"/>
            </a:xfrm>
            <a:custGeom>
              <a:avLst/>
              <a:gdLst>
                <a:gd name="T0" fmla="*/ 158 w 158"/>
                <a:gd name="T1" fmla="*/ 58 h 130"/>
                <a:gd name="T2" fmla="*/ 52 w 158"/>
                <a:gd name="T3" fmla="*/ 27 h 130"/>
                <a:gd name="T4" fmla="*/ 17 w 158"/>
                <a:gd name="T5" fmla="*/ 130 h 130"/>
                <a:gd name="T6" fmla="*/ 67 w 158"/>
                <a:gd name="T7" fmla="*/ 50 h 130"/>
                <a:gd name="T8" fmla="*/ 158 w 158"/>
                <a:gd name="T9" fmla="*/ 5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0">
                  <a:moveTo>
                    <a:pt x="158" y="58"/>
                  </a:moveTo>
                  <a:cubicBezTo>
                    <a:pt x="158" y="58"/>
                    <a:pt x="105" y="0"/>
                    <a:pt x="52" y="27"/>
                  </a:cubicBezTo>
                  <a:cubicBezTo>
                    <a:pt x="0" y="55"/>
                    <a:pt x="17" y="130"/>
                    <a:pt x="17" y="130"/>
                  </a:cubicBezTo>
                  <a:cubicBezTo>
                    <a:pt x="17" y="130"/>
                    <a:pt x="21" y="73"/>
                    <a:pt x="67" y="50"/>
                  </a:cubicBezTo>
                  <a:cubicBezTo>
                    <a:pt x="109" y="29"/>
                    <a:pt x="158" y="58"/>
                    <a:pt x="158" y="5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0" name="ïšḷîḍè"/>
            <p:cNvSpPr/>
            <p:nvPr/>
          </p:nvSpPr>
          <p:spPr bwMode="auto">
            <a:xfrm>
              <a:off x="5373688" y="4032250"/>
              <a:ext cx="174625" cy="223838"/>
            </a:xfrm>
            <a:custGeom>
              <a:avLst/>
              <a:gdLst>
                <a:gd name="T0" fmla="*/ 50 w 91"/>
                <a:gd name="T1" fmla="*/ 117 h 117"/>
                <a:gd name="T2" fmla="*/ 91 w 91"/>
                <a:gd name="T3" fmla="*/ 0 h 117"/>
                <a:gd name="T4" fmla="*/ 50 w 91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17">
                  <a:moveTo>
                    <a:pt x="50" y="117"/>
                  </a:moveTo>
                  <a:cubicBezTo>
                    <a:pt x="50" y="117"/>
                    <a:pt x="15" y="39"/>
                    <a:pt x="91" y="0"/>
                  </a:cubicBezTo>
                  <a:cubicBezTo>
                    <a:pt x="91" y="0"/>
                    <a:pt x="0" y="24"/>
                    <a:pt x="50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1" name="išļïḑe"/>
            <p:cNvSpPr/>
            <p:nvPr/>
          </p:nvSpPr>
          <p:spPr bwMode="auto">
            <a:xfrm>
              <a:off x="5095876" y="4338638"/>
              <a:ext cx="647700" cy="476250"/>
            </a:xfrm>
            <a:custGeom>
              <a:avLst/>
              <a:gdLst>
                <a:gd name="T0" fmla="*/ 0 w 338"/>
                <a:gd name="T1" fmla="*/ 126 h 249"/>
                <a:gd name="T2" fmla="*/ 276 w 338"/>
                <a:gd name="T3" fmla="*/ 0 h 249"/>
                <a:gd name="T4" fmla="*/ 323 w 338"/>
                <a:gd name="T5" fmla="*/ 150 h 249"/>
                <a:gd name="T6" fmla="*/ 58 w 338"/>
                <a:gd name="T7" fmla="*/ 249 h 249"/>
                <a:gd name="T8" fmla="*/ 0 w 338"/>
                <a:gd name="T9" fmla="*/ 1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249">
                  <a:moveTo>
                    <a:pt x="0" y="126"/>
                  </a:moveTo>
                  <a:cubicBezTo>
                    <a:pt x="0" y="126"/>
                    <a:pt x="99" y="55"/>
                    <a:pt x="276" y="0"/>
                  </a:cubicBezTo>
                  <a:cubicBezTo>
                    <a:pt x="276" y="0"/>
                    <a:pt x="338" y="77"/>
                    <a:pt x="323" y="150"/>
                  </a:cubicBezTo>
                  <a:cubicBezTo>
                    <a:pt x="323" y="150"/>
                    <a:pt x="223" y="233"/>
                    <a:pt x="58" y="249"/>
                  </a:cubicBezTo>
                  <a:cubicBezTo>
                    <a:pt x="58" y="249"/>
                    <a:pt x="6" y="214"/>
                    <a:pt x="0" y="126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2" name="î$1ïḍè"/>
            <p:cNvSpPr/>
            <p:nvPr/>
          </p:nvSpPr>
          <p:spPr bwMode="auto">
            <a:xfrm>
              <a:off x="5094288" y="4335463"/>
              <a:ext cx="630238" cy="485775"/>
            </a:xfrm>
            <a:custGeom>
              <a:avLst/>
              <a:gdLst>
                <a:gd name="T0" fmla="*/ 1 w 329"/>
                <a:gd name="T1" fmla="*/ 129 h 254"/>
                <a:gd name="T2" fmla="*/ 89 w 329"/>
                <a:gd name="T3" fmla="*/ 78 h 254"/>
                <a:gd name="T4" fmla="*/ 195 w 329"/>
                <a:gd name="T5" fmla="*/ 31 h 254"/>
                <a:gd name="T6" fmla="*/ 262 w 329"/>
                <a:gd name="T7" fmla="*/ 7 h 254"/>
                <a:gd name="T8" fmla="*/ 277 w 329"/>
                <a:gd name="T9" fmla="*/ 4 h 254"/>
                <a:gd name="T10" fmla="*/ 282 w 329"/>
                <a:gd name="T11" fmla="*/ 11 h 254"/>
                <a:gd name="T12" fmla="*/ 317 w 329"/>
                <a:gd name="T13" fmla="*/ 79 h 254"/>
                <a:gd name="T14" fmla="*/ 326 w 329"/>
                <a:gd name="T15" fmla="*/ 127 h 254"/>
                <a:gd name="T16" fmla="*/ 325 w 329"/>
                <a:gd name="T17" fmla="*/ 141 h 254"/>
                <a:gd name="T18" fmla="*/ 325 w 329"/>
                <a:gd name="T19" fmla="*/ 151 h 254"/>
                <a:gd name="T20" fmla="*/ 322 w 329"/>
                <a:gd name="T21" fmla="*/ 153 h 254"/>
                <a:gd name="T22" fmla="*/ 182 w 329"/>
                <a:gd name="T23" fmla="*/ 224 h 254"/>
                <a:gd name="T24" fmla="*/ 96 w 329"/>
                <a:gd name="T25" fmla="*/ 245 h 254"/>
                <a:gd name="T26" fmla="*/ 72 w 329"/>
                <a:gd name="T27" fmla="*/ 248 h 254"/>
                <a:gd name="T28" fmla="*/ 60 w 329"/>
                <a:gd name="T29" fmla="*/ 249 h 254"/>
                <a:gd name="T30" fmla="*/ 52 w 329"/>
                <a:gd name="T31" fmla="*/ 243 h 254"/>
                <a:gd name="T32" fmla="*/ 2 w 329"/>
                <a:gd name="T33" fmla="*/ 127 h 254"/>
                <a:gd name="T34" fmla="*/ 0 w 329"/>
                <a:gd name="T35" fmla="*/ 129 h 254"/>
                <a:gd name="T36" fmla="*/ 37 w 329"/>
                <a:gd name="T37" fmla="*/ 231 h 254"/>
                <a:gd name="T38" fmla="*/ 56 w 329"/>
                <a:gd name="T39" fmla="*/ 250 h 254"/>
                <a:gd name="T40" fmla="*/ 58 w 329"/>
                <a:gd name="T41" fmla="*/ 252 h 254"/>
                <a:gd name="T42" fmla="*/ 74 w 329"/>
                <a:gd name="T43" fmla="*/ 250 h 254"/>
                <a:gd name="T44" fmla="*/ 94 w 329"/>
                <a:gd name="T45" fmla="*/ 247 h 254"/>
                <a:gd name="T46" fmla="*/ 295 w 329"/>
                <a:gd name="T47" fmla="*/ 173 h 254"/>
                <a:gd name="T48" fmla="*/ 323 w 329"/>
                <a:gd name="T49" fmla="*/ 154 h 254"/>
                <a:gd name="T50" fmla="*/ 327 w 329"/>
                <a:gd name="T51" fmla="*/ 141 h 254"/>
                <a:gd name="T52" fmla="*/ 325 w 329"/>
                <a:gd name="T53" fmla="*/ 99 h 254"/>
                <a:gd name="T54" fmla="*/ 278 w 329"/>
                <a:gd name="T55" fmla="*/ 0 h 254"/>
                <a:gd name="T56" fmla="*/ 278 w 329"/>
                <a:gd name="T57" fmla="*/ 0 h 254"/>
                <a:gd name="T58" fmla="*/ 73 w 329"/>
                <a:gd name="T59" fmla="*/ 85 h 254"/>
                <a:gd name="T60" fmla="*/ 2 w 329"/>
                <a:gd name="T61" fmla="*/ 127 h 254"/>
                <a:gd name="T62" fmla="*/ 1 w 329"/>
                <a:gd name="T63" fmla="*/ 12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" h="254">
                  <a:moveTo>
                    <a:pt x="1" y="129"/>
                  </a:moveTo>
                  <a:cubicBezTo>
                    <a:pt x="28" y="109"/>
                    <a:pt x="59" y="93"/>
                    <a:pt x="89" y="78"/>
                  </a:cubicBezTo>
                  <a:cubicBezTo>
                    <a:pt x="124" y="60"/>
                    <a:pt x="159" y="45"/>
                    <a:pt x="195" y="31"/>
                  </a:cubicBezTo>
                  <a:cubicBezTo>
                    <a:pt x="217" y="23"/>
                    <a:pt x="240" y="15"/>
                    <a:pt x="262" y="7"/>
                  </a:cubicBezTo>
                  <a:cubicBezTo>
                    <a:pt x="265" y="6"/>
                    <a:pt x="275" y="1"/>
                    <a:pt x="277" y="4"/>
                  </a:cubicBezTo>
                  <a:cubicBezTo>
                    <a:pt x="279" y="6"/>
                    <a:pt x="280" y="9"/>
                    <a:pt x="282" y="11"/>
                  </a:cubicBezTo>
                  <a:cubicBezTo>
                    <a:pt x="297" y="32"/>
                    <a:pt x="309" y="55"/>
                    <a:pt x="317" y="79"/>
                  </a:cubicBezTo>
                  <a:cubicBezTo>
                    <a:pt x="322" y="95"/>
                    <a:pt x="325" y="111"/>
                    <a:pt x="326" y="127"/>
                  </a:cubicBezTo>
                  <a:cubicBezTo>
                    <a:pt x="326" y="132"/>
                    <a:pt x="325" y="136"/>
                    <a:pt x="325" y="141"/>
                  </a:cubicBezTo>
                  <a:cubicBezTo>
                    <a:pt x="325" y="142"/>
                    <a:pt x="324" y="151"/>
                    <a:pt x="325" y="151"/>
                  </a:cubicBezTo>
                  <a:cubicBezTo>
                    <a:pt x="324" y="152"/>
                    <a:pt x="323" y="152"/>
                    <a:pt x="322" y="153"/>
                  </a:cubicBezTo>
                  <a:cubicBezTo>
                    <a:pt x="281" y="185"/>
                    <a:pt x="231" y="207"/>
                    <a:pt x="182" y="224"/>
                  </a:cubicBezTo>
                  <a:cubicBezTo>
                    <a:pt x="154" y="233"/>
                    <a:pt x="125" y="240"/>
                    <a:pt x="96" y="245"/>
                  </a:cubicBezTo>
                  <a:cubicBezTo>
                    <a:pt x="88" y="246"/>
                    <a:pt x="80" y="247"/>
                    <a:pt x="72" y="248"/>
                  </a:cubicBezTo>
                  <a:cubicBezTo>
                    <a:pt x="70" y="249"/>
                    <a:pt x="62" y="251"/>
                    <a:pt x="60" y="249"/>
                  </a:cubicBezTo>
                  <a:cubicBezTo>
                    <a:pt x="57" y="247"/>
                    <a:pt x="55" y="245"/>
                    <a:pt x="52" y="243"/>
                  </a:cubicBezTo>
                  <a:cubicBezTo>
                    <a:pt x="20" y="214"/>
                    <a:pt x="5" y="169"/>
                    <a:pt x="2" y="127"/>
                  </a:cubicBezTo>
                  <a:cubicBezTo>
                    <a:pt x="2" y="126"/>
                    <a:pt x="0" y="128"/>
                    <a:pt x="0" y="129"/>
                  </a:cubicBezTo>
                  <a:cubicBezTo>
                    <a:pt x="3" y="166"/>
                    <a:pt x="14" y="202"/>
                    <a:pt x="37" y="231"/>
                  </a:cubicBezTo>
                  <a:cubicBezTo>
                    <a:pt x="43" y="238"/>
                    <a:pt x="49" y="244"/>
                    <a:pt x="56" y="250"/>
                  </a:cubicBezTo>
                  <a:cubicBezTo>
                    <a:pt x="56" y="251"/>
                    <a:pt x="57" y="251"/>
                    <a:pt x="58" y="252"/>
                  </a:cubicBezTo>
                  <a:cubicBezTo>
                    <a:pt x="61" y="254"/>
                    <a:pt x="71" y="251"/>
                    <a:pt x="74" y="250"/>
                  </a:cubicBezTo>
                  <a:cubicBezTo>
                    <a:pt x="80" y="250"/>
                    <a:pt x="87" y="248"/>
                    <a:pt x="94" y="247"/>
                  </a:cubicBezTo>
                  <a:cubicBezTo>
                    <a:pt x="165" y="236"/>
                    <a:pt x="234" y="211"/>
                    <a:pt x="295" y="173"/>
                  </a:cubicBezTo>
                  <a:cubicBezTo>
                    <a:pt x="305" y="167"/>
                    <a:pt x="314" y="161"/>
                    <a:pt x="323" y="154"/>
                  </a:cubicBezTo>
                  <a:cubicBezTo>
                    <a:pt x="327" y="151"/>
                    <a:pt x="326" y="146"/>
                    <a:pt x="327" y="141"/>
                  </a:cubicBezTo>
                  <a:cubicBezTo>
                    <a:pt x="329" y="127"/>
                    <a:pt x="327" y="113"/>
                    <a:pt x="325" y="99"/>
                  </a:cubicBezTo>
                  <a:cubicBezTo>
                    <a:pt x="318" y="64"/>
                    <a:pt x="300" y="29"/>
                    <a:pt x="278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07" y="23"/>
                    <a:pt x="138" y="50"/>
                    <a:pt x="73" y="85"/>
                  </a:cubicBezTo>
                  <a:cubicBezTo>
                    <a:pt x="48" y="97"/>
                    <a:pt x="24" y="111"/>
                    <a:pt x="2" y="127"/>
                  </a:cubicBezTo>
                  <a:cubicBezTo>
                    <a:pt x="1" y="127"/>
                    <a:pt x="0" y="130"/>
                    <a:pt x="1" y="129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3" name="îŝľiḑè"/>
            <p:cNvSpPr/>
            <p:nvPr/>
          </p:nvSpPr>
          <p:spPr bwMode="auto">
            <a:xfrm>
              <a:off x="5068888" y="4359275"/>
              <a:ext cx="712788" cy="536575"/>
            </a:xfrm>
            <a:custGeom>
              <a:avLst/>
              <a:gdLst>
                <a:gd name="T0" fmla="*/ 51 w 372"/>
                <a:gd name="T1" fmla="*/ 245 h 280"/>
                <a:gd name="T2" fmla="*/ 161 w 372"/>
                <a:gd name="T3" fmla="*/ 70 h 280"/>
                <a:gd name="T4" fmla="*/ 370 w 372"/>
                <a:gd name="T5" fmla="*/ 135 h 280"/>
                <a:gd name="T6" fmla="*/ 51 w 372"/>
                <a:gd name="T7" fmla="*/ 24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280">
                  <a:moveTo>
                    <a:pt x="51" y="245"/>
                  </a:moveTo>
                  <a:cubicBezTo>
                    <a:pt x="51" y="245"/>
                    <a:pt x="0" y="133"/>
                    <a:pt x="161" y="70"/>
                  </a:cubicBezTo>
                  <a:cubicBezTo>
                    <a:pt x="341" y="0"/>
                    <a:pt x="372" y="109"/>
                    <a:pt x="370" y="135"/>
                  </a:cubicBezTo>
                  <a:cubicBezTo>
                    <a:pt x="370" y="135"/>
                    <a:pt x="250" y="280"/>
                    <a:pt x="51" y="245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4" name="ís1îdè"/>
            <p:cNvSpPr/>
            <p:nvPr/>
          </p:nvSpPr>
          <p:spPr bwMode="auto">
            <a:xfrm>
              <a:off x="5151438" y="4449763"/>
              <a:ext cx="565150" cy="330200"/>
            </a:xfrm>
            <a:custGeom>
              <a:avLst/>
              <a:gdLst>
                <a:gd name="T0" fmla="*/ 223 w 295"/>
                <a:gd name="T1" fmla="*/ 0 h 172"/>
                <a:gd name="T2" fmla="*/ 118 w 295"/>
                <a:gd name="T3" fmla="*/ 23 h 172"/>
                <a:gd name="T4" fmla="*/ 0 w 295"/>
                <a:gd name="T5" fmla="*/ 156 h 172"/>
                <a:gd name="T6" fmla="*/ 0 w 295"/>
                <a:gd name="T7" fmla="*/ 157 h 172"/>
                <a:gd name="T8" fmla="*/ 0 w 295"/>
                <a:gd name="T9" fmla="*/ 159 h 172"/>
                <a:gd name="T10" fmla="*/ 10 w 295"/>
                <a:gd name="T11" fmla="*/ 172 h 172"/>
                <a:gd name="T12" fmla="*/ 139 w 295"/>
                <a:gd name="T13" fmla="*/ 63 h 172"/>
                <a:gd name="T14" fmla="*/ 244 w 295"/>
                <a:gd name="T15" fmla="*/ 38 h 172"/>
                <a:gd name="T16" fmla="*/ 295 w 295"/>
                <a:gd name="T17" fmla="*/ 49 h 172"/>
                <a:gd name="T18" fmla="*/ 287 w 295"/>
                <a:gd name="T19" fmla="*/ 17 h 172"/>
                <a:gd name="T20" fmla="*/ 286 w 295"/>
                <a:gd name="T21" fmla="*/ 16 h 172"/>
                <a:gd name="T22" fmla="*/ 223 w 295"/>
                <a:gd name="T2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5" h="172">
                  <a:moveTo>
                    <a:pt x="223" y="0"/>
                  </a:moveTo>
                  <a:cubicBezTo>
                    <a:pt x="195" y="0"/>
                    <a:pt x="161" y="6"/>
                    <a:pt x="118" y="23"/>
                  </a:cubicBezTo>
                  <a:cubicBezTo>
                    <a:pt x="20" y="62"/>
                    <a:pt x="0" y="118"/>
                    <a:pt x="0" y="15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8"/>
                    <a:pt x="0" y="158"/>
                    <a:pt x="0" y="159"/>
                  </a:cubicBezTo>
                  <a:cubicBezTo>
                    <a:pt x="3" y="164"/>
                    <a:pt x="7" y="168"/>
                    <a:pt x="10" y="172"/>
                  </a:cubicBezTo>
                  <a:cubicBezTo>
                    <a:pt x="18" y="127"/>
                    <a:pt x="53" y="98"/>
                    <a:pt x="139" y="63"/>
                  </a:cubicBezTo>
                  <a:cubicBezTo>
                    <a:pt x="184" y="44"/>
                    <a:pt x="218" y="38"/>
                    <a:pt x="244" y="38"/>
                  </a:cubicBezTo>
                  <a:cubicBezTo>
                    <a:pt x="267" y="38"/>
                    <a:pt x="283" y="43"/>
                    <a:pt x="295" y="49"/>
                  </a:cubicBezTo>
                  <a:cubicBezTo>
                    <a:pt x="294" y="38"/>
                    <a:pt x="291" y="27"/>
                    <a:pt x="287" y="17"/>
                  </a:cubicBezTo>
                  <a:cubicBezTo>
                    <a:pt x="287" y="17"/>
                    <a:pt x="286" y="16"/>
                    <a:pt x="286" y="16"/>
                  </a:cubicBezTo>
                  <a:cubicBezTo>
                    <a:pt x="270" y="6"/>
                    <a:pt x="250" y="0"/>
                    <a:pt x="223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5" name="ïşlíḍe"/>
            <p:cNvSpPr/>
            <p:nvPr/>
          </p:nvSpPr>
          <p:spPr bwMode="auto">
            <a:xfrm>
              <a:off x="5080001" y="4302125"/>
              <a:ext cx="557213" cy="322263"/>
            </a:xfrm>
            <a:custGeom>
              <a:avLst/>
              <a:gdLst>
                <a:gd name="T0" fmla="*/ 0 w 291"/>
                <a:gd name="T1" fmla="*/ 136 h 168"/>
                <a:gd name="T2" fmla="*/ 41 w 291"/>
                <a:gd name="T3" fmla="*/ 168 h 168"/>
                <a:gd name="T4" fmla="*/ 275 w 291"/>
                <a:gd name="T5" fmla="*/ 57 h 168"/>
                <a:gd name="T6" fmla="*/ 285 w 291"/>
                <a:gd name="T7" fmla="*/ 0 h 168"/>
                <a:gd name="T8" fmla="*/ 0 w 291"/>
                <a:gd name="T9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8">
                  <a:moveTo>
                    <a:pt x="0" y="136"/>
                  </a:moveTo>
                  <a:cubicBezTo>
                    <a:pt x="0" y="136"/>
                    <a:pt x="23" y="165"/>
                    <a:pt x="41" y="168"/>
                  </a:cubicBezTo>
                  <a:cubicBezTo>
                    <a:pt x="77" y="168"/>
                    <a:pt x="166" y="116"/>
                    <a:pt x="275" y="57"/>
                  </a:cubicBezTo>
                  <a:cubicBezTo>
                    <a:pt x="275" y="57"/>
                    <a:pt x="291" y="43"/>
                    <a:pt x="285" y="0"/>
                  </a:cubicBezTo>
                  <a:cubicBezTo>
                    <a:pt x="285" y="0"/>
                    <a:pt x="27" y="127"/>
                    <a:pt x="0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6" name="í$1idé"/>
            <p:cNvSpPr/>
            <p:nvPr/>
          </p:nvSpPr>
          <p:spPr bwMode="auto">
            <a:xfrm>
              <a:off x="5076826" y="4300538"/>
              <a:ext cx="555625" cy="328613"/>
            </a:xfrm>
            <a:custGeom>
              <a:avLst/>
              <a:gdLst>
                <a:gd name="T0" fmla="*/ 1 w 290"/>
                <a:gd name="T1" fmla="*/ 138 h 172"/>
                <a:gd name="T2" fmla="*/ 51 w 290"/>
                <a:gd name="T3" fmla="*/ 169 h 172"/>
                <a:gd name="T4" fmla="*/ 125 w 290"/>
                <a:gd name="T5" fmla="*/ 141 h 172"/>
                <a:gd name="T6" fmla="*/ 238 w 290"/>
                <a:gd name="T7" fmla="*/ 81 h 172"/>
                <a:gd name="T8" fmla="*/ 269 w 290"/>
                <a:gd name="T9" fmla="*/ 64 h 172"/>
                <a:gd name="T10" fmla="*/ 279 w 290"/>
                <a:gd name="T11" fmla="*/ 57 h 172"/>
                <a:gd name="T12" fmla="*/ 289 w 290"/>
                <a:gd name="T13" fmla="*/ 32 h 172"/>
                <a:gd name="T14" fmla="*/ 288 w 290"/>
                <a:gd name="T15" fmla="*/ 0 h 172"/>
                <a:gd name="T16" fmla="*/ 287 w 290"/>
                <a:gd name="T17" fmla="*/ 0 h 172"/>
                <a:gd name="T18" fmla="*/ 70 w 290"/>
                <a:gd name="T19" fmla="*/ 105 h 172"/>
                <a:gd name="T20" fmla="*/ 2 w 290"/>
                <a:gd name="T21" fmla="*/ 136 h 172"/>
                <a:gd name="T22" fmla="*/ 2 w 290"/>
                <a:gd name="T23" fmla="*/ 139 h 172"/>
                <a:gd name="T24" fmla="*/ 35 w 290"/>
                <a:gd name="T25" fmla="*/ 124 h 172"/>
                <a:gd name="T26" fmla="*/ 96 w 290"/>
                <a:gd name="T27" fmla="*/ 96 h 172"/>
                <a:gd name="T28" fmla="*/ 234 w 290"/>
                <a:gd name="T29" fmla="*/ 28 h 172"/>
                <a:gd name="T30" fmla="*/ 278 w 290"/>
                <a:gd name="T31" fmla="*/ 7 h 172"/>
                <a:gd name="T32" fmla="*/ 287 w 290"/>
                <a:gd name="T33" fmla="*/ 2 h 172"/>
                <a:gd name="T34" fmla="*/ 287 w 290"/>
                <a:gd name="T35" fmla="*/ 23 h 172"/>
                <a:gd name="T36" fmla="*/ 282 w 290"/>
                <a:gd name="T37" fmla="*/ 47 h 172"/>
                <a:gd name="T38" fmla="*/ 255 w 290"/>
                <a:gd name="T39" fmla="*/ 68 h 172"/>
                <a:gd name="T40" fmla="*/ 193 w 290"/>
                <a:gd name="T41" fmla="*/ 102 h 172"/>
                <a:gd name="T42" fmla="*/ 92 w 290"/>
                <a:gd name="T43" fmla="*/ 153 h 172"/>
                <a:gd name="T44" fmla="*/ 44 w 290"/>
                <a:gd name="T45" fmla="*/ 167 h 172"/>
                <a:gd name="T46" fmla="*/ 17 w 290"/>
                <a:gd name="T47" fmla="*/ 151 h 172"/>
                <a:gd name="T48" fmla="*/ 4 w 290"/>
                <a:gd name="T49" fmla="*/ 136 h 172"/>
                <a:gd name="T50" fmla="*/ 1 w 290"/>
                <a:gd name="T51" fmla="*/ 13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0" h="172">
                  <a:moveTo>
                    <a:pt x="1" y="138"/>
                  </a:moveTo>
                  <a:cubicBezTo>
                    <a:pt x="13" y="153"/>
                    <a:pt x="30" y="172"/>
                    <a:pt x="51" y="169"/>
                  </a:cubicBezTo>
                  <a:cubicBezTo>
                    <a:pt x="77" y="165"/>
                    <a:pt x="102" y="152"/>
                    <a:pt x="125" y="141"/>
                  </a:cubicBezTo>
                  <a:cubicBezTo>
                    <a:pt x="163" y="122"/>
                    <a:pt x="200" y="101"/>
                    <a:pt x="238" y="81"/>
                  </a:cubicBezTo>
                  <a:cubicBezTo>
                    <a:pt x="248" y="75"/>
                    <a:pt x="259" y="69"/>
                    <a:pt x="269" y="64"/>
                  </a:cubicBezTo>
                  <a:cubicBezTo>
                    <a:pt x="273" y="62"/>
                    <a:pt x="277" y="60"/>
                    <a:pt x="279" y="57"/>
                  </a:cubicBezTo>
                  <a:cubicBezTo>
                    <a:pt x="285" y="50"/>
                    <a:pt x="287" y="41"/>
                    <a:pt x="289" y="32"/>
                  </a:cubicBezTo>
                  <a:cubicBezTo>
                    <a:pt x="290" y="22"/>
                    <a:pt x="290" y="11"/>
                    <a:pt x="288" y="0"/>
                  </a:cubicBezTo>
                  <a:cubicBezTo>
                    <a:pt x="288" y="0"/>
                    <a:pt x="287" y="0"/>
                    <a:pt x="287" y="0"/>
                  </a:cubicBezTo>
                  <a:cubicBezTo>
                    <a:pt x="215" y="35"/>
                    <a:pt x="143" y="71"/>
                    <a:pt x="70" y="105"/>
                  </a:cubicBezTo>
                  <a:cubicBezTo>
                    <a:pt x="48" y="116"/>
                    <a:pt x="26" y="128"/>
                    <a:pt x="2" y="136"/>
                  </a:cubicBezTo>
                  <a:cubicBezTo>
                    <a:pt x="1" y="136"/>
                    <a:pt x="1" y="139"/>
                    <a:pt x="2" y="139"/>
                  </a:cubicBezTo>
                  <a:cubicBezTo>
                    <a:pt x="14" y="135"/>
                    <a:pt x="25" y="129"/>
                    <a:pt x="35" y="124"/>
                  </a:cubicBezTo>
                  <a:cubicBezTo>
                    <a:pt x="56" y="115"/>
                    <a:pt x="76" y="105"/>
                    <a:pt x="96" y="96"/>
                  </a:cubicBezTo>
                  <a:cubicBezTo>
                    <a:pt x="142" y="73"/>
                    <a:pt x="188" y="51"/>
                    <a:pt x="234" y="28"/>
                  </a:cubicBezTo>
                  <a:cubicBezTo>
                    <a:pt x="249" y="21"/>
                    <a:pt x="264" y="14"/>
                    <a:pt x="278" y="7"/>
                  </a:cubicBezTo>
                  <a:cubicBezTo>
                    <a:pt x="281" y="5"/>
                    <a:pt x="284" y="4"/>
                    <a:pt x="287" y="2"/>
                  </a:cubicBezTo>
                  <a:cubicBezTo>
                    <a:pt x="285" y="3"/>
                    <a:pt x="287" y="19"/>
                    <a:pt x="287" y="23"/>
                  </a:cubicBezTo>
                  <a:cubicBezTo>
                    <a:pt x="287" y="31"/>
                    <a:pt x="285" y="39"/>
                    <a:pt x="282" y="47"/>
                  </a:cubicBezTo>
                  <a:cubicBezTo>
                    <a:pt x="277" y="59"/>
                    <a:pt x="266" y="62"/>
                    <a:pt x="255" y="68"/>
                  </a:cubicBezTo>
                  <a:cubicBezTo>
                    <a:pt x="235" y="80"/>
                    <a:pt x="214" y="91"/>
                    <a:pt x="193" y="102"/>
                  </a:cubicBezTo>
                  <a:cubicBezTo>
                    <a:pt x="160" y="120"/>
                    <a:pt x="127" y="139"/>
                    <a:pt x="92" y="153"/>
                  </a:cubicBezTo>
                  <a:cubicBezTo>
                    <a:pt x="77" y="160"/>
                    <a:pt x="61" y="167"/>
                    <a:pt x="44" y="167"/>
                  </a:cubicBezTo>
                  <a:cubicBezTo>
                    <a:pt x="34" y="167"/>
                    <a:pt x="24" y="157"/>
                    <a:pt x="17" y="151"/>
                  </a:cubicBezTo>
                  <a:cubicBezTo>
                    <a:pt x="12" y="146"/>
                    <a:pt x="8" y="141"/>
                    <a:pt x="4" y="136"/>
                  </a:cubicBezTo>
                  <a:cubicBezTo>
                    <a:pt x="3" y="135"/>
                    <a:pt x="0" y="137"/>
                    <a:pt x="1" y="13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7" name="ïṥľïḑè"/>
            <p:cNvSpPr/>
            <p:nvPr/>
          </p:nvSpPr>
          <p:spPr bwMode="auto">
            <a:xfrm>
              <a:off x="5667376" y="4108450"/>
              <a:ext cx="160338" cy="120650"/>
            </a:xfrm>
            <a:custGeom>
              <a:avLst/>
              <a:gdLst>
                <a:gd name="T0" fmla="*/ 80 w 84"/>
                <a:gd name="T1" fmla="*/ 20 h 63"/>
                <a:gd name="T2" fmla="*/ 49 w 84"/>
                <a:gd name="T3" fmla="*/ 57 h 63"/>
                <a:gd name="T4" fmla="*/ 4 w 84"/>
                <a:gd name="T5" fmla="*/ 43 h 63"/>
                <a:gd name="T6" fmla="*/ 34 w 84"/>
                <a:gd name="T7" fmla="*/ 6 h 63"/>
                <a:gd name="T8" fmla="*/ 80 w 84"/>
                <a:gd name="T9" fmla="*/ 2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3">
                  <a:moveTo>
                    <a:pt x="80" y="20"/>
                  </a:moveTo>
                  <a:cubicBezTo>
                    <a:pt x="84" y="34"/>
                    <a:pt x="70" y="51"/>
                    <a:pt x="49" y="57"/>
                  </a:cubicBezTo>
                  <a:cubicBezTo>
                    <a:pt x="28" y="63"/>
                    <a:pt x="8" y="57"/>
                    <a:pt x="4" y="43"/>
                  </a:cubicBezTo>
                  <a:cubicBezTo>
                    <a:pt x="0" y="29"/>
                    <a:pt x="13" y="12"/>
                    <a:pt x="34" y="6"/>
                  </a:cubicBezTo>
                  <a:cubicBezTo>
                    <a:pt x="55" y="0"/>
                    <a:pt x="76" y="6"/>
                    <a:pt x="80" y="20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8" name="îṧlïḑê"/>
            <p:cNvSpPr/>
            <p:nvPr/>
          </p:nvSpPr>
          <p:spPr bwMode="auto">
            <a:xfrm>
              <a:off x="5768976" y="4133850"/>
              <a:ext cx="38100" cy="30163"/>
            </a:xfrm>
            <a:custGeom>
              <a:avLst/>
              <a:gdLst>
                <a:gd name="T0" fmla="*/ 18 w 20"/>
                <a:gd name="T1" fmla="*/ 5 h 16"/>
                <a:gd name="T2" fmla="*/ 12 w 20"/>
                <a:gd name="T3" fmla="*/ 15 h 16"/>
                <a:gd name="T4" fmla="*/ 1 w 20"/>
                <a:gd name="T5" fmla="*/ 10 h 16"/>
                <a:gd name="T6" fmla="*/ 8 w 20"/>
                <a:gd name="T7" fmla="*/ 1 h 16"/>
                <a:gd name="T8" fmla="*/ 18 w 20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8" y="5"/>
                  </a:moveTo>
                  <a:cubicBezTo>
                    <a:pt x="20" y="9"/>
                    <a:pt x="17" y="13"/>
                    <a:pt x="12" y="15"/>
                  </a:cubicBezTo>
                  <a:cubicBezTo>
                    <a:pt x="7" y="16"/>
                    <a:pt x="2" y="14"/>
                    <a:pt x="1" y="10"/>
                  </a:cubicBezTo>
                  <a:cubicBezTo>
                    <a:pt x="0" y="7"/>
                    <a:pt x="3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9" name="îŝlíḍè"/>
            <p:cNvSpPr/>
            <p:nvPr/>
          </p:nvSpPr>
          <p:spPr bwMode="auto">
            <a:xfrm>
              <a:off x="5922963" y="2833688"/>
              <a:ext cx="39688" cy="31750"/>
            </a:xfrm>
            <a:custGeom>
              <a:avLst/>
              <a:gdLst>
                <a:gd name="T0" fmla="*/ 19 w 20"/>
                <a:gd name="T1" fmla="*/ 6 h 17"/>
                <a:gd name="T2" fmla="*/ 12 w 20"/>
                <a:gd name="T3" fmla="*/ 15 h 17"/>
                <a:gd name="T4" fmla="*/ 1 w 20"/>
                <a:gd name="T5" fmla="*/ 11 h 17"/>
                <a:gd name="T6" fmla="*/ 8 w 20"/>
                <a:gd name="T7" fmla="*/ 1 h 17"/>
                <a:gd name="T8" fmla="*/ 19 w 20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20" y="10"/>
                    <a:pt x="17" y="14"/>
                    <a:pt x="12" y="15"/>
                  </a:cubicBezTo>
                  <a:cubicBezTo>
                    <a:pt x="7" y="17"/>
                    <a:pt x="3" y="15"/>
                    <a:pt x="1" y="11"/>
                  </a:cubicBezTo>
                  <a:cubicBezTo>
                    <a:pt x="0" y="7"/>
                    <a:pt x="3" y="3"/>
                    <a:pt x="8" y="1"/>
                  </a:cubicBezTo>
                  <a:cubicBezTo>
                    <a:pt x="13" y="0"/>
                    <a:pt x="17" y="2"/>
                    <a:pt x="1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0" name="iŝḻiďé"/>
            <p:cNvSpPr/>
            <p:nvPr/>
          </p:nvSpPr>
          <p:spPr bwMode="auto">
            <a:xfrm>
              <a:off x="4733926" y="4484688"/>
              <a:ext cx="160338" cy="123825"/>
            </a:xfrm>
            <a:custGeom>
              <a:avLst/>
              <a:gdLst>
                <a:gd name="T0" fmla="*/ 78 w 84"/>
                <a:gd name="T1" fmla="*/ 17 h 65"/>
                <a:gd name="T2" fmla="*/ 52 w 84"/>
                <a:gd name="T3" fmla="*/ 57 h 65"/>
                <a:gd name="T4" fmla="*/ 5 w 84"/>
                <a:gd name="T5" fmla="*/ 48 h 65"/>
                <a:gd name="T6" fmla="*/ 31 w 84"/>
                <a:gd name="T7" fmla="*/ 8 h 65"/>
                <a:gd name="T8" fmla="*/ 78 w 84"/>
                <a:gd name="T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5">
                  <a:moveTo>
                    <a:pt x="78" y="17"/>
                  </a:moveTo>
                  <a:cubicBezTo>
                    <a:pt x="84" y="30"/>
                    <a:pt x="72" y="48"/>
                    <a:pt x="52" y="57"/>
                  </a:cubicBezTo>
                  <a:cubicBezTo>
                    <a:pt x="32" y="65"/>
                    <a:pt x="11" y="61"/>
                    <a:pt x="5" y="48"/>
                  </a:cubicBezTo>
                  <a:cubicBezTo>
                    <a:pt x="0" y="35"/>
                    <a:pt x="11" y="17"/>
                    <a:pt x="31" y="8"/>
                  </a:cubicBezTo>
                  <a:cubicBezTo>
                    <a:pt x="52" y="0"/>
                    <a:pt x="72" y="4"/>
                    <a:pt x="78" y="17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1" name="ï$ḻiḍe"/>
            <p:cNvSpPr/>
            <p:nvPr/>
          </p:nvSpPr>
          <p:spPr bwMode="auto">
            <a:xfrm>
              <a:off x="5221288" y="4300538"/>
              <a:ext cx="155575" cy="104775"/>
            </a:xfrm>
            <a:custGeom>
              <a:avLst/>
              <a:gdLst>
                <a:gd name="T0" fmla="*/ 51 w 81"/>
                <a:gd name="T1" fmla="*/ 0 h 55"/>
                <a:gd name="T2" fmla="*/ 30 w 81"/>
                <a:gd name="T3" fmla="*/ 5 h 55"/>
                <a:gd name="T4" fmla="*/ 6 w 81"/>
                <a:gd name="T5" fmla="*/ 43 h 55"/>
                <a:gd name="T6" fmla="*/ 30 w 81"/>
                <a:gd name="T7" fmla="*/ 55 h 55"/>
                <a:gd name="T8" fmla="*/ 51 w 81"/>
                <a:gd name="T9" fmla="*/ 50 h 55"/>
                <a:gd name="T10" fmla="*/ 75 w 81"/>
                <a:gd name="T11" fmla="*/ 12 h 55"/>
                <a:gd name="T12" fmla="*/ 51 w 8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5">
                  <a:moveTo>
                    <a:pt x="51" y="0"/>
                  </a:moveTo>
                  <a:cubicBezTo>
                    <a:pt x="45" y="0"/>
                    <a:pt x="37" y="1"/>
                    <a:pt x="30" y="5"/>
                  </a:cubicBezTo>
                  <a:cubicBezTo>
                    <a:pt x="11" y="13"/>
                    <a:pt x="0" y="30"/>
                    <a:pt x="6" y="43"/>
                  </a:cubicBezTo>
                  <a:cubicBezTo>
                    <a:pt x="10" y="51"/>
                    <a:pt x="19" y="55"/>
                    <a:pt x="30" y="55"/>
                  </a:cubicBezTo>
                  <a:cubicBezTo>
                    <a:pt x="36" y="55"/>
                    <a:pt x="44" y="54"/>
                    <a:pt x="51" y="50"/>
                  </a:cubicBezTo>
                  <a:cubicBezTo>
                    <a:pt x="70" y="42"/>
                    <a:pt x="81" y="24"/>
                    <a:pt x="75" y="12"/>
                  </a:cubicBezTo>
                  <a:cubicBezTo>
                    <a:pt x="71" y="4"/>
                    <a:pt x="62" y="0"/>
                    <a:pt x="5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2" name="iṡḷïḋe"/>
            <p:cNvSpPr/>
            <p:nvPr/>
          </p:nvSpPr>
          <p:spPr bwMode="auto">
            <a:xfrm>
              <a:off x="4637088" y="4541838"/>
              <a:ext cx="38100" cy="34925"/>
            </a:xfrm>
            <a:custGeom>
              <a:avLst/>
              <a:gdLst>
                <a:gd name="T0" fmla="*/ 18 w 20"/>
                <a:gd name="T1" fmla="*/ 5 h 18"/>
                <a:gd name="T2" fmla="*/ 14 w 20"/>
                <a:gd name="T3" fmla="*/ 15 h 18"/>
                <a:gd name="T4" fmla="*/ 2 w 20"/>
                <a:gd name="T5" fmla="*/ 13 h 18"/>
                <a:gd name="T6" fmla="*/ 7 w 20"/>
                <a:gd name="T7" fmla="*/ 3 h 18"/>
                <a:gd name="T8" fmla="*/ 18 w 20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8" y="5"/>
                  </a:moveTo>
                  <a:cubicBezTo>
                    <a:pt x="20" y="8"/>
                    <a:pt x="18" y="13"/>
                    <a:pt x="14" y="15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10"/>
                    <a:pt x="2" y="5"/>
                    <a:pt x="7" y="3"/>
                  </a:cubicBezTo>
                  <a:cubicBezTo>
                    <a:pt x="11" y="0"/>
                    <a:pt x="16" y="1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3" name="ïṡļîďe"/>
            <p:cNvSpPr/>
            <p:nvPr/>
          </p:nvSpPr>
          <p:spPr bwMode="auto">
            <a:xfrm>
              <a:off x="4892676" y="2559050"/>
              <a:ext cx="36513" cy="33338"/>
            </a:xfrm>
            <a:custGeom>
              <a:avLst/>
              <a:gdLst>
                <a:gd name="T0" fmla="*/ 17 w 19"/>
                <a:gd name="T1" fmla="*/ 4 h 17"/>
                <a:gd name="T2" fmla="*/ 13 w 19"/>
                <a:gd name="T3" fmla="*/ 15 h 17"/>
                <a:gd name="T4" fmla="*/ 1 w 19"/>
                <a:gd name="T5" fmla="*/ 13 h 17"/>
                <a:gd name="T6" fmla="*/ 6 w 19"/>
                <a:gd name="T7" fmla="*/ 2 h 17"/>
                <a:gd name="T8" fmla="*/ 17 w 19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7" y="4"/>
                  </a:moveTo>
                  <a:cubicBezTo>
                    <a:pt x="19" y="8"/>
                    <a:pt x="17" y="12"/>
                    <a:pt x="13" y="15"/>
                  </a:cubicBezTo>
                  <a:cubicBezTo>
                    <a:pt x="9" y="17"/>
                    <a:pt x="3" y="16"/>
                    <a:pt x="1" y="13"/>
                  </a:cubicBezTo>
                  <a:cubicBezTo>
                    <a:pt x="0" y="9"/>
                    <a:pt x="1" y="5"/>
                    <a:pt x="6" y="2"/>
                  </a:cubicBezTo>
                  <a:cubicBezTo>
                    <a:pt x="10" y="0"/>
                    <a:pt x="15" y="1"/>
                    <a:pt x="1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4" name="işľíďé"/>
            <p:cNvSpPr/>
            <p:nvPr/>
          </p:nvSpPr>
          <p:spPr bwMode="auto">
            <a:xfrm>
              <a:off x="5256213" y="4329113"/>
              <a:ext cx="42863" cy="36513"/>
            </a:xfrm>
            <a:custGeom>
              <a:avLst/>
              <a:gdLst>
                <a:gd name="T0" fmla="*/ 20 w 22"/>
                <a:gd name="T1" fmla="*/ 3 h 19"/>
                <a:gd name="T2" fmla="*/ 15 w 22"/>
                <a:gd name="T3" fmla="*/ 14 h 19"/>
                <a:gd name="T4" fmla="*/ 2 w 22"/>
                <a:gd name="T5" fmla="*/ 17 h 19"/>
                <a:gd name="T6" fmla="*/ 8 w 22"/>
                <a:gd name="T7" fmla="*/ 5 h 19"/>
                <a:gd name="T8" fmla="*/ 20 w 22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0" y="3"/>
                  </a:moveTo>
                  <a:cubicBezTo>
                    <a:pt x="22" y="5"/>
                    <a:pt x="20" y="10"/>
                    <a:pt x="15" y="14"/>
                  </a:cubicBezTo>
                  <a:cubicBezTo>
                    <a:pt x="10" y="18"/>
                    <a:pt x="4" y="19"/>
                    <a:pt x="2" y="17"/>
                  </a:cubicBezTo>
                  <a:cubicBezTo>
                    <a:pt x="0" y="14"/>
                    <a:pt x="3" y="9"/>
                    <a:pt x="8" y="5"/>
                  </a:cubicBezTo>
                  <a:cubicBezTo>
                    <a:pt x="12" y="1"/>
                    <a:pt x="18" y="0"/>
                    <a:pt x="2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5" name="ïSḻïďè"/>
            <p:cNvSpPr/>
            <p:nvPr/>
          </p:nvSpPr>
          <p:spPr bwMode="auto">
            <a:xfrm>
              <a:off x="5241926" y="4308475"/>
              <a:ext cx="79375" cy="79375"/>
            </a:xfrm>
            <a:custGeom>
              <a:avLst/>
              <a:gdLst>
                <a:gd name="T0" fmla="*/ 8 w 42"/>
                <a:gd name="T1" fmla="*/ 39 h 42"/>
                <a:gd name="T2" fmla="*/ 41 w 42"/>
                <a:gd name="T3" fmla="*/ 3 h 42"/>
                <a:gd name="T4" fmla="*/ 42 w 42"/>
                <a:gd name="T5" fmla="*/ 0 h 42"/>
                <a:gd name="T6" fmla="*/ 5 w 42"/>
                <a:gd name="T7" fmla="*/ 41 h 42"/>
                <a:gd name="T8" fmla="*/ 6 w 42"/>
                <a:gd name="T9" fmla="*/ 39 h 42"/>
                <a:gd name="T10" fmla="*/ 8 w 42"/>
                <a:gd name="T11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8" y="39"/>
                  </a:moveTo>
                  <a:cubicBezTo>
                    <a:pt x="3" y="17"/>
                    <a:pt x="22" y="5"/>
                    <a:pt x="41" y="3"/>
                  </a:cubicBezTo>
                  <a:cubicBezTo>
                    <a:pt x="42" y="3"/>
                    <a:pt x="42" y="0"/>
                    <a:pt x="42" y="0"/>
                  </a:cubicBezTo>
                  <a:cubicBezTo>
                    <a:pt x="21" y="2"/>
                    <a:pt x="0" y="18"/>
                    <a:pt x="5" y="41"/>
                  </a:cubicBezTo>
                  <a:cubicBezTo>
                    <a:pt x="6" y="42"/>
                    <a:pt x="7" y="40"/>
                    <a:pt x="6" y="39"/>
                  </a:cubicBezTo>
                  <a:lnTo>
                    <a:pt x="8" y="39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6" name="îšļïḋè"/>
            <p:cNvSpPr/>
            <p:nvPr/>
          </p:nvSpPr>
          <p:spPr bwMode="auto">
            <a:xfrm>
              <a:off x="4445001" y="3979863"/>
              <a:ext cx="285750" cy="519113"/>
            </a:xfrm>
            <a:custGeom>
              <a:avLst/>
              <a:gdLst>
                <a:gd name="T0" fmla="*/ 119 w 149"/>
                <a:gd name="T1" fmla="*/ 271 h 271"/>
                <a:gd name="T2" fmla="*/ 149 w 149"/>
                <a:gd name="T3" fmla="*/ 0 h 271"/>
                <a:gd name="T4" fmla="*/ 119 w 149"/>
                <a:gd name="T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71">
                  <a:moveTo>
                    <a:pt x="119" y="271"/>
                  </a:moveTo>
                  <a:cubicBezTo>
                    <a:pt x="119" y="271"/>
                    <a:pt x="43" y="128"/>
                    <a:pt x="149" y="0"/>
                  </a:cubicBezTo>
                  <a:cubicBezTo>
                    <a:pt x="149" y="0"/>
                    <a:pt x="0" y="87"/>
                    <a:pt x="119" y="271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7" name="îṥľiḑe"/>
            <p:cNvSpPr/>
            <p:nvPr/>
          </p:nvSpPr>
          <p:spPr bwMode="auto">
            <a:xfrm>
              <a:off x="4721226" y="3857625"/>
              <a:ext cx="287338" cy="352425"/>
            </a:xfrm>
            <a:custGeom>
              <a:avLst/>
              <a:gdLst>
                <a:gd name="T0" fmla="*/ 0 w 150"/>
                <a:gd name="T1" fmla="*/ 184 h 184"/>
                <a:gd name="T2" fmla="*/ 150 w 150"/>
                <a:gd name="T3" fmla="*/ 0 h 184"/>
                <a:gd name="T4" fmla="*/ 0 w 150"/>
                <a:gd name="T5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184">
                  <a:moveTo>
                    <a:pt x="0" y="184"/>
                  </a:moveTo>
                  <a:cubicBezTo>
                    <a:pt x="0" y="184"/>
                    <a:pt x="36" y="48"/>
                    <a:pt x="150" y="0"/>
                  </a:cubicBezTo>
                  <a:cubicBezTo>
                    <a:pt x="150" y="0"/>
                    <a:pt x="17" y="22"/>
                    <a:pt x="0" y="184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8" name="iṧļiḍe"/>
            <p:cNvSpPr/>
            <p:nvPr/>
          </p:nvSpPr>
          <p:spPr bwMode="auto">
            <a:xfrm>
              <a:off x="4737101" y="3797300"/>
              <a:ext cx="261938" cy="236538"/>
            </a:xfrm>
            <a:custGeom>
              <a:avLst/>
              <a:gdLst>
                <a:gd name="T0" fmla="*/ 0 w 137"/>
                <a:gd name="T1" fmla="*/ 124 h 124"/>
                <a:gd name="T2" fmla="*/ 137 w 137"/>
                <a:gd name="T3" fmla="*/ 21 h 124"/>
                <a:gd name="T4" fmla="*/ 0 w 137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24">
                  <a:moveTo>
                    <a:pt x="0" y="124"/>
                  </a:moveTo>
                  <a:cubicBezTo>
                    <a:pt x="0" y="124"/>
                    <a:pt x="49" y="26"/>
                    <a:pt x="137" y="21"/>
                  </a:cubicBezTo>
                  <a:cubicBezTo>
                    <a:pt x="137" y="21"/>
                    <a:pt x="39" y="0"/>
                    <a:pt x="0" y="124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9" name="îṥḷîďê"/>
            <p:cNvSpPr/>
            <p:nvPr/>
          </p:nvSpPr>
          <p:spPr bwMode="auto">
            <a:xfrm>
              <a:off x="4911726" y="3744913"/>
              <a:ext cx="365125" cy="392113"/>
            </a:xfrm>
            <a:custGeom>
              <a:avLst/>
              <a:gdLst>
                <a:gd name="T0" fmla="*/ 191 w 191"/>
                <a:gd name="T1" fmla="*/ 0 h 205"/>
                <a:gd name="T2" fmla="*/ 85 w 191"/>
                <a:gd name="T3" fmla="*/ 144 h 205"/>
                <a:gd name="T4" fmla="*/ 0 w 191"/>
                <a:gd name="T5" fmla="*/ 205 h 205"/>
                <a:gd name="T6" fmla="*/ 76 w 191"/>
                <a:gd name="T7" fmla="*/ 124 h 205"/>
                <a:gd name="T8" fmla="*/ 191 w 191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05">
                  <a:moveTo>
                    <a:pt x="191" y="0"/>
                  </a:moveTo>
                  <a:cubicBezTo>
                    <a:pt x="191" y="0"/>
                    <a:pt x="179" y="115"/>
                    <a:pt x="85" y="144"/>
                  </a:cubicBezTo>
                  <a:cubicBezTo>
                    <a:pt x="85" y="144"/>
                    <a:pt x="24" y="161"/>
                    <a:pt x="0" y="205"/>
                  </a:cubicBezTo>
                  <a:cubicBezTo>
                    <a:pt x="0" y="205"/>
                    <a:pt x="7" y="155"/>
                    <a:pt x="76" y="124"/>
                  </a:cubicBezTo>
                  <a:cubicBezTo>
                    <a:pt x="140" y="96"/>
                    <a:pt x="170" y="76"/>
                    <a:pt x="191" y="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0" name="iśliḋè"/>
            <p:cNvSpPr/>
            <p:nvPr/>
          </p:nvSpPr>
          <p:spPr bwMode="auto">
            <a:xfrm>
              <a:off x="5330826" y="3587750"/>
              <a:ext cx="165100" cy="357188"/>
            </a:xfrm>
            <a:custGeom>
              <a:avLst/>
              <a:gdLst>
                <a:gd name="T0" fmla="*/ 56 w 86"/>
                <a:gd name="T1" fmla="*/ 0 h 186"/>
                <a:gd name="T2" fmla="*/ 0 w 86"/>
                <a:gd name="T3" fmla="*/ 186 h 186"/>
                <a:gd name="T4" fmla="*/ 56 w 86"/>
                <a:gd name="T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86">
                  <a:moveTo>
                    <a:pt x="56" y="0"/>
                  </a:moveTo>
                  <a:cubicBezTo>
                    <a:pt x="56" y="0"/>
                    <a:pt x="86" y="102"/>
                    <a:pt x="0" y="186"/>
                  </a:cubicBezTo>
                  <a:cubicBezTo>
                    <a:pt x="0" y="186"/>
                    <a:pt x="48" y="123"/>
                    <a:pt x="56" y="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1" name="íṩľídè"/>
            <p:cNvSpPr/>
            <p:nvPr/>
          </p:nvSpPr>
          <p:spPr bwMode="auto">
            <a:xfrm>
              <a:off x="5470526" y="3586163"/>
              <a:ext cx="442913" cy="447675"/>
            </a:xfrm>
            <a:custGeom>
              <a:avLst/>
              <a:gdLst>
                <a:gd name="T0" fmla="*/ 0 w 231"/>
                <a:gd name="T1" fmla="*/ 0 h 234"/>
                <a:gd name="T2" fmla="*/ 93 w 231"/>
                <a:gd name="T3" fmla="*/ 119 h 234"/>
                <a:gd name="T4" fmla="*/ 165 w 231"/>
                <a:gd name="T5" fmla="*/ 159 h 234"/>
                <a:gd name="T6" fmla="*/ 149 w 231"/>
                <a:gd name="T7" fmla="*/ 109 h 234"/>
                <a:gd name="T8" fmla="*/ 231 w 231"/>
                <a:gd name="T9" fmla="*/ 234 h 234"/>
                <a:gd name="T10" fmla="*/ 110 w 231"/>
                <a:gd name="T11" fmla="*/ 55 h 234"/>
                <a:gd name="T12" fmla="*/ 139 w 231"/>
                <a:gd name="T13" fmla="*/ 111 h 234"/>
                <a:gd name="T14" fmla="*/ 85 w 231"/>
                <a:gd name="T15" fmla="*/ 88 h 234"/>
                <a:gd name="T16" fmla="*/ 0 w 231"/>
                <a:gd name="T1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34">
                  <a:moveTo>
                    <a:pt x="0" y="0"/>
                  </a:moveTo>
                  <a:cubicBezTo>
                    <a:pt x="0" y="0"/>
                    <a:pt x="31" y="95"/>
                    <a:pt x="93" y="119"/>
                  </a:cubicBezTo>
                  <a:cubicBezTo>
                    <a:pt x="155" y="143"/>
                    <a:pt x="158" y="147"/>
                    <a:pt x="165" y="159"/>
                  </a:cubicBezTo>
                  <a:cubicBezTo>
                    <a:pt x="165" y="159"/>
                    <a:pt x="161" y="139"/>
                    <a:pt x="149" y="109"/>
                  </a:cubicBezTo>
                  <a:cubicBezTo>
                    <a:pt x="149" y="109"/>
                    <a:pt x="209" y="149"/>
                    <a:pt x="231" y="234"/>
                  </a:cubicBezTo>
                  <a:cubicBezTo>
                    <a:pt x="231" y="234"/>
                    <a:pt x="221" y="100"/>
                    <a:pt x="110" y="55"/>
                  </a:cubicBezTo>
                  <a:cubicBezTo>
                    <a:pt x="110" y="55"/>
                    <a:pt x="137" y="90"/>
                    <a:pt x="139" y="111"/>
                  </a:cubicBezTo>
                  <a:cubicBezTo>
                    <a:pt x="139" y="111"/>
                    <a:pt x="110" y="100"/>
                    <a:pt x="85" y="88"/>
                  </a:cubicBezTo>
                  <a:cubicBezTo>
                    <a:pt x="85" y="88"/>
                    <a:pt x="32" y="72"/>
                    <a:pt x="0" y="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2" name="îs1idè"/>
            <p:cNvSpPr/>
            <p:nvPr/>
          </p:nvSpPr>
          <p:spPr bwMode="auto">
            <a:xfrm>
              <a:off x="5519738" y="3681413"/>
              <a:ext cx="219075" cy="149225"/>
            </a:xfrm>
            <a:custGeom>
              <a:avLst/>
              <a:gdLst>
                <a:gd name="T0" fmla="*/ 0 w 115"/>
                <a:gd name="T1" fmla="*/ 0 h 78"/>
                <a:gd name="T2" fmla="*/ 115 w 115"/>
                <a:gd name="T3" fmla="*/ 78 h 78"/>
                <a:gd name="T4" fmla="*/ 0 w 115"/>
                <a:gd name="T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78">
                  <a:moveTo>
                    <a:pt x="0" y="0"/>
                  </a:moveTo>
                  <a:cubicBezTo>
                    <a:pt x="0" y="0"/>
                    <a:pt x="32" y="73"/>
                    <a:pt x="115" y="78"/>
                  </a:cubicBezTo>
                  <a:cubicBezTo>
                    <a:pt x="115" y="78"/>
                    <a:pt x="46" y="6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3" name="ïşľiḍe"/>
            <p:cNvSpPr/>
            <p:nvPr/>
          </p:nvSpPr>
          <p:spPr bwMode="auto">
            <a:xfrm>
              <a:off x="5743576" y="3733800"/>
              <a:ext cx="150813" cy="239713"/>
            </a:xfrm>
            <a:custGeom>
              <a:avLst/>
              <a:gdLst>
                <a:gd name="T0" fmla="*/ 0 w 79"/>
                <a:gd name="T1" fmla="*/ 0 h 125"/>
                <a:gd name="T2" fmla="*/ 79 w 79"/>
                <a:gd name="T3" fmla="*/ 125 h 125"/>
                <a:gd name="T4" fmla="*/ 0 w 79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125">
                  <a:moveTo>
                    <a:pt x="0" y="0"/>
                  </a:moveTo>
                  <a:cubicBezTo>
                    <a:pt x="0" y="0"/>
                    <a:pt x="62" y="34"/>
                    <a:pt x="79" y="125"/>
                  </a:cubicBezTo>
                  <a:cubicBezTo>
                    <a:pt x="79" y="125"/>
                    <a:pt x="58" y="5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4" name="iŝļïdè"/>
            <p:cNvSpPr/>
            <p:nvPr/>
          </p:nvSpPr>
          <p:spPr bwMode="auto">
            <a:xfrm>
              <a:off x="5057776" y="3863975"/>
              <a:ext cx="179388" cy="157163"/>
            </a:xfrm>
            <a:custGeom>
              <a:avLst/>
              <a:gdLst>
                <a:gd name="T0" fmla="*/ 94 w 94"/>
                <a:gd name="T1" fmla="*/ 0 h 82"/>
                <a:gd name="T2" fmla="*/ 0 w 94"/>
                <a:gd name="T3" fmla="*/ 82 h 82"/>
                <a:gd name="T4" fmla="*/ 94 w 94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82">
                  <a:moveTo>
                    <a:pt x="94" y="0"/>
                  </a:moveTo>
                  <a:cubicBezTo>
                    <a:pt x="94" y="0"/>
                    <a:pt x="59" y="57"/>
                    <a:pt x="0" y="82"/>
                  </a:cubicBezTo>
                  <a:cubicBezTo>
                    <a:pt x="0" y="82"/>
                    <a:pt x="64" y="70"/>
                    <a:pt x="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5" name="îşḻîḑê"/>
            <p:cNvSpPr/>
            <p:nvPr/>
          </p:nvSpPr>
          <p:spPr bwMode="auto">
            <a:xfrm>
              <a:off x="4559301" y="4078288"/>
              <a:ext cx="101600" cy="306388"/>
            </a:xfrm>
            <a:custGeom>
              <a:avLst/>
              <a:gdLst>
                <a:gd name="T0" fmla="*/ 53 w 53"/>
                <a:gd name="T1" fmla="*/ 0 h 160"/>
                <a:gd name="T2" fmla="*/ 37 w 53"/>
                <a:gd name="T3" fmla="*/ 160 h 160"/>
                <a:gd name="T4" fmla="*/ 53 w 53"/>
                <a:gd name="T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60">
                  <a:moveTo>
                    <a:pt x="53" y="0"/>
                  </a:moveTo>
                  <a:cubicBezTo>
                    <a:pt x="53" y="0"/>
                    <a:pt x="13" y="60"/>
                    <a:pt x="37" y="160"/>
                  </a:cubicBezTo>
                  <a:cubicBezTo>
                    <a:pt x="37" y="160"/>
                    <a:pt x="0" y="7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6" name="iṡliďe"/>
            <p:cNvSpPr/>
            <p:nvPr/>
          </p:nvSpPr>
          <p:spPr bwMode="auto">
            <a:xfrm>
              <a:off x="4530726" y="3452813"/>
              <a:ext cx="355600" cy="436563"/>
            </a:xfrm>
            <a:custGeom>
              <a:avLst/>
              <a:gdLst>
                <a:gd name="T0" fmla="*/ 0 w 186"/>
                <a:gd name="T1" fmla="*/ 180 h 228"/>
                <a:gd name="T2" fmla="*/ 111 w 186"/>
                <a:gd name="T3" fmla="*/ 21 h 228"/>
                <a:gd name="T4" fmla="*/ 94 w 186"/>
                <a:gd name="T5" fmla="*/ 76 h 228"/>
                <a:gd name="T6" fmla="*/ 186 w 186"/>
                <a:gd name="T7" fmla="*/ 0 h 228"/>
                <a:gd name="T8" fmla="*/ 72 w 186"/>
                <a:gd name="T9" fmla="*/ 228 h 228"/>
                <a:gd name="T10" fmla="*/ 73 w 186"/>
                <a:gd name="T11" fmla="*/ 105 h 228"/>
                <a:gd name="T12" fmla="*/ 0 w 186"/>
                <a:gd name="T13" fmla="*/ 18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28">
                  <a:moveTo>
                    <a:pt x="0" y="180"/>
                  </a:moveTo>
                  <a:cubicBezTo>
                    <a:pt x="0" y="180"/>
                    <a:pt x="22" y="87"/>
                    <a:pt x="111" y="21"/>
                  </a:cubicBezTo>
                  <a:cubicBezTo>
                    <a:pt x="111" y="21"/>
                    <a:pt x="93" y="43"/>
                    <a:pt x="94" y="76"/>
                  </a:cubicBezTo>
                  <a:cubicBezTo>
                    <a:pt x="94" y="76"/>
                    <a:pt x="118" y="41"/>
                    <a:pt x="186" y="0"/>
                  </a:cubicBezTo>
                  <a:cubicBezTo>
                    <a:pt x="186" y="0"/>
                    <a:pt x="92" y="94"/>
                    <a:pt x="72" y="228"/>
                  </a:cubicBezTo>
                  <a:cubicBezTo>
                    <a:pt x="72" y="228"/>
                    <a:pt x="60" y="150"/>
                    <a:pt x="73" y="105"/>
                  </a:cubicBezTo>
                  <a:cubicBezTo>
                    <a:pt x="73" y="105"/>
                    <a:pt x="33" y="132"/>
                    <a:pt x="0" y="18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7" name="ïṣḷiḑè"/>
            <p:cNvSpPr/>
            <p:nvPr/>
          </p:nvSpPr>
          <p:spPr bwMode="auto">
            <a:xfrm>
              <a:off x="5627688" y="3384550"/>
              <a:ext cx="236538" cy="266700"/>
            </a:xfrm>
            <a:custGeom>
              <a:avLst/>
              <a:gdLst>
                <a:gd name="T0" fmla="*/ 123 w 123"/>
                <a:gd name="T1" fmla="*/ 106 h 139"/>
                <a:gd name="T2" fmla="*/ 48 w 123"/>
                <a:gd name="T3" fmla="*/ 11 h 139"/>
                <a:gd name="T4" fmla="*/ 61 w 123"/>
                <a:gd name="T5" fmla="*/ 44 h 139"/>
                <a:gd name="T6" fmla="*/ 0 w 123"/>
                <a:gd name="T7" fmla="*/ 0 h 139"/>
                <a:gd name="T8" fmla="*/ 80 w 123"/>
                <a:gd name="T9" fmla="*/ 139 h 139"/>
                <a:gd name="T10" fmla="*/ 75 w 123"/>
                <a:gd name="T11" fmla="*/ 62 h 139"/>
                <a:gd name="T12" fmla="*/ 123 w 123"/>
                <a:gd name="T13" fmla="*/ 10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39">
                  <a:moveTo>
                    <a:pt x="123" y="106"/>
                  </a:moveTo>
                  <a:cubicBezTo>
                    <a:pt x="123" y="106"/>
                    <a:pt x="101" y="39"/>
                    <a:pt x="48" y="11"/>
                  </a:cubicBezTo>
                  <a:cubicBezTo>
                    <a:pt x="48" y="11"/>
                    <a:pt x="60" y="24"/>
                    <a:pt x="61" y="44"/>
                  </a:cubicBezTo>
                  <a:cubicBezTo>
                    <a:pt x="61" y="44"/>
                    <a:pt x="45" y="24"/>
                    <a:pt x="0" y="0"/>
                  </a:cubicBezTo>
                  <a:cubicBezTo>
                    <a:pt x="0" y="0"/>
                    <a:pt x="63" y="55"/>
                    <a:pt x="80" y="139"/>
                  </a:cubicBezTo>
                  <a:cubicBezTo>
                    <a:pt x="80" y="139"/>
                    <a:pt x="85" y="89"/>
                    <a:pt x="75" y="62"/>
                  </a:cubicBezTo>
                  <a:cubicBezTo>
                    <a:pt x="75" y="62"/>
                    <a:pt x="101" y="77"/>
                    <a:pt x="123" y="106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27662" y="1781080"/>
            <a:ext cx="4375981" cy="4375981"/>
          </a:xfrm>
          <a:prstGeom prst="ellipse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510693" y="2082350"/>
            <a:ext cx="3981426" cy="4333402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4" name="îṥļídê"/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$ľiďé"/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îsḷiḑe"/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šļîḑè"/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îṥlíďê"/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ślíďè"/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$ḷîde"/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ṡḷiḍê"/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íṣlïḋê"/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Sḻiďé"/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ṣlîdé"/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ṡlídè"/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ŝḻíďè"/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ṣlídè"/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sḻîḍê"/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şľidè"/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şliḓê"/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Sļïḍé"/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ṩ1îḑe"/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sļïďê"/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ṣḻíďe"/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śļíḍe"/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iṡḻiḓe"/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ṧḷíḑe"/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šľiďê"/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ş1íḑe"/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ślîḓe"/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ṩ1iḑe"/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íSľíḋe"/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iṡ1ïḑê"/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şľîḑè"/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ṣḷîḋè"/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$1îḋe"/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ṧliḓê"/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ṩḷïḋe"/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isḷíḓé"/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îṡḷîďê"/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íŝḻiḑe"/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iṥ1ïďê"/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îṥ1îde"/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î$lîḑe"/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ṣľíďê"/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ṩḷíḓe"/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ṩḻîḓé"/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iṡlïḑe"/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îslîďê"/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îṧlîḍê"/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ŝḷiḍè"/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śḷiḑé"/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Sľîḍe"/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ïṧ1iḓé"/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ŝļïḑê"/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$1ide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ïSḻïďè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ṥľíḍê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íSľiďé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ïṩḻiḍé"/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ïşļïdè"/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s1íḑè"/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Sḻîḓe"/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iślïḑé"/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šľíḋé"/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işļíďê"/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ïṣļiḓè"/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Sľïďê"/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ï$ļïḓe"/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íşľide"/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iṡḻíḋé"/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ṧ1ïďe"/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$ļidé"/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ŝ1îḑe"/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ṡlîďe"/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ŝľíďè"/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śḻïḋe"/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šlídé"/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îśḻïḓè"/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ṥḷïḑê"/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í$ḷiḍe"/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ïśliḓê"/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ṡļïďê"/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ṣlîdé"/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iṥḻiḋè"/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îṩḷïḋe"/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iṣľiḑê"/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íṡļiḋè"/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$ḷïdê"/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îšliďê"/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iṧ1ïḑè"/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iŝ1íḓe"/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ṥ1íḋé"/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islîde"/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ṣlïḋè"/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ïsḷîďê"/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îṡḻiďé"/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íṩľîḑé"/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ï$ļîďé"/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îŝḷiḋê"/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iṡľîḑé"/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íšļíḓê"/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ïSlîḋé"/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îS1îďe"/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śliďe"/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iṥ1ïḋé"/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iŝḷïdé"/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ïṣľïḓê"/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šļiḑe"/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ïśľiḓè"/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ṡḻíḋè"/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ïṧḻîḍè"/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ïṣḻíḓè"/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ïSľíḑe"/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îşḻïdê"/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iSḻíḓê"/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ïṥľiďe"/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ïŝľiḋê"/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ṥļiḍé"/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ïṧḷïḓe"/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íşḷïḑè"/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îśḻiḑe"/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ïŝ1íḑê"/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îṣḷiḑé"/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íşļiḑê"/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işḷiḓe"/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íş1ïḑê"/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ïS1íḋé"/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îṡlïde"/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î$ľiḓé"/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ïśļidé"/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íṣḻidé"/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ïṧ1ïdè"/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îšļiḑè"/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îśḻîḓé"/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î$líde"/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íşḻíďé"/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îṣlîďè"/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iṧ1ïḑê"/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iṧḷíḋê"/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îŝḻíḍê"/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íṩḷïḍe"/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îsḻïḋê"/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işľîḑê"/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íṣļíḋè"/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íşļiḓè"/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îṡ1íḍè"/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îślïḍè"/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561542" y="581738"/>
            <a:ext cx="1475382" cy="2744790"/>
            <a:chOff x="3714750" y="1047750"/>
            <a:chExt cx="1038415" cy="1931860"/>
          </a:xfrm>
        </p:grpSpPr>
        <p:sp>
          <p:nvSpPr>
            <p:cNvPr id="17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082233" y="581738"/>
            <a:ext cx="1475382" cy="2744790"/>
            <a:chOff x="3714750" y="1047750"/>
            <a:chExt cx="1038415" cy="1931860"/>
          </a:xfrm>
        </p:grpSpPr>
        <p:sp>
          <p:nvSpPr>
            <p:cNvPr id="18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îṧľidè"/>
          <p:cNvSpPr/>
          <p:nvPr/>
        </p:nvSpPr>
        <p:spPr bwMode="auto">
          <a:xfrm rot="612019">
            <a:off x="10226217" y="3898774"/>
            <a:ext cx="745670" cy="1692660"/>
          </a:xfrm>
          <a:custGeom>
            <a:avLst/>
            <a:gdLst>
              <a:gd name="T0" fmla="*/ 63 w 319"/>
              <a:gd name="T1" fmla="*/ 612 h 725"/>
              <a:gd name="T2" fmla="*/ 144 w 319"/>
              <a:gd name="T3" fmla="*/ 706 h 725"/>
              <a:gd name="T4" fmla="*/ 273 w 319"/>
              <a:gd name="T5" fmla="*/ 676 h 725"/>
              <a:gd name="T6" fmla="*/ 303 w 319"/>
              <a:gd name="T7" fmla="*/ 475 h 725"/>
              <a:gd name="T8" fmla="*/ 275 w 319"/>
              <a:gd name="T9" fmla="*/ 276 h 725"/>
              <a:gd name="T10" fmla="*/ 59 w 319"/>
              <a:gd name="T11" fmla="*/ 87 h 725"/>
              <a:gd name="T12" fmla="*/ 3 w 319"/>
              <a:gd name="T13" fmla="*/ 254 h 725"/>
              <a:gd name="T14" fmla="*/ 63 w 319"/>
              <a:gd name="T15" fmla="*/ 61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725">
                <a:moveTo>
                  <a:pt x="63" y="612"/>
                </a:moveTo>
                <a:cubicBezTo>
                  <a:pt x="81" y="651"/>
                  <a:pt x="105" y="689"/>
                  <a:pt x="144" y="706"/>
                </a:cubicBezTo>
                <a:cubicBezTo>
                  <a:pt x="187" y="725"/>
                  <a:pt x="242" y="711"/>
                  <a:pt x="273" y="676"/>
                </a:cubicBezTo>
                <a:cubicBezTo>
                  <a:pt x="319" y="623"/>
                  <a:pt x="312" y="544"/>
                  <a:pt x="303" y="475"/>
                </a:cubicBezTo>
                <a:cubicBezTo>
                  <a:pt x="293" y="409"/>
                  <a:pt x="284" y="342"/>
                  <a:pt x="275" y="276"/>
                </a:cubicBezTo>
                <a:cubicBezTo>
                  <a:pt x="260" y="170"/>
                  <a:pt x="198" y="0"/>
                  <a:pt x="59" y="87"/>
                </a:cubicBezTo>
                <a:cubicBezTo>
                  <a:pt x="3" y="122"/>
                  <a:pt x="0" y="196"/>
                  <a:pt x="3" y="254"/>
                </a:cubicBezTo>
                <a:cubicBezTo>
                  <a:pt x="8" y="376"/>
                  <a:pt x="14" y="501"/>
                  <a:pt x="63" y="612"/>
                </a:cubicBezTo>
                <a:close/>
              </a:path>
            </a:pathLst>
          </a:custGeom>
          <a:solidFill>
            <a:srgbClr val="BE1E24"/>
          </a:solidFill>
          <a:ln>
            <a:noFill/>
          </a:ln>
        </p:spPr>
        <p:txBody>
          <a:bodyPr anchor="ctr"/>
          <a:lstStyle/>
          <a:p>
            <a:pPr algn="ctr"/>
            <a:endParaRPr sz="3200" dirty="0"/>
          </a:p>
        </p:txBody>
      </p:sp>
      <p:sp>
        <p:nvSpPr>
          <p:cNvPr id="190" name="文本框 189"/>
          <p:cNvSpPr txBox="1"/>
          <p:nvPr/>
        </p:nvSpPr>
        <p:spPr>
          <a:xfrm>
            <a:off x="10271348" y="3990408"/>
            <a:ext cx="71043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  <a:endParaRPr lang="zh-CN" altLang="en-US" sz="60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grpSp>
        <p:nvGrpSpPr>
          <p:cNvPr id="299" name="组合 298"/>
          <p:cNvGrpSpPr/>
          <p:nvPr/>
        </p:nvGrpSpPr>
        <p:grpSpPr>
          <a:xfrm>
            <a:off x="9686156" y="581738"/>
            <a:ext cx="1133768" cy="2109254"/>
            <a:chOff x="3714750" y="1047750"/>
            <a:chExt cx="1038415" cy="1931860"/>
          </a:xfrm>
        </p:grpSpPr>
        <p:sp>
          <p:nvSpPr>
            <p:cNvPr id="30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1500405" y="581738"/>
            <a:ext cx="1121589" cy="2086596"/>
            <a:chOff x="3714750" y="1047750"/>
            <a:chExt cx="1038415" cy="1931860"/>
          </a:xfrm>
        </p:grpSpPr>
        <p:sp>
          <p:nvSpPr>
            <p:cNvPr id="16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9" name="文本占位符 14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一、添加标题</a:t>
            </a:r>
            <a:endParaRPr lang="zh-CN" altLang="en-US" dirty="0"/>
          </a:p>
        </p:txBody>
      </p:sp>
      <p:sp>
        <p:nvSpPr>
          <p:cNvPr id="150" name="文本占位符 149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二、添加标题</a:t>
            </a:r>
            <a:endParaRPr lang="zh-CN" altLang="en-US" dirty="0"/>
          </a:p>
        </p:txBody>
      </p:sp>
      <p:sp>
        <p:nvSpPr>
          <p:cNvPr id="151" name="文本占位符 150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三、添加标题</a:t>
            </a:r>
            <a:endParaRPr lang="zh-CN" altLang="en-US" dirty="0"/>
          </a:p>
        </p:txBody>
      </p:sp>
      <p:sp>
        <p:nvSpPr>
          <p:cNvPr id="152" name="文本占位符 15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四、添加标题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组合 178"/>
          <p:cNvGrpSpPr/>
          <p:nvPr/>
        </p:nvGrpSpPr>
        <p:grpSpPr>
          <a:xfrm>
            <a:off x="10082233" y="581738"/>
            <a:ext cx="1475382" cy="2744790"/>
            <a:chOff x="3714750" y="1047750"/>
            <a:chExt cx="1038415" cy="1931860"/>
          </a:xfrm>
        </p:grpSpPr>
        <p:sp>
          <p:nvSpPr>
            <p:cNvPr id="18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9686156" y="581738"/>
            <a:ext cx="1133768" cy="2109254"/>
            <a:chOff x="3714750" y="1047750"/>
            <a:chExt cx="1038415" cy="1931860"/>
          </a:xfrm>
        </p:grpSpPr>
        <p:sp>
          <p:nvSpPr>
            <p:cNvPr id="30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6" name="椭圆 265"/>
          <p:cNvSpPr/>
          <p:nvPr/>
        </p:nvSpPr>
        <p:spPr>
          <a:xfrm>
            <a:off x="1372076" y="1304996"/>
            <a:ext cx="4375981" cy="4375981"/>
          </a:xfrm>
          <a:prstGeom prst="ellipse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7" name="组合 2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655107" y="1606266"/>
            <a:ext cx="3981426" cy="4333402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268" name="îṥļídê"/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9" name="i$ľiďé"/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1" name="îsḷiḑe"/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2" name="íšļîḑè"/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3" name="îṥlíďê"/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4" name="iślíďè"/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5" name="i$ḷîde"/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6" name="îṡḷiḍê"/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6" name="íṣlïḋê"/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7" name="ïSḻiďé"/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8" name="íṣlîdé"/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9" name="iṡlídè"/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0" name="íŝḻíďè"/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1" name="îṣlídè"/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2" name="îsḻîḍê"/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3" name="îşľidè"/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4" name="ïşliḓê"/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5" name="îSļïḍé"/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6" name="ïṩ1îḑe"/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7" name="ísļïďê"/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8" name="îṣḻíďe"/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9" name="iśļíḍe"/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0" name="iṡḻiḓe"/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1" name="îṧḷíḑe"/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2" name="ïšľiďê"/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3" name="ïş1íḑe"/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4" name="iślîḓe"/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5" name="iṩ1iḑe"/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6" name="íSľíḋe"/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7" name="iṡ1ïḑê"/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8" name="îşľîḑè"/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9" name="iṣḷîḋè"/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0" name="ï$1îḋe"/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1" name="iṧliḓê"/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2" name="îṩḷïḋe"/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3" name="isḷíḓé"/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4" name="îṡḷîďê"/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5" name="íŝḻiḑe"/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6" name="iṥ1ïďê"/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7" name="îṥ1îde"/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8" name="î$lîḑe"/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9" name="îṣľíďê"/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0" name="íṩḷíḓe"/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1" name="ïṩḻîḓé"/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2" name="iṡlïḑe"/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3" name="îslîďê"/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4" name="îṧlîḍê"/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5" name="îŝḷiḍè"/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6" name="ïśḷiḑé"/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7" name="iSľîḍe"/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8" name="ïṧ1iḓé"/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9" name="îŝļïḑê"/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0" name="ï$1ide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1" name="ïSḻïďè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2" name="íṥľíḍê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3" name="íSľiďé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4" name="ïṩḻiḍé"/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5" name="ïşļïdè"/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6" name="îs1íḑè"/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7" name="iSḻîḓe"/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8" name="iślïḑé"/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9" name="îšľíḋé"/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0" name="işļíďê"/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1" name="ïṣļiḓè"/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2" name="îSľïďê"/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3" name="ï$ļïḓe"/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4" name="íşľide"/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5" name="iṡḻíḋé"/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6" name="îṧ1ïďe"/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7" name="î$ļidé"/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8" name="iŝ1îḑe"/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9" name="ïṡlîďe"/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0" name="íŝľíďè"/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1" name="íśḻïḋe"/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2" name="îšlídé"/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3" name="îśḻïḓè"/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4" name="iṥḷïḑê"/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5" name="í$ḷiḍe"/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6" name="ïśliḓê"/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7" name="îṡļïďê"/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8" name="îṣlîdé"/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9" name="iṥḻiḋè"/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0" name="îṩḷïḋe"/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1" name="iṣľiḑê"/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2" name="íṡļiḋè"/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3" name="ï$ḷïdê"/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4" name="îšliďê"/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5" name="iṧ1ïḑè"/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6" name="iŝ1íḓe"/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7" name="íṥ1íḋé"/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8" name="islîde"/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9" name="îṣlïḋè"/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0" name="ïsḷîďê"/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1" name="îṡḻiďé"/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2" name="íṩľîḑé"/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3" name="ï$ļîďé"/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4" name="îŝḷiḋê"/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5" name="iṡľîḑé"/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6" name="íšļíḓê"/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7" name="ïSlîḋé"/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8" name="îS1îďe"/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9" name="ïśliďe"/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0" name="iṥ1ïḋé"/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1" name="iŝḷïdé"/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2" name="ïṣľïḓê"/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3" name="íšļiḑe"/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4" name="ïśľiḓè"/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5" name="iṡḻíḋè"/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6" name="ïṧḻîḍè"/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7" name="ïṣḻíḓè"/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8" name="ïSľíḑe"/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9" name="îşḻïdê"/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0" name="iSḻíḓê"/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1" name="ïṥľiďe"/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2" name="ïŝľiḋê"/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3" name="íṥļiḍé"/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4" name="ïṧḷïḓe"/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5" name="íşḷïḑè"/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6" name="îśḻiḑe"/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7" name="ïŝ1íḑê"/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8" name="îṣḷiḑé"/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9" name="íşļiḑê"/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0" name="işḷiḓe"/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1" name="íş1ïḑê"/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2" name="ïS1íḋé"/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3" name="îṡlïde"/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4" name="î$ľiḓé"/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5" name="ïśļidé"/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6" name="íṣḻidé"/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7" name="ïṧ1ïdè"/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8" name="îšļiḑè"/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9" name="îśḻîḓé"/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0" name="î$líde"/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1" name="íşḻíďé"/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2" name="îṣlîďè"/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3" name="iṧ1ïḑê"/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4" name="iṧḷíḋê"/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5" name="îŝḻíḍê"/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6" name="íṩḷïḍe"/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7" name="îsḻïḋê"/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8" name="işľîḑê"/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9" name="íṣļíḋè"/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0" name="íşļiḓè"/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1" name="îṡ1íḍè"/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2" name="îślïḍè"/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一、添加标题</a:t>
            </a:r>
            <a:endParaRPr lang="zh-CN" altLang="en-US" dirty="0"/>
          </a:p>
        </p:txBody>
      </p:sp>
      <p:grpSp>
        <p:nvGrpSpPr>
          <p:cNvPr id="169" name="组合 168"/>
          <p:cNvGrpSpPr/>
          <p:nvPr/>
        </p:nvGrpSpPr>
        <p:grpSpPr>
          <a:xfrm>
            <a:off x="561542" y="581738"/>
            <a:ext cx="1475382" cy="2744790"/>
            <a:chOff x="3714750" y="1047750"/>
            <a:chExt cx="1038415" cy="1931860"/>
          </a:xfrm>
        </p:grpSpPr>
        <p:sp>
          <p:nvSpPr>
            <p:cNvPr id="17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1500405" y="581738"/>
            <a:ext cx="1121589" cy="2086596"/>
            <a:chOff x="3714750" y="1047750"/>
            <a:chExt cx="1038415" cy="1931860"/>
          </a:xfrm>
        </p:grpSpPr>
        <p:sp>
          <p:nvSpPr>
            <p:cNvPr id="16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3" name="组合 11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017995" y="1419838"/>
            <a:ext cx="3070121" cy="3341532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1134" name="îṥļídê"/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5" name="i$ľiďé"/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6" name="îsḷiḑe"/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7" name="íšļîḑè"/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8" name="îṥlíďê"/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9" name="iślíďè"/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0" name="i$ḷîde"/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1" name="îṡḷiḍê"/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2" name="íṣlïḋê"/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3" name="ïSḻiďé"/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4" name="íṣlîdé"/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5" name="iṡlídè"/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6" name="íŝḻíďè"/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7" name="îṣlídè"/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8" name="îsḻîḍê"/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9" name="îşľidè"/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0" name="ïşliḓê"/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1" name="îSļïḍé"/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2" name="ïṩ1îḑe"/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3" name="ísļïďê"/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4" name="îṣḻíďe"/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5" name="iśļíḍe"/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6" name="iṡḻiḓe"/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7" name="îṧḷíḑe"/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8" name="ïšľiďê"/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9" name="ïş1íḑe"/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0" name="iślîḓe"/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1" name="iṩ1iḑe"/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2" name="íSľíḋe"/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3" name="iṡ1ïḑê"/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4" name="îşľîḑè"/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5" name="iṣḷîḋè"/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6" name="ï$1îḋe"/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7" name="iṧliḓê"/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8" name="îṩḷïḋe"/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9" name="isḷíḓé"/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0" name="îṡḷîďê"/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1" name="íŝḻiḑe"/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2" name="iṥ1ïďê"/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3" name="îṥ1îde"/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4" name="î$lîḑe"/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5" name="îṣľíďê"/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6" name="íṩḷíḓe"/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7" name="ïṩḻîḓé"/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8" name="iṡlïḑe"/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9" name="îslîďê"/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0" name="îṧlîḍê"/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1" name="îŝḷiḍè"/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2" name="ïśḷiḑé"/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3" name="iSľîḍe"/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4" name="ïṧ1iḓé"/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5" name="îŝļïḑê"/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6" name="ï$1ide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7" name="ïSḻïďè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8" name="íṥľíḍê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9" name="íSľiďé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0" name="ïṩḻiḍé"/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1" name="ïşļïdè"/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2" name="îs1íḑè"/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3" name="iSḻîḓe"/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4" name="iślïḑé"/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5" name="îšľíḋé"/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6" name="işļíďê"/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7" name="ïṣļiḓè"/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8" name="îSľïďê"/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9" name="ï$ļïḓe"/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0" name="íşľide"/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1" name="iṡḻíḋé"/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2" name="îṧ1ïďe"/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3" name="î$ļidé"/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4" name="iŝ1îḑe"/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5" name="ïṡlîďe"/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6" name="íŝľíďè"/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7" name="íśḻïḋe"/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8" name="îšlídé"/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9" name="îśḻïḓè"/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0" name="iṥḷïḑê"/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1" name="í$ḷiḍe"/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2" name="ïśliḓê"/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3" name="îṡļïďê"/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4" name="îṣlîdé"/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5" name="iṥḻiḋè"/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6" name="îṩḷïḋe"/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7" name="iṣľiḑê"/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8" name="íṡļiḋè"/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9" name="ï$ḷïdê"/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0" name="îšliďê"/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1" name="iṧ1ïḑè"/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2" name="iŝ1íḓe"/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3" name="íṥ1íḋé"/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4" name="islîde"/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5" name="îṣlïḋè"/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6" name="ïsḷîďê"/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7" name="îṡḻiďé"/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8" name="íṩľîḑé"/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9" name="ï$ļîďé"/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0" name="îŝḷiḋê"/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1" name="iṡľîḑé"/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2" name="íšļíḓê"/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3" name="ïSlîḋé"/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4" name="îS1îďe"/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5" name="ïśliďe"/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6" name="iṥ1ïḋé"/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7" name="iŝḷïdé"/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8" name="ïṣľïḓê"/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9" name="íšļiḑe"/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0" name="ïśľiḓè"/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1" name="iṡḻíḋè"/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2" name="ïṧḻîḍè"/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3" name="ïṣḻíḓè"/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4" name="ïSľíḑe"/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5" name="îşḻïdê"/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6" name="iSḻíḓê"/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7" name="ïṥľiďe"/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8" name="ïŝľiḋê"/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9" name="íṥļiḍé"/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0" name="ïṧḷïḓe"/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1" name="íşḷïḑè"/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2" name="îśḻiḑe"/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3" name="ïŝ1íḑê"/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4" name="îṣḷiḑé"/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5" name="íşļiḑê"/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6" name="işḷiḓe"/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7" name="íş1ïḑê"/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8" name="ïS1íḋé"/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9" name="îṡlïde"/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0" name="î$ľiḓé"/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1" name="ïśļidé"/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2" name="íṣḻidé"/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3" name="ïṧ1ïdè"/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4" name="îšļiḑè"/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5" name="îśḻîḓé"/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6" name="î$líde"/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7" name="íşḻíďé"/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8" name="îṣlîďè"/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9" name="iṧ1ïḑê"/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0" name="iṧḷíḋê"/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1" name="îŝḻíḍê"/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2" name="íṩḷïḍe"/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3" name="îsḻïḋê"/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4" name="işľîḑê"/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5" name="íṣļíḋè"/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6" name="íşļiḓè"/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7" name="îṡ1íḍè"/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8" name="îślïḍè"/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58820" y="1058000"/>
            <a:ext cx="2788756" cy="1786823"/>
            <a:chOff x="1093343" y="1599681"/>
            <a:chExt cx="2788756" cy="1786823"/>
          </a:xfrm>
        </p:grpSpPr>
        <p:sp>
          <p:nvSpPr>
            <p:cNvPr id="5" name="矩形: 圆角 4"/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1938916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58820" y="3211923"/>
            <a:ext cx="2788756" cy="1786823"/>
            <a:chOff x="1093343" y="1599681"/>
            <a:chExt cx="2788756" cy="1786823"/>
          </a:xfrm>
        </p:grpSpPr>
        <p:sp>
          <p:nvSpPr>
            <p:cNvPr id="175" name="矩形: 圆角 174"/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1938916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7123382" y="1052736"/>
            <a:ext cx="2788756" cy="1786823"/>
            <a:chOff x="1093343" y="1599681"/>
            <a:chExt cx="2788756" cy="1786823"/>
          </a:xfrm>
        </p:grpSpPr>
        <p:sp>
          <p:nvSpPr>
            <p:cNvPr id="179" name="矩形: 圆角 178"/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>
              <a:off x="1275382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7123382" y="3206659"/>
            <a:ext cx="2788756" cy="1786823"/>
            <a:chOff x="1093343" y="1599681"/>
            <a:chExt cx="2788756" cy="1786823"/>
          </a:xfrm>
        </p:grpSpPr>
        <p:sp>
          <p:nvSpPr>
            <p:cNvPr id="183" name="矩形: 圆角 182"/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275382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3346" y="482690"/>
            <a:ext cx="2406598" cy="2962364"/>
            <a:chOff x="502155" y="811185"/>
            <a:chExt cx="2406598" cy="2962364"/>
          </a:xfrm>
        </p:grpSpPr>
        <p:sp>
          <p:nvSpPr>
            <p:cNvPr id="223" name="íşļiḍê"/>
            <p:cNvSpPr/>
            <p:nvPr/>
          </p:nvSpPr>
          <p:spPr bwMode="auto">
            <a:xfrm>
              <a:off x="1161320" y="2687866"/>
              <a:ext cx="68502" cy="1085683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îSliḓe"/>
            <p:cNvSpPr/>
            <p:nvPr/>
          </p:nvSpPr>
          <p:spPr bwMode="auto">
            <a:xfrm>
              <a:off x="1161320" y="2687866"/>
              <a:ext cx="68502" cy="1085683"/>
            </a:xfrm>
            <a:custGeom>
              <a:avLst/>
              <a:gdLst>
                <a:gd name="T0" fmla="*/ 0 w 53"/>
                <a:gd name="T1" fmla="*/ 0 h 840"/>
                <a:gd name="T2" fmla="*/ 0 w 53"/>
                <a:gd name="T3" fmla="*/ 840 h 840"/>
                <a:gd name="T4" fmla="*/ 53 w 53"/>
                <a:gd name="T5" fmla="*/ 840 h 840"/>
                <a:gd name="T6" fmla="*/ 53 w 53"/>
                <a:gd name="T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40">
                  <a:moveTo>
                    <a:pt x="0" y="0"/>
                  </a:moveTo>
                  <a:lnTo>
                    <a:pt x="0" y="840"/>
                  </a:lnTo>
                  <a:lnTo>
                    <a:pt x="53" y="84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íṧlîḑê"/>
            <p:cNvSpPr/>
            <p:nvPr/>
          </p:nvSpPr>
          <p:spPr bwMode="auto">
            <a:xfrm>
              <a:off x="1161320" y="811185"/>
              <a:ext cx="68502" cy="85303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ïṥľîdé"/>
            <p:cNvSpPr/>
            <p:nvPr/>
          </p:nvSpPr>
          <p:spPr bwMode="auto">
            <a:xfrm>
              <a:off x="1161320" y="811185"/>
              <a:ext cx="68502" cy="853037"/>
            </a:xfrm>
            <a:custGeom>
              <a:avLst/>
              <a:gdLst>
                <a:gd name="T0" fmla="*/ 0 w 53"/>
                <a:gd name="T1" fmla="*/ 0 h 660"/>
                <a:gd name="T2" fmla="*/ 0 w 53"/>
                <a:gd name="T3" fmla="*/ 660 h 660"/>
                <a:gd name="T4" fmla="*/ 53 w 53"/>
                <a:gd name="T5" fmla="*/ 660 h 660"/>
                <a:gd name="T6" fmla="*/ 53 w 53"/>
                <a:gd name="T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0">
                  <a:moveTo>
                    <a:pt x="0" y="0"/>
                  </a:moveTo>
                  <a:lnTo>
                    <a:pt x="0" y="660"/>
                  </a:lnTo>
                  <a:lnTo>
                    <a:pt x="53" y="66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îŝļïḍê"/>
            <p:cNvSpPr/>
            <p:nvPr/>
          </p:nvSpPr>
          <p:spPr bwMode="auto">
            <a:xfrm>
              <a:off x="502155" y="1606060"/>
              <a:ext cx="1386831" cy="1181326"/>
            </a:xfrm>
            <a:custGeom>
              <a:avLst/>
              <a:gdLst>
                <a:gd name="T0" fmla="*/ 809 w 812"/>
                <a:gd name="T1" fmla="*/ 411 h 692"/>
                <a:gd name="T2" fmla="*/ 406 w 812"/>
                <a:gd name="T3" fmla="*/ 0 h 692"/>
                <a:gd name="T4" fmla="*/ 3 w 812"/>
                <a:gd name="T5" fmla="*/ 411 h 692"/>
                <a:gd name="T6" fmla="*/ 3 w 812"/>
                <a:gd name="T7" fmla="*/ 402 h 692"/>
                <a:gd name="T8" fmla="*/ 406 w 812"/>
                <a:gd name="T9" fmla="*/ 692 h 692"/>
                <a:gd name="T10" fmla="*/ 809 w 812"/>
                <a:gd name="T11" fmla="*/ 402 h 692"/>
                <a:gd name="T12" fmla="*/ 809 w 812"/>
                <a:gd name="T13" fmla="*/ 41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692">
                  <a:moveTo>
                    <a:pt x="809" y="411"/>
                  </a:moveTo>
                  <a:cubicBezTo>
                    <a:pt x="812" y="101"/>
                    <a:pt x="549" y="0"/>
                    <a:pt x="406" y="0"/>
                  </a:cubicBezTo>
                  <a:cubicBezTo>
                    <a:pt x="263" y="0"/>
                    <a:pt x="0" y="101"/>
                    <a:pt x="3" y="411"/>
                  </a:cubicBezTo>
                  <a:cubicBezTo>
                    <a:pt x="3" y="402"/>
                    <a:pt x="3" y="402"/>
                    <a:pt x="3" y="402"/>
                  </a:cubicBezTo>
                  <a:cubicBezTo>
                    <a:pt x="3" y="611"/>
                    <a:pt x="228" y="692"/>
                    <a:pt x="406" y="692"/>
                  </a:cubicBezTo>
                  <a:cubicBezTo>
                    <a:pt x="584" y="692"/>
                    <a:pt x="809" y="611"/>
                    <a:pt x="809" y="402"/>
                  </a:cubicBezTo>
                  <a:lnTo>
                    <a:pt x="809" y="41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ïṧ1ïḓe"/>
            <p:cNvSpPr/>
            <p:nvPr/>
          </p:nvSpPr>
          <p:spPr bwMode="auto">
            <a:xfrm>
              <a:off x="1012685" y="1589258"/>
              <a:ext cx="191287" cy="1239488"/>
            </a:xfrm>
            <a:custGeom>
              <a:avLst/>
              <a:gdLst>
                <a:gd name="T0" fmla="*/ 106 w 112"/>
                <a:gd name="T1" fmla="*/ 0 h 726"/>
                <a:gd name="T2" fmla="*/ 57 w 112"/>
                <a:gd name="T3" fmla="*/ 80 h 726"/>
                <a:gd name="T4" fmla="*/ 0 w 112"/>
                <a:gd name="T5" fmla="*/ 395 h 726"/>
                <a:gd name="T6" fmla="*/ 0 w 112"/>
                <a:gd name="T7" fmla="*/ 423 h 726"/>
                <a:gd name="T8" fmla="*/ 33 w 112"/>
                <a:gd name="T9" fmla="*/ 630 h 726"/>
                <a:gd name="T10" fmla="*/ 64 w 112"/>
                <a:gd name="T11" fmla="*/ 693 h 726"/>
                <a:gd name="T12" fmla="*/ 96 w 112"/>
                <a:gd name="T13" fmla="*/ 726 h 726"/>
                <a:gd name="T14" fmla="*/ 100 w 112"/>
                <a:gd name="T15" fmla="*/ 719 h 726"/>
                <a:gd name="T16" fmla="*/ 70 w 112"/>
                <a:gd name="T17" fmla="*/ 688 h 726"/>
                <a:gd name="T18" fmla="*/ 8 w 112"/>
                <a:gd name="T19" fmla="*/ 423 h 726"/>
                <a:gd name="T20" fmla="*/ 8 w 112"/>
                <a:gd name="T21" fmla="*/ 395 h 726"/>
                <a:gd name="T22" fmla="*/ 64 w 112"/>
                <a:gd name="T23" fmla="*/ 83 h 726"/>
                <a:gd name="T24" fmla="*/ 97 w 112"/>
                <a:gd name="T25" fmla="*/ 22 h 726"/>
                <a:gd name="T26" fmla="*/ 108 w 112"/>
                <a:gd name="T27" fmla="*/ 9 h 726"/>
                <a:gd name="T28" fmla="*/ 111 w 112"/>
                <a:gd name="T29" fmla="*/ 7 h 726"/>
                <a:gd name="T30" fmla="*/ 111 w 112"/>
                <a:gd name="T31" fmla="*/ 6 h 726"/>
                <a:gd name="T32" fmla="*/ 112 w 112"/>
                <a:gd name="T33" fmla="*/ 6 h 726"/>
                <a:gd name="T34" fmla="*/ 112 w 112"/>
                <a:gd name="T35" fmla="*/ 6 h 726"/>
                <a:gd name="T36" fmla="*/ 111 w 112"/>
                <a:gd name="T37" fmla="*/ 5 h 726"/>
                <a:gd name="T38" fmla="*/ 112 w 112"/>
                <a:gd name="T39" fmla="*/ 6 h 726"/>
                <a:gd name="T40" fmla="*/ 112 w 112"/>
                <a:gd name="T41" fmla="*/ 6 h 726"/>
                <a:gd name="T42" fmla="*/ 111 w 112"/>
                <a:gd name="T43" fmla="*/ 5 h 726"/>
                <a:gd name="T44" fmla="*/ 112 w 112"/>
                <a:gd name="T45" fmla="*/ 6 h 726"/>
                <a:gd name="T46" fmla="*/ 106 w 112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726">
                  <a:moveTo>
                    <a:pt x="106" y="0"/>
                  </a:moveTo>
                  <a:cubicBezTo>
                    <a:pt x="106" y="0"/>
                    <a:pt x="82" y="21"/>
                    <a:pt x="57" y="80"/>
                  </a:cubicBezTo>
                  <a:cubicBezTo>
                    <a:pt x="32" y="140"/>
                    <a:pt x="6" y="238"/>
                    <a:pt x="0" y="395"/>
                  </a:cubicBezTo>
                  <a:cubicBezTo>
                    <a:pt x="0" y="404"/>
                    <a:pt x="0" y="414"/>
                    <a:pt x="0" y="423"/>
                  </a:cubicBezTo>
                  <a:cubicBezTo>
                    <a:pt x="0" y="509"/>
                    <a:pt x="14" y="579"/>
                    <a:pt x="33" y="630"/>
                  </a:cubicBezTo>
                  <a:cubicBezTo>
                    <a:pt x="42" y="656"/>
                    <a:pt x="53" y="677"/>
                    <a:pt x="64" y="693"/>
                  </a:cubicBezTo>
                  <a:cubicBezTo>
                    <a:pt x="74" y="709"/>
                    <a:pt x="85" y="720"/>
                    <a:pt x="96" y="726"/>
                  </a:cubicBezTo>
                  <a:cubicBezTo>
                    <a:pt x="100" y="719"/>
                    <a:pt x="100" y="719"/>
                    <a:pt x="100" y="719"/>
                  </a:cubicBezTo>
                  <a:cubicBezTo>
                    <a:pt x="91" y="714"/>
                    <a:pt x="81" y="704"/>
                    <a:pt x="70" y="688"/>
                  </a:cubicBezTo>
                  <a:cubicBezTo>
                    <a:pt x="39" y="642"/>
                    <a:pt x="8" y="551"/>
                    <a:pt x="8" y="423"/>
                  </a:cubicBezTo>
                  <a:cubicBezTo>
                    <a:pt x="8" y="414"/>
                    <a:pt x="8" y="404"/>
                    <a:pt x="8" y="395"/>
                  </a:cubicBezTo>
                  <a:cubicBezTo>
                    <a:pt x="14" y="239"/>
                    <a:pt x="40" y="142"/>
                    <a:pt x="64" y="83"/>
                  </a:cubicBezTo>
                  <a:cubicBezTo>
                    <a:pt x="77" y="54"/>
                    <a:pt x="89" y="35"/>
                    <a:pt x="97" y="22"/>
                  </a:cubicBezTo>
                  <a:cubicBezTo>
                    <a:pt x="102" y="16"/>
                    <a:pt x="105" y="12"/>
                    <a:pt x="108" y="9"/>
                  </a:cubicBezTo>
                  <a:cubicBezTo>
                    <a:pt x="109" y="8"/>
                    <a:pt x="110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6" y="0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islîḍè"/>
            <p:cNvSpPr/>
            <p:nvPr/>
          </p:nvSpPr>
          <p:spPr bwMode="auto">
            <a:xfrm>
              <a:off x="839493" y="1582795"/>
              <a:ext cx="343799" cy="1231734"/>
            </a:xfrm>
            <a:custGeom>
              <a:avLst/>
              <a:gdLst>
                <a:gd name="T0" fmla="*/ 146 w 201"/>
                <a:gd name="T1" fmla="*/ 715 h 722"/>
                <a:gd name="T2" fmla="*/ 146 w 201"/>
                <a:gd name="T3" fmla="*/ 715 h 722"/>
                <a:gd name="T4" fmla="*/ 76 w 201"/>
                <a:gd name="T5" fmla="*/ 658 h 722"/>
                <a:gd name="T6" fmla="*/ 8 w 201"/>
                <a:gd name="T7" fmla="*/ 415 h 722"/>
                <a:gd name="T8" fmla="*/ 90 w 201"/>
                <a:gd name="T9" fmla="*/ 115 h 722"/>
                <a:gd name="T10" fmla="*/ 155 w 201"/>
                <a:gd name="T11" fmla="*/ 35 h 722"/>
                <a:gd name="T12" fmla="*/ 183 w 201"/>
                <a:gd name="T13" fmla="*/ 15 h 722"/>
                <a:gd name="T14" fmla="*/ 201 w 201"/>
                <a:gd name="T15" fmla="*/ 8 h 722"/>
                <a:gd name="T16" fmla="*/ 201 w 201"/>
                <a:gd name="T17" fmla="*/ 0 h 722"/>
                <a:gd name="T18" fmla="*/ 179 w 201"/>
                <a:gd name="T19" fmla="*/ 8 h 722"/>
                <a:gd name="T20" fmla="*/ 125 w 201"/>
                <a:gd name="T21" fmla="*/ 54 h 722"/>
                <a:gd name="T22" fmla="*/ 0 w 201"/>
                <a:gd name="T23" fmla="*/ 415 h 722"/>
                <a:gd name="T24" fmla="*/ 71 w 201"/>
                <a:gd name="T25" fmla="*/ 665 h 722"/>
                <a:gd name="T26" fmla="*/ 143 w 201"/>
                <a:gd name="T27" fmla="*/ 722 h 722"/>
                <a:gd name="T28" fmla="*/ 146 w 201"/>
                <a:gd name="T29" fmla="*/ 71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722">
                  <a:moveTo>
                    <a:pt x="146" y="715"/>
                  </a:moveTo>
                  <a:cubicBezTo>
                    <a:pt x="146" y="715"/>
                    <a:pt x="146" y="715"/>
                    <a:pt x="146" y="715"/>
                  </a:cubicBezTo>
                  <a:cubicBezTo>
                    <a:pt x="144" y="714"/>
                    <a:pt x="110" y="702"/>
                    <a:pt x="76" y="658"/>
                  </a:cubicBezTo>
                  <a:cubicBezTo>
                    <a:pt x="42" y="615"/>
                    <a:pt x="8" y="540"/>
                    <a:pt x="8" y="415"/>
                  </a:cubicBezTo>
                  <a:cubicBezTo>
                    <a:pt x="8" y="287"/>
                    <a:pt x="46" y="186"/>
                    <a:pt x="90" y="115"/>
                  </a:cubicBezTo>
                  <a:cubicBezTo>
                    <a:pt x="112" y="80"/>
                    <a:pt x="135" y="53"/>
                    <a:pt x="155" y="35"/>
                  </a:cubicBezTo>
                  <a:cubicBezTo>
                    <a:pt x="165" y="26"/>
                    <a:pt x="175" y="19"/>
                    <a:pt x="183" y="15"/>
                  </a:cubicBezTo>
                  <a:cubicBezTo>
                    <a:pt x="191" y="10"/>
                    <a:pt x="197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0"/>
                    <a:pt x="187" y="3"/>
                    <a:pt x="179" y="8"/>
                  </a:cubicBezTo>
                  <a:cubicBezTo>
                    <a:pt x="164" y="16"/>
                    <a:pt x="145" y="32"/>
                    <a:pt x="125" y="54"/>
                  </a:cubicBezTo>
                  <a:cubicBezTo>
                    <a:pt x="67" y="120"/>
                    <a:pt x="0" y="246"/>
                    <a:pt x="0" y="415"/>
                  </a:cubicBezTo>
                  <a:cubicBezTo>
                    <a:pt x="0" y="543"/>
                    <a:pt x="35" y="620"/>
                    <a:pt x="71" y="665"/>
                  </a:cubicBezTo>
                  <a:cubicBezTo>
                    <a:pt x="107" y="710"/>
                    <a:pt x="143" y="722"/>
                    <a:pt x="143" y="722"/>
                  </a:cubicBezTo>
                  <a:cubicBezTo>
                    <a:pt x="146" y="715"/>
                    <a:pt x="146" y="715"/>
                    <a:pt x="146" y="71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îSḷïḑe"/>
            <p:cNvSpPr/>
            <p:nvPr/>
          </p:nvSpPr>
          <p:spPr bwMode="auto">
            <a:xfrm>
              <a:off x="693442" y="1599598"/>
              <a:ext cx="480802" cy="1236903"/>
            </a:xfrm>
            <a:custGeom>
              <a:avLst/>
              <a:gdLst>
                <a:gd name="T0" fmla="*/ 282 w 282"/>
                <a:gd name="T1" fmla="*/ 0 h 725"/>
                <a:gd name="T2" fmla="*/ 96 w 282"/>
                <a:gd name="T3" fmla="*/ 104 h 725"/>
                <a:gd name="T4" fmla="*/ 0 w 282"/>
                <a:gd name="T5" fmla="*/ 394 h 725"/>
                <a:gd name="T6" fmla="*/ 30 w 282"/>
                <a:gd name="T7" fmla="*/ 545 h 725"/>
                <a:gd name="T8" fmla="*/ 138 w 282"/>
                <a:gd name="T9" fmla="*/ 675 h 725"/>
                <a:gd name="T10" fmla="*/ 192 w 282"/>
                <a:gd name="T11" fmla="*/ 707 h 725"/>
                <a:gd name="T12" fmla="*/ 229 w 282"/>
                <a:gd name="T13" fmla="*/ 725 h 725"/>
                <a:gd name="T14" fmla="*/ 233 w 282"/>
                <a:gd name="T15" fmla="*/ 719 h 725"/>
                <a:gd name="T16" fmla="*/ 210 w 282"/>
                <a:gd name="T17" fmla="*/ 707 h 725"/>
                <a:gd name="T18" fmla="*/ 85 w 282"/>
                <a:gd name="T19" fmla="*/ 617 h 725"/>
                <a:gd name="T20" fmla="*/ 8 w 282"/>
                <a:gd name="T21" fmla="*/ 394 h 725"/>
                <a:gd name="T22" fmla="*/ 102 w 282"/>
                <a:gd name="T23" fmla="*/ 109 h 725"/>
                <a:gd name="T24" fmla="*/ 282 w 282"/>
                <a:gd name="T25" fmla="*/ 8 h 725"/>
                <a:gd name="T26" fmla="*/ 282 w 282"/>
                <a:gd name="T2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282" y="0"/>
                  </a:moveTo>
                  <a:cubicBezTo>
                    <a:pt x="222" y="0"/>
                    <a:pt x="152" y="37"/>
                    <a:pt x="96" y="104"/>
                  </a:cubicBezTo>
                  <a:cubicBezTo>
                    <a:pt x="41" y="171"/>
                    <a:pt x="0" y="270"/>
                    <a:pt x="0" y="394"/>
                  </a:cubicBezTo>
                  <a:cubicBezTo>
                    <a:pt x="0" y="455"/>
                    <a:pt x="12" y="504"/>
                    <a:pt x="30" y="545"/>
                  </a:cubicBezTo>
                  <a:cubicBezTo>
                    <a:pt x="57" y="606"/>
                    <a:pt x="99" y="647"/>
                    <a:pt x="138" y="675"/>
                  </a:cubicBezTo>
                  <a:cubicBezTo>
                    <a:pt x="157" y="688"/>
                    <a:pt x="176" y="699"/>
                    <a:pt x="192" y="707"/>
                  </a:cubicBezTo>
                  <a:cubicBezTo>
                    <a:pt x="208" y="715"/>
                    <a:pt x="221" y="721"/>
                    <a:pt x="229" y="725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27" y="715"/>
                    <a:pt x="220" y="712"/>
                    <a:pt x="210" y="707"/>
                  </a:cubicBezTo>
                  <a:cubicBezTo>
                    <a:pt x="179" y="692"/>
                    <a:pt x="128" y="665"/>
                    <a:pt x="85" y="617"/>
                  </a:cubicBezTo>
                  <a:cubicBezTo>
                    <a:pt x="43" y="569"/>
                    <a:pt x="8" y="498"/>
                    <a:pt x="8" y="394"/>
                  </a:cubicBezTo>
                  <a:cubicBezTo>
                    <a:pt x="8" y="271"/>
                    <a:pt x="48" y="175"/>
                    <a:pt x="102" y="109"/>
                  </a:cubicBezTo>
                  <a:cubicBezTo>
                    <a:pt x="156" y="43"/>
                    <a:pt x="225" y="8"/>
                    <a:pt x="282" y="8"/>
                  </a:cubicBezTo>
                  <a:cubicBezTo>
                    <a:pt x="282" y="0"/>
                    <a:pt x="282" y="0"/>
                    <a:pt x="2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íŝḷïdè"/>
            <p:cNvSpPr/>
            <p:nvPr/>
          </p:nvSpPr>
          <p:spPr bwMode="auto">
            <a:xfrm>
              <a:off x="574534" y="1573747"/>
              <a:ext cx="537671" cy="1245951"/>
            </a:xfrm>
            <a:custGeom>
              <a:avLst/>
              <a:gdLst>
                <a:gd name="T0" fmla="*/ 314 w 314"/>
                <a:gd name="T1" fmla="*/ 0 h 730"/>
                <a:gd name="T2" fmla="*/ 216 w 314"/>
                <a:gd name="T3" fmla="*/ 33 h 730"/>
                <a:gd name="T4" fmla="*/ 69 w 314"/>
                <a:gd name="T5" fmla="*/ 177 h 730"/>
                <a:gd name="T6" fmla="*/ 0 w 314"/>
                <a:gd name="T7" fmla="*/ 382 h 730"/>
                <a:gd name="T8" fmla="*/ 78 w 314"/>
                <a:gd name="T9" fmla="*/ 628 h 730"/>
                <a:gd name="T10" fmla="*/ 284 w 314"/>
                <a:gd name="T11" fmla="*/ 730 h 730"/>
                <a:gd name="T12" fmla="*/ 284 w 314"/>
                <a:gd name="T13" fmla="*/ 722 h 730"/>
                <a:gd name="T14" fmla="*/ 84 w 314"/>
                <a:gd name="T15" fmla="*/ 623 h 730"/>
                <a:gd name="T16" fmla="*/ 8 w 314"/>
                <a:gd name="T17" fmla="*/ 382 h 730"/>
                <a:gd name="T18" fmla="*/ 120 w 314"/>
                <a:gd name="T19" fmla="*/ 125 h 730"/>
                <a:gd name="T20" fmla="*/ 220 w 314"/>
                <a:gd name="T21" fmla="*/ 40 h 730"/>
                <a:gd name="T22" fmla="*/ 314 w 314"/>
                <a:gd name="T23" fmla="*/ 8 h 730"/>
                <a:gd name="T24" fmla="*/ 314 w 314"/>
                <a:gd name="T2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314" y="0"/>
                  </a:moveTo>
                  <a:cubicBezTo>
                    <a:pt x="285" y="0"/>
                    <a:pt x="251" y="12"/>
                    <a:pt x="216" y="33"/>
                  </a:cubicBezTo>
                  <a:cubicBezTo>
                    <a:pt x="164" y="64"/>
                    <a:pt x="110" y="116"/>
                    <a:pt x="69" y="177"/>
                  </a:cubicBezTo>
                  <a:cubicBezTo>
                    <a:pt x="28" y="239"/>
                    <a:pt x="0" y="310"/>
                    <a:pt x="0" y="382"/>
                  </a:cubicBezTo>
                  <a:cubicBezTo>
                    <a:pt x="0" y="478"/>
                    <a:pt x="28" y="565"/>
                    <a:pt x="78" y="628"/>
                  </a:cubicBezTo>
                  <a:cubicBezTo>
                    <a:pt x="127" y="691"/>
                    <a:pt x="199" y="730"/>
                    <a:pt x="284" y="730"/>
                  </a:cubicBezTo>
                  <a:cubicBezTo>
                    <a:pt x="284" y="722"/>
                    <a:pt x="284" y="722"/>
                    <a:pt x="284" y="722"/>
                  </a:cubicBezTo>
                  <a:cubicBezTo>
                    <a:pt x="201" y="722"/>
                    <a:pt x="132" y="684"/>
                    <a:pt x="84" y="623"/>
                  </a:cubicBezTo>
                  <a:cubicBezTo>
                    <a:pt x="36" y="561"/>
                    <a:pt x="8" y="476"/>
                    <a:pt x="8" y="382"/>
                  </a:cubicBezTo>
                  <a:cubicBezTo>
                    <a:pt x="8" y="289"/>
                    <a:pt x="57" y="195"/>
                    <a:pt x="120" y="125"/>
                  </a:cubicBezTo>
                  <a:cubicBezTo>
                    <a:pt x="151" y="89"/>
                    <a:pt x="186" y="60"/>
                    <a:pt x="220" y="40"/>
                  </a:cubicBezTo>
                  <a:cubicBezTo>
                    <a:pt x="254" y="19"/>
                    <a:pt x="287" y="8"/>
                    <a:pt x="314" y="8"/>
                  </a:cubicBezTo>
                  <a:cubicBezTo>
                    <a:pt x="314" y="0"/>
                    <a:pt x="314" y="0"/>
                    <a:pt x="314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îšḷïḍê"/>
            <p:cNvSpPr/>
            <p:nvPr/>
          </p:nvSpPr>
          <p:spPr bwMode="auto">
            <a:xfrm>
              <a:off x="1187169" y="1589258"/>
              <a:ext cx="191287" cy="1239488"/>
            </a:xfrm>
            <a:custGeom>
              <a:avLst/>
              <a:gdLst>
                <a:gd name="T0" fmla="*/ 0 w 112"/>
                <a:gd name="T1" fmla="*/ 6 h 726"/>
                <a:gd name="T2" fmla="*/ 1 w 112"/>
                <a:gd name="T3" fmla="*/ 5 h 726"/>
                <a:gd name="T4" fmla="*/ 0 w 112"/>
                <a:gd name="T5" fmla="*/ 6 h 726"/>
                <a:gd name="T6" fmla="*/ 0 w 112"/>
                <a:gd name="T7" fmla="*/ 6 h 726"/>
                <a:gd name="T8" fmla="*/ 1 w 112"/>
                <a:gd name="T9" fmla="*/ 5 h 726"/>
                <a:gd name="T10" fmla="*/ 0 w 112"/>
                <a:gd name="T11" fmla="*/ 6 h 726"/>
                <a:gd name="T12" fmla="*/ 48 w 112"/>
                <a:gd name="T13" fmla="*/ 85 h 726"/>
                <a:gd name="T14" fmla="*/ 104 w 112"/>
                <a:gd name="T15" fmla="*/ 395 h 726"/>
                <a:gd name="T16" fmla="*/ 104 w 112"/>
                <a:gd name="T17" fmla="*/ 423 h 726"/>
                <a:gd name="T18" fmla="*/ 72 w 112"/>
                <a:gd name="T19" fmla="*/ 627 h 726"/>
                <a:gd name="T20" fmla="*/ 42 w 112"/>
                <a:gd name="T21" fmla="*/ 688 h 726"/>
                <a:gd name="T22" fmla="*/ 12 w 112"/>
                <a:gd name="T23" fmla="*/ 719 h 726"/>
                <a:gd name="T24" fmla="*/ 16 w 112"/>
                <a:gd name="T25" fmla="*/ 726 h 726"/>
                <a:gd name="T26" fmla="*/ 48 w 112"/>
                <a:gd name="T27" fmla="*/ 693 h 726"/>
                <a:gd name="T28" fmla="*/ 112 w 112"/>
                <a:gd name="T29" fmla="*/ 423 h 726"/>
                <a:gd name="T30" fmla="*/ 112 w 112"/>
                <a:gd name="T31" fmla="*/ 395 h 726"/>
                <a:gd name="T32" fmla="*/ 55 w 112"/>
                <a:gd name="T33" fmla="*/ 80 h 726"/>
                <a:gd name="T34" fmla="*/ 6 w 112"/>
                <a:gd name="T35" fmla="*/ 0 h 726"/>
                <a:gd name="T36" fmla="*/ 0 w 112"/>
                <a:gd name="T37" fmla="*/ 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26">
                  <a:moveTo>
                    <a:pt x="0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4" y="26"/>
                    <a:pt x="48" y="85"/>
                  </a:cubicBezTo>
                  <a:cubicBezTo>
                    <a:pt x="73" y="143"/>
                    <a:pt x="98" y="240"/>
                    <a:pt x="104" y="395"/>
                  </a:cubicBezTo>
                  <a:cubicBezTo>
                    <a:pt x="104" y="404"/>
                    <a:pt x="104" y="414"/>
                    <a:pt x="104" y="423"/>
                  </a:cubicBezTo>
                  <a:cubicBezTo>
                    <a:pt x="104" y="509"/>
                    <a:pt x="90" y="577"/>
                    <a:pt x="72" y="627"/>
                  </a:cubicBezTo>
                  <a:cubicBezTo>
                    <a:pt x="62" y="652"/>
                    <a:pt x="52" y="673"/>
                    <a:pt x="42" y="688"/>
                  </a:cubicBezTo>
                  <a:cubicBezTo>
                    <a:pt x="31" y="704"/>
                    <a:pt x="21" y="714"/>
                    <a:pt x="12" y="719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27" y="720"/>
                    <a:pt x="38" y="709"/>
                    <a:pt x="48" y="693"/>
                  </a:cubicBezTo>
                  <a:cubicBezTo>
                    <a:pt x="81" y="645"/>
                    <a:pt x="112" y="553"/>
                    <a:pt x="112" y="423"/>
                  </a:cubicBezTo>
                  <a:cubicBezTo>
                    <a:pt x="112" y="414"/>
                    <a:pt x="112" y="404"/>
                    <a:pt x="112" y="395"/>
                  </a:cubicBezTo>
                  <a:cubicBezTo>
                    <a:pt x="106" y="238"/>
                    <a:pt x="80" y="140"/>
                    <a:pt x="55" y="80"/>
                  </a:cubicBezTo>
                  <a:cubicBezTo>
                    <a:pt x="30" y="21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3" name="íṥḷíḋê"/>
            <p:cNvSpPr/>
            <p:nvPr/>
          </p:nvSpPr>
          <p:spPr bwMode="auto">
            <a:xfrm>
              <a:off x="1207849" y="1582795"/>
              <a:ext cx="342507" cy="1231734"/>
            </a:xfrm>
            <a:custGeom>
              <a:avLst/>
              <a:gdLst>
                <a:gd name="T0" fmla="*/ 58 w 201"/>
                <a:gd name="T1" fmla="*/ 722 h 722"/>
                <a:gd name="T2" fmla="*/ 130 w 201"/>
                <a:gd name="T3" fmla="*/ 665 h 722"/>
                <a:gd name="T4" fmla="*/ 201 w 201"/>
                <a:gd name="T5" fmla="*/ 415 h 722"/>
                <a:gd name="T6" fmla="*/ 118 w 201"/>
                <a:gd name="T7" fmla="*/ 111 h 722"/>
                <a:gd name="T8" fmla="*/ 51 w 201"/>
                <a:gd name="T9" fmla="*/ 29 h 722"/>
                <a:gd name="T10" fmla="*/ 22 w 201"/>
                <a:gd name="T11" fmla="*/ 8 h 722"/>
                <a:gd name="T12" fmla="*/ 0 w 201"/>
                <a:gd name="T13" fmla="*/ 0 h 722"/>
                <a:gd name="T14" fmla="*/ 0 w 201"/>
                <a:gd name="T15" fmla="*/ 8 h 722"/>
                <a:gd name="T16" fmla="*/ 18 w 201"/>
                <a:gd name="T17" fmla="*/ 15 h 722"/>
                <a:gd name="T18" fmla="*/ 70 w 201"/>
                <a:gd name="T19" fmla="*/ 59 h 722"/>
                <a:gd name="T20" fmla="*/ 193 w 201"/>
                <a:gd name="T21" fmla="*/ 415 h 722"/>
                <a:gd name="T22" fmla="*/ 124 w 201"/>
                <a:gd name="T23" fmla="*/ 660 h 722"/>
                <a:gd name="T24" fmla="*/ 76 w 201"/>
                <a:gd name="T25" fmla="*/ 704 h 722"/>
                <a:gd name="T26" fmla="*/ 61 w 201"/>
                <a:gd name="T27" fmla="*/ 712 h 722"/>
                <a:gd name="T28" fmla="*/ 56 w 201"/>
                <a:gd name="T29" fmla="*/ 714 h 722"/>
                <a:gd name="T30" fmla="*/ 55 w 201"/>
                <a:gd name="T31" fmla="*/ 715 h 722"/>
                <a:gd name="T32" fmla="*/ 55 w 201"/>
                <a:gd name="T33" fmla="*/ 715 h 722"/>
                <a:gd name="T34" fmla="*/ 55 w 201"/>
                <a:gd name="T35" fmla="*/ 715 h 722"/>
                <a:gd name="T36" fmla="*/ 58 w 201"/>
                <a:gd name="T3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722">
                  <a:moveTo>
                    <a:pt x="58" y="722"/>
                  </a:moveTo>
                  <a:cubicBezTo>
                    <a:pt x="58" y="722"/>
                    <a:pt x="94" y="710"/>
                    <a:pt x="130" y="665"/>
                  </a:cubicBezTo>
                  <a:cubicBezTo>
                    <a:pt x="166" y="620"/>
                    <a:pt x="201" y="543"/>
                    <a:pt x="201" y="415"/>
                  </a:cubicBezTo>
                  <a:cubicBezTo>
                    <a:pt x="201" y="286"/>
                    <a:pt x="162" y="182"/>
                    <a:pt x="118" y="111"/>
                  </a:cubicBezTo>
                  <a:cubicBezTo>
                    <a:pt x="96" y="76"/>
                    <a:pt x="72" y="48"/>
                    <a:pt x="51" y="29"/>
                  </a:cubicBezTo>
                  <a:cubicBezTo>
                    <a:pt x="41" y="20"/>
                    <a:pt x="31" y="13"/>
                    <a:pt x="22" y="8"/>
                  </a:cubicBezTo>
                  <a:cubicBezTo>
                    <a:pt x="14" y="3"/>
                    <a:pt x="6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10" y="10"/>
                    <a:pt x="18" y="15"/>
                  </a:cubicBezTo>
                  <a:cubicBezTo>
                    <a:pt x="32" y="23"/>
                    <a:pt x="50" y="38"/>
                    <a:pt x="70" y="59"/>
                  </a:cubicBezTo>
                  <a:cubicBezTo>
                    <a:pt x="127" y="124"/>
                    <a:pt x="193" y="248"/>
                    <a:pt x="193" y="415"/>
                  </a:cubicBezTo>
                  <a:cubicBezTo>
                    <a:pt x="193" y="542"/>
                    <a:pt x="158" y="617"/>
                    <a:pt x="124" y="660"/>
                  </a:cubicBezTo>
                  <a:cubicBezTo>
                    <a:pt x="106" y="682"/>
                    <a:pt x="89" y="696"/>
                    <a:pt x="76" y="704"/>
                  </a:cubicBezTo>
                  <a:cubicBezTo>
                    <a:pt x="70" y="708"/>
                    <a:pt x="64" y="711"/>
                    <a:pt x="61" y="712"/>
                  </a:cubicBezTo>
                  <a:cubicBezTo>
                    <a:pt x="59" y="713"/>
                    <a:pt x="57" y="714"/>
                    <a:pt x="56" y="714"/>
                  </a:cubicBezTo>
                  <a:cubicBezTo>
                    <a:pt x="56" y="715"/>
                    <a:pt x="56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8" y="722"/>
                    <a:pt x="58" y="722"/>
                    <a:pt x="58" y="722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iṡ1iḍè"/>
            <p:cNvSpPr/>
            <p:nvPr/>
          </p:nvSpPr>
          <p:spPr bwMode="auto">
            <a:xfrm>
              <a:off x="1215604" y="1599598"/>
              <a:ext cx="482096" cy="1236903"/>
            </a:xfrm>
            <a:custGeom>
              <a:avLst/>
              <a:gdLst>
                <a:gd name="T0" fmla="*/ 0 w 282"/>
                <a:gd name="T1" fmla="*/ 8 h 725"/>
                <a:gd name="T2" fmla="*/ 180 w 282"/>
                <a:gd name="T3" fmla="*/ 109 h 725"/>
                <a:gd name="T4" fmla="*/ 274 w 282"/>
                <a:gd name="T5" fmla="*/ 394 h 725"/>
                <a:gd name="T6" fmla="*/ 245 w 282"/>
                <a:gd name="T7" fmla="*/ 542 h 725"/>
                <a:gd name="T8" fmla="*/ 139 w 282"/>
                <a:gd name="T9" fmla="*/ 668 h 725"/>
                <a:gd name="T10" fmla="*/ 86 w 282"/>
                <a:gd name="T11" fmla="*/ 700 h 725"/>
                <a:gd name="T12" fmla="*/ 49 w 282"/>
                <a:gd name="T13" fmla="*/ 719 h 725"/>
                <a:gd name="T14" fmla="*/ 53 w 282"/>
                <a:gd name="T15" fmla="*/ 725 h 725"/>
                <a:gd name="T16" fmla="*/ 75 w 282"/>
                <a:gd name="T17" fmla="*/ 714 h 725"/>
                <a:gd name="T18" fmla="*/ 203 w 282"/>
                <a:gd name="T19" fmla="*/ 622 h 725"/>
                <a:gd name="T20" fmla="*/ 282 w 282"/>
                <a:gd name="T21" fmla="*/ 394 h 725"/>
                <a:gd name="T22" fmla="*/ 186 w 282"/>
                <a:gd name="T23" fmla="*/ 104 h 725"/>
                <a:gd name="T24" fmla="*/ 0 w 282"/>
                <a:gd name="T25" fmla="*/ 0 h 725"/>
                <a:gd name="T26" fmla="*/ 0 w 282"/>
                <a:gd name="T27" fmla="*/ 8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0" y="8"/>
                  </a:moveTo>
                  <a:cubicBezTo>
                    <a:pt x="57" y="8"/>
                    <a:pt x="126" y="43"/>
                    <a:pt x="180" y="109"/>
                  </a:cubicBezTo>
                  <a:cubicBezTo>
                    <a:pt x="234" y="175"/>
                    <a:pt x="274" y="271"/>
                    <a:pt x="274" y="394"/>
                  </a:cubicBezTo>
                  <a:cubicBezTo>
                    <a:pt x="274" y="454"/>
                    <a:pt x="263" y="502"/>
                    <a:pt x="245" y="542"/>
                  </a:cubicBezTo>
                  <a:cubicBezTo>
                    <a:pt x="218" y="601"/>
                    <a:pt x="178" y="641"/>
                    <a:pt x="139" y="668"/>
                  </a:cubicBezTo>
                  <a:cubicBezTo>
                    <a:pt x="120" y="681"/>
                    <a:pt x="102" y="692"/>
                    <a:pt x="86" y="700"/>
                  </a:cubicBezTo>
                  <a:cubicBezTo>
                    <a:pt x="71" y="708"/>
                    <a:pt x="58" y="714"/>
                    <a:pt x="49" y="719"/>
                  </a:cubicBezTo>
                  <a:cubicBezTo>
                    <a:pt x="53" y="725"/>
                    <a:pt x="53" y="725"/>
                    <a:pt x="53" y="725"/>
                  </a:cubicBezTo>
                  <a:cubicBezTo>
                    <a:pt x="58" y="723"/>
                    <a:pt x="66" y="719"/>
                    <a:pt x="75" y="714"/>
                  </a:cubicBezTo>
                  <a:cubicBezTo>
                    <a:pt x="107" y="699"/>
                    <a:pt x="159" y="672"/>
                    <a:pt x="203" y="622"/>
                  </a:cubicBezTo>
                  <a:cubicBezTo>
                    <a:pt x="246" y="573"/>
                    <a:pt x="282" y="500"/>
                    <a:pt x="282" y="394"/>
                  </a:cubicBezTo>
                  <a:cubicBezTo>
                    <a:pt x="282" y="270"/>
                    <a:pt x="241" y="171"/>
                    <a:pt x="186" y="104"/>
                  </a:cubicBezTo>
                  <a:cubicBezTo>
                    <a:pt x="130" y="37"/>
                    <a:pt x="6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î$1iďe"/>
            <p:cNvSpPr/>
            <p:nvPr/>
          </p:nvSpPr>
          <p:spPr bwMode="auto">
            <a:xfrm>
              <a:off x="1278936" y="1573747"/>
              <a:ext cx="536380" cy="1245951"/>
            </a:xfrm>
            <a:custGeom>
              <a:avLst/>
              <a:gdLst>
                <a:gd name="T0" fmla="*/ 0 w 314"/>
                <a:gd name="T1" fmla="*/ 8 h 730"/>
                <a:gd name="T2" fmla="*/ 94 w 314"/>
                <a:gd name="T3" fmla="*/ 40 h 730"/>
                <a:gd name="T4" fmla="*/ 238 w 314"/>
                <a:gd name="T5" fmla="*/ 182 h 730"/>
                <a:gd name="T6" fmla="*/ 306 w 314"/>
                <a:gd name="T7" fmla="*/ 382 h 730"/>
                <a:gd name="T8" fmla="*/ 230 w 314"/>
                <a:gd name="T9" fmla="*/ 623 h 730"/>
                <a:gd name="T10" fmla="*/ 30 w 314"/>
                <a:gd name="T11" fmla="*/ 722 h 730"/>
                <a:gd name="T12" fmla="*/ 30 w 314"/>
                <a:gd name="T13" fmla="*/ 730 h 730"/>
                <a:gd name="T14" fmla="*/ 236 w 314"/>
                <a:gd name="T15" fmla="*/ 628 h 730"/>
                <a:gd name="T16" fmla="*/ 314 w 314"/>
                <a:gd name="T17" fmla="*/ 382 h 730"/>
                <a:gd name="T18" fmla="*/ 200 w 314"/>
                <a:gd name="T19" fmla="*/ 119 h 730"/>
                <a:gd name="T20" fmla="*/ 98 w 314"/>
                <a:gd name="T21" fmla="*/ 33 h 730"/>
                <a:gd name="T22" fmla="*/ 0 w 314"/>
                <a:gd name="T23" fmla="*/ 0 h 730"/>
                <a:gd name="T24" fmla="*/ 0 w 314"/>
                <a:gd name="T25" fmla="*/ 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0" y="8"/>
                  </a:moveTo>
                  <a:cubicBezTo>
                    <a:pt x="27" y="8"/>
                    <a:pt x="60" y="19"/>
                    <a:pt x="94" y="40"/>
                  </a:cubicBezTo>
                  <a:cubicBezTo>
                    <a:pt x="145" y="70"/>
                    <a:pt x="198" y="121"/>
                    <a:pt x="238" y="182"/>
                  </a:cubicBezTo>
                  <a:cubicBezTo>
                    <a:pt x="278" y="242"/>
                    <a:pt x="306" y="312"/>
                    <a:pt x="306" y="382"/>
                  </a:cubicBezTo>
                  <a:cubicBezTo>
                    <a:pt x="306" y="476"/>
                    <a:pt x="278" y="561"/>
                    <a:pt x="230" y="623"/>
                  </a:cubicBezTo>
                  <a:cubicBezTo>
                    <a:pt x="182" y="684"/>
                    <a:pt x="113" y="722"/>
                    <a:pt x="30" y="722"/>
                  </a:cubicBezTo>
                  <a:cubicBezTo>
                    <a:pt x="30" y="730"/>
                    <a:pt x="30" y="730"/>
                    <a:pt x="30" y="730"/>
                  </a:cubicBezTo>
                  <a:cubicBezTo>
                    <a:pt x="115" y="730"/>
                    <a:pt x="187" y="691"/>
                    <a:pt x="236" y="628"/>
                  </a:cubicBezTo>
                  <a:cubicBezTo>
                    <a:pt x="286" y="565"/>
                    <a:pt x="314" y="478"/>
                    <a:pt x="314" y="382"/>
                  </a:cubicBezTo>
                  <a:cubicBezTo>
                    <a:pt x="314" y="286"/>
                    <a:pt x="264" y="191"/>
                    <a:pt x="200" y="119"/>
                  </a:cubicBezTo>
                  <a:cubicBezTo>
                    <a:pt x="168" y="84"/>
                    <a:pt x="133" y="54"/>
                    <a:pt x="98" y="33"/>
                  </a:cubicBezTo>
                  <a:cubicBezTo>
                    <a:pt x="63" y="12"/>
                    <a:pt x="2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9" name="íşľiḑe"/>
            <p:cNvSpPr/>
            <p:nvPr/>
          </p:nvSpPr>
          <p:spPr bwMode="auto">
            <a:xfrm>
              <a:off x="2439583" y="2053258"/>
              <a:ext cx="40068" cy="69664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0" name="ïsḻíḋê"/>
            <p:cNvSpPr/>
            <p:nvPr/>
          </p:nvSpPr>
          <p:spPr bwMode="auto">
            <a:xfrm>
              <a:off x="2439583" y="2053258"/>
              <a:ext cx="40068" cy="696647"/>
            </a:xfrm>
            <a:custGeom>
              <a:avLst/>
              <a:gdLst>
                <a:gd name="T0" fmla="*/ 0 w 31"/>
                <a:gd name="T1" fmla="*/ 0 h 539"/>
                <a:gd name="T2" fmla="*/ 0 w 31"/>
                <a:gd name="T3" fmla="*/ 539 h 539"/>
                <a:gd name="T4" fmla="*/ 31 w 31"/>
                <a:gd name="T5" fmla="*/ 539 h 539"/>
                <a:gd name="T6" fmla="*/ 31 w 31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39">
                  <a:moveTo>
                    <a:pt x="0" y="0"/>
                  </a:moveTo>
                  <a:lnTo>
                    <a:pt x="0" y="539"/>
                  </a:lnTo>
                  <a:lnTo>
                    <a:pt x="31" y="539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1" name="îşḷïḓé"/>
            <p:cNvSpPr/>
            <p:nvPr/>
          </p:nvSpPr>
          <p:spPr bwMode="auto">
            <a:xfrm>
              <a:off x="2439583" y="839619"/>
              <a:ext cx="40068" cy="551889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2" name="íś1iḍe"/>
            <p:cNvSpPr/>
            <p:nvPr/>
          </p:nvSpPr>
          <p:spPr bwMode="auto">
            <a:xfrm>
              <a:off x="2439583" y="839619"/>
              <a:ext cx="40068" cy="551889"/>
            </a:xfrm>
            <a:custGeom>
              <a:avLst/>
              <a:gdLst>
                <a:gd name="T0" fmla="*/ 0 w 31"/>
                <a:gd name="T1" fmla="*/ 0 h 427"/>
                <a:gd name="T2" fmla="*/ 0 w 31"/>
                <a:gd name="T3" fmla="*/ 427 h 427"/>
                <a:gd name="T4" fmla="*/ 31 w 31"/>
                <a:gd name="T5" fmla="*/ 427 h 427"/>
                <a:gd name="T6" fmla="*/ 31 w 31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27">
                  <a:moveTo>
                    <a:pt x="0" y="0"/>
                  </a:moveTo>
                  <a:lnTo>
                    <a:pt x="0" y="427"/>
                  </a:lnTo>
                  <a:lnTo>
                    <a:pt x="31" y="427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3" name="iŝľîḋê"/>
            <p:cNvSpPr/>
            <p:nvPr/>
          </p:nvSpPr>
          <p:spPr bwMode="auto">
            <a:xfrm>
              <a:off x="2014357" y="1352734"/>
              <a:ext cx="894396" cy="762564"/>
            </a:xfrm>
            <a:custGeom>
              <a:avLst/>
              <a:gdLst>
                <a:gd name="T0" fmla="*/ 522 w 524"/>
                <a:gd name="T1" fmla="*/ 266 h 447"/>
                <a:gd name="T2" fmla="*/ 262 w 524"/>
                <a:gd name="T3" fmla="*/ 0 h 447"/>
                <a:gd name="T4" fmla="*/ 2 w 524"/>
                <a:gd name="T5" fmla="*/ 266 h 447"/>
                <a:gd name="T6" fmla="*/ 2 w 524"/>
                <a:gd name="T7" fmla="*/ 260 h 447"/>
                <a:gd name="T8" fmla="*/ 262 w 524"/>
                <a:gd name="T9" fmla="*/ 447 h 447"/>
                <a:gd name="T10" fmla="*/ 522 w 524"/>
                <a:gd name="T11" fmla="*/ 260 h 447"/>
                <a:gd name="T12" fmla="*/ 522 w 524"/>
                <a:gd name="T13" fmla="*/ 26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447">
                  <a:moveTo>
                    <a:pt x="522" y="266"/>
                  </a:moveTo>
                  <a:cubicBezTo>
                    <a:pt x="524" y="66"/>
                    <a:pt x="354" y="0"/>
                    <a:pt x="262" y="0"/>
                  </a:cubicBezTo>
                  <a:cubicBezTo>
                    <a:pt x="169" y="0"/>
                    <a:pt x="0" y="66"/>
                    <a:pt x="2" y="266"/>
                  </a:cubicBezTo>
                  <a:cubicBezTo>
                    <a:pt x="2" y="260"/>
                    <a:pt x="2" y="260"/>
                    <a:pt x="2" y="260"/>
                  </a:cubicBezTo>
                  <a:cubicBezTo>
                    <a:pt x="2" y="394"/>
                    <a:pt x="147" y="447"/>
                    <a:pt x="262" y="447"/>
                  </a:cubicBezTo>
                  <a:cubicBezTo>
                    <a:pt x="377" y="447"/>
                    <a:pt x="522" y="394"/>
                    <a:pt x="522" y="260"/>
                  </a:cubicBezTo>
                  <a:lnTo>
                    <a:pt x="522" y="266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4" name="îṧļïḑè"/>
            <p:cNvSpPr/>
            <p:nvPr/>
          </p:nvSpPr>
          <p:spPr bwMode="auto">
            <a:xfrm>
              <a:off x="2343938" y="1342394"/>
              <a:ext cx="122786" cy="798753"/>
            </a:xfrm>
            <a:custGeom>
              <a:avLst/>
              <a:gdLst>
                <a:gd name="T0" fmla="*/ 68 w 72"/>
                <a:gd name="T1" fmla="*/ 0 h 468"/>
                <a:gd name="T2" fmla="*/ 0 w 72"/>
                <a:gd name="T3" fmla="*/ 254 h 468"/>
                <a:gd name="T4" fmla="*/ 0 w 72"/>
                <a:gd name="T5" fmla="*/ 273 h 468"/>
                <a:gd name="T6" fmla="*/ 21 w 72"/>
                <a:gd name="T7" fmla="*/ 406 h 468"/>
                <a:gd name="T8" fmla="*/ 41 w 72"/>
                <a:gd name="T9" fmla="*/ 447 h 468"/>
                <a:gd name="T10" fmla="*/ 61 w 72"/>
                <a:gd name="T11" fmla="*/ 468 h 468"/>
                <a:gd name="T12" fmla="*/ 64 w 72"/>
                <a:gd name="T13" fmla="*/ 464 h 468"/>
                <a:gd name="T14" fmla="*/ 45 w 72"/>
                <a:gd name="T15" fmla="*/ 444 h 468"/>
                <a:gd name="T16" fmla="*/ 5 w 72"/>
                <a:gd name="T17" fmla="*/ 273 h 468"/>
                <a:gd name="T18" fmla="*/ 5 w 72"/>
                <a:gd name="T19" fmla="*/ 255 h 468"/>
                <a:gd name="T20" fmla="*/ 41 w 72"/>
                <a:gd name="T21" fmla="*/ 54 h 468"/>
                <a:gd name="T22" fmla="*/ 63 w 72"/>
                <a:gd name="T23" fmla="*/ 14 h 468"/>
                <a:gd name="T24" fmla="*/ 69 w 72"/>
                <a:gd name="T25" fmla="*/ 6 h 468"/>
                <a:gd name="T26" fmla="*/ 71 w 72"/>
                <a:gd name="T27" fmla="*/ 4 h 468"/>
                <a:gd name="T28" fmla="*/ 72 w 72"/>
                <a:gd name="T29" fmla="*/ 4 h 468"/>
                <a:gd name="T30" fmla="*/ 72 w 72"/>
                <a:gd name="T31" fmla="*/ 4 h 468"/>
                <a:gd name="T32" fmla="*/ 72 w 72"/>
                <a:gd name="T33" fmla="*/ 4 h 468"/>
                <a:gd name="T34" fmla="*/ 68 w 72"/>
                <a:gd name="T3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468">
                  <a:moveTo>
                    <a:pt x="68" y="0"/>
                  </a:moveTo>
                  <a:cubicBezTo>
                    <a:pt x="68" y="0"/>
                    <a:pt x="7" y="53"/>
                    <a:pt x="0" y="254"/>
                  </a:cubicBezTo>
                  <a:cubicBezTo>
                    <a:pt x="0" y="261"/>
                    <a:pt x="0" y="267"/>
                    <a:pt x="0" y="273"/>
                  </a:cubicBezTo>
                  <a:cubicBezTo>
                    <a:pt x="0" y="328"/>
                    <a:pt x="9" y="373"/>
                    <a:pt x="21" y="406"/>
                  </a:cubicBezTo>
                  <a:cubicBezTo>
                    <a:pt x="27" y="423"/>
                    <a:pt x="34" y="436"/>
                    <a:pt x="41" y="447"/>
                  </a:cubicBezTo>
                  <a:cubicBezTo>
                    <a:pt x="48" y="457"/>
                    <a:pt x="55" y="464"/>
                    <a:pt x="61" y="468"/>
                  </a:cubicBezTo>
                  <a:cubicBezTo>
                    <a:pt x="64" y="464"/>
                    <a:pt x="64" y="464"/>
                    <a:pt x="64" y="464"/>
                  </a:cubicBezTo>
                  <a:cubicBezTo>
                    <a:pt x="58" y="460"/>
                    <a:pt x="52" y="454"/>
                    <a:pt x="45" y="444"/>
                  </a:cubicBezTo>
                  <a:cubicBezTo>
                    <a:pt x="25" y="414"/>
                    <a:pt x="5" y="356"/>
                    <a:pt x="5" y="273"/>
                  </a:cubicBezTo>
                  <a:cubicBezTo>
                    <a:pt x="5" y="267"/>
                    <a:pt x="5" y="261"/>
                    <a:pt x="5" y="255"/>
                  </a:cubicBezTo>
                  <a:cubicBezTo>
                    <a:pt x="9" y="154"/>
                    <a:pt x="25" y="91"/>
                    <a:pt x="41" y="54"/>
                  </a:cubicBezTo>
                  <a:cubicBezTo>
                    <a:pt x="49" y="35"/>
                    <a:pt x="57" y="22"/>
                    <a:pt x="63" y="14"/>
                  </a:cubicBezTo>
                  <a:cubicBezTo>
                    <a:pt x="65" y="10"/>
                    <a:pt x="68" y="8"/>
                    <a:pt x="69" y="6"/>
                  </a:cubicBezTo>
                  <a:cubicBezTo>
                    <a:pt x="70" y="5"/>
                    <a:pt x="71" y="5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8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5" name="îs1ïďè"/>
            <p:cNvSpPr/>
            <p:nvPr/>
          </p:nvSpPr>
          <p:spPr bwMode="auto">
            <a:xfrm>
              <a:off x="2232786" y="1337224"/>
              <a:ext cx="219722" cy="794875"/>
            </a:xfrm>
            <a:custGeom>
              <a:avLst/>
              <a:gdLst>
                <a:gd name="T0" fmla="*/ 94 w 129"/>
                <a:gd name="T1" fmla="*/ 461 h 466"/>
                <a:gd name="T2" fmla="*/ 94 w 129"/>
                <a:gd name="T3" fmla="*/ 461 h 466"/>
                <a:gd name="T4" fmla="*/ 49 w 129"/>
                <a:gd name="T5" fmla="*/ 425 h 466"/>
                <a:gd name="T6" fmla="*/ 5 w 129"/>
                <a:gd name="T7" fmla="*/ 268 h 466"/>
                <a:gd name="T8" fmla="*/ 58 w 129"/>
                <a:gd name="T9" fmla="*/ 75 h 466"/>
                <a:gd name="T10" fmla="*/ 100 w 129"/>
                <a:gd name="T11" fmla="*/ 23 h 466"/>
                <a:gd name="T12" fmla="*/ 117 w 129"/>
                <a:gd name="T13" fmla="*/ 10 h 466"/>
                <a:gd name="T14" fmla="*/ 129 w 129"/>
                <a:gd name="T15" fmla="*/ 6 h 466"/>
                <a:gd name="T16" fmla="*/ 129 w 129"/>
                <a:gd name="T17" fmla="*/ 0 h 466"/>
                <a:gd name="T18" fmla="*/ 115 w 129"/>
                <a:gd name="T19" fmla="*/ 5 h 466"/>
                <a:gd name="T20" fmla="*/ 81 w 129"/>
                <a:gd name="T21" fmla="*/ 35 h 466"/>
                <a:gd name="T22" fmla="*/ 0 w 129"/>
                <a:gd name="T23" fmla="*/ 268 h 466"/>
                <a:gd name="T24" fmla="*/ 46 w 129"/>
                <a:gd name="T25" fmla="*/ 429 h 466"/>
                <a:gd name="T26" fmla="*/ 92 w 129"/>
                <a:gd name="T27" fmla="*/ 466 h 466"/>
                <a:gd name="T28" fmla="*/ 94 w 129"/>
                <a:gd name="T29" fmla="*/ 46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466">
                  <a:moveTo>
                    <a:pt x="94" y="461"/>
                  </a:moveTo>
                  <a:cubicBezTo>
                    <a:pt x="94" y="461"/>
                    <a:pt x="94" y="461"/>
                    <a:pt x="94" y="461"/>
                  </a:cubicBezTo>
                  <a:cubicBezTo>
                    <a:pt x="93" y="461"/>
                    <a:pt x="70" y="453"/>
                    <a:pt x="49" y="425"/>
                  </a:cubicBezTo>
                  <a:cubicBezTo>
                    <a:pt x="27" y="397"/>
                    <a:pt x="5" y="349"/>
                    <a:pt x="5" y="268"/>
                  </a:cubicBezTo>
                  <a:cubicBezTo>
                    <a:pt x="5" y="186"/>
                    <a:pt x="30" y="120"/>
                    <a:pt x="58" y="75"/>
                  </a:cubicBezTo>
                  <a:cubicBezTo>
                    <a:pt x="72" y="52"/>
                    <a:pt x="87" y="35"/>
                    <a:pt x="100" y="23"/>
                  </a:cubicBezTo>
                  <a:cubicBezTo>
                    <a:pt x="106" y="17"/>
                    <a:pt x="112" y="13"/>
                    <a:pt x="117" y="10"/>
                  </a:cubicBezTo>
                  <a:cubicBezTo>
                    <a:pt x="123" y="7"/>
                    <a:pt x="127" y="6"/>
                    <a:pt x="129" y="6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0"/>
                    <a:pt x="120" y="2"/>
                    <a:pt x="115" y="5"/>
                  </a:cubicBezTo>
                  <a:cubicBezTo>
                    <a:pt x="105" y="11"/>
                    <a:pt x="93" y="21"/>
                    <a:pt x="81" y="35"/>
                  </a:cubicBezTo>
                  <a:cubicBezTo>
                    <a:pt x="43" y="78"/>
                    <a:pt x="0" y="159"/>
                    <a:pt x="0" y="268"/>
                  </a:cubicBezTo>
                  <a:cubicBezTo>
                    <a:pt x="0" y="351"/>
                    <a:pt x="22" y="400"/>
                    <a:pt x="46" y="429"/>
                  </a:cubicBezTo>
                  <a:cubicBezTo>
                    <a:pt x="69" y="458"/>
                    <a:pt x="92" y="466"/>
                    <a:pt x="92" y="466"/>
                  </a:cubicBezTo>
                  <a:cubicBezTo>
                    <a:pt x="94" y="461"/>
                    <a:pt x="94" y="461"/>
                    <a:pt x="94" y="461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6" name="ïṩľíḍé"/>
            <p:cNvSpPr/>
            <p:nvPr/>
          </p:nvSpPr>
          <p:spPr bwMode="auto">
            <a:xfrm>
              <a:off x="2137143" y="1348856"/>
              <a:ext cx="310195" cy="798753"/>
            </a:xfrm>
            <a:custGeom>
              <a:avLst/>
              <a:gdLst>
                <a:gd name="T0" fmla="*/ 182 w 182"/>
                <a:gd name="T1" fmla="*/ 0 h 468"/>
                <a:gd name="T2" fmla="*/ 62 w 182"/>
                <a:gd name="T3" fmla="*/ 67 h 468"/>
                <a:gd name="T4" fmla="*/ 0 w 182"/>
                <a:gd name="T5" fmla="*/ 254 h 468"/>
                <a:gd name="T6" fmla="*/ 64 w 182"/>
                <a:gd name="T7" fmla="*/ 414 h 468"/>
                <a:gd name="T8" fmla="*/ 113 w 182"/>
                <a:gd name="T9" fmla="*/ 450 h 468"/>
                <a:gd name="T10" fmla="*/ 148 w 182"/>
                <a:gd name="T11" fmla="*/ 468 h 468"/>
                <a:gd name="T12" fmla="*/ 150 w 182"/>
                <a:gd name="T13" fmla="*/ 463 h 468"/>
                <a:gd name="T14" fmla="*/ 116 w 182"/>
                <a:gd name="T15" fmla="*/ 445 h 468"/>
                <a:gd name="T16" fmla="*/ 44 w 182"/>
                <a:gd name="T17" fmla="*/ 384 h 468"/>
                <a:gd name="T18" fmla="*/ 5 w 182"/>
                <a:gd name="T19" fmla="*/ 254 h 468"/>
                <a:gd name="T20" fmla="*/ 66 w 182"/>
                <a:gd name="T21" fmla="*/ 70 h 468"/>
                <a:gd name="T22" fmla="*/ 182 w 182"/>
                <a:gd name="T23" fmla="*/ 5 h 468"/>
                <a:gd name="T24" fmla="*/ 182 w 182"/>
                <a:gd name="T2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182" y="0"/>
                  </a:moveTo>
                  <a:cubicBezTo>
                    <a:pt x="143" y="0"/>
                    <a:pt x="98" y="23"/>
                    <a:pt x="62" y="67"/>
                  </a:cubicBezTo>
                  <a:cubicBezTo>
                    <a:pt x="26" y="110"/>
                    <a:pt x="0" y="174"/>
                    <a:pt x="0" y="254"/>
                  </a:cubicBezTo>
                  <a:cubicBezTo>
                    <a:pt x="0" y="332"/>
                    <a:pt x="30" y="382"/>
                    <a:pt x="64" y="414"/>
                  </a:cubicBezTo>
                  <a:cubicBezTo>
                    <a:pt x="81" y="430"/>
                    <a:pt x="98" y="441"/>
                    <a:pt x="113" y="450"/>
                  </a:cubicBezTo>
                  <a:cubicBezTo>
                    <a:pt x="128" y="458"/>
                    <a:pt x="141" y="464"/>
                    <a:pt x="148" y="468"/>
                  </a:cubicBezTo>
                  <a:cubicBezTo>
                    <a:pt x="150" y="463"/>
                    <a:pt x="150" y="463"/>
                    <a:pt x="150" y="463"/>
                  </a:cubicBezTo>
                  <a:cubicBezTo>
                    <a:pt x="143" y="459"/>
                    <a:pt x="131" y="454"/>
                    <a:pt x="116" y="445"/>
                  </a:cubicBezTo>
                  <a:cubicBezTo>
                    <a:pt x="93" y="433"/>
                    <a:pt x="66" y="414"/>
                    <a:pt x="44" y="384"/>
                  </a:cubicBezTo>
                  <a:cubicBezTo>
                    <a:pt x="22" y="353"/>
                    <a:pt x="5" y="312"/>
                    <a:pt x="5" y="254"/>
                  </a:cubicBezTo>
                  <a:cubicBezTo>
                    <a:pt x="5" y="175"/>
                    <a:pt x="31" y="113"/>
                    <a:pt x="66" y="70"/>
                  </a:cubicBezTo>
                  <a:cubicBezTo>
                    <a:pt x="101" y="28"/>
                    <a:pt x="145" y="5"/>
                    <a:pt x="182" y="5"/>
                  </a:cubicBezTo>
                  <a:cubicBezTo>
                    <a:pt x="182" y="0"/>
                    <a:pt x="182" y="0"/>
                    <a:pt x="1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7" name="ísḷíḋe"/>
            <p:cNvSpPr/>
            <p:nvPr/>
          </p:nvSpPr>
          <p:spPr bwMode="auto">
            <a:xfrm>
              <a:off x="2062178" y="1332054"/>
              <a:ext cx="345092" cy="803923"/>
            </a:xfrm>
            <a:custGeom>
              <a:avLst/>
              <a:gdLst>
                <a:gd name="T0" fmla="*/ 202 w 202"/>
                <a:gd name="T1" fmla="*/ 0 h 471"/>
                <a:gd name="T2" fmla="*/ 139 w 202"/>
                <a:gd name="T3" fmla="*/ 21 h 471"/>
                <a:gd name="T4" fmla="*/ 44 w 202"/>
                <a:gd name="T5" fmla="*/ 114 h 471"/>
                <a:gd name="T6" fmla="*/ 0 w 202"/>
                <a:gd name="T7" fmla="*/ 247 h 471"/>
                <a:gd name="T8" fmla="*/ 50 w 202"/>
                <a:gd name="T9" fmla="*/ 405 h 471"/>
                <a:gd name="T10" fmla="*/ 183 w 202"/>
                <a:gd name="T11" fmla="*/ 471 h 471"/>
                <a:gd name="T12" fmla="*/ 183 w 202"/>
                <a:gd name="T13" fmla="*/ 466 h 471"/>
                <a:gd name="T14" fmla="*/ 54 w 202"/>
                <a:gd name="T15" fmla="*/ 402 h 471"/>
                <a:gd name="T16" fmla="*/ 5 w 202"/>
                <a:gd name="T17" fmla="*/ 247 h 471"/>
                <a:gd name="T18" fmla="*/ 77 w 202"/>
                <a:gd name="T19" fmla="*/ 81 h 471"/>
                <a:gd name="T20" fmla="*/ 142 w 202"/>
                <a:gd name="T21" fmla="*/ 26 h 471"/>
                <a:gd name="T22" fmla="*/ 202 w 202"/>
                <a:gd name="T23" fmla="*/ 5 h 471"/>
                <a:gd name="T24" fmla="*/ 202 w 202"/>
                <a:gd name="T25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202" y="0"/>
                  </a:moveTo>
                  <a:cubicBezTo>
                    <a:pt x="183" y="0"/>
                    <a:pt x="161" y="8"/>
                    <a:pt x="139" y="21"/>
                  </a:cubicBezTo>
                  <a:cubicBezTo>
                    <a:pt x="105" y="42"/>
                    <a:pt x="71" y="75"/>
                    <a:pt x="44" y="114"/>
                  </a:cubicBezTo>
                  <a:cubicBezTo>
                    <a:pt x="18" y="154"/>
                    <a:pt x="0" y="200"/>
                    <a:pt x="0" y="247"/>
                  </a:cubicBezTo>
                  <a:cubicBezTo>
                    <a:pt x="0" y="308"/>
                    <a:pt x="18" y="364"/>
                    <a:pt x="50" y="405"/>
                  </a:cubicBezTo>
                  <a:cubicBezTo>
                    <a:pt x="82" y="446"/>
                    <a:pt x="128" y="471"/>
                    <a:pt x="183" y="471"/>
                  </a:cubicBezTo>
                  <a:cubicBezTo>
                    <a:pt x="183" y="466"/>
                    <a:pt x="183" y="466"/>
                    <a:pt x="183" y="466"/>
                  </a:cubicBezTo>
                  <a:cubicBezTo>
                    <a:pt x="129" y="466"/>
                    <a:pt x="85" y="441"/>
                    <a:pt x="54" y="402"/>
                  </a:cubicBezTo>
                  <a:cubicBezTo>
                    <a:pt x="23" y="362"/>
                    <a:pt x="5" y="307"/>
                    <a:pt x="5" y="247"/>
                  </a:cubicBezTo>
                  <a:cubicBezTo>
                    <a:pt x="5" y="187"/>
                    <a:pt x="37" y="126"/>
                    <a:pt x="77" y="81"/>
                  </a:cubicBezTo>
                  <a:cubicBezTo>
                    <a:pt x="97" y="58"/>
                    <a:pt x="120" y="39"/>
                    <a:pt x="142" y="26"/>
                  </a:cubicBezTo>
                  <a:cubicBezTo>
                    <a:pt x="163" y="13"/>
                    <a:pt x="185" y="5"/>
                    <a:pt x="202" y="5"/>
                  </a:cubicBezTo>
                  <a:cubicBezTo>
                    <a:pt x="202" y="0"/>
                    <a:pt x="202" y="0"/>
                    <a:pt x="20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8" name="i$ļídê"/>
            <p:cNvSpPr/>
            <p:nvPr/>
          </p:nvSpPr>
          <p:spPr bwMode="auto">
            <a:xfrm>
              <a:off x="2456384" y="1342394"/>
              <a:ext cx="122786" cy="798753"/>
            </a:xfrm>
            <a:custGeom>
              <a:avLst/>
              <a:gdLst>
                <a:gd name="T0" fmla="*/ 0 w 72"/>
                <a:gd name="T1" fmla="*/ 4 h 468"/>
                <a:gd name="T2" fmla="*/ 0 w 72"/>
                <a:gd name="T3" fmla="*/ 4 h 468"/>
                <a:gd name="T4" fmla="*/ 66 w 72"/>
                <a:gd name="T5" fmla="*/ 255 h 468"/>
                <a:gd name="T6" fmla="*/ 67 w 72"/>
                <a:gd name="T7" fmla="*/ 273 h 468"/>
                <a:gd name="T8" fmla="*/ 46 w 72"/>
                <a:gd name="T9" fmla="*/ 405 h 468"/>
                <a:gd name="T10" fmla="*/ 26 w 72"/>
                <a:gd name="T11" fmla="*/ 444 h 468"/>
                <a:gd name="T12" fmla="*/ 7 w 72"/>
                <a:gd name="T13" fmla="*/ 464 h 468"/>
                <a:gd name="T14" fmla="*/ 10 w 72"/>
                <a:gd name="T15" fmla="*/ 468 h 468"/>
                <a:gd name="T16" fmla="*/ 31 w 72"/>
                <a:gd name="T17" fmla="*/ 447 h 468"/>
                <a:gd name="T18" fmla="*/ 72 w 72"/>
                <a:gd name="T19" fmla="*/ 273 h 468"/>
                <a:gd name="T20" fmla="*/ 72 w 72"/>
                <a:gd name="T21" fmla="*/ 254 h 468"/>
                <a:gd name="T22" fmla="*/ 3 w 72"/>
                <a:gd name="T23" fmla="*/ 0 h 468"/>
                <a:gd name="T24" fmla="*/ 0 w 72"/>
                <a:gd name="T25" fmla="*/ 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68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60" y="57"/>
                    <a:pt x="66" y="255"/>
                  </a:cubicBezTo>
                  <a:cubicBezTo>
                    <a:pt x="67" y="261"/>
                    <a:pt x="67" y="267"/>
                    <a:pt x="67" y="273"/>
                  </a:cubicBezTo>
                  <a:cubicBezTo>
                    <a:pt x="67" y="328"/>
                    <a:pt x="58" y="372"/>
                    <a:pt x="46" y="405"/>
                  </a:cubicBezTo>
                  <a:cubicBezTo>
                    <a:pt x="40" y="421"/>
                    <a:pt x="33" y="434"/>
                    <a:pt x="26" y="444"/>
                  </a:cubicBezTo>
                  <a:cubicBezTo>
                    <a:pt x="20" y="454"/>
                    <a:pt x="13" y="460"/>
                    <a:pt x="7" y="464"/>
                  </a:cubicBezTo>
                  <a:cubicBezTo>
                    <a:pt x="10" y="468"/>
                    <a:pt x="10" y="468"/>
                    <a:pt x="10" y="468"/>
                  </a:cubicBezTo>
                  <a:cubicBezTo>
                    <a:pt x="17" y="464"/>
                    <a:pt x="24" y="457"/>
                    <a:pt x="31" y="447"/>
                  </a:cubicBezTo>
                  <a:cubicBezTo>
                    <a:pt x="52" y="416"/>
                    <a:pt x="72" y="356"/>
                    <a:pt x="72" y="273"/>
                  </a:cubicBezTo>
                  <a:cubicBezTo>
                    <a:pt x="72" y="267"/>
                    <a:pt x="72" y="261"/>
                    <a:pt x="72" y="254"/>
                  </a:cubicBezTo>
                  <a:cubicBezTo>
                    <a:pt x="65" y="53"/>
                    <a:pt x="4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9" name="îśḻiḓè"/>
            <p:cNvSpPr/>
            <p:nvPr/>
          </p:nvSpPr>
          <p:spPr bwMode="auto">
            <a:xfrm>
              <a:off x="2468017" y="1337224"/>
              <a:ext cx="222307" cy="794875"/>
            </a:xfrm>
            <a:custGeom>
              <a:avLst/>
              <a:gdLst>
                <a:gd name="T0" fmla="*/ 37 w 130"/>
                <a:gd name="T1" fmla="*/ 466 h 466"/>
                <a:gd name="T2" fmla="*/ 84 w 130"/>
                <a:gd name="T3" fmla="*/ 429 h 466"/>
                <a:gd name="T4" fmla="*/ 130 w 130"/>
                <a:gd name="T5" fmla="*/ 268 h 466"/>
                <a:gd name="T6" fmla="*/ 76 w 130"/>
                <a:gd name="T7" fmla="*/ 72 h 466"/>
                <a:gd name="T8" fmla="*/ 33 w 130"/>
                <a:gd name="T9" fmla="*/ 19 h 466"/>
                <a:gd name="T10" fmla="*/ 15 w 130"/>
                <a:gd name="T11" fmla="*/ 5 h 466"/>
                <a:gd name="T12" fmla="*/ 0 w 130"/>
                <a:gd name="T13" fmla="*/ 0 h 466"/>
                <a:gd name="T14" fmla="*/ 0 w 130"/>
                <a:gd name="T15" fmla="*/ 6 h 466"/>
                <a:gd name="T16" fmla="*/ 12 w 130"/>
                <a:gd name="T17" fmla="*/ 10 h 466"/>
                <a:gd name="T18" fmla="*/ 45 w 130"/>
                <a:gd name="T19" fmla="*/ 39 h 466"/>
                <a:gd name="T20" fmla="*/ 125 w 130"/>
                <a:gd name="T21" fmla="*/ 268 h 466"/>
                <a:gd name="T22" fmla="*/ 80 w 130"/>
                <a:gd name="T23" fmla="*/ 426 h 466"/>
                <a:gd name="T24" fmla="*/ 49 w 130"/>
                <a:gd name="T25" fmla="*/ 454 h 466"/>
                <a:gd name="T26" fmla="*/ 39 w 130"/>
                <a:gd name="T27" fmla="*/ 460 h 466"/>
                <a:gd name="T28" fmla="*/ 37 w 130"/>
                <a:gd name="T29" fmla="*/ 461 h 466"/>
                <a:gd name="T30" fmla="*/ 36 w 130"/>
                <a:gd name="T31" fmla="*/ 461 h 466"/>
                <a:gd name="T32" fmla="*/ 36 w 130"/>
                <a:gd name="T33" fmla="*/ 461 h 466"/>
                <a:gd name="T34" fmla="*/ 36 w 130"/>
                <a:gd name="T35" fmla="*/ 461 h 466"/>
                <a:gd name="T36" fmla="*/ 37 w 130"/>
                <a:gd name="T37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466">
                  <a:moveTo>
                    <a:pt x="37" y="466"/>
                  </a:moveTo>
                  <a:cubicBezTo>
                    <a:pt x="38" y="466"/>
                    <a:pt x="61" y="458"/>
                    <a:pt x="84" y="429"/>
                  </a:cubicBezTo>
                  <a:cubicBezTo>
                    <a:pt x="107" y="400"/>
                    <a:pt x="130" y="351"/>
                    <a:pt x="130" y="268"/>
                  </a:cubicBezTo>
                  <a:cubicBezTo>
                    <a:pt x="130" y="185"/>
                    <a:pt x="105" y="118"/>
                    <a:pt x="76" y="72"/>
                  </a:cubicBezTo>
                  <a:cubicBezTo>
                    <a:pt x="62" y="49"/>
                    <a:pt x="47" y="31"/>
                    <a:pt x="33" y="19"/>
                  </a:cubicBezTo>
                  <a:cubicBezTo>
                    <a:pt x="27" y="13"/>
                    <a:pt x="20" y="9"/>
                    <a:pt x="15" y="5"/>
                  </a:cubicBezTo>
                  <a:cubicBezTo>
                    <a:pt x="9" y="2"/>
                    <a:pt x="4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7" y="7"/>
                    <a:pt x="12" y="10"/>
                  </a:cubicBezTo>
                  <a:cubicBezTo>
                    <a:pt x="21" y="15"/>
                    <a:pt x="33" y="25"/>
                    <a:pt x="45" y="39"/>
                  </a:cubicBezTo>
                  <a:cubicBezTo>
                    <a:pt x="82" y="81"/>
                    <a:pt x="125" y="160"/>
                    <a:pt x="125" y="268"/>
                  </a:cubicBezTo>
                  <a:cubicBezTo>
                    <a:pt x="125" y="350"/>
                    <a:pt x="102" y="398"/>
                    <a:pt x="80" y="426"/>
                  </a:cubicBezTo>
                  <a:cubicBezTo>
                    <a:pt x="69" y="440"/>
                    <a:pt x="58" y="449"/>
                    <a:pt x="49" y="454"/>
                  </a:cubicBezTo>
                  <a:cubicBezTo>
                    <a:pt x="45" y="457"/>
                    <a:pt x="42" y="459"/>
                    <a:pt x="39" y="460"/>
                  </a:cubicBezTo>
                  <a:cubicBezTo>
                    <a:pt x="38" y="460"/>
                    <a:pt x="37" y="461"/>
                    <a:pt x="37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7" y="466"/>
                    <a:pt x="37" y="466"/>
                    <a:pt x="37" y="46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0" name="išľîdé"/>
            <p:cNvSpPr/>
            <p:nvPr/>
          </p:nvSpPr>
          <p:spPr bwMode="auto">
            <a:xfrm>
              <a:off x="2473187" y="1348856"/>
              <a:ext cx="311488" cy="798753"/>
            </a:xfrm>
            <a:custGeom>
              <a:avLst/>
              <a:gdLst>
                <a:gd name="T0" fmla="*/ 0 w 182"/>
                <a:gd name="T1" fmla="*/ 5 h 468"/>
                <a:gd name="T2" fmla="*/ 116 w 182"/>
                <a:gd name="T3" fmla="*/ 70 h 468"/>
                <a:gd name="T4" fmla="*/ 177 w 182"/>
                <a:gd name="T5" fmla="*/ 254 h 468"/>
                <a:gd name="T6" fmla="*/ 115 w 182"/>
                <a:gd name="T7" fmla="*/ 410 h 468"/>
                <a:gd name="T8" fmla="*/ 67 w 182"/>
                <a:gd name="T9" fmla="*/ 445 h 468"/>
                <a:gd name="T10" fmla="*/ 32 w 182"/>
                <a:gd name="T11" fmla="*/ 463 h 468"/>
                <a:gd name="T12" fmla="*/ 35 w 182"/>
                <a:gd name="T13" fmla="*/ 468 h 468"/>
                <a:gd name="T14" fmla="*/ 69 w 182"/>
                <a:gd name="T15" fmla="*/ 450 h 468"/>
                <a:gd name="T16" fmla="*/ 143 w 182"/>
                <a:gd name="T17" fmla="*/ 387 h 468"/>
                <a:gd name="T18" fmla="*/ 182 w 182"/>
                <a:gd name="T19" fmla="*/ 254 h 468"/>
                <a:gd name="T20" fmla="*/ 120 w 182"/>
                <a:gd name="T21" fmla="*/ 67 h 468"/>
                <a:gd name="T22" fmla="*/ 0 w 182"/>
                <a:gd name="T23" fmla="*/ 0 h 468"/>
                <a:gd name="T24" fmla="*/ 0 w 182"/>
                <a:gd name="T25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0" y="5"/>
                  </a:moveTo>
                  <a:cubicBezTo>
                    <a:pt x="37" y="5"/>
                    <a:pt x="81" y="28"/>
                    <a:pt x="116" y="70"/>
                  </a:cubicBezTo>
                  <a:cubicBezTo>
                    <a:pt x="151" y="113"/>
                    <a:pt x="177" y="175"/>
                    <a:pt x="177" y="254"/>
                  </a:cubicBezTo>
                  <a:cubicBezTo>
                    <a:pt x="177" y="331"/>
                    <a:pt x="148" y="379"/>
                    <a:pt x="115" y="410"/>
                  </a:cubicBezTo>
                  <a:cubicBezTo>
                    <a:pt x="99" y="426"/>
                    <a:pt x="82" y="437"/>
                    <a:pt x="67" y="445"/>
                  </a:cubicBezTo>
                  <a:cubicBezTo>
                    <a:pt x="52" y="454"/>
                    <a:pt x="39" y="459"/>
                    <a:pt x="32" y="463"/>
                  </a:cubicBezTo>
                  <a:cubicBezTo>
                    <a:pt x="35" y="468"/>
                    <a:pt x="35" y="468"/>
                    <a:pt x="35" y="468"/>
                  </a:cubicBezTo>
                  <a:cubicBezTo>
                    <a:pt x="42" y="464"/>
                    <a:pt x="54" y="458"/>
                    <a:pt x="69" y="450"/>
                  </a:cubicBezTo>
                  <a:cubicBezTo>
                    <a:pt x="92" y="437"/>
                    <a:pt x="120" y="418"/>
                    <a:pt x="143" y="387"/>
                  </a:cubicBezTo>
                  <a:cubicBezTo>
                    <a:pt x="165" y="355"/>
                    <a:pt x="182" y="313"/>
                    <a:pt x="182" y="254"/>
                  </a:cubicBezTo>
                  <a:cubicBezTo>
                    <a:pt x="182" y="174"/>
                    <a:pt x="156" y="110"/>
                    <a:pt x="120" y="67"/>
                  </a:cubicBezTo>
                  <a:cubicBezTo>
                    <a:pt x="85" y="23"/>
                    <a:pt x="39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1" name="íṥľîdê"/>
            <p:cNvSpPr/>
            <p:nvPr/>
          </p:nvSpPr>
          <p:spPr bwMode="auto">
            <a:xfrm>
              <a:off x="2515839" y="1332054"/>
              <a:ext cx="345092" cy="803923"/>
            </a:xfrm>
            <a:custGeom>
              <a:avLst/>
              <a:gdLst>
                <a:gd name="T0" fmla="*/ 0 w 202"/>
                <a:gd name="T1" fmla="*/ 5 h 471"/>
                <a:gd name="T2" fmla="*/ 60 w 202"/>
                <a:gd name="T3" fmla="*/ 26 h 471"/>
                <a:gd name="T4" fmla="*/ 153 w 202"/>
                <a:gd name="T5" fmla="*/ 117 h 471"/>
                <a:gd name="T6" fmla="*/ 196 w 202"/>
                <a:gd name="T7" fmla="*/ 247 h 471"/>
                <a:gd name="T8" fmla="*/ 148 w 202"/>
                <a:gd name="T9" fmla="*/ 402 h 471"/>
                <a:gd name="T10" fmla="*/ 19 w 202"/>
                <a:gd name="T11" fmla="*/ 466 h 471"/>
                <a:gd name="T12" fmla="*/ 19 w 202"/>
                <a:gd name="T13" fmla="*/ 471 h 471"/>
                <a:gd name="T14" fmla="*/ 152 w 202"/>
                <a:gd name="T15" fmla="*/ 405 h 471"/>
                <a:gd name="T16" fmla="*/ 202 w 202"/>
                <a:gd name="T17" fmla="*/ 247 h 471"/>
                <a:gd name="T18" fmla="*/ 128 w 202"/>
                <a:gd name="T19" fmla="*/ 77 h 471"/>
                <a:gd name="T20" fmla="*/ 63 w 202"/>
                <a:gd name="T21" fmla="*/ 21 h 471"/>
                <a:gd name="T22" fmla="*/ 0 w 202"/>
                <a:gd name="T23" fmla="*/ 0 h 471"/>
                <a:gd name="T24" fmla="*/ 0 w 202"/>
                <a:gd name="T25" fmla="*/ 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0" y="5"/>
                  </a:moveTo>
                  <a:cubicBezTo>
                    <a:pt x="17" y="5"/>
                    <a:pt x="38" y="13"/>
                    <a:pt x="60" y="26"/>
                  </a:cubicBezTo>
                  <a:cubicBezTo>
                    <a:pt x="93" y="46"/>
                    <a:pt x="127" y="78"/>
                    <a:pt x="153" y="117"/>
                  </a:cubicBezTo>
                  <a:cubicBezTo>
                    <a:pt x="179" y="156"/>
                    <a:pt x="196" y="202"/>
                    <a:pt x="196" y="247"/>
                  </a:cubicBezTo>
                  <a:cubicBezTo>
                    <a:pt x="196" y="307"/>
                    <a:pt x="179" y="362"/>
                    <a:pt x="148" y="402"/>
                  </a:cubicBezTo>
                  <a:cubicBezTo>
                    <a:pt x="116" y="441"/>
                    <a:pt x="72" y="466"/>
                    <a:pt x="19" y="466"/>
                  </a:cubicBezTo>
                  <a:cubicBezTo>
                    <a:pt x="19" y="471"/>
                    <a:pt x="19" y="471"/>
                    <a:pt x="19" y="471"/>
                  </a:cubicBezTo>
                  <a:cubicBezTo>
                    <a:pt x="74" y="471"/>
                    <a:pt x="120" y="446"/>
                    <a:pt x="152" y="405"/>
                  </a:cubicBezTo>
                  <a:cubicBezTo>
                    <a:pt x="184" y="364"/>
                    <a:pt x="202" y="308"/>
                    <a:pt x="202" y="247"/>
                  </a:cubicBezTo>
                  <a:cubicBezTo>
                    <a:pt x="202" y="185"/>
                    <a:pt x="169" y="123"/>
                    <a:pt x="128" y="77"/>
                  </a:cubicBezTo>
                  <a:cubicBezTo>
                    <a:pt x="108" y="54"/>
                    <a:pt x="85" y="35"/>
                    <a:pt x="63" y="21"/>
                  </a:cubicBezTo>
                  <a:cubicBezTo>
                    <a:pt x="40" y="8"/>
                    <a:pt x="18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3201" y="2572255"/>
            <a:ext cx="3329428" cy="3633160"/>
            <a:chOff x="1754819" y="2360394"/>
            <a:chExt cx="3329428" cy="3633160"/>
          </a:xfrm>
          <a:effectLst>
            <a:outerShdw dist="38100" dir="2700000" algn="tl" rotWithShape="0">
              <a:prstClr val="black"/>
            </a:outerShdw>
          </a:effectLst>
        </p:grpSpPr>
        <p:sp>
          <p:nvSpPr>
            <p:cNvPr id="167" name="íş1íďê"/>
            <p:cNvSpPr/>
            <p:nvPr/>
          </p:nvSpPr>
          <p:spPr bwMode="auto">
            <a:xfrm>
              <a:off x="2837917" y="5673018"/>
              <a:ext cx="1707366" cy="320536"/>
            </a:xfrm>
            <a:custGeom>
              <a:avLst/>
              <a:gdLst>
                <a:gd name="T0" fmla="*/ 773 w 999"/>
                <a:gd name="T1" fmla="*/ 0 h 188"/>
                <a:gd name="T2" fmla="*/ 635 w 999"/>
                <a:gd name="T3" fmla="*/ 6 h 188"/>
                <a:gd name="T4" fmla="*/ 620 w 999"/>
                <a:gd name="T5" fmla="*/ 7 h 188"/>
                <a:gd name="T6" fmla="*/ 620 w 999"/>
                <a:gd name="T7" fmla="*/ 7 h 188"/>
                <a:gd name="T8" fmla="*/ 607 w 999"/>
                <a:gd name="T9" fmla="*/ 8 h 188"/>
                <a:gd name="T10" fmla="*/ 588 w 999"/>
                <a:gd name="T11" fmla="*/ 8 h 188"/>
                <a:gd name="T12" fmla="*/ 568 w 999"/>
                <a:gd name="T13" fmla="*/ 8 h 188"/>
                <a:gd name="T14" fmla="*/ 445 w 999"/>
                <a:gd name="T15" fmla="*/ 6 h 188"/>
                <a:gd name="T16" fmla="*/ 438 w 999"/>
                <a:gd name="T17" fmla="*/ 6 h 188"/>
                <a:gd name="T18" fmla="*/ 324 w 999"/>
                <a:gd name="T19" fmla="*/ 9 h 188"/>
                <a:gd name="T20" fmla="*/ 68 w 999"/>
                <a:gd name="T21" fmla="*/ 51 h 188"/>
                <a:gd name="T22" fmla="*/ 68 w 999"/>
                <a:gd name="T23" fmla="*/ 137 h 188"/>
                <a:gd name="T24" fmla="*/ 354 w 999"/>
                <a:gd name="T25" fmla="*/ 179 h 188"/>
                <a:gd name="T26" fmla="*/ 547 w 999"/>
                <a:gd name="T27" fmla="*/ 188 h 188"/>
                <a:gd name="T28" fmla="*/ 608 w 999"/>
                <a:gd name="T29" fmla="*/ 187 h 188"/>
                <a:gd name="T30" fmla="*/ 982 w 999"/>
                <a:gd name="T31" fmla="*/ 115 h 188"/>
                <a:gd name="T32" fmla="*/ 968 w 999"/>
                <a:gd name="T33" fmla="*/ 45 h 188"/>
                <a:gd name="T34" fmla="*/ 813 w 999"/>
                <a:gd name="T35" fmla="*/ 1 h 188"/>
                <a:gd name="T36" fmla="*/ 773 w 999"/>
                <a:gd name="T3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9" h="188">
                  <a:moveTo>
                    <a:pt x="773" y="0"/>
                  </a:moveTo>
                  <a:cubicBezTo>
                    <a:pt x="727" y="0"/>
                    <a:pt x="681" y="4"/>
                    <a:pt x="635" y="6"/>
                  </a:cubicBezTo>
                  <a:cubicBezTo>
                    <a:pt x="630" y="7"/>
                    <a:pt x="625" y="7"/>
                    <a:pt x="620" y="7"/>
                  </a:cubicBezTo>
                  <a:cubicBezTo>
                    <a:pt x="620" y="7"/>
                    <a:pt x="620" y="7"/>
                    <a:pt x="620" y="7"/>
                  </a:cubicBezTo>
                  <a:cubicBezTo>
                    <a:pt x="619" y="7"/>
                    <a:pt x="609" y="8"/>
                    <a:pt x="607" y="8"/>
                  </a:cubicBezTo>
                  <a:cubicBezTo>
                    <a:pt x="601" y="8"/>
                    <a:pt x="595" y="8"/>
                    <a:pt x="588" y="8"/>
                  </a:cubicBezTo>
                  <a:cubicBezTo>
                    <a:pt x="581" y="8"/>
                    <a:pt x="575" y="8"/>
                    <a:pt x="568" y="8"/>
                  </a:cubicBezTo>
                  <a:cubicBezTo>
                    <a:pt x="527" y="7"/>
                    <a:pt x="486" y="6"/>
                    <a:pt x="445" y="6"/>
                  </a:cubicBezTo>
                  <a:cubicBezTo>
                    <a:pt x="443" y="6"/>
                    <a:pt x="440" y="6"/>
                    <a:pt x="438" y="6"/>
                  </a:cubicBezTo>
                  <a:cubicBezTo>
                    <a:pt x="400" y="6"/>
                    <a:pt x="362" y="6"/>
                    <a:pt x="324" y="9"/>
                  </a:cubicBezTo>
                  <a:cubicBezTo>
                    <a:pt x="213" y="15"/>
                    <a:pt x="133" y="28"/>
                    <a:pt x="68" y="51"/>
                  </a:cubicBezTo>
                  <a:cubicBezTo>
                    <a:pt x="0" y="75"/>
                    <a:pt x="1" y="120"/>
                    <a:pt x="68" y="137"/>
                  </a:cubicBezTo>
                  <a:cubicBezTo>
                    <a:pt x="164" y="160"/>
                    <a:pt x="256" y="172"/>
                    <a:pt x="354" y="179"/>
                  </a:cubicBezTo>
                  <a:cubicBezTo>
                    <a:pt x="420" y="184"/>
                    <a:pt x="479" y="188"/>
                    <a:pt x="547" y="188"/>
                  </a:cubicBezTo>
                  <a:cubicBezTo>
                    <a:pt x="566" y="188"/>
                    <a:pt x="587" y="187"/>
                    <a:pt x="608" y="187"/>
                  </a:cubicBezTo>
                  <a:cubicBezTo>
                    <a:pt x="767" y="182"/>
                    <a:pt x="941" y="169"/>
                    <a:pt x="982" y="115"/>
                  </a:cubicBezTo>
                  <a:cubicBezTo>
                    <a:pt x="999" y="92"/>
                    <a:pt x="989" y="61"/>
                    <a:pt x="968" y="45"/>
                  </a:cubicBezTo>
                  <a:cubicBezTo>
                    <a:pt x="925" y="12"/>
                    <a:pt x="866" y="4"/>
                    <a:pt x="813" y="1"/>
                  </a:cubicBezTo>
                  <a:cubicBezTo>
                    <a:pt x="800" y="0"/>
                    <a:pt x="786" y="0"/>
                    <a:pt x="773" y="0"/>
                  </a:cubicBezTo>
                </a:path>
              </a:pathLst>
            </a:custGeom>
            <a:solidFill>
              <a:srgbClr val="EE7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ïṣľîḑe"/>
            <p:cNvSpPr/>
            <p:nvPr/>
          </p:nvSpPr>
          <p:spPr bwMode="auto">
            <a:xfrm>
              <a:off x="1754819" y="3294855"/>
              <a:ext cx="1663422" cy="1326084"/>
            </a:xfrm>
            <a:custGeom>
              <a:avLst/>
              <a:gdLst>
                <a:gd name="T0" fmla="*/ 925 w 974"/>
                <a:gd name="T1" fmla="*/ 402 h 777"/>
                <a:gd name="T2" fmla="*/ 869 w 974"/>
                <a:gd name="T3" fmla="*/ 0 h 777"/>
                <a:gd name="T4" fmla="*/ 832 w 974"/>
                <a:gd name="T5" fmla="*/ 155 h 777"/>
                <a:gd name="T6" fmla="*/ 853 w 974"/>
                <a:gd name="T7" fmla="*/ 306 h 777"/>
                <a:gd name="T8" fmla="*/ 820 w 974"/>
                <a:gd name="T9" fmla="*/ 458 h 777"/>
                <a:gd name="T10" fmla="*/ 658 w 974"/>
                <a:gd name="T11" fmla="*/ 449 h 777"/>
                <a:gd name="T12" fmla="*/ 590 w 974"/>
                <a:gd name="T13" fmla="*/ 573 h 777"/>
                <a:gd name="T14" fmla="*/ 440 w 974"/>
                <a:gd name="T15" fmla="*/ 552 h 777"/>
                <a:gd name="T16" fmla="*/ 350 w 974"/>
                <a:gd name="T17" fmla="*/ 653 h 777"/>
                <a:gd name="T18" fmla="*/ 202 w 974"/>
                <a:gd name="T19" fmla="*/ 605 h 777"/>
                <a:gd name="T20" fmla="*/ 62 w 974"/>
                <a:gd name="T21" fmla="*/ 625 h 777"/>
                <a:gd name="T22" fmla="*/ 12 w 974"/>
                <a:gd name="T23" fmla="*/ 533 h 777"/>
                <a:gd name="T24" fmla="*/ 98 w 974"/>
                <a:gd name="T25" fmla="*/ 714 h 777"/>
                <a:gd name="T26" fmla="*/ 274 w 974"/>
                <a:gd name="T27" fmla="*/ 701 h 777"/>
                <a:gd name="T28" fmla="*/ 422 w 974"/>
                <a:gd name="T29" fmla="*/ 749 h 777"/>
                <a:gd name="T30" fmla="*/ 512 w 974"/>
                <a:gd name="T31" fmla="*/ 648 h 777"/>
                <a:gd name="T32" fmla="*/ 662 w 974"/>
                <a:gd name="T33" fmla="*/ 669 h 777"/>
                <a:gd name="T34" fmla="*/ 730 w 974"/>
                <a:gd name="T35" fmla="*/ 545 h 777"/>
                <a:gd name="T36" fmla="*/ 892 w 974"/>
                <a:gd name="T37" fmla="*/ 554 h 777"/>
                <a:gd name="T38" fmla="*/ 925 w 974"/>
                <a:gd name="T39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4" h="777">
                  <a:moveTo>
                    <a:pt x="925" y="402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9" y="0"/>
                    <a:pt x="865" y="69"/>
                    <a:pt x="832" y="155"/>
                  </a:cubicBezTo>
                  <a:cubicBezTo>
                    <a:pt x="853" y="306"/>
                    <a:pt x="853" y="306"/>
                    <a:pt x="853" y="306"/>
                  </a:cubicBezTo>
                  <a:cubicBezTo>
                    <a:pt x="853" y="306"/>
                    <a:pt x="902" y="409"/>
                    <a:pt x="820" y="458"/>
                  </a:cubicBezTo>
                  <a:cubicBezTo>
                    <a:pt x="738" y="507"/>
                    <a:pt x="658" y="449"/>
                    <a:pt x="658" y="449"/>
                  </a:cubicBezTo>
                  <a:cubicBezTo>
                    <a:pt x="658" y="449"/>
                    <a:pt x="690" y="521"/>
                    <a:pt x="590" y="573"/>
                  </a:cubicBezTo>
                  <a:cubicBezTo>
                    <a:pt x="490" y="626"/>
                    <a:pt x="440" y="552"/>
                    <a:pt x="440" y="552"/>
                  </a:cubicBezTo>
                  <a:cubicBezTo>
                    <a:pt x="440" y="552"/>
                    <a:pt x="438" y="625"/>
                    <a:pt x="350" y="653"/>
                  </a:cubicBezTo>
                  <a:cubicBezTo>
                    <a:pt x="262" y="681"/>
                    <a:pt x="202" y="605"/>
                    <a:pt x="202" y="605"/>
                  </a:cubicBezTo>
                  <a:cubicBezTo>
                    <a:pt x="202" y="605"/>
                    <a:pt x="154" y="681"/>
                    <a:pt x="62" y="625"/>
                  </a:cubicBezTo>
                  <a:cubicBezTo>
                    <a:pt x="21" y="601"/>
                    <a:pt x="11" y="565"/>
                    <a:pt x="12" y="533"/>
                  </a:cubicBezTo>
                  <a:cubicBezTo>
                    <a:pt x="0" y="589"/>
                    <a:pt x="4" y="667"/>
                    <a:pt x="98" y="714"/>
                  </a:cubicBezTo>
                  <a:cubicBezTo>
                    <a:pt x="195" y="762"/>
                    <a:pt x="274" y="701"/>
                    <a:pt x="274" y="701"/>
                  </a:cubicBezTo>
                  <a:cubicBezTo>
                    <a:pt x="274" y="701"/>
                    <a:pt x="334" y="777"/>
                    <a:pt x="422" y="749"/>
                  </a:cubicBezTo>
                  <a:cubicBezTo>
                    <a:pt x="510" y="721"/>
                    <a:pt x="512" y="648"/>
                    <a:pt x="512" y="648"/>
                  </a:cubicBezTo>
                  <a:cubicBezTo>
                    <a:pt x="512" y="648"/>
                    <a:pt x="562" y="722"/>
                    <a:pt x="662" y="669"/>
                  </a:cubicBezTo>
                  <a:cubicBezTo>
                    <a:pt x="762" y="617"/>
                    <a:pt x="730" y="545"/>
                    <a:pt x="730" y="545"/>
                  </a:cubicBezTo>
                  <a:cubicBezTo>
                    <a:pt x="730" y="545"/>
                    <a:pt x="810" y="603"/>
                    <a:pt x="892" y="554"/>
                  </a:cubicBezTo>
                  <a:cubicBezTo>
                    <a:pt x="974" y="505"/>
                    <a:pt x="925" y="402"/>
                    <a:pt x="925" y="402"/>
                  </a:cubicBezTo>
                  <a:close/>
                </a:path>
              </a:pathLst>
            </a:custGeom>
            <a:solidFill>
              <a:srgbClr val="AB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íṧľiḑe"/>
            <p:cNvSpPr/>
            <p:nvPr/>
          </p:nvSpPr>
          <p:spPr bwMode="auto">
            <a:xfrm>
              <a:off x="1772913" y="3130711"/>
              <a:ext cx="1522541" cy="1326084"/>
            </a:xfrm>
            <a:custGeom>
              <a:avLst/>
              <a:gdLst>
                <a:gd name="T0" fmla="*/ 51 w 891"/>
                <a:gd name="T1" fmla="*/ 721 h 777"/>
                <a:gd name="T2" fmla="*/ 191 w 891"/>
                <a:gd name="T3" fmla="*/ 701 h 777"/>
                <a:gd name="T4" fmla="*/ 339 w 891"/>
                <a:gd name="T5" fmla="*/ 749 h 777"/>
                <a:gd name="T6" fmla="*/ 429 w 891"/>
                <a:gd name="T7" fmla="*/ 648 h 777"/>
                <a:gd name="T8" fmla="*/ 579 w 891"/>
                <a:gd name="T9" fmla="*/ 669 h 777"/>
                <a:gd name="T10" fmla="*/ 647 w 891"/>
                <a:gd name="T11" fmla="*/ 545 h 777"/>
                <a:gd name="T12" fmla="*/ 809 w 891"/>
                <a:gd name="T13" fmla="*/ 554 h 777"/>
                <a:gd name="T14" fmla="*/ 842 w 891"/>
                <a:gd name="T15" fmla="*/ 402 h 777"/>
                <a:gd name="T16" fmla="*/ 821 w 891"/>
                <a:gd name="T17" fmla="*/ 251 h 777"/>
                <a:gd name="T18" fmla="*/ 786 w 891"/>
                <a:gd name="T19" fmla="*/ 0 h 777"/>
                <a:gd name="T20" fmla="*/ 523 w 891"/>
                <a:gd name="T21" fmla="*/ 435 h 777"/>
                <a:gd name="T22" fmla="*/ 23 w 891"/>
                <a:gd name="T23" fmla="*/ 554 h 777"/>
                <a:gd name="T24" fmla="*/ 1 w 891"/>
                <a:gd name="T25" fmla="*/ 629 h 777"/>
                <a:gd name="T26" fmla="*/ 51 w 891"/>
                <a:gd name="T27" fmla="*/ 72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1" h="777">
                  <a:moveTo>
                    <a:pt x="51" y="721"/>
                  </a:moveTo>
                  <a:cubicBezTo>
                    <a:pt x="143" y="777"/>
                    <a:pt x="191" y="701"/>
                    <a:pt x="191" y="701"/>
                  </a:cubicBezTo>
                  <a:cubicBezTo>
                    <a:pt x="191" y="701"/>
                    <a:pt x="251" y="777"/>
                    <a:pt x="339" y="749"/>
                  </a:cubicBezTo>
                  <a:cubicBezTo>
                    <a:pt x="427" y="721"/>
                    <a:pt x="429" y="648"/>
                    <a:pt x="429" y="648"/>
                  </a:cubicBezTo>
                  <a:cubicBezTo>
                    <a:pt x="429" y="648"/>
                    <a:pt x="479" y="722"/>
                    <a:pt x="579" y="669"/>
                  </a:cubicBezTo>
                  <a:cubicBezTo>
                    <a:pt x="679" y="617"/>
                    <a:pt x="647" y="545"/>
                    <a:pt x="647" y="545"/>
                  </a:cubicBezTo>
                  <a:cubicBezTo>
                    <a:pt x="647" y="545"/>
                    <a:pt x="727" y="603"/>
                    <a:pt x="809" y="554"/>
                  </a:cubicBezTo>
                  <a:cubicBezTo>
                    <a:pt x="891" y="505"/>
                    <a:pt x="842" y="402"/>
                    <a:pt x="842" y="402"/>
                  </a:cubicBezTo>
                  <a:cubicBezTo>
                    <a:pt x="821" y="251"/>
                    <a:pt x="821" y="251"/>
                    <a:pt x="821" y="251"/>
                  </a:cubicBezTo>
                  <a:cubicBezTo>
                    <a:pt x="786" y="0"/>
                    <a:pt x="786" y="0"/>
                    <a:pt x="786" y="0"/>
                  </a:cubicBezTo>
                  <a:cubicBezTo>
                    <a:pt x="786" y="0"/>
                    <a:pt x="767" y="290"/>
                    <a:pt x="523" y="435"/>
                  </a:cubicBezTo>
                  <a:cubicBezTo>
                    <a:pt x="279" y="581"/>
                    <a:pt x="23" y="554"/>
                    <a:pt x="23" y="554"/>
                  </a:cubicBezTo>
                  <a:cubicBezTo>
                    <a:pt x="23" y="554"/>
                    <a:pt x="3" y="589"/>
                    <a:pt x="1" y="629"/>
                  </a:cubicBezTo>
                  <a:cubicBezTo>
                    <a:pt x="0" y="661"/>
                    <a:pt x="10" y="697"/>
                    <a:pt x="51" y="721"/>
                  </a:cubicBezTo>
                  <a:close/>
                </a:path>
              </a:pathLst>
            </a:custGeom>
            <a:solidFill>
              <a:srgbClr val="C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ís1iḋê"/>
            <p:cNvSpPr/>
            <p:nvPr/>
          </p:nvSpPr>
          <p:spPr bwMode="auto">
            <a:xfrm>
              <a:off x="4680993" y="4445162"/>
              <a:ext cx="222307" cy="274005"/>
            </a:xfrm>
            <a:custGeom>
              <a:avLst/>
              <a:gdLst>
                <a:gd name="T0" fmla="*/ 24 w 130"/>
                <a:gd name="T1" fmla="*/ 161 h 161"/>
                <a:gd name="T2" fmla="*/ 115 w 130"/>
                <a:gd name="T3" fmla="*/ 108 h 161"/>
                <a:gd name="T4" fmla="*/ 75 w 130"/>
                <a:gd name="T5" fmla="*/ 14 h 161"/>
                <a:gd name="T6" fmla="*/ 0 w 130"/>
                <a:gd name="T7" fmla="*/ 55 h 161"/>
                <a:gd name="T8" fmla="*/ 24 w 1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61">
                  <a:moveTo>
                    <a:pt x="24" y="161"/>
                  </a:moveTo>
                  <a:cubicBezTo>
                    <a:pt x="24" y="161"/>
                    <a:pt x="99" y="157"/>
                    <a:pt x="115" y="108"/>
                  </a:cubicBezTo>
                  <a:cubicBezTo>
                    <a:pt x="130" y="60"/>
                    <a:pt x="111" y="0"/>
                    <a:pt x="75" y="1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4" y="161"/>
                  </a:ln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1ídé"/>
            <p:cNvSpPr/>
            <p:nvPr/>
          </p:nvSpPr>
          <p:spPr bwMode="auto">
            <a:xfrm>
              <a:off x="2863766" y="4723046"/>
              <a:ext cx="239110" cy="427812"/>
            </a:xfrm>
            <a:custGeom>
              <a:avLst/>
              <a:gdLst>
                <a:gd name="T0" fmla="*/ 128 w 140"/>
                <a:gd name="T1" fmla="*/ 37 h 251"/>
                <a:gd name="T2" fmla="*/ 56 w 140"/>
                <a:gd name="T3" fmla="*/ 24 h 251"/>
                <a:gd name="T4" fmla="*/ 66 w 140"/>
                <a:gd name="T5" fmla="*/ 71 h 251"/>
                <a:gd name="T6" fmla="*/ 1 w 140"/>
                <a:gd name="T7" fmla="*/ 132 h 251"/>
                <a:gd name="T8" fmla="*/ 140 w 140"/>
                <a:gd name="T9" fmla="*/ 217 h 251"/>
                <a:gd name="T10" fmla="*/ 128 w 140"/>
                <a:gd name="T11" fmla="*/ 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51">
                  <a:moveTo>
                    <a:pt x="128" y="37"/>
                  </a:moveTo>
                  <a:cubicBezTo>
                    <a:pt x="128" y="37"/>
                    <a:pt x="82" y="0"/>
                    <a:pt x="56" y="24"/>
                  </a:cubicBezTo>
                  <a:cubicBezTo>
                    <a:pt x="31" y="47"/>
                    <a:pt x="66" y="71"/>
                    <a:pt x="66" y="71"/>
                  </a:cubicBezTo>
                  <a:cubicBezTo>
                    <a:pt x="66" y="71"/>
                    <a:pt x="0" y="79"/>
                    <a:pt x="1" y="132"/>
                  </a:cubicBezTo>
                  <a:cubicBezTo>
                    <a:pt x="2" y="185"/>
                    <a:pt x="57" y="251"/>
                    <a:pt x="140" y="217"/>
                  </a:cubicBezTo>
                  <a:lnTo>
                    <a:pt x="128" y="37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ṩḷïḋê"/>
            <p:cNvSpPr/>
            <p:nvPr/>
          </p:nvSpPr>
          <p:spPr bwMode="auto">
            <a:xfrm>
              <a:off x="3331644" y="5782880"/>
              <a:ext cx="372234" cy="168023"/>
            </a:xfrm>
            <a:custGeom>
              <a:avLst/>
              <a:gdLst>
                <a:gd name="T0" fmla="*/ 60 w 218"/>
                <a:gd name="T1" fmla="*/ 18 h 99"/>
                <a:gd name="T2" fmla="*/ 0 w 218"/>
                <a:gd name="T3" fmla="*/ 0 h 99"/>
                <a:gd name="T4" fmla="*/ 37 w 218"/>
                <a:gd name="T5" fmla="*/ 37 h 99"/>
                <a:gd name="T6" fmla="*/ 203 w 218"/>
                <a:gd name="T7" fmla="*/ 26 h 99"/>
                <a:gd name="T8" fmla="*/ 60 w 218"/>
                <a:gd name="T9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9">
                  <a:moveTo>
                    <a:pt x="60" y="18"/>
                  </a:moveTo>
                  <a:cubicBezTo>
                    <a:pt x="36" y="13"/>
                    <a:pt x="16" y="7"/>
                    <a:pt x="0" y="0"/>
                  </a:cubicBezTo>
                  <a:cubicBezTo>
                    <a:pt x="10" y="14"/>
                    <a:pt x="22" y="26"/>
                    <a:pt x="37" y="37"/>
                  </a:cubicBezTo>
                  <a:cubicBezTo>
                    <a:pt x="88" y="73"/>
                    <a:pt x="218" y="99"/>
                    <a:pt x="203" y="26"/>
                  </a:cubicBezTo>
                  <a:cubicBezTo>
                    <a:pt x="184" y="32"/>
                    <a:pt x="152" y="33"/>
                    <a:pt x="60" y="18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šļiḓe"/>
            <p:cNvSpPr/>
            <p:nvPr/>
          </p:nvSpPr>
          <p:spPr bwMode="auto">
            <a:xfrm>
              <a:off x="3967544" y="5753152"/>
              <a:ext cx="505360" cy="164145"/>
            </a:xfrm>
            <a:custGeom>
              <a:avLst/>
              <a:gdLst>
                <a:gd name="T0" fmla="*/ 240 w 296"/>
                <a:gd name="T1" fmla="*/ 0 h 96"/>
                <a:gd name="T2" fmla="*/ 0 w 296"/>
                <a:gd name="T3" fmla="*/ 47 h 96"/>
                <a:gd name="T4" fmla="*/ 22 w 296"/>
                <a:gd name="T5" fmla="*/ 73 h 96"/>
                <a:gd name="T6" fmla="*/ 270 w 296"/>
                <a:gd name="T7" fmla="*/ 51 h 96"/>
                <a:gd name="T8" fmla="*/ 240 w 29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6">
                  <a:moveTo>
                    <a:pt x="240" y="0"/>
                  </a:moveTo>
                  <a:cubicBezTo>
                    <a:pt x="164" y="46"/>
                    <a:pt x="29" y="47"/>
                    <a:pt x="0" y="47"/>
                  </a:cubicBezTo>
                  <a:cubicBezTo>
                    <a:pt x="1" y="52"/>
                    <a:pt x="4" y="62"/>
                    <a:pt x="22" y="73"/>
                  </a:cubicBezTo>
                  <a:cubicBezTo>
                    <a:pt x="58" y="96"/>
                    <a:pt x="232" y="88"/>
                    <a:pt x="270" y="51"/>
                  </a:cubicBezTo>
                  <a:cubicBezTo>
                    <a:pt x="296" y="26"/>
                    <a:pt x="278" y="7"/>
                    <a:pt x="240" y="0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íṧ1ïḍè"/>
            <p:cNvSpPr/>
            <p:nvPr/>
          </p:nvSpPr>
          <p:spPr bwMode="auto">
            <a:xfrm>
              <a:off x="3216614" y="5512751"/>
              <a:ext cx="1176156" cy="325704"/>
            </a:xfrm>
            <a:custGeom>
              <a:avLst/>
              <a:gdLst>
                <a:gd name="T0" fmla="*/ 679 w 688"/>
                <a:gd name="T1" fmla="*/ 141 h 191"/>
                <a:gd name="T2" fmla="*/ 688 w 688"/>
                <a:gd name="T3" fmla="*/ 135 h 191"/>
                <a:gd name="T4" fmla="*/ 609 w 688"/>
                <a:gd name="T5" fmla="*/ 11 h 191"/>
                <a:gd name="T6" fmla="*/ 71 w 688"/>
                <a:gd name="T7" fmla="*/ 0 h 191"/>
                <a:gd name="T8" fmla="*/ 0 w 688"/>
                <a:gd name="T9" fmla="*/ 108 h 191"/>
                <a:gd name="T10" fmla="*/ 67 w 688"/>
                <a:gd name="T11" fmla="*/ 158 h 191"/>
                <a:gd name="T12" fmla="*/ 127 w 688"/>
                <a:gd name="T13" fmla="*/ 176 h 191"/>
                <a:gd name="T14" fmla="*/ 270 w 688"/>
                <a:gd name="T15" fmla="*/ 184 h 191"/>
                <a:gd name="T16" fmla="*/ 288 w 688"/>
                <a:gd name="T17" fmla="*/ 178 h 191"/>
                <a:gd name="T18" fmla="*/ 363 w 688"/>
                <a:gd name="T19" fmla="*/ 96 h 191"/>
                <a:gd name="T20" fmla="*/ 433 w 688"/>
                <a:gd name="T21" fmla="*/ 188 h 191"/>
                <a:gd name="T22" fmla="*/ 439 w 688"/>
                <a:gd name="T23" fmla="*/ 188 h 191"/>
                <a:gd name="T24" fmla="*/ 679 w 688"/>
                <a:gd name="T25" fmla="*/ 141 h 191"/>
                <a:gd name="T26" fmla="*/ 643 w 688"/>
                <a:gd name="T27" fmla="*/ 137 h 191"/>
                <a:gd name="T28" fmla="*/ 608 w 688"/>
                <a:gd name="T29" fmla="*/ 139 h 191"/>
                <a:gd name="T30" fmla="*/ 643 w 688"/>
                <a:gd name="T31" fmla="*/ 1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8" h="191">
                  <a:moveTo>
                    <a:pt x="679" y="141"/>
                  </a:moveTo>
                  <a:cubicBezTo>
                    <a:pt x="682" y="139"/>
                    <a:pt x="685" y="137"/>
                    <a:pt x="688" y="135"/>
                  </a:cubicBezTo>
                  <a:cubicBezTo>
                    <a:pt x="609" y="11"/>
                    <a:pt x="609" y="11"/>
                    <a:pt x="609" y="1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19" y="75"/>
                    <a:pt x="0" y="108"/>
                  </a:cubicBezTo>
                  <a:cubicBezTo>
                    <a:pt x="0" y="108"/>
                    <a:pt x="14" y="137"/>
                    <a:pt x="67" y="158"/>
                  </a:cubicBezTo>
                  <a:cubicBezTo>
                    <a:pt x="83" y="165"/>
                    <a:pt x="103" y="171"/>
                    <a:pt x="127" y="176"/>
                  </a:cubicBezTo>
                  <a:cubicBezTo>
                    <a:pt x="219" y="191"/>
                    <a:pt x="251" y="190"/>
                    <a:pt x="270" y="184"/>
                  </a:cubicBezTo>
                  <a:cubicBezTo>
                    <a:pt x="277" y="183"/>
                    <a:pt x="282" y="180"/>
                    <a:pt x="288" y="178"/>
                  </a:cubicBezTo>
                  <a:cubicBezTo>
                    <a:pt x="288" y="178"/>
                    <a:pt x="342" y="115"/>
                    <a:pt x="363" y="96"/>
                  </a:cubicBezTo>
                  <a:cubicBezTo>
                    <a:pt x="363" y="96"/>
                    <a:pt x="420" y="166"/>
                    <a:pt x="433" y="188"/>
                  </a:cubicBezTo>
                  <a:cubicBezTo>
                    <a:pt x="433" y="188"/>
                    <a:pt x="435" y="188"/>
                    <a:pt x="439" y="188"/>
                  </a:cubicBezTo>
                  <a:cubicBezTo>
                    <a:pt x="468" y="188"/>
                    <a:pt x="603" y="187"/>
                    <a:pt x="679" y="141"/>
                  </a:cubicBezTo>
                  <a:close/>
                  <a:moveTo>
                    <a:pt x="643" y="137"/>
                  </a:moveTo>
                  <a:cubicBezTo>
                    <a:pt x="632" y="137"/>
                    <a:pt x="620" y="138"/>
                    <a:pt x="608" y="139"/>
                  </a:cubicBezTo>
                  <a:cubicBezTo>
                    <a:pt x="620" y="138"/>
                    <a:pt x="632" y="137"/>
                    <a:pt x="643" y="13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îs1ïḍè"/>
            <p:cNvSpPr/>
            <p:nvPr/>
          </p:nvSpPr>
          <p:spPr bwMode="auto">
            <a:xfrm>
              <a:off x="3351032" y="5534724"/>
              <a:ext cx="947388" cy="116324"/>
            </a:xfrm>
            <a:custGeom>
              <a:avLst/>
              <a:gdLst>
                <a:gd name="T0" fmla="*/ 0 w 555"/>
                <a:gd name="T1" fmla="*/ 0 h 68"/>
                <a:gd name="T2" fmla="*/ 272 w 555"/>
                <a:gd name="T3" fmla="*/ 64 h 68"/>
                <a:gd name="T4" fmla="*/ 555 w 555"/>
                <a:gd name="T5" fmla="*/ 29 h 68"/>
                <a:gd name="T6" fmla="*/ 0 w 555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68">
                  <a:moveTo>
                    <a:pt x="0" y="0"/>
                  </a:moveTo>
                  <a:cubicBezTo>
                    <a:pt x="0" y="0"/>
                    <a:pt x="58" y="59"/>
                    <a:pt x="272" y="64"/>
                  </a:cubicBezTo>
                  <a:cubicBezTo>
                    <a:pt x="486" y="68"/>
                    <a:pt x="555" y="29"/>
                    <a:pt x="555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îśļíḑé"/>
            <p:cNvSpPr/>
            <p:nvPr/>
          </p:nvSpPr>
          <p:spPr bwMode="auto">
            <a:xfrm>
              <a:off x="2982675" y="4490400"/>
              <a:ext cx="1764235" cy="1138675"/>
            </a:xfrm>
            <a:custGeom>
              <a:avLst/>
              <a:gdLst>
                <a:gd name="T0" fmla="*/ 361 w 1032"/>
                <a:gd name="T1" fmla="*/ 142 h 667"/>
                <a:gd name="T2" fmla="*/ 66 w 1032"/>
                <a:gd name="T3" fmla="*/ 115 h 667"/>
                <a:gd name="T4" fmla="*/ 45 w 1032"/>
                <a:gd name="T5" fmla="*/ 412 h 667"/>
                <a:gd name="T6" fmla="*/ 297 w 1032"/>
                <a:gd name="T7" fmla="*/ 357 h 667"/>
                <a:gd name="T8" fmla="*/ 186 w 1032"/>
                <a:gd name="T9" fmla="*/ 603 h 667"/>
                <a:gd name="T10" fmla="*/ 392 w 1032"/>
                <a:gd name="T11" fmla="*/ 649 h 667"/>
                <a:gd name="T12" fmla="*/ 770 w 1032"/>
                <a:gd name="T13" fmla="*/ 641 h 667"/>
                <a:gd name="T14" fmla="*/ 849 w 1032"/>
                <a:gd name="T15" fmla="*/ 271 h 667"/>
                <a:gd name="T16" fmla="*/ 1026 w 1032"/>
                <a:gd name="T17" fmla="*/ 151 h 667"/>
                <a:gd name="T18" fmla="*/ 1017 w 1032"/>
                <a:gd name="T19" fmla="*/ 0 h 667"/>
                <a:gd name="T20" fmla="*/ 361 w 1032"/>
                <a:gd name="T21" fmla="*/ 14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667">
                  <a:moveTo>
                    <a:pt x="361" y="142"/>
                  </a:moveTo>
                  <a:cubicBezTo>
                    <a:pt x="361" y="142"/>
                    <a:pt x="182" y="115"/>
                    <a:pt x="66" y="115"/>
                  </a:cubicBezTo>
                  <a:cubicBezTo>
                    <a:pt x="66" y="115"/>
                    <a:pt x="0" y="254"/>
                    <a:pt x="45" y="412"/>
                  </a:cubicBezTo>
                  <a:cubicBezTo>
                    <a:pt x="45" y="412"/>
                    <a:pt x="219" y="395"/>
                    <a:pt x="297" y="357"/>
                  </a:cubicBezTo>
                  <a:cubicBezTo>
                    <a:pt x="297" y="357"/>
                    <a:pt x="207" y="535"/>
                    <a:pt x="186" y="603"/>
                  </a:cubicBezTo>
                  <a:cubicBezTo>
                    <a:pt x="186" y="603"/>
                    <a:pt x="247" y="631"/>
                    <a:pt x="392" y="649"/>
                  </a:cubicBezTo>
                  <a:cubicBezTo>
                    <a:pt x="536" y="667"/>
                    <a:pt x="689" y="657"/>
                    <a:pt x="770" y="641"/>
                  </a:cubicBezTo>
                  <a:cubicBezTo>
                    <a:pt x="770" y="641"/>
                    <a:pt x="846" y="430"/>
                    <a:pt x="849" y="271"/>
                  </a:cubicBezTo>
                  <a:cubicBezTo>
                    <a:pt x="849" y="271"/>
                    <a:pt x="982" y="218"/>
                    <a:pt x="1026" y="151"/>
                  </a:cubicBezTo>
                  <a:cubicBezTo>
                    <a:pt x="1032" y="142"/>
                    <a:pt x="1017" y="0"/>
                    <a:pt x="1017" y="0"/>
                  </a:cubicBezTo>
                  <a:lnTo>
                    <a:pt x="361" y="14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ṥļïḋe"/>
            <p:cNvSpPr/>
            <p:nvPr/>
          </p:nvSpPr>
          <p:spPr bwMode="auto">
            <a:xfrm>
              <a:off x="3751701" y="4641619"/>
              <a:ext cx="644947" cy="293393"/>
            </a:xfrm>
            <a:custGeom>
              <a:avLst/>
              <a:gdLst>
                <a:gd name="T0" fmla="*/ 370 w 377"/>
                <a:gd name="T1" fmla="*/ 31 h 172"/>
                <a:gd name="T2" fmla="*/ 333 w 377"/>
                <a:gd name="T3" fmla="*/ 5 h 172"/>
                <a:gd name="T4" fmla="*/ 271 w 377"/>
                <a:gd name="T5" fmla="*/ 64 h 172"/>
                <a:gd name="T6" fmla="*/ 209 w 377"/>
                <a:gd name="T7" fmla="*/ 96 h 172"/>
                <a:gd name="T8" fmla="*/ 112 w 377"/>
                <a:gd name="T9" fmla="*/ 91 h 172"/>
                <a:gd name="T10" fmla="*/ 21 w 377"/>
                <a:gd name="T11" fmla="*/ 62 h 172"/>
                <a:gd name="T12" fmla="*/ 2 w 377"/>
                <a:gd name="T13" fmla="*/ 84 h 172"/>
                <a:gd name="T14" fmla="*/ 91 w 377"/>
                <a:gd name="T15" fmla="*/ 157 h 172"/>
                <a:gd name="T16" fmla="*/ 216 w 377"/>
                <a:gd name="T17" fmla="*/ 169 h 172"/>
                <a:gd name="T18" fmla="*/ 314 w 377"/>
                <a:gd name="T19" fmla="*/ 129 h 172"/>
                <a:gd name="T20" fmla="*/ 370 w 377"/>
                <a:gd name="T21" fmla="*/ 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172">
                  <a:moveTo>
                    <a:pt x="370" y="31"/>
                  </a:moveTo>
                  <a:cubicBezTo>
                    <a:pt x="367" y="15"/>
                    <a:pt x="349" y="0"/>
                    <a:pt x="333" y="5"/>
                  </a:cubicBezTo>
                  <a:cubicBezTo>
                    <a:pt x="302" y="15"/>
                    <a:pt x="292" y="42"/>
                    <a:pt x="271" y="64"/>
                  </a:cubicBezTo>
                  <a:cubicBezTo>
                    <a:pt x="254" y="82"/>
                    <a:pt x="234" y="91"/>
                    <a:pt x="209" y="96"/>
                  </a:cubicBezTo>
                  <a:cubicBezTo>
                    <a:pt x="178" y="101"/>
                    <a:pt x="143" y="96"/>
                    <a:pt x="112" y="91"/>
                  </a:cubicBezTo>
                  <a:cubicBezTo>
                    <a:pt x="81" y="86"/>
                    <a:pt x="52" y="64"/>
                    <a:pt x="21" y="62"/>
                  </a:cubicBezTo>
                  <a:cubicBezTo>
                    <a:pt x="9" y="61"/>
                    <a:pt x="0" y="72"/>
                    <a:pt x="2" y="84"/>
                  </a:cubicBezTo>
                  <a:cubicBezTo>
                    <a:pt x="6" y="124"/>
                    <a:pt x="57" y="146"/>
                    <a:pt x="91" y="157"/>
                  </a:cubicBezTo>
                  <a:cubicBezTo>
                    <a:pt x="131" y="170"/>
                    <a:pt x="175" y="172"/>
                    <a:pt x="216" y="169"/>
                  </a:cubicBezTo>
                  <a:cubicBezTo>
                    <a:pt x="252" y="167"/>
                    <a:pt x="286" y="152"/>
                    <a:pt x="314" y="129"/>
                  </a:cubicBezTo>
                  <a:cubicBezTo>
                    <a:pt x="341" y="108"/>
                    <a:pt x="377" y="68"/>
                    <a:pt x="370" y="31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íṡļîḑé"/>
            <p:cNvSpPr/>
            <p:nvPr/>
          </p:nvSpPr>
          <p:spPr bwMode="auto">
            <a:xfrm>
              <a:off x="3204981" y="4972495"/>
              <a:ext cx="1302820" cy="853037"/>
            </a:xfrm>
            <a:custGeom>
              <a:avLst/>
              <a:gdLst>
                <a:gd name="T0" fmla="*/ 735 w 762"/>
                <a:gd name="T1" fmla="*/ 329 h 500"/>
                <a:gd name="T2" fmla="*/ 674 w 762"/>
                <a:gd name="T3" fmla="*/ 327 h 500"/>
                <a:gd name="T4" fmla="*/ 608 w 762"/>
                <a:gd name="T5" fmla="*/ 335 h 500"/>
                <a:gd name="T6" fmla="*/ 503 w 762"/>
                <a:gd name="T7" fmla="*/ 340 h 500"/>
                <a:gd name="T8" fmla="*/ 436 w 762"/>
                <a:gd name="T9" fmla="*/ 341 h 500"/>
                <a:gd name="T10" fmla="*/ 446 w 762"/>
                <a:gd name="T11" fmla="*/ 317 h 500"/>
                <a:gd name="T12" fmla="*/ 488 w 762"/>
                <a:gd name="T13" fmla="*/ 316 h 500"/>
                <a:gd name="T14" fmla="*/ 487 w 762"/>
                <a:gd name="T15" fmla="*/ 302 h 500"/>
                <a:gd name="T16" fmla="*/ 452 w 762"/>
                <a:gd name="T17" fmla="*/ 301 h 500"/>
                <a:gd name="T18" fmla="*/ 471 w 762"/>
                <a:gd name="T19" fmla="*/ 254 h 500"/>
                <a:gd name="T20" fmla="*/ 507 w 762"/>
                <a:gd name="T21" fmla="*/ 250 h 500"/>
                <a:gd name="T22" fmla="*/ 503 w 762"/>
                <a:gd name="T23" fmla="*/ 237 h 500"/>
                <a:gd name="T24" fmla="*/ 477 w 762"/>
                <a:gd name="T25" fmla="*/ 239 h 500"/>
                <a:gd name="T26" fmla="*/ 495 w 762"/>
                <a:gd name="T27" fmla="*/ 184 h 500"/>
                <a:gd name="T28" fmla="*/ 550 w 762"/>
                <a:gd name="T29" fmla="*/ 180 h 500"/>
                <a:gd name="T30" fmla="*/ 546 w 762"/>
                <a:gd name="T31" fmla="*/ 167 h 500"/>
                <a:gd name="T32" fmla="*/ 500 w 762"/>
                <a:gd name="T33" fmla="*/ 169 h 500"/>
                <a:gd name="T34" fmla="*/ 512 w 762"/>
                <a:gd name="T35" fmla="*/ 126 h 500"/>
                <a:gd name="T36" fmla="*/ 532 w 762"/>
                <a:gd name="T37" fmla="*/ 2 h 500"/>
                <a:gd name="T38" fmla="*/ 529 w 762"/>
                <a:gd name="T39" fmla="*/ 2 h 500"/>
                <a:gd name="T40" fmla="*/ 499 w 762"/>
                <a:gd name="T41" fmla="*/ 121 h 500"/>
                <a:gd name="T42" fmla="*/ 486 w 762"/>
                <a:gd name="T43" fmla="*/ 166 h 500"/>
                <a:gd name="T44" fmla="*/ 454 w 762"/>
                <a:gd name="T45" fmla="*/ 154 h 500"/>
                <a:gd name="T46" fmla="*/ 451 w 762"/>
                <a:gd name="T47" fmla="*/ 159 h 500"/>
                <a:gd name="T48" fmla="*/ 482 w 762"/>
                <a:gd name="T49" fmla="*/ 179 h 500"/>
                <a:gd name="T50" fmla="*/ 461 w 762"/>
                <a:gd name="T51" fmla="*/ 238 h 500"/>
                <a:gd name="T52" fmla="*/ 423 w 762"/>
                <a:gd name="T53" fmla="*/ 225 h 500"/>
                <a:gd name="T54" fmla="*/ 421 w 762"/>
                <a:gd name="T55" fmla="*/ 228 h 500"/>
                <a:gd name="T56" fmla="*/ 457 w 762"/>
                <a:gd name="T57" fmla="*/ 250 h 500"/>
                <a:gd name="T58" fmla="*/ 437 w 762"/>
                <a:gd name="T59" fmla="*/ 300 h 500"/>
                <a:gd name="T60" fmla="*/ 405 w 762"/>
                <a:gd name="T61" fmla="*/ 293 h 500"/>
                <a:gd name="T62" fmla="*/ 404 w 762"/>
                <a:gd name="T63" fmla="*/ 296 h 500"/>
                <a:gd name="T64" fmla="*/ 432 w 762"/>
                <a:gd name="T65" fmla="*/ 312 h 500"/>
                <a:gd name="T66" fmla="*/ 419 w 762"/>
                <a:gd name="T67" fmla="*/ 341 h 500"/>
                <a:gd name="T68" fmla="*/ 351 w 762"/>
                <a:gd name="T69" fmla="*/ 339 h 500"/>
                <a:gd name="T70" fmla="*/ 178 w 762"/>
                <a:gd name="T71" fmla="*/ 323 h 500"/>
                <a:gd name="T72" fmla="*/ 49 w 762"/>
                <a:gd name="T73" fmla="*/ 274 h 500"/>
                <a:gd name="T74" fmla="*/ 17 w 762"/>
                <a:gd name="T75" fmla="*/ 310 h 500"/>
                <a:gd name="T76" fmla="*/ 149 w 762"/>
                <a:gd name="T77" fmla="*/ 378 h 500"/>
                <a:gd name="T78" fmla="*/ 334 w 762"/>
                <a:gd name="T79" fmla="*/ 402 h 500"/>
                <a:gd name="T80" fmla="*/ 390 w 762"/>
                <a:gd name="T81" fmla="*/ 404 h 500"/>
                <a:gd name="T82" fmla="*/ 353 w 762"/>
                <a:gd name="T83" fmla="*/ 488 h 500"/>
                <a:gd name="T84" fmla="*/ 364 w 762"/>
                <a:gd name="T85" fmla="*/ 494 h 500"/>
                <a:gd name="T86" fmla="*/ 408 w 762"/>
                <a:gd name="T87" fmla="*/ 405 h 500"/>
                <a:gd name="T88" fmla="*/ 498 w 762"/>
                <a:gd name="T89" fmla="*/ 405 h 500"/>
                <a:gd name="T90" fmla="*/ 611 w 762"/>
                <a:gd name="T91" fmla="*/ 400 h 500"/>
                <a:gd name="T92" fmla="*/ 676 w 762"/>
                <a:gd name="T93" fmla="*/ 394 h 500"/>
                <a:gd name="T94" fmla="*/ 744 w 762"/>
                <a:gd name="T95" fmla="*/ 375 h 500"/>
                <a:gd name="T96" fmla="*/ 735 w 762"/>
                <a:gd name="T97" fmla="*/ 329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500">
                  <a:moveTo>
                    <a:pt x="735" y="329"/>
                  </a:moveTo>
                  <a:cubicBezTo>
                    <a:pt x="716" y="319"/>
                    <a:pt x="694" y="325"/>
                    <a:pt x="674" y="327"/>
                  </a:cubicBezTo>
                  <a:cubicBezTo>
                    <a:pt x="652" y="330"/>
                    <a:pt x="630" y="332"/>
                    <a:pt x="608" y="335"/>
                  </a:cubicBezTo>
                  <a:cubicBezTo>
                    <a:pt x="573" y="338"/>
                    <a:pt x="538" y="339"/>
                    <a:pt x="503" y="340"/>
                  </a:cubicBezTo>
                  <a:cubicBezTo>
                    <a:pt x="481" y="340"/>
                    <a:pt x="458" y="341"/>
                    <a:pt x="436" y="341"/>
                  </a:cubicBezTo>
                  <a:cubicBezTo>
                    <a:pt x="440" y="333"/>
                    <a:pt x="443" y="325"/>
                    <a:pt x="446" y="317"/>
                  </a:cubicBezTo>
                  <a:cubicBezTo>
                    <a:pt x="460" y="320"/>
                    <a:pt x="475" y="320"/>
                    <a:pt x="488" y="316"/>
                  </a:cubicBezTo>
                  <a:cubicBezTo>
                    <a:pt x="496" y="314"/>
                    <a:pt x="496" y="302"/>
                    <a:pt x="487" y="302"/>
                  </a:cubicBezTo>
                  <a:cubicBezTo>
                    <a:pt x="475" y="302"/>
                    <a:pt x="464" y="302"/>
                    <a:pt x="452" y="301"/>
                  </a:cubicBezTo>
                  <a:cubicBezTo>
                    <a:pt x="459" y="286"/>
                    <a:pt x="465" y="270"/>
                    <a:pt x="471" y="254"/>
                  </a:cubicBezTo>
                  <a:cubicBezTo>
                    <a:pt x="483" y="256"/>
                    <a:pt x="495" y="256"/>
                    <a:pt x="507" y="250"/>
                  </a:cubicBezTo>
                  <a:cubicBezTo>
                    <a:pt x="513" y="246"/>
                    <a:pt x="510" y="236"/>
                    <a:pt x="503" y="237"/>
                  </a:cubicBezTo>
                  <a:cubicBezTo>
                    <a:pt x="494" y="239"/>
                    <a:pt x="485" y="239"/>
                    <a:pt x="477" y="239"/>
                  </a:cubicBezTo>
                  <a:cubicBezTo>
                    <a:pt x="483" y="221"/>
                    <a:pt x="490" y="203"/>
                    <a:pt x="495" y="184"/>
                  </a:cubicBezTo>
                  <a:cubicBezTo>
                    <a:pt x="514" y="190"/>
                    <a:pt x="534" y="191"/>
                    <a:pt x="550" y="180"/>
                  </a:cubicBezTo>
                  <a:cubicBezTo>
                    <a:pt x="557" y="176"/>
                    <a:pt x="554" y="165"/>
                    <a:pt x="546" y="167"/>
                  </a:cubicBezTo>
                  <a:cubicBezTo>
                    <a:pt x="530" y="170"/>
                    <a:pt x="516" y="172"/>
                    <a:pt x="500" y="169"/>
                  </a:cubicBezTo>
                  <a:cubicBezTo>
                    <a:pt x="504" y="155"/>
                    <a:pt x="509" y="140"/>
                    <a:pt x="512" y="126"/>
                  </a:cubicBezTo>
                  <a:cubicBezTo>
                    <a:pt x="523" y="87"/>
                    <a:pt x="536" y="43"/>
                    <a:pt x="532" y="2"/>
                  </a:cubicBezTo>
                  <a:cubicBezTo>
                    <a:pt x="532" y="0"/>
                    <a:pt x="530" y="1"/>
                    <a:pt x="529" y="2"/>
                  </a:cubicBezTo>
                  <a:cubicBezTo>
                    <a:pt x="514" y="39"/>
                    <a:pt x="509" y="82"/>
                    <a:pt x="499" y="121"/>
                  </a:cubicBezTo>
                  <a:cubicBezTo>
                    <a:pt x="495" y="136"/>
                    <a:pt x="491" y="151"/>
                    <a:pt x="486" y="166"/>
                  </a:cubicBezTo>
                  <a:cubicBezTo>
                    <a:pt x="475" y="162"/>
                    <a:pt x="465" y="157"/>
                    <a:pt x="454" y="154"/>
                  </a:cubicBezTo>
                  <a:cubicBezTo>
                    <a:pt x="452" y="153"/>
                    <a:pt x="449" y="157"/>
                    <a:pt x="451" y="159"/>
                  </a:cubicBezTo>
                  <a:cubicBezTo>
                    <a:pt x="459" y="166"/>
                    <a:pt x="470" y="173"/>
                    <a:pt x="482" y="179"/>
                  </a:cubicBezTo>
                  <a:cubicBezTo>
                    <a:pt x="475" y="199"/>
                    <a:pt x="468" y="218"/>
                    <a:pt x="461" y="238"/>
                  </a:cubicBezTo>
                  <a:cubicBezTo>
                    <a:pt x="448" y="236"/>
                    <a:pt x="436" y="232"/>
                    <a:pt x="423" y="225"/>
                  </a:cubicBezTo>
                  <a:cubicBezTo>
                    <a:pt x="421" y="224"/>
                    <a:pt x="419" y="227"/>
                    <a:pt x="421" y="228"/>
                  </a:cubicBezTo>
                  <a:cubicBezTo>
                    <a:pt x="431" y="237"/>
                    <a:pt x="443" y="245"/>
                    <a:pt x="457" y="250"/>
                  </a:cubicBezTo>
                  <a:cubicBezTo>
                    <a:pt x="450" y="267"/>
                    <a:pt x="443" y="284"/>
                    <a:pt x="437" y="300"/>
                  </a:cubicBezTo>
                  <a:cubicBezTo>
                    <a:pt x="426" y="299"/>
                    <a:pt x="416" y="297"/>
                    <a:pt x="405" y="293"/>
                  </a:cubicBezTo>
                  <a:cubicBezTo>
                    <a:pt x="403" y="292"/>
                    <a:pt x="403" y="295"/>
                    <a:pt x="404" y="296"/>
                  </a:cubicBezTo>
                  <a:cubicBezTo>
                    <a:pt x="412" y="302"/>
                    <a:pt x="421" y="308"/>
                    <a:pt x="432" y="312"/>
                  </a:cubicBezTo>
                  <a:cubicBezTo>
                    <a:pt x="428" y="322"/>
                    <a:pt x="424" y="331"/>
                    <a:pt x="419" y="341"/>
                  </a:cubicBezTo>
                  <a:cubicBezTo>
                    <a:pt x="397" y="340"/>
                    <a:pt x="374" y="340"/>
                    <a:pt x="351" y="339"/>
                  </a:cubicBezTo>
                  <a:cubicBezTo>
                    <a:pt x="293" y="337"/>
                    <a:pt x="235" y="333"/>
                    <a:pt x="178" y="323"/>
                  </a:cubicBezTo>
                  <a:cubicBezTo>
                    <a:pt x="133" y="315"/>
                    <a:pt x="86" y="302"/>
                    <a:pt x="49" y="274"/>
                  </a:cubicBezTo>
                  <a:cubicBezTo>
                    <a:pt x="26" y="258"/>
                    <a:pt x="0" y="290"/>
                    <a:pt x="17" y="310"/>
                  </a:cubicBezTo>
                  <a:cubicBezTo>
                    <a:pt x="49" y="349"/>
                    <a:pt x="102" y="366"/>
                    <a:pt x="149" y="378"/>
                  </a:cubicBezTo>
                  <a:cubicBezTo>
                    <a:pt x="209" y="392"/>
                    <a:pt x="272" y="399"/>
                    <a:pt x="334" y="402"/>
                  </a:cubicBezTo>
                  <a:cubicBezTo>
                    <a:pt x="352" y="403"/>
                    <a:pt x="371" y="404"/>
                    <a:pt x="390" y="404"/>
                  </a:cubicBezTo>
                  <a:cubicBezTo>
                    <a:pt x="376" y="432"/>
                    <a:pt x="362" y="459"/>
                    <a:pt x="353" y="488"/>
                  </a:cubicBezTo>
                  <a:cubicBezTo>
                    <a:pt x="351" y="495"/>
                    <a:pt x="360" y="500"/>
                    <a:pt x="364" y="494"/>
                  </a:cubicBezTo>
                  <a:cubicBezTo>
                    <a:pt x="382" y="466"/>
                    <a:pt x="395" y="435"/>
                    <a:pt x="408" y="405"/>
                  </a:cubicBezTo>
                  <a:cubicBezTo>
                    <a:pt x="438" y="405"/>
                    <a:pt x="468" y="405"/>
                    <a:pt x="498" y="405"/>
                  </a:cubicBezTo>
                  <a:cubicBezTo>
                    <a:pt x="536" y="404"/>
                    <a:pt x="573" y="403"/>
                    <a:pt x="611" y="400"/>
                  </a:cubicBezTo>
                  <a:cubicBezTo>
                    <a:pt x="633" y="398"/>
                    <a:pt x="654" y="396"/>
                    <a:pt x="676" y="394"/>
                  </a:cubicBezTo>
                  <a:cubicBezTo>
                    <a:pt x="701" y="391"/>
                    <a:pt x="724" y="391"/>
                    <a:pt x="744" y="375"/>
                  </a:cubicBezTo>
                  <a:cubicBezTo>
                    <a:pt x="762" y="361"/>
                    <a:pt x="752" y="337"/>
                    <a:pt x="735" y="329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îśľïďé"/>
            <p:cNvSpPr/>
            <p:nvPr/>
          </p:nvSpPr>
          <p:spPr bwMode="auto">
            <a:xfrm>
              <a:off x="3999857" y="5077186"/>
              <a:ext cx="192579" cy="73672"/>
            </a:xfrm>
            <a:custGeom>
              <a:avLst/>
              <a:gdLst>
                <a:gd name="T0" fmla="*/ 101 w 113"/>
                <a:gd name="T1" fmla="*/ 7 h 43"/>
                <a:gd name="T2" fmla="*/ 55 w 113"/>
                <a:gd name="T3" fmla="*/ 15 h 43"/>
                <a:gd name="T4" fmla="*/ 4 w 113"/>
                <a:gd name="T5" fmla="*/ 1 h 43"/>
                <a:gd name="T6" fmla="*/ 2 w 113"/>
                <a:gd name="T7" fmla="*/ 4 h 43"/>
                <a:gd name="T8" fmla="*/ 106 w 113"/>
                <a:gd name="T9" fmla="*/ 21 h 43"/>
                <a:gd name="T10" fmla="*/ 101 w 113"/>
                <a:gd name="T1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">
                  <a:moveTo>
                    <a:pt x="101" y="7"/>
                  </a:moveTo>
                  <a:cubicBezTo>
                    <a:pt x="85" y="11"/>
                    <a:pt x="72" y="16"/>
                    <a:pt x="55" y="15"/>
                  </a:cubicBezTo>
                  <a:cubicBezTo>
                    <a:pt x="37" y="15"/>
                    <a:pt x="20" y="8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29" y="27"/>
                    <a:pt x="73" y="43"/>
                    <a:pt x="106" y="21"/>
                  </a:cubicBezTo>
                  <a:cubicBezTo>
                    <a:pt x="113" y="16"/>
                    <a:pt x="110" y="5"/>
                    <a:pt x="101" y="7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îsḷîḓê"/>
            <p:cNvSpPr/>
            <p:nvPr/>
          </p:nvSpPr>
          <p:spPr bwMode="auto">
            <a:xfrm>
              <a:off x="3087366" y="4654544"/>
              <a:ext cx="91767" cy="624268"/>
            </a:xfrm>
            <a:custGeom>
              <a:avLst/>
              <a:gdLst>
                <a:gd name="T0" fmla="*/ 47 w 54"/>
                <a:gd name="T1" fmla="*/ 4 h 366"/>
                <a:gd name="T2" fmla="*/ 25 w 54"/>
                <a:gd name="T3" fmla="*/ 358 h 366"/>
                <a:gd name="T4" fmla="*/ 37 w 54"/>
                <a:gd name="T5" fmla="*/ 355 h 366"/>
                <a:gd name="T6" fmla="*/ 53 w 54"/>
                <a:gd name="T7" fmla="*/ 7 h 366"/>
                <a:gd name="T8" fmla="*/ 47 w 54"/>
                <a:gd name="T9" fmla="*/ 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6">
                  <a:moveTo>
                    <a:pt x="47" y="4"/>
                  </a:moveTo>
                  <a:cubicBezTo>
                    <a:pt x="9" y="114"/>
                    <a:pt x="0" y="244"/>
                    <a:pt x="25" y="358"/>
                  </a:cubicBezTo>
                  <a:cubicBezTo>
                    <a:pt x="27" y="366"/>
                    <a:pt x="38" y="363"/>
                    <a:pt x="37" y="355"/>
                  </a:cubicBezTo>
                  <a:cubicBezTo>
                    <a:pt x="18" y="237"/>
                    <a:pt x="26" y="123"/>
                    <a:pt x="53" y="7"/>
                  </a:cubicBezTo>
                  <a:cubicBezTo>
                    <a:pt x="54" y="3"/>
                    <a:pt x="49" y="0"/>
                    <a:pt x="47" y="4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íśḻîḋê"/>
            <p:cNvSpPr/>
            <p:nvPr/>
          </p:nvSpPr>
          <p:spPr bwMode="auto">
            <a:xfrm>
              <a:off x="4651267" y="4429652"/>
              <a:ext cx="59454" cy="604881"/>
            </a:xfrm>
            <a:custGeom>
              <a:avLst/>
              <a:gdLst>
                <a:gd name="T0" fmla="*/ 32 w 35"/>
                <a:gd name="T1" fmla="*/ 172 h 355"/>
                <a:gd name="T2" fmla="*/ 9 w 35"/>
                <a:gd name="T3" fmla="*/ 5 h 355"/>
                <a:gd name="T4" fmla="*/ 1 w 35"/>
                <a:gd name="T5" fmla="*/ 6 h 355"/>
                <a:gd name="T6" fmla="*/ 17 w 35"/>
                <a:gd name="T7" fmla="*/ 180 h 355"/>
                <a:gd name="T8" fmla="*/ 12 w 35"/>
                <a:gd name="T9" fmla="*/ 346 h 355"/>
                <a:gd name="T10" fmla="*/ 24 w 35"/>
                <a:gd name="T11" fmla="*/ 347 h 355"/>
                <a:gd name="T12" fmla="*/ 32 w 35"/>
                <a:gd name="T13" fmla="*/ 17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5">
                  <a:moveTo>
                    <a:pt x="32" y="172"/>
                  </a:moveTo>
                  <a:cubicBezTo>
                    <a:pt x="31" y="116"/>
                    <a:pt x="25" y="59"/>
                    <a:pt x="9" y="5"/>
                  </a:cubicBezTo>
                  <a:cubicBezTo>
                    <a:pt x="7" y="0"/>
                    <a:pt x="0" y="1"/>
                    <a:pt x="1" y="6"/>
                  </a:cubicBezTo>
                  <a:cubicBezTo>
                    <a:pt x="10" y="64"/>
                    <a:pt x="16" y="122"/>
                    <a:pt x="17" y="180"/>
                  </a:cubicBezTo>
                  <a:cubicBezTo>
                    <a:pt x="18" y="236"/>
                    <a:pt x="11" y="291"/>
                    <a:pt x="12" y="346"/>
                  </a:cubicBezTo>
                  <a:cubicBezTo>
                    <a:pt x="12" y="354"/>
                    <a:pt x="22" y="355"/>
                    <a:pt x="24" y="347"/>
                  </a:cubicBezTo>
                  <a:cubicBezTo>
                    <a:pt x="35" y="290"/>
                    <a:pt x="34" y="230"/>
                    <a:pt x="32" y="172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i$lïḍe"/>
            <p:cNvSpPr/>
            <p:nvPr/>
          </p:nvSpPr>
          <p:spPr bwMode="auto">
            <a:xfrm>
              <a:off x="4469026" y="3197920"/>
              <a:ext cx="615221" cy="489850"/>
            </a:xfrm>
            <a:custGeom>
              <a:avLst/>
              <a:gdLst>
                <a:gd name="T0" fmla="*/ 0 w 360"/>
                <a:gd name="T1" fmla="*/ 126 h 287"/>
                <a:gd name="T2" fmla="*/ 166 w 360"/>
                <a:gd name="T3" fmla="*/ 1 h 287"/>
                <a:gd name="T4" fmla="*/ 194 w 360"/>
                <a:gd name="T5" fmla="*/ 287 h 287"/>
                <a:gd name="T6" fmla="*/ 0 w 360"/>
                <a:gd name="T7" fmla="*/ 12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287">
                  <a:moveTo>
                    <a:pt x="0" y="126"/>
                  </a:moveTo>
                  <a:cubicBezTo>
                    <a:pt x="0" y="126"/>
                    <a:pt x="51" y="0"/>
                    <a:pt x="166" y="1"/>
                  </a:cubicBezTo>
                  <a:cubicBezTo>
                    <a:pt x="297" y="1"/>
                    <a:pt x="360" y="163"/>
                    <a:pt x="194" y="287"/>
                  </a:cubicBezTo>
                  <a:cubicBezTo>
                    <a:pt x="194" y="287"/>
                    <a:pt x="74" y="265"/>
                    <a:pt x="0" y="126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îṡļiḍê"/>
            <p:cNvSpPr/>
            <p:nvPr/>
          </p:nvSpPr>
          <p:spPr bwMode="auto">
            <a:xfrm>
              <a:off x="4450931" y="3399547"/>
              <a:ext cx="383867" cy="303733"/>
            </a:xfrm>
            <a:custGeom>
              <a:avLst/>
              <a:gdLst>
                <a:gd name="T0" fmla="*/ 12 w 225"/>
                <a:gd name="T1" fmla="*/ 0 h 178"/>
                <a:gd name="T2" fmla="*/ 225 w 225"/>
                <a:gd name="T3" fmla="*/ 153 h 178"/>
                <a:gd name="T4" fmla="*/ 206 w 225"/>
                <a:gd name="T5" fmla="*/ 178 h 178"/>
                <a:gd name="T6" fmla="*/ 0 w 225"/>
                <a:gd name="T7" fmla="*/ 19 h 178"/>
                <a:gd name="T8" fmla="*/ 12 w 22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78">
                  <a:moveTo>
                    <a:pt x="12" y="0"/>
                  </a:moveTo>
                  <a:cubicBezTo>
                    <a:pt x="12" y="0"/>
                    <a:pt x="83" y="134"/>
                    <a:pt x="225" y="153"/>
                  </a:cubicBezTo>
                  <a:cubicBezTo>
                    <a:pt x="206" y="178"/>
                    <a:pt x="206" y="178"/>
                    <a:pt x="206" y="178"/>
                  </a:cubicBezTo>
                  <a:cubicBezTo>
                    <a:pt x="206" y="178"/>
                    <a:pt x="64" y="158"/>
                    <a:pt x="0" y="1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ïSľíḍe"/>
            <p:cNvSpPr/>
            <p:nvPr/>
          </p:nvSpPr>
          <p:spPr bwMode="auto">
            <a:xfrm>
              <a:off x="3825371" y="4770868"/>
              <a:ext cx="505360" cy="116324"/>
            </a:xfrm>
            <a:custGeom>
              <a:avLst/>
              <a:gdLst>
                <a:gd name="T0" fmla="*/ 0 w 296"/>
                <a:gd name="T1" fmla="*/ 20 h 68"/>
                <a:gd name="T2" fmla="*/ 139 w 296"/>
                <a:gd name="T3" fmla="*/ 67 h 68"/>
                <a:gd name="T4" fmla="*/ 296 w 296"/>
                <a:gd name="T5" fmla="*/ 0 h 68"/>
                <a:gd name="T6" fmla="*/ 296 w 296"/>
                <a:gd name="T7" fmla="*/ 0 h 68"/>
                <a:gd name="T8" fmla="*/ 0 w 296"/>
                <a:gd name="T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68">
                  <a:moveTo>
                    <a:pt x="0" y="20"/>
                  </a:moveTo>
                  <a:cubicBezTo>
                    <a:pt x="22" y="35"/>
                    <a:pt x="79" y="68"/>
                    <a:pt x="139" y="67"/>
                  </a:cubicBezTo>
                  <a:cubicBezTo>
                    <a:pt x="188" y="66"/>
                    <a:pt x="266" y="56"/>
                    <a:pt x="296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196" y="28"/>
                    <a:pt x="90" y="34"/>
                    <a:pt x="0" y="20"/>
                  </a:cubicBez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šľiḑé"/>
            <p:cNvSpPr/>
            <p:nvPr/>
          </p:nvSpPr>
          <p:spPr bwMode="auto">
            <a:xfrm>
              <a:off x="3207566" y="3594711"/>
              <a:ext cx="1784914" cy="1235611"/>
            </a:xfrm>
            <a:custGeom>
              <a:avLst/>
              <a:gdLst>
                <a:gd name="T0" fmla="*/ 1017 w 1045"/>
                <a:gd name="T1" fmla="*/ 256 h 724"/>
                <a:gd name="T2" fmla="*/ 963 w 1045"/>
                <a:gd name="T3" fmla="*/ 85 h 724"/>
                <a:gd name="T4" fmla="*/ 874 w 1045"/>
                <a:gd name="T5" fmla="*/ 20 h 724"/>
                <a:gd name="T6" fmla="*/ 255 w 1045"/>
                <a:gd name="T7" fmla="*/ 0 h 724"/>
                <a:gd name="T8" fmla="*/ 83 w 1045"/>
                <a:gd name="T9" fmla="*/ 255 h 724"/>
                <a:gd name="T10" fmla="*/ 186 w 1045"/>
                <a:gd name="T11" fmla="*/ 635 h 724"/>
                <a:gd name="T12" fmla="*/ 362 w 1045"/>
                <a:gd name="T13" fmla="*/ 710 h 724"/>
                <a:gd name="T14" fmla="*/ 658 w 1045"/>
                <a:gd name="T15" fmla="*/ 691 h 724"/>
                <a:gd name="T16" fmla="*/ 1017 w 1045"/>
                <a:gd name="T17" fmla="*/ 2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724">
                  <a:moveTo>
                    <a:pt x="1017" y="256"/>
                  </a:moveTo>
                  <a:cubicBezTo>
                    <a:pt x="1017" y="256"/>
                    <a:pt x="1005" y="157"/>
                    <a:pt x="963" y="85"/>
                  </a:cubicBezTo>
                  <a:cubicBezTo>
                    <a:pt x="951" y="65"/>
                    <a:pt x="874" y="20"/>
                    <a:pt x="874" y="2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3" y="255"/>
                    <a:pt x="0" y="454"/>
                    <a:pt x="186" y="635"/>
                  </a:cubicBezTo>
                  <a:cubicBezTo>
                    <a:pt x="226" y="673"/>
                    <a:pt x="289" y="698"/>
                    <a:pt x="362" y="710"/>
                  </a:cubicBezTo>
                  <a:cubicBezTo>
                    <a:pt x="452" y="724"/>
                    <a:pt x="558" y="718"/>
                    <a:pt x="658" y="691"/>
                  </a:cubicBezTo>
                  <a:cubicBezTo>
                    <a:pt x="863" y="635"/>
                    <a:pt x="1045" y="493"/>
                    <a:pt x="1017" y="256"/>
                  </a:cubicBezTo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iSḷîḍê"/>
            <p:cNvSpPr/>
            <p:nvPr/>
          </p:nvSpPr>
          <p:spPr bwMode="auto">
            <a:xfrm>
              <a:off x="3861561" y="4173742"/>
              <a:ext cx="143465" cy="126663"/>
            </a:xfrm>
            <a:custGeom>
              <a:avLst/>
              <a:gdLst>
                <a:gd name="T0" fmla="*/ 17 w 84"/>
                <a:gd name="T1" fmla="*/ 69 h 74"/>
                <a:gd name="T2" fmla="*/ 59 w 84"/>
                <a:gd name="T3" fmla="*/ 36 h 74"/>
                <a:gd name="T4" fmla="*/ 83 w 84"/>
                <a:gd name="T5" fmla="*/ 48 h 74"/>
                <a:gd name="T6" fmla="*/ 83 w 84"/>
                <a:gd name="T7" fmla="*/ 44 h 74"/>
                <a:gd name="T8" fmla="*/ 73 w 84"/>
                <a:gd name="T9" fmla="*/ 14 h 74"/>
                <a:gd name="T10" fmla="*/ 45 w 84"/>
                <a:gd name="T11" fmla="*/ 0 h 74"/>
                <a:gd name="T12" fmla="*/ 34 w 84"/>
                <a:gd name="T13" fmla="*/ 0 h 74"/>
                <a:gd name="T14" fmla="*/ 14 w 84"/>
                <a:gd name="T15" fmla="*/ 10 h 74"/>
                <a:gd name="T16" fmla="*/ 0 w 84"/>
                <a:gd name="T17" fmla="*/ 38 h 74"/>
                <a:gd name="T18" fmla="*/ 11 w 84"/>
                <a:gd name="T19" fmla="*/ 69 h 74"/>
                <a:gd name="T20" fmla="*/ 17 w 84"/>
                <a:gd name="T21" fmla="*/ 74 h 74"/>
                <a:gd name="T22" fmla="*/ 17 w 84"/>
                <a:gd name="T23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74">
                  <a:moveTo>
                    <a:pt x="17" y="69"/>
                  </a:moveTo>
                  <a:cubicBezTo>
                    <a:pt x="20" y="47"/>
                    <a:pt x="38" y="36"/>
                    <a:pt x="59" y="36"/>
                  </a:cubicBezTo>
                  <a:cubicBezTo>
                    <a:pt x="69" y="36"/>
                    <a:pt x="77" y="41"/>
                    <a:pt x="83" y="48"/>
                  </a:cubicBezTo>
                  <a:cubicBezTo>
                    <a:pt x="83" y="47"/>
                    <a:pt x="83" y="45"/>
                    <a:pt x="83" y="44"/>
                  </a:cubicBezTo>
                  <a:cubicBezTo>
                    <a:pt x="84" y="33"/>
                    <a:pt x="80" y="22"/>
                    <a:pt x="73" y="14"/>
                  </a:cubicBezTo>
                  <a:cubicBezTo>
                    <a:pt x="66" y="6"/>
                    <a:pt x="55" y="0"/>
                    <a:pt x="45" y="0"/>
                  </a:cubicBezTo>
                  <a:cubicBezTo>
                    <a:pt x="41" y="0"/>
                    <a:pt x="38" y="0"/>
                    <a:pt x="34" y="0"/>
                  </a:cubicBezTo>
                  <a:cubicBezTo>
                    <a:pt x="27" y="2"/>
                    <a:pt x="20" y="5"/>
                    <a:pt x="14" y="10"/>
                  </a:cubicBezTo>
                  <a:cubicBezTo>
                    <a:pt x="6" y="17"/>
                    <a:pt x="1" y="27"/>
                    <a:pt x="0" y="38"/>
                  </a:cubicBezTo>
                  <a:cubicBezTo>
                    <a:pt x="0" y="49"/>
                    <a:pt x="3" y="60"/>
                    <a:pt x="11" y="69"/>
                  </a:cubicBezTo>
                  <a:cubicBezTo>
                    <a:pt x="12" y="71"/>
                    <a:pt x="15" y="73"/>
                    <a:pt x="17" y="74"/>
                  </a:cubicBezTo>
                  <a:cubicBezTo>
                    <a:pt x="17" y="73"/>
                    <a:pt x="17" y="71"/>
                    <a:pt x="17" y="6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iš1îḍè"/>
            <p:cNvSpPr/>
            <p:nvPr/>
          </p:nvSpPr>
          <p:spPr bwMode="auto">
            <a:xfrm>
              <a:off x="4594397" y="3928171"/>
              <a:ext cx="117616" cy="103398"/>
            </a:xfrm>
            <a:custGeom>
              <a:avLst/>
              <a:gdLst>
                <a:gd name="T0" fmla="*/ 55 w 69"/>
                <a:gd name="T1" fmla="*/ 32 h 61"/>
                <a:gd name="T2" fmla="*/ 69 w 69"/>
                <a:gd name="T3" fmla="*/ 35 h 61"/>
                <a:gd name="T4" fmla="*/ 60 w 69"/>
                <a:gd name="T5" fmla="*/ 11 h 61"/>
                <a:gd name="T6" fmla="*/ 37 w 69"/>
                <a:gd name="T7" fmla="*/ 0 h 61"/>
                <a:gd name="T8" fmla="*/ 28 w 69"/>
                <a:gd name="T9" fmla="*/ 0 h 61"/>
                <a:gd name="T10" fmla="*/ 12 w 69"/>
                <a:gd name="T11" fmla="*/ 8 h 61"/>
                <a:gd name="T12" fmla="*/ 0 w 69"/>
                <a:gd name="T13" fmla="*/ 31 h 61"/>
                <a:gd name="T14" fmla="*/ 9 w 69"/>
                <a:gd name="T15" fmla="*/ 56 h 61"/>
                <a:gd name="T16" fmla="*/ 14 w 69"/>
                <a:gd name="T17" fmla="*/ 61 h 61"/>
                <a:gd name="T18" fmla="*/ 55 w 69"/>
                <a:gd name="T19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5" y="32"/>
                  </a:moveTo>
                  <a:cubicBezTo>
                    <a:pt x="60" y="32"/>
                    <a:pt x="65" y="33"/>
                    <a:pt x="69" y="35"/>
                  </a:cubicBezTo>
                  <a:cubicBezTo>
                    <a:pt x="69" y="26"/>
                    <a:pt x="66" y="18"/>
                    <a:pt x="60" y="11"/>
                  </a:cubicBezTo>
                  <a:cubicBezTo>
                    <a:pt x="55" y="5"/>
                    <a:pt x="46" y="0"/>
                    <a:pt x="37" y="0"/>
                  </a:cubicBezTo>
                  <a:cubicBezTo>
                    <a:pt x="34" y="0"/>
                    <a:pt x="31" y="0"/>
                    <a:pt x="28" y="0"/>
                  </a:cubicBezTo>
                  <a:cubicBezTo>
                    <a:pt x="22" y="1"/>
                    <a:pt x="17" y="4"/>
                    <a:pt x="12" y="8"/>
                  </a:cubicBezTo>
                  <a:cubicBezTo>
                    <a:pt x="5" y="14"/>
                    <a:pt x="1" y="22"/>
                    <a:pt x="0" y="31"/>
                  </a:cubicBezTo>
                  <a:cubicBezTo>
                    <a:pt x="0" y="40"/>
                    <a:pt x="3" y="50"/>
                    <a:pt x="9" y="56"/>
                  </a:cubicBezTo>
                  <a:cubicBezTo>
                    <a:pt x="10" y="58"/>
                    <a:pt x="12" y="60"/>
                    <a:pt x="14" y="61"/>
                  </a:cubicBezTo>
                  <a:cubicBezTo>
                    <a:pt x="18" y="41"/>
                    <a:pt x="36" y="32"/>
                    <a:pt x="55" y="3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îṧḻídé"/>
            <p:cNvSpPr/>
            <p:nvPr/>
          </p:nvSpPr>
          <p:spPr bwMode="auto">
            <a:xfrm>
              <a:off x="4016658" y="4545976"/>
              <a:ext cx="189995" cy="109861"/>
            </a:xfrm>
            <a:custGeom>
              <a:avLst/>
              <a:gdLst>
                <a:gd name="T0" fmla="*/ 2 w 111"/>
                <a:gd name="T1" fmla="*/ 0 h 65"/>
                <a:gd name="T2" fmla="*/ 111 w 111"/>
                <a:gd name="T3" fmla="*/ 43 h 65"/>
                <a:gd name="T4" fmla="*/ 60 w 111"/>
                <a:gd name="T5" fmla="*/ 64 h 65"/>
                <a:gd name="T6" fmla="*/ 2 w 111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5">
                  <a:moveTo>
                    <a:pt x="2" y="0"/>
                  </a:moveTo>
                  <a:cubicBezTo>
                    <a:pt x="2" y="0"/>
                    <a:pt x="53" y="42"/>
                    <a:pt x="111" y="43"/>
                  </a:cubicBezTo>
                  <a:cubicBezTo>
                    <a:pt x="111" y="43"/>
                    <a:pt x="87" y="64"/>
                    <a:pt x="60" y="64"/>
                  </a:cubicBezTo>
                  <a:cubicBezTo>
                    <a:pt x="32" y="65"/>
                    <a:pt x="0" y="44"/>
                    <a:pt x="2" y="0"/>
                  </a:cubicBezTo>
                  <a:close/>
                </a:path>
              </a:pathLst>
            </a:custGeom>
            <a:solidFill>
              <a:srgbClr val="FB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ïŝḷïḓé"/>
            <p:cNvSpPr/>
            <p:nvPr/>
          </p:nvSpPr>
          <p:spPr bwMode="auto">
            <a:xfrm>
              <a:off x="4587934" y="4025107"/>
              <a:ext cx="246864" cy="177070"/>
            </a:xfrm>
            <a:custGeom>
              <a:avLst/>
              <a:gdLst>
                <a:gd name="T0" fmla="*/ 82 w 145"/>
                <a:gd name="T1" fmla="*/ 0 h 104"/>
                <a:gd name="T2" fmla="*/ 59 w 145"/>
                <a:gd name="T3" fmla="*/ 4 h 104"/>
                <a:gd name="T4" fmla="*/ 7 w 145"/>
                <a:gd name="T5" fmla="*/ 70 h 104"/>
                <a:gd name="T6" fmla="*/ 62 w 145"/>
                <a:gd name="T7" fmla="*/ 104 h 104"/>
                <a:gd name="T8" fmla="*/ 85 w 145"/>
                <a:gd name="T9" fmla="*/ 101 h 104"/>
                <a:gd name="T10" fmla="*/ 137 w 145"/>
                <a:gd name="T11" fmla="*/ 34 h 104"/>
                <a:gd name="T12" fmla="*/ 82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2" y="0"/>
                  </a:moveTo>
                  <a:cubicBezTo>
                    <a:pt x="75" y="0"/>
                    <a:pt x="67" y="2"/>
                    <a:pt x="59" y="4"/>
                  </a:cubicBezTo>
                  <a:cubicBezTo>
                    <a:pt x="23" y="14"/>
                    <a:pt x="0" y="43"/>
                    <a:pt x="7" y="70"/>
                  </a:cubicBezTo>
                  <a:cubicBezTo>
                    <a:pt x="13" y="91"/>
                    <a:pt x="35" y="104"/>
                    <a:pt x="62" y="104"/>
                  </a:cubicBezTo>
                  <a:cubicBezTo>
                    <a:pt x="70" y="104"/>
                    <a:pt x="78" y="103"/>
                    <a:pt x="85" y="101"/>
                  </a:cubicBezTo>
                  <a:cubicBezTo>
                    <a:pt x="122" y="91"/>
                    <a:pt x="145" y="61"/>
                    <a:pt x="137" y="34"/>
                  </a:cubicBezTo>
                  <a:cubicBezTo>
                    <a:pt x="132" y="13"/>
                    <a:pt x="109" y="0"/>
                    <a:pt x="82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ísḻïḓè"/>
            <p:cNvSpPr/>
            <p:nvPr/>
          </p:nvSpPr>
          <p:spPr bwMode="auto">
            <a:xfrm>
              <a:off x="3877071" y="4271971"/>
              <a:ext cx="246864" cy="178362"/>
            </a:xfrm>
            <a:custGeom>
              <a:avLst/>
              <a:gdLst>
                <a:gd name="T0" fmla="*/ 83 w 145"/>
                <a:gd name="T1" fmla="*/ 0 h 104"/>
                <a:gd name="T2" fmla="*/ 59 w 145"/>
                <a:gd name="T3" fmla="*/ 4 h 104"/>
                <a:gd name="T4" fmla="*/ 8 w 145"/>
                <a:gd name="T5" fmla="*/ 70 h 104"/>
                <a:gd name="T6" fmla="*/ 63 w 145"/>
                <a:gd name="T7" fmla="*/ 104 h 104"/>
                <a:gd name="T8" fmla="*/ 86 w 145"/>
                <a:gd name="T9" fmla="*/ 101 h 104"/>
                <a:gd name="T10" fmla="*/ 138 w 145"/>
                <a:gd name="T11" fmla="*/ 34 h 104"/>
                <a:gd name="T12" fmla="*/ 83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3" y="0"/>
                  </a:moveTo>
                  <a:cubicBezTo>
                    <a:pt x="75" y="0"/>
                    <a:pt x="67" y="1"/>
                    <a:pt x="59" y="4"/>
                  </a:cubicBezTo>
                  <a:cubicBezTo>
                    <a:pt x="23" y="13"/>
                    <a:pt x="0" y="43"/>
                    <a:pt x="8" y="70"/>
                  </a:cubicBezTo>
                  <a:cubicBezTo>
                    <a:pt x="13" y="91"/>
                    <a:pt x="36" y="104"/>
                    <a:pt x="63" y="104"/>
                  </a:cubicBezTo>
                  <a:cubicBezTo>
                    <a:pt x="70" y="104"/>
                    <a:pt x="78" y="103"/>
                    <a:pt x="86" y="101"/>
                  </a:cubicBezTo>
                  <a:cubicBezTo>
                    <a:pt x="122" y="91"/>
                    <a:pt x="145" y="61"/>
                    <a:pt x="138" y="34"/>
                  </a:cubicBezTo>
                  <a:cubicBezTo>
                    <a:pt x="132" y="13"/>
                    <a:pt x="110" y="0"/>
                    <a:pt x="83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íSļîḓè"/>
            <p:cNvSpPr/>
            <p:nvPr/>
          </p:nvSpPr>
          <p:spPr bwMode="auto">
            <a:xfrm>
              <a:off x="3245048" y="3353018"/>
              <a:ext cx="1605260" cy="1296357"/>
            </a:xfrm>
            <a:custGeom>
              <a:avLst/>
              <a:gdLst>
                <a:gd name="T0" fmla="*/ 135 w 940"/>
                <a:gd name="T1" fmla="*/ 603 h 760"/>
                <a:gd name="T2" fmla="*/ 296 w 940"/>
                <a:gd name="T3" fmla="*/ 337 h 760"/>
                <a:gd name="T4" fmla="*/ 630 w 940"/>
                <a:gd name="T5" fmla="*/ 366 h 760"/>
                <a:gd name="T6" fmla="*/ 565 w 940"/>
                <a:gd name="T7" fmla="*/ 247 h 760"/>
                <a:gd name="T8" fmla="*/ 940 w 940"/>
                <a:gd name="T9" fmla="*/ 227 h 760"/>
                <a:gd name="T10" fmla="*/ 551 w 940"/>
                <a:gd name="T11" fmla="*/ 17 h 760"/>
                <a:gd name="T12" fmla="*/ 200 w 940"/>
                <a:gd name="T13" fmla="*/ 126 h 760"/>
                <a:gd name="T14" fmla="*/ 22 w 940"/>
                <a:gd name="T15" fmla="*/ 498 h 760"/>
                <a:gd name="T16" fmla="*/ 148 w 940"/>
                <a:gd name="T17" fmla="*/ 760 h 760"/>
                <a:gd name="T18" fmla="*/ 135 w 940"/>
                <a:gd name="T19" fmla="*/ 603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0" h="760">
                  <a:moveTo>
                    <a:pt x="135" y="603"/>
                  </a:moveTo>
                  <a:cubicBezTo>
                    <a:pt x="135" y="603"/>
                    <a:pt x="139" y="428"/>
                    <a:pt x="296" y="337"/>
                  </a:cubicBezTo>
                  <a:cubicBezTo>
                    <a:pt x="454" y="245"/>
                    <a:pt x="614" y="321"/>
                    <a:pt x="630" y="366"/>
                  </a:cubicBezTo>
                  <a:cubicBezTo>
                    <a:pt x="630" y="366"/>
                    <a:pt x="644" y="294"/>
                    <a:pt x="565" y="247"/>
                  </a:cubicBezTo>
                  <a:cubicBezTo>
                    <a:pt x="565" y="247"/>
                    <a:pt x="765" y="76"/>
                    <a:pt x="940" y="227"/>
                  </a:cubicBezTo>
                  <a:cubicBezTo>
                    <a:pt x="940" y="227"/>
                    <a:pt x="844" y="0"/>
                    <a:pt x="551" y="17"/>
                  </a:cubicBezTo>
                  <a:cubicBezTo>
                    <a:pt x="427" y="23"/>
                    <a:pt x="295" y="58"/>
                    <a:pt x="200" y="126"/>
                  </a:cubicBezTo>
                  <a:cubicBezTo>
                    <a:pt x="71" y="218"/>
                    <a:pt x="0" y="362"/>
                    <a:pt x="22" y="498"/>
                  </a:cubicBezTo>
                  <a:cubicBezTo>
                    <a:pt x="61" y="735"/>
                    <a:pt x="148" y="760"/>
                    <a:pt x="148" y="760"/>
                  </a:cubicBezTo>
                  <a:cubicBezTo>
                    <a:pt x="148" y="760"/>
                    <a:pt x="36" y="643"/>
                    <a:pt x="135" y="60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ísḻîďè"/>
            <p:cNvSpPr/>
            <p:nvPr/>
          </p:nvSpPr>
          <p:spPr bwMode="auto">
            <a:xfrm>
              <a:off x="2986552" y="3530087"/>
              <a:ext cx="558351" cy="546719"/>
            </a:xfrm>
            <a:custGeom>
              <a:avLst/>
              <a:gdLst>
                <a:gd name="T0" fmla="*/ 320 w 327"/>
                <a:gd name="T1" fmla="*/ 82 h 320"/>
                <a:gd name="T2" fmla="*/ 113 w 327"/>
                <a:gd name="T3" fmla="*/ 59 h 320"/>
                <a:gd name="T4" fmla="*/ 235 w 327"/>
                <a:gd name="T5" fmla="*/ 320 h 320"/>
                <a:gd name="T6" fmla="*/ 320 w 327"/>
                <a:gd name="T7" fmla="*/ 8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20">
                  <a:moveTo>
                    <a:pt x="320" y="82"/>
                  </a:moveTo>
                  <a:cubicBezTo>
                    <a:pt x="320" y="82"/>
                    <a:pt x="211" y="0"/>
                    <a:pt x="113" y="59"/>
                  </a:cubicBezTo>
                  <a:cubicBezTo>
                    <a:pt x="0" y="127"/>
                    <a:pt x="29" y="297"/>
                    <a:pt x="235" y="320"/>
                  </a:cubicBezTo>
                  <a:cubicBezTo>
                    <a:pt x="235" y="320"/>
                    <a:pt x="327" y="239"/>
                    <a:pt x="320" y="82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ïsḷiďé"/>
            <p:cNvSpPr/>
            <p:nvPr/>
          </p:nvSpPr>
          <p:spPr bwMode="auto">
            <a:xfrm>
              <a:off x="3345862" y="3658042"/>
              <a:ext cx="239110" cy="431688"/>
            </a:xfrm>
            <a:custGeom>
              <a:avLst/>
              <a:gdLst>
                <a:gd name="T0" fmla="*/ 105 w 140"/>
                <a:gd name="T1" fmla="*/ 0 h 253"/>
                <a:gd name="T2" fmla="*/ 0 w 140"/>
                <a:gd name="T3" fmla="*/ 241 h 253"/>
                <a:gd name="T4" fmla="*/ 28 w 140"/>
                <a:gd name="T5" fmla="*/ 253 h 253"/>
                <a:gd name="T6" fmla="*/ 124 w 140"/>
                <a:gd name="T7" fmla="*/ 10 h 253"/>
                <a:gd name="T8" fmla="*/ 105 w 14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3">
                  <a:moveTo>
                    <a:pt x="105" y="0"/>
                  </a:moveTo>
                  <a:cubicBezTo>
                    <a:pt x="105" y="0"/>
                    <a:pt x="112" y="151"/>
                    <a:pt x="0" y="241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8" y="253"/>
                    <a:pt x="140" y="163"/>
                    <a:pt x="124" y="10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íṣḷïdê"/>
            <p:cNvSpPr/>
            <p:nvPr/>
          </p:nvSpPr>
          <p:spPr bwMode="auto">
            <a:xfrm>
              <a:off x="2906419" y="2741675"/>
              <a:ext cx="466586" cy="429103"/>
            </a:xfrm>
            <a:custGeom>
              <a:avLst/>
              <a:gdLst>
                <a:gd name="T0" fmla="*/ 112 w 273"/>
                <a:gd name="T1" fmla="*/ 251 h 251"/>
                <a:gd name="T2" fmla="*/ 29 w 273"/>
                <a:gd name="T3" fmla="*/ 0 h 251"/>
                <a:gd name="T4" fmla="*/ 273 w 273"/>
                <a:gd name="T5" fmla="*/ 34 h 251"/>
                <a:gd name="T6" fmla="*/ 112 w 273"/>
                <a:gd name="T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51">
                  <a:moveTo>
                    <a:pt x="112" y="251"/>
                  </a:moveTo>
                  <a:cubicBezTo>
                    <a:pt x="112" y="251"/>
                    <a:pt x="0" y="130"/>
                    <a:pt x="29" y="0"/>
                  </a:cubicBezTo>
                  <a:cubicBezTo>
                    <a:pt x="29" y="0"/>
                    <a:pt x="183" y="77"/>
                    <a:pt x="273" y="34"/>
                  </a:cubicBezTo>
                  <a:lnTo>
                    <a:pt x="112" y="25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ï$lidè"/>
            <p:cNvSpPr/>
            <p:nvPr/>
          </p:nvSpPr>
          <p:spPr bwMode="auto">
            <a:xfrm>
              <a:off x="2967165" y="2868337"/>
              <a:ext cx="259789" cy="515700"/>
            </a:xfrm>
            <a:custGeom>
              <a:avLst/>
              <a:gdLst>
                <a:gd name="T0" fmla="*/ 150 w 152"/>
                <a:gd name="T1" fmla="*/ 34 h 302"/>
                <a:gd name="T2" fmla="*/ 14 w 152"/>
                <a:gd name="T3" fmla="*/ 0 h 302"/>
                <a:gd name="T4" fmla="*/ 74 w 152"/>
                <a:gd name="T5" fmla="*/ 165 h 302"/>
                <a:gd name="T6" fmla="*/ 76 w 152"/>
                <a:gd name="T7" fmla="*/ 167 h 302"/>
                <a:gd name="T8" fmla="*/ 150 w 152"/>
                <a:gd name="T9" fmla="*/ 3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02">
                  <a:moveTo>
                    <a:pt x="150" y="34"/>
                  </a:moveTo>
                  <a:cubicBezTo>
                    <a:pt x="150" y="34"/>
                    <a:pt x="53" y="54"/>
                    <a:pt x="14" y="0"/>
                  </a:cubicBezTo>
                  <a:cubicBezTo>
                    <a:pt x="14" y="0"/>
                    <a:pt x="0" y="33"/>
                    <a:pt x="74" y="165"/>
                  </a:cubicBezTo>
                  <a:cubicBezTo>
                    <a:pt x="75" y="166"/>
                    <a:pt x="75" y="167"/>
                    <a:pt x="76" y="167"/>
                  </a:cubicBezTo>
                  <a:cubicBezTo>
                    <a:pt x="152" y="302"/>
                    <a:pt x="150" y="34"/>
                    <a:pt x="150" y="34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ïś1îḋè"/>
            <p:cNvSpPr/>
            <p:nvPr/>
          </p:nvSpPr>
          <p:spPr bwMode="auto">
            <a:xfrm>
              <a:off x="4219578" y="2360394"/>
              <a:ext cx="491142" cy="447198"/>
            </a:xfrm>
            <a:custGeom>
              <a:avLst/>
              <a:gdLst>
                <a:gd name="T0" fmla="*/ 242 w 287"/>
                <a:gd name="T1" fmla="*/ 262 h 262"/>
                <a:gd name="T2" fmla="*/ 202 w 287"/>
                <a:gd name="T3" fmla="*/ 0 h 262"/>
                <a:gd name="T4" fmla="*/ 0 w 287"/>
                <a:gd name="T5" fmla="*/ 141 h 262"/>
                <a:gd name="T6" fmla="*/ 242 w 287"/>
                <a:gd name="T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62">
                  <a:moveTo>
                    <a:pt x="242" y="262"/>
                  </a:moveTo>
                  <a:cubicBezTo>
                    <a:pt x="242" y="262"/>
                    <a:pt x="287" y="104"/>
                    <a:pt x="202" y="0"/>
                  </a:cubicBezTo>
                  <a:cubicBezTo>
                    <a:pt x="202" y="0"/>
                    <a:pt x="100" y="138"/>
                    <a:pt x="0" y="141"/>
                  </a:cubicBezTo>
                  <a:lnTo>
                    <a:pt x="242" y="26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ïš1îďê"/>
            <p:cNvSpPr/>
            <p:nvPr/>
          </p:nvSpPr>
          <p:spPr bwMode="auto">
            <a:xfrm>
              <a:off x="4409572" y="2489641"/>
              <a:ext cx="228770" cy="566107"/>
            </a:xfrm>
            <a:custGeom>
              <a:avLst/>
              <a:gdLst>
                <a:gd name="T0" fmla="*/ 0 w 134"/>
                <a:gd name="T1" fmla="*/ 91 h 332"/>
                <a:gd name="T2" fmla="*/ 107 w 134"/>
                <a:gd name="T3" fmla="*/ 0 h 332"/>
                <a:gd name="T4" fmla="*/ 126 w 134"/>
                <a:gd name="T5" fmla="*/ 174 h 332"/>
                <a:gd name="T6" fmla="*/ 126 w 134"/>
                <a:gd name="T7" fmla="*/ 177 h 332"/>
                <a:gd name="T8" fmla="*/ 0 w 134"/>
                <a:gd name="T9" fmla="*/ 9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32">
                  <a:moveTo>
                    <a:pt x="0" y="91"/>
                  </a:moveTo>
                  <a:cubicBezTo>
                    <a:pt x="0" y="91"/>
                    <a:pt x="96" y="66"/>
                    <a:pt x="107" y="0"/>
                  </a:cubicBezTo>
                  <a:cubicBezTo>
                    <a:pt x="107" y="0"/>
                    <a:pt x="134" y="23"/>
                    <a:pt x="126" y="174"/>
                  </a:cubicBezTo>
                  <a:cubicBezTo>
                    <a:pt x="126" y="175"/>
                    <a:pt x="126" y="176"/>
                    <a:pt x="126" y="177"/>
                  </a:cubicBezTo>
                  <a:cubicBezTo>
                    <a:pt x="118" y="33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îṡḷíďé"/>
            <p:cNvSpPr/>
            <p:nvPr/>
          </p:nvSpPr>
          <p:spPr bwMode="auto">
            <a:xfrm>
              <a:off x="2947778" y="2472839"/>
              <a:ext cx="1892190" cy="1344179"/>
            </a:xfrm>
            <a:custGeom>
              <a:avLst/>
              <a:gdLst>
                <a:gd name="T0" fmla="*/ 1108 w 1108"/>
                <a:gd name="T1" fmla="*/ 367 h 788"/>
                <a:gd name="T2" fmla="*/ 944 w 1108"/>
                <a:gd name="T3" fmla="*/ 139 h 788"/>
                <a:gd name="T4" fmla="*/ 315 w 1108"/>
                <a:gd name="T5" fmla="*/ 137 h 788"/>
                <a:gd name="T6" fmla="*/ 125 w 1108"/>
                <a:gd name="T7" fmla="*/ 788 h 788"/>
                <a:gd name="T8" fmla="*/ 416 w 1108"/>
                <a:gd name="T9" fmla="*/ 723 h 788"/>
                <a:gd name="T10" fmla="*/ 1108 w 1108"/>
                <a:gd name="T11" fmla="*/ 367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8" h="788">
                  <a:moveTo>
                    <a:pt x="1108" y="367"/>
                  </a:moveTo>
                  <a:cubicBezTo>
                    <a:pt x="1108" y="367"/>
                    <a:pt x="1022" y="217"/>
                    <a:pt x="944" y="139"/>
                  </a:cubicBezTo>
                  <a:cubicBezTo>
                    <a:pt x="839" y="35"/>
                    <a:pt x="527" y="0"/>
                    <a:pt x="315" y="137"/>
                  </a:cubicBezTo>
                  <a:cubicBezTo>
                    <a:pt x="94" y="280"/>
                    <a:pt x="0" y="425"/>
                    <a:pt x="125" y="788"/>
                  </a:cubicBezTo>
                  <a:cubicBezTo>
                    <a:pt x="416" y="723"/>
                    <a:pt x="416" y="723"/>
                    <a:pt x="416" y="723"/>
                  </a:cubicBezTo>
                  <a:cubicBezTo>
                    <a:pt x="416" y="723"/>
                    <a:pt x="1107" y="483"/>
                    <a:pt x="1108" y="36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ïṩlíḍe"/>
            <p:cNvSpPr/>
            <p:nvPr/>
          </p:nvSpPr>
          <p:spPr bwMode="auto">
            <a:xfrm>
              <a:off x="3935232" y="2466376"/>
              <a:ext cx="240401" cy="797460"/>
            </a:xfrm>
            <a:custGeom>
              <a:avLst/>
              <a:gdLst>
                <a:gd name="T0" fmla="*/ 111 w 141"/>
                <a:gd name="T1" fmla="*/ 364 h 468"/>
                <a:gd name="T2" fmla="*/ 82 w 141"/>
                <a:gd name="T3" fmla="*/ 248 h 468"/>
                <a:gd name="T4" fmla="*/ 92 w 141"/>
                <a:gd name="T5" fmla="*/ 132 h 468"/>
                <a:gd name="T6" fmla="*/ 108 w 141"/>
                <a:gd name="T7" fmla="*/ 72 h 468"/>
                <a:gd name="T8" fmla="*/ 128 w 141"/>
                <a:gd name="T9" fmla="*/ 16 h 468"/>
                <a:gd name="T10" fmla="*/ 113 w 141"/>
                <a:gd name="T11" fmla="*/ 3 h 468"/>
                <a:gd name="T12" fmla="*/ 34 w 141"/>
                <a:gd name="T13" fmla="*/ 84 h 468"/>
                <a:gd name="T14" fmla="*/ 2 w 141"/>
                <a:gd name="T15" fmla="*/ 212 h 468"/>
                <a:gd name="T16" fmla="*/ 15 w 141"/>
                <a:gd name="T17" fmla="*/ 336 h 468"/>
                <a:gd name="T18" fmla="*/ 36 w 141"/>
                <a:gd name="T19" fmla="*/ 400 h 468"/>
                <a:gd name="T20" fmla="*/ 80 w 141"/>
                <a:gd name="T21" fmla="*/ 461 h 468"/>
                <a:gd name="T22" fmla="*/ 133 w 141"/>
                <a:gd name="T23" fmla="*/ 435 h 468"/>
                <a:gd name="T24" fmla="*/ 111 w 141"/>
                <a:gd name="T25" fmla="*/ 36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468">
                  <a:moveTo>
                    <a:pt x="111" y="364"/>
                  </a:moveTo>
                  <a:cubicBezTo>
                    <a:pt x="94" y="327"/>
                    <a:pt x="86" y="287"/>
                    <a:pt x="82" y="248"/>
                  </a:cubicBezTo>
                  <a:cubicBezTo>
                    <a:pt x="78" y="209"/>
                    <a:pt x="82" y="169"/>
                    <a:pt x="92" y="132"/>
                  </a:cubicBezTo>
                  <a:cubicBezTo>
                    <a:pt x="97" y="112"/>
                    <a:pt x="101" y="92"/>
                    <a:pt x="108" y="72"/>
                  </a:cubicBezTo>
                  <a:cubicBezTo>
                    <a:pt x="114" y="53"/>
                    <a:pt x="124" y="35"/>
                    <a:pt x="128" y="16"/>
                  </a:cubicBezTo>
                  <a:cubicBezTo>
                    <a:pt x="130" y="6"/>
                    <a:pt x="123" y="0"/>
                    <a:pt x="113" y="3"/>
                  </a:cubicBezTo>
                  <a:cubicBezTo>
                    <a:pt x="78" y="15"/>
                    <a:pt x="51" y="53"/>
                    <a:pt x="34" y="84"/>
                  </a:cubicBezTo>
                  <a:cubicBezTo>
                    <a:pt x="13" y="123"/>
                    <a:pt x="4" y="169"/>
                    <a:pt x="2" y="212"/>
                  </a:cubicBezTo>
                  <a:cubicBezTo>
                    <a:pt x="0" y="253"/>
                    <a:pt x="5" y="295"/>
                    <a:pt x="15" y="336"/>
                  </a:cubicBezTo>
                  <a:cubicBezTo>
                    <a:pt x="20" y="358"/>
                    <a:pt x="28" y="379"/>
                    <a:pt x="36" y="400"/>
                  </a:cubicBezTo>
                  <a:cubicBezTo>
                    <a:pt x="45" y="421"/>
                    <a:pt x="57" y="452"/>
                    <a:pt x="80" y="461"/>
                  </a:cubicBezTo>
                  <a:cubicBezTo>
                    <a:pt x="103" y="468"/>
                    <a:pt x="125" y="458"/>
                    <a:pt x="133" y="435"/>
                  </a:cubicBezTo>
                  <a:cubicBezTo>
                    <a:pt x="141" y="410"/>
                    <a:pt x="120" y="385"/>
                    <a:pt x="111" y="364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îṥḻîďé"/>
            <p:cNvSpPr/>
            <p:nvPr/>
          </p:nvSpPr>
          <p:spPr bwMode="auto">
            <a:xfrm>
              <a:off x="3351032" y="2733920"/>
              <a:ext cx="599711" cy="677259"/>
            </a:xfrm>
            <a:custGeom>
              <a:avLst/>
              <a:gdLst>
                <a:gd name="T0" fmla="*/ 310 w 351"/>
                <a:gd name="T1" fmla="*/ 195 h 397"/>
                <a:gd name="T2" fmla="*/ 236 w 351"/>
                <a:gd name="T3" fmla="*/ 82 h 397"/>
                <a:gd name="T4" fmla="*/ 130 w 351"/>
                <a:gd name="T5" fmla="*/ 10 h 397"/>
                <a:gd name="T6" fmla="*/ 68 w 351"/>
                <a:gd name="T7" fmla="*/ 0 h 397"/>
                <a:gd name="T8" fmla="*/ 6 w 351"/>
                <a:gd name="T9" fmla="*/ 13 h 397"/>
                <a:gd name="T10" fmla="*/ 6 w 351"/>
                <a:gd name="T11" fmla="*/ 23 h 397"/>
                <a:gd name="T12" fmla="*/ 115 w 351"/>
                <a:gd name="T13" fmla="*/ 75 h 397"/>
                <a:gd name="T14" fmla="*/ 197 w 351"/>
                <a:gd name="T15" fmla="*/ 159 h 397"/>
                <a:gd name="T16" fmla="*/ 229 w 351"/>
                <a:gd name="T17" fmla="*/ 214 h 397"/>
                <a:gd name="T18" fmla="*/ 222 w 351"/>
                <a:gd name="T19" fmla="*/ 314 h 397"/>
                <a:gd name="T20" fmla="*/ 250 w 351"/>
                <a:gd name="T21" fmla="*/ 390 h 397"/>
                <a:gd name="T22" fmla="*/ 280 w 351"/>
                <a:gd name="T23" fmla="*/ 344 h 397"/>
                <a:gd name="T24" fmla="*/ 337 w 351"/>
                <a:gd name="T25" fmla="*/ 326 h 397"/>
                <a:gd name="T26" fmla="*/ 310 w 351"/>
                <a:gd name="T27" fmla="*/ 19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1" h="397">
                  <a:moveTo>
                    <a:pt x="310" y="195"/>
                  </a:moveTo>
                  <a:cubicBezTo>
                    <a:pt x="292" y="153"/>
                    <a:pt x="267" y="115"/>
                    <a:pt x="236" y="82"/>
                  </a:cubicBezTo>
                  <a:cubicBezTo>
                    <a:pt x="208" y="51"/>
                    <a:pt x="171" y="24"/>
                    <a:pt x="130" y="10"/>
                  </a:cubicBezTo>
                  <a:cubicBezTo>
                    <a:pt x="110" y="4"/>
                    <a:pt x="89" y="1"/>
                    <a:pt x="68" y="0"/>
                  </a:cubicBezTo>
                  <a:cubicBezTo>
                    <a:pt x="46" y="0"/>
                    <a:pt x="26" y="7"/>
                    <a:pt x="6" y="13"/>
                  </a:cubicBezTo>
                  <a:cubicBezTo>
                    <a:pt x="0" y="15"/>
                    <a:pt x="0" y="22"/>
                    <a:pt x="6" y="23"/>
                  </a:cubicBezTo>
                  <a:cubicBezTo>
                    <a:pt x="46" y="31"/>
                    <a:pt x="82" y="53"/>
                    <a:pt x="115" y="75"/>
                  </a:cubicBezTo>
                  <a:cubicBezTo>
                    <a:pt x="148" y="97"/>
                    <a:pt x="175" y="128"/>
                    <a:pt x="197" y="159"/>
                  </a:cubicBezTo>
                  <a:cubicBezTo>
                    <a:pt x="209" y="176"/>
                    <a:pt x="220" y="195"/>
                    <a:pt x="229" y="214"/>
                  </a:cubicBezTo>
                  <a:cubicBezTo>
                    <a:pt x="233" y="247"/>
                    <a:pt x="225" y="281"/>
                    <a:pt x="222" y="314"/>
                  </a:cubicBezTo>
                  <a:cubicBezTo>
                    <a:pt x="220" y="337"/>
                    <a:pt x="209" y="397"/>
                    <a:pt x="250" y="390"/>
                  </a:cubicBezTo>
                  <a:cubicBezTo>
                    <a:pt x="272" y="387"/>
                    <a:pt x="279" y="366"/>
                    <a:pt x="280" y="344"/>
                  </a:cubicBezTo>
                  <a:cubicBezTo>
                    <a:pt x="299" y="357"/>
                    <a:pt x="328" y="352"/>
                    <a:pt x="337" y="326"/>
                  </a:cubicBezTo>
                  <a:cubicBezTo>
                    <a:pt x="351" y="286"/>
                    <a:pt x="326" y="231"/>
                    <a:pt x="310" y="19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is1îḑé"/>
            <p:cNvSpPr/>
            <p:nvPr/>
          </p:nvSpPr>
          <p:spPr bwMode="auto">
            <a:xfrm>
              <a:off x="3670274" y="2501273"/>
              <a:ext cx="242986" cy="301148"/>
            </a:xfrm>
            <a:custGeom>
              <a:avLst/>
              <a:gdLst>
                <a:gd name="T0" fmla="*/ 136 w 142"/>
                <a:gd name="T1" fmla="*/ 135 h 176"/>
                <a:gd name="T2" fmla="*/ 89 w 142"/>
                <a:gd name="T3" fmla="*/ 97 h 176"/>
                <a:gd name="T4" fmla="*/ 133 w 142"/>
                <a:gd name="T5" fmla="*/ 90 h 176"/>
                <a:gd name="T6" fmla="*/ 133 w 142"/>
                <a:gd name="T7" fmla="*/ 79 h 176"/>
                <a:gd name="T8" fmla="*/ 75 w 142"/>
                <a:gd name="T9" fmla="*/ 59 h 176"/>
                <a:gd name="T10" fmla="*/ 58 w 142"/>
                <a:gd name="T11" fmla="*/ 46 h 176"/>
                <a:gd name="T12" fmla="*/ 19 w 142"/>
                <a:gd name="T13" fmla="*/ 3 h 176"/>
                <a:gd name="T14" fmla="*/ 2 w 142"/>
                <a:gd name="T15" fmla="*/ 16 h 176"/>
                <a:gd name="T16" fmla="*/ 0 w 142"/>
                <a:gd name="T17" fmla="*/ 26 h 176"/>
                <a:gd name="T18" fmla="*/ 26 w 142"/>
                <a:gd name="T19" fmla="*/ 69 h 176"/>
                <a:gd name="T20" fmla="*/ 31 w 142"/>
                <a:gd name="T21" fmla="*/ 78 h 176"/>
                <a:gd name="T22" fmla="*/ 28 w 142"/>
                <a:gd name="T23" fmla="*/ 131 h 176"/>
                <a:gd name="T24" fmla="*/ 41 w 142"/>
                <a:gd name="T25" fmla="*/ 136 h 176"/>
                <a:gd name="T26" fmla="*/ 57 w 142"/>
                <a:gd name="T27" fmla="*/ 112 h 176"/>
                <a:gd name="T28" fmla="*/ 58 w 142"/>
                <a:gd name="T29" fmla="*/ 114 h 176"/>
                <a:gd name="T30" fmla="*/ 68 w 142"/>
                <a:gd name="T31" fmla="*/ 171 h 176"/>
                <a:gd name="T32" fmla="*/ 76 w 142"/>
                <a:gd name="T33" fmla="*/ 174 h 176"/>
                <a:gd name="T34" fmla="*/ 91 w 142"/>
                <a:gd name="T35" fmla="*/ 137 h 176"/>
                <a:gd name="T36" fmla="*/ 131 w 142"/>
                <a:gd name="T37" fmla="*/ 148 h 176"/>
                <a:gd name="T38" fmla="*/ 136 w 142"/>
                <a:gd name="T39" fmla="*/ 1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76">
                  <a:moveTo>
                    <a:pt x="136" y="135"/>
                  </a:moveTo>
                  <a:cubicBezTo>
                    <a:pt x="120" y="122"/>
                    <a:pt x="103" y="112"/>
                    <a:pt x="89" y="97"/>
                  </a:cubicBezTo>
                  <a:cubicBezTo>
                    <a:pt x="105" y="100"/>
                    <a:pt x="122" y="99"/>
                    <a:pt x="133" y="90"/>
                  </a:cubicBezTo>
                  <a:cubicBezTo>
                    <a:pt x="137" y="87"/>
                    <a:pt x="136" y="82"/>
                    <a:pt x="133" y="79"/>
                  </a:cubicBezTo>
                  <a:cubicBezTo>
                    <a:pt x="116" y="68"/>
                    <a:pt x="93" y="69"/>
                    <a:pt x="75" y="59"/>
                  </a:cubicBezTo>
                  <a:cubicBezTo>
                    <a:pt x="68" y="55"/>
                    <a:pt x="63" y="51"/>
                    <a:pt x="58" y="46"/>
                  </a:cubicBezTo>
                  <a:cubicBezTo>
                    <a:pt x="52" y="26"/>
                    <a:pt x="39" y="10"/>
                    <a:pt x="19" y="3"/>
                  </a:cubicBezTo>
                  <a:cubicBezTo>
                    <a:pt x="9" y="0"/>
                    <a:pt x="1" y="8"/>
                    <a:pt x="2" y="16"/>
                  </a:cubicBezTo>
                  <a:cubicBezTo>
                    <a:pt x="0" y="19"/>
                    <a:pt x="0" y="23"/>
                    <a:pt x="0" y="26"/>
                  </a:cubicBezTo>
                  <a:cubicBezTo>
                    <a:pt x="2" y="43"/>
                    <a:pt x="13" y="58"/>
                    <a:pt x="26" y="69"/>
                  </a:cubicBezTo>
                  <a:cubicBezTo>
                    <a:pt x="28" y="72"/>
                    <a:pt x="29" y="75"/>
                    <a:pt x="31" y="78"/>
                  </a:cubicBezTo>
                  <a:cubicBezTo>
                    <a:pt x="32" y="96"/>
                    <a:pt x="25" y="114"/>
                    <a:pt x="28" y="131"/>
                  </a:cubicBezTo>
                  <a:cubicBezTo>
                    <a:pt x="29" y="138"/>
                    <a:pt x="36" y="140"/>
                    <a:pt x="41" y="136"/>
                  </a:cubicBezTo>
                  <a:cubicBezTo>
                    <a:pt x="48" y="130"/>
                    <a:pt x="53" y="122"/>
                    <a:pt x="57" y="112"/>
                  </a:cubicBezTo>
                  <a:cubicBezTo>
                    <a:pt x="57" y="113"/>
                    <a:pt x="58" y="113"/>
                    <a:pt x="58" y="114"/>
                  </a:cubicBezTo>
                  <a:cubicBezTo>
                    <a:pt x="65" y="132"/>
                    <a:pt x="65" y="152"/>
                    <a:pt x="68" y="171"/>
                  </a:cubicBezTo>
                  <a:cubicBezTo>
                    <a:pt x="69" y="174"/>
                    <a:pt x="74" y="176"/>
                    <a:pt x="76" y="174"/>
                  </a:cubicBezTo>
                  <a:cubicBezTo>
                    <a:pt x="86" y="163"/>
                    <a:pt x="90" y="150"/>
                    <a:pt x="91" y="137"/>
                  </a:cubicBezTo>
                  <a:cubicBezTo>
                    <a:pt x="104" y="144"/>
                    <a:pt x="118" y="148"/>
                    <a:pt x="131" y="148"/>
                  </a:cubicBezTo>
                  <a:cubicBezTo>
                    <a:pt x="138" y="148"/>
                    <a:pt x="142" y="139"/>
                    <a:pt x="136" y="13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í$ḻídê"/>
            <p:cNvSpPr/>
            <p:nvPr/>
          </p:nvSpPr>
          <p:spPr bwMode="auto">
            <a:xfrm>
              <a:off x="3610819" y="3453832"/>
              <a:ext cx="117616" cy="113739"/>
            </a:xfrm>
            <a:custGeom>
              <a:avLst/>
              <a:gdLst>
                <a:gd name="T0" fmla="*/ 0 w 69"/>
                <a:gd name="T1" fmla="*/ 67 h 67"/>
                <a:gd name="T2" fmla="*/ 49 w 69"/>
                <a:gd name="T3" fmla="*/ 45 h 67"/>
                <a:gd name="T4" fmla="*/ 67 w 69"/>
                <a:gd name="T5" fmla="*/ 0 h 67"/>
                <a:gd name="T6" fmla="*/ 0 w 69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0" y="67"/>
                  </a:moveTo>
                  <a:cubicBezTo>
                    <a:pt x="18" y="63"/>
                    <a:pt x="35" y="57"/>
                    <a:pt x="49" y="45"/>
                  </a:cubicBezTo>
                  <a:cubicBezTo>
                    <a:pt x="64" y="34"/>
                    <a:pt x="69" y="17"/>
                    <a:pt x="67" y="0"/>
                  </a:cubicBezTo>
                  <a:cubicBezTo>
                    <a:pt x="50" y="20"/>
                    <a:pt x="27" y="46"/>
                    <a:pt x="0" y="67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îŝļïḍê"/>
            <p:cNvSpPr/>
            <p:nvPr/>
          </p:nvSpPr>
          <p:spPr bwMode="auto">
            <a:xfrm>
              <a:off x="3181717" y="3146221"/>
              <a:ext cx="515700" cy="409716"/>
            </a:xfrm>
            <a:custGeom>
              <a:avLst/>
              <a:gdLst>
                <a:gd name="T0" fmla="*/ 57 w 302"/>
                <a:gd name="T1" fmla="*/ 174 h 240"/>
                <a:gd name="T2" fmla="*/ 302 w 302"/>
                <a:gd name="T3" fmla="*/ 176 h 240"/>
                <a:gd name="T4" fmla="*/ 232 w 302"/>
                <a:gd name="T5" fmla="*/ 188 h 240"/>
                <a:gd name="T6" fmla="*/ 97 w 302"/>
                <a:gd name="T7" fmla="*/ 161 h 240"/>
                <a:gd name="T8" fmla="*/ 37 w 302"/>
                <a:gd name="T9" fmla="*/ 30 h 240"/>
                <a:gd name="T10" fmla="*/ 44 w 302"/>
                <a:gd name="T11" fmla="*/ 0 h 240"/>
                <a:gd name="T12" fmla="*/ 16 w 302"/>
                <a:gd name="T13" fmla="*/ 32 h 240"/>
                <a:gd name="T14" fmla="*/ 4 w 302"/>
                <a:gd name="T15" fmla="*/ 41 h 240"/>
                <a:gd name="T16" fmla="*/ 57 w 302"/>
                <a:gd name="T17" fmla="*/ 17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240">
                  <a:moveTo>
                    <a:pt x="57" y="174"/>
                  </a:moveTo>
                  <a:cubicBezTo>
                    <a:pt x="129" y="240"/>
                    <a:pt x="229" y="223"/>
                    <a:pt x="302" y="176"/>
                  </a:cubicBezTo>
                  <a:cubicBezTo>
                    <a:pt x="281" y="182"/>
                    <a:pt x="256" y="187"/>
                    <a:pt x="232" y="188"/>
                  </a:cubicBezTo>
                  <a:cubicBezTo>
                    <a:pt x="173" y="191"/>
                    <a:pt x="115" y="174"/>
                    <a:pt x="97" y="161"/>
                  </a:cubicBezTo>
                  <a:cubicBezTo>
                    <a:pt x="54" y="132"/>
                    <a:pt x="30" y="82"/>
                    <a:pt x="37" y="30"/>
                  </a:cubicBezTo>
                  <a:cubicBezTo>
                    <a:pt x="38" y="19"/>
                    <a:pt x="41" y="9"/>
                    <a:pt x="44" y="0"/>
                  </a:cubicBezTo>
                  <a:cubicBezTo>
                    <a:pt x="33" y="13"/>
                    <a:pt x="24" y="25"/>
                    <a:pt x="16" y="32"/>
                  </a:cubicBezTo>
                  <a:cubicBezTo>
                    <a:pt x="12" y="36"/>
                    <a:pt x="8" y="39"/>
                    <a:pt x="4" y="41"/>
                  </a:cubicBezTo>
                  <a:cubicBezTo>
                    <a:pt x="0" y="75"/>
                    <a:pt x="4" y="126"/>
                    <a:pt x="57" y="174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iṥlîḋé"/>
            <p:cNvSpPr/>
            <p:nvPr/>
          </p:nvSpPr>
          <p:spPr bwMode="auto">
            <a:xfrm>
              <a:off x="3771087" y="3331045"/>
              <a:ext cx="2585" cy="129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iṣḻiďê"/>
            <p:cNvSpPr/>
            <p:nvPr/>
          </p:nvSpPr>
          <p:spPr bwMode="auto">
            <a:xfrm>
              <a:off x="3087366" y="3047993"/>
              <a:ext cx="725082" cy="635900"/>
            </a:xfrm>
            <a:custGeom>
              <a:avLst/>
              <a:gdLst>
                <a:gd name="T0" fmla="*/ 285 w 424"/>
                <a:gd name="T1" fmla="*/ 212 h 373"/>
                <a:gd name="T2" fmla="*/ 170 w 424"/>
                <a:gd name="T3" fmla="*/ 170 h 373"/>
                <a:gd name="T4" fmla="*/ 137 w 424"/>
                <a:gd name="T5" fmla="*/ 42 h 373"/>
                <a:gd name="T6" fmla="*/ 157 w 424"/>
                <a:gd name="T7" fmla="*/ 0 h 373"/>
                <a:gd name="T8" fmla="*/ 99 w 424"/>
                <a:gd name="T9" fmla="*/ 58 h 373"/>
                <a:gd name="T10" fmla="*/ 92 w 424"/>
                <a:gd name="T11" fmla="*/ 88 h 373"/>
                <a:gd name="T12" fmla="*/ 152 w 424"/>
                <a:gd name="T13" fmla="*/ 219 h 373"/>
                <a:gd name="T14" fmla="*/ 287 w 424"/>
                <a:gd name="T15" fmla="*/ 246 h 373"/>
                <a:gd name="T16" fmla="*/ 357 w 424"/>
                <a:gd name="T17" fmla="*/ 234 h 373"/>
                <a:gd name="T18" fmla="*/ 112 w 424"/>
                <a:gd name="T19" fmla="*/ 232 h 373"/>
                <a:gd name="T20" fmla="*/ 59 w 424"/>
                <a:gd name="T21" fmla="*/ 99 h 373"/>
                <a:gd name="T22" fmla="*/ 8 w 424"/>
                <a:gd name="T23" fmla="*/ 107 h 373"/>
                <a:gd name="T24" fmla="*/ 110 w 424"/>
                <a:gd name="T25" fmla="*/ 318 h 373"/>
                <a:gd name="T26" fmla="*/ 306 w 424"/>
                <a:gd name="T27" fmla="*/ 305 h 373"/>
                <a:gd name="T28" fmla="*/ 373 w 424"/>
                <a:gd name="T29" fmla="*/ 238 h 373"/>
                <a:gd name="T30" fmla="*/ 382 w 424"/>
                <a:gd name="T31" fmla="*/ 226 h 373"/>
                <a:gd name="T32" fmla="*/ 418 w 424"/>
                <a:gd name="T33" fmla="*/ 204 h 373"/>
                <a:gd name="T34" fmla="*/ 402 w 424"/>
                <a:gd name="T35" fmla="*/ 167 h 373"/>
                <a:gd name="T36" fmla="*/ 385 w 424"/>
                <a:gd name="T37" fmla="*/ 162 h 373"/>
                <a:gd name="T38" fmla="*/ 382 w 424"/>
                <a:gd name="T39" fmla="*/ 162 h 373"/>
                <a:gd name="T40" fmla="*/ 285 w 424"/>
                <a:gd name="T41" fmla="*/ 21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373">
                  <a:moveTo>
                    <a:pt x="285" y="212"/>
                  </a:moveTo>
                  <a:cubicBezTo>
                    <a:pt x="241" y="216"/>
                    <a:pt x="201" y="201"/>
                    <a:pt x="170" y="170"/>
                  </a:cubicBezTo>
                  <a:cubicBezTo>
                    <a:pt x="136" y="137"/>
                    <a:pt x="126" y="87"/>
                    <a:pt x="137" y="42"/>
                  </a:cubicBezTo>
                  <a:cubicBezTo>
                    <a:pt x="140" y="27"/>
                    <a:pt x="147" y="12"/>
                    <a:pt x="157" y="0"/>
                  </a:cubicBezTo>
                  <a:cubicBezTo>
                    <a:pt x="133" y="17"/>
                    <a:pt x="114" y="39"/>
                    <a:pt x="99" y="58"/>
                  </a:cubicBezTo>
                  <a:cubicBezTo>
                    <a:pt x="96" y="67"/>
                    <a:pt x="93" y="77"/>
                    <a:pt x="92" y="88"/>
                  </a:cubicBezTo>
                  <a:cubicBezTo>
                    <a:pt x="85" y="140"/>
                    <a:pt x="109" y="190"/>
                    <a:pt x="152" y="219"/>
                  </a:cubicBezTo>
                  <a:cubicBezTo>
                    <a:pt x="170" y="232"/>
                    <a:pt x="228" y="249"/>
                    <a:pt x="287" y="246"/>
                  </a:cubicBezTo>
                  <a:cubicBezTo>
                    <a:pt x="311" y="245"/>
                    <a:pt x="336" y="240"/>
                    <a:pt x="357" y="234"/>
                  </a:cubicBezTo>
                  <a:cubicBezTo>
                    <a:pt x="284" y="281"/>
                    <a:pt x="184" y="298"/>
                    <a:pt x="112" y="232"/>
                  </a:cubicBezTo>
                  <a:cubicBezTo>
                    <a:pt x="59" y="184"/>
                    <a:pt x="55" y="133"/>
                    <a:pt x="59" y="99"/>
                  </a:cubicBezTo>
                  <a:cubicBezTo>
                    <a:pt x="40" y="112"/>
                    <a:pt x="23" y="112"/>
                    <a:pt x="8" y="107"/>
                  </a:cubicBezTo>
                  <a:cubicBezTo>
                    <a:pt x="0" y="164"/>
                    <a:pt x="3" y="237"/>
                    <a:pt x="110" y="318"/>
                  </a:cubicBezTo>
                  <a:cubicBezTo>
                    <a:pt x="182" y="373"/>
                    <a:pt x="252" y="346"/>
                    <a:pt x="306" y="305"/>
                  </a:cubicBezTo>
                  <a:cubicBezTo>
                    <a:pt x="333" y="284"/>
                    <a:pt x="356" y="258"/>
                    <a:pt x="373" y="238"/>
                  </a:cubicBezTo>
                  <a:cubicBezTo>
                    <a:pt x="376" y="234"/>
                    <a:pt x="379" y="230"/>
                    <a:pt x="382" y="226"/>
                  </a:cubicBezTo>
                  <a:cubicBezTo>
                    <a:pt x="402" y="218"/>
                    <a:pt x="415" y="210"/>
                    <a:pt x="418" y="204"/>
                  </a:cubicBezTo>
                  <a:cubicBezTo>
                    <a:pt x="424" y="189"/>
                    <a:pt x="415" y="174"/>
                    <a:pt x="402" y="167"/>
                  </a:cubicBezTo>
                  <a:cubicBezTo>
                    <a:pt x="401" y="167"/>
                    <a:pt x="385" y="162"/>
                    <a:pt x="385" y="162"/>
                  </a:cubicBezTo>
                  <a:cubicBezTo>
                    <a:pt x="384" y="162"/>
                    <a:pt x="383" y="162"/>
                    <a:pt x="382" y="162"/>
                  </a:cubicBezTo>
                  <a:cubicBezTo>
                    <a:pt x="360" y="188"/>
                    <a:pt x="321" y="209"/>
                    <a:pt x="285" y="21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í$ḻíḑê"/>
            <p:cNvSpPr/>
            <p:nvPr/>
          </p:nvSpPr>
          <p:spPr bwMode="auto">
            <a:xfrm>
              <a:off x="3111922" y="3148806"/>
              <a:ext cx="32313" cy="21973"/>
            </a:xfrm>
            <a:custGeom>
              <a:avLst/>
              <a:gdLst>
                <a:gd name="T0" fmla="*/ 2 w 19"/>
                <a:gd name="T1" fmla="*/ 0 h 13"/>
                <a:gd name="T2" fmla="*/ 0 w 19"/>
                <a:gd name="T3" fmla="*/ 13 h 13"/>
                <a:gd name="T4" fmla="*/ 19 w 19"/>
                <a:gd name="T5" fmla="*/ 4 h 13"/>
                <a:gd name="T6" fmla="*/ 2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2" y="0"/>
                  </a:moveTo>
                  <a:cubicBezTo>
                    <a:pt x="2" y="4"/>
                    <a:pt x="1" y="9"/>
                    <a:pt x="0" y="13"/>
                  </a:cubicBezTo>
                  <a:cubicBezTo>
                    <a:pt x="12" y="9"/>
                    <a:pt x="19" y="4"/>
                    <a:pt x="19" y="4"/>
                  </a:cubicBezTo>
                  <a:cubicBezTo>
                    <a:pt x="14" y="4"/>
                    <a:pt x="8" y="2"/>
                    <a:pt x="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ïšḷiďê"/>
            <p:cNvSpPr/>
            <p:nvPr/>
          </p:nvSpPr>
          <p:spPr bwMode="auto">
            <a:xfrm>
              <a:off x="3303209" y="3006634"/>
              <a:ext cx="504067" cy="409716"/>
            </a:xfrm>
            <a:custGeom>
              <a:avLst/>
              <a:gdLst>
                <a:gd name="T0" fmla="*/ 31 w 295"/>
                <a:gd name="T1" fmla="*/ 24 h 240"/>
                <a:gd name="T2" fmla="*/ 11 w 295"/>
                <a:gd name="T3" fmla="*/ 66 h 240"/>
                <a:gd name="T4" fmla="*/ 44 w 295"/>
                <a:gd name="T5" fmla="*/ 194 h 240"/>
                <a:gd name="T6" fmla="*/ 159 w 295"/>
                <a:gd name="T7" fmla="*/ 236 h 240"/>
                <a:gd name="T8" fmla="*/ 256 w 295"/>
                <a:gd name="T9" fmla="*/ 186 h 240"/>
                <a:gd name="T10" fmla="*/ 256 w 295"/>
                <a:gd name="T11" fmla="*/ 186 h 240"/>
                <a:gd name="T12" fmla="*/ 271 w 295"/>
                <a:gd name="T13" fmla="*/ 38 h 240"/>
                <a:gd name="T14" fmla="*/ 110 w 295"/>
                <a:gd name="T15" fmla="*/ 0 h 240"/>
                <a:gd name="T16" fmla="*/ 31 w 295"/>
                <a:gd name="T17" fmla="*/ 24 h 240"/>
                <a:gd name="T18" fmla="*/ 157 w 295"/>
                <a:gd name="T19" fmla="*/ 20 h 240"/>
                <a:gd name="T20" fmla="*/ 231 w 295"/>
                <a:gd name="T21" fmla="*/ 46 h 240"/>
                <a:gd name="T22" fmla="*/ 251 w 295"/>
                <a:gd name="T23" fmla="*/ 176 h 240"/>
                <a:gd name="T24" fmla="*/ 100 w 295"/>
                <a:gd name="T25" fmla="*/ 173 h 240"/>
                <a:gd name="T26" fmla="*/ 85 w 295"/>
                <a:gd name="T27" fmla="*/ 82 h 240"/>
                <a:gd name="T28" fmla="*/ 116 w 295"/>
                <a:gd name="T29" fmla="*/ 41 h 240"/>
                <a:gd name="T30" fmla="*/ 157 w 295"/>
                <a:gd name="T31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5" h="240">
                  <a:moveTo>
                    <a:pt x="31" y="24"/>
                  </a:moveTo>
                  <a:cubicBezTo>
                    <a:pt x="21" y="36"/>
                    <a:pt x="14" y="51"/>
                    <a:pt x="11" y="66"/>
                  </a:cubicBezTo>
                  <a:cubicBezTo>
                    <a:pt x="0" y="111"/>
                    <a:pt x="10" y="161"/>
                    <a:pt x="44" y="194"/>
                  </a:cubicBezTo>
                  <a:cubicBezTo>
                    <a:pt x="75" y="225"/>
                    <a:pt x="115" y="240"/>
                    <a:pt x="159" y="236"/>
                  </a:cubicBezTo>
                  <a:cubicBezTo>
                    <a:pt x="195" y="233"/>
                    <a:pt x="234" y="212"/>
                    <a:pt x="256" y="186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90" y="145"/>
                    <a:pt x="295" y="85"/>
                    <a:pt x="271" y="38"/>
                  </a:cubicBezTo>
                  <a:cubicBezTo>
                    <a:pt x="232" y="17"/>
                    <a:pt x="175" y="1"/>
                    <a:pt x="110" y="0"/>
                  </a:cubicBezTo>
                  <a:cubicBezTo>
                    <a:pt x="78" y="0"/>
                    <a:pt x="52" y="10"/>
                    <a:pt x="31" y="24"/>
                  </a:cubicBezTo>
                  <a:close/>
                  <a:moveTo>
                    <a:pt x="157" y="20"/>
                  </a:moveTo>
                  <a:cubicBezTo>
                    <a:pt x="185" y="16"/>
                    <a:pt x="211" y="26"/>
                    <a:pt x="231" y="46"/>
                  </a:cubicBezTo>
                  <a:cubicBezTo>
                    <a:pt x="263" y="78"/>
                    <a:pt x="276" y="136"/>
                    <a:pt x="251" y="176"/>
                  </a:cubicBezTo>
                  <a:cubicBezTo>
                    <a:pt x="217" y="228"/>
                    <a:pt x="134" y="222"/>
                    <a:pt x="100" y="173"/>
                  </a:cubicBezTo>
                  <a:cubicBezTo>
                    <a:pt x="83" y="149"/>
                    <a:pt x="71" y="111"/>
                    <a:pt x="85" y="82"/>
                  </a:cubicBezTo>
                  <a:cubicBezTo>
                    <a:pt x="91" y="68"/>
                    <a:pt x="102" y="50"/>
                    <a:pt x="116" y="41"/>
                  </a:cubicBezTo>
                  <a:cubicBezTo>
                    <a:pt x="128" y="30"/>
                    <a:pt x="143" y="23"/>
                    <a:pt x="157" y="2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ïṩliḓê"/>
            <p:cNvSpPr/>
            <p:nvPr/>
          </p:nvSpPr>
          <p:spPr bwMode="auto">
            <a:xfrm>
              <a:off x="3423410" y="3033775"/>
              <a:ext cx="350262" cy="361895"/>
            </a:xfrm>
            <a:custGeom>
              <a:avLst/>
              <a:gdLst>
                <a:gd name="T0" fmla="*/ 14 w 205"/>
                <a:gd name="T1" fmla="*/ 66 h 212"/>
                <a:gd name="T2" fmla="*/ 29 w 205"/>
                <a:gd name="T3" fmla="*/ 157 h 212"/>
                <a:gd name="T4" fmla="*/ 180 w 205"/>
                <a:gd name="T5" fmla="*/ 160 h 212"/>
                <a:gd name="T6" fmla="*/ 160 w 205"/>
                <a:gd name="T7" fmla="*/ 30 h 212"/>
                <a:gd name="T8" fmla="*/ 86 w 205"/>
                <a:gd name="T9" fmla="*/ 4 h 212"/>
                <a:gd name="T10" fmla="*/ 45 w 205"/>
                <a:gd name="T11" fmla="*/ 25 h 212"/>
                <a:gd name="T12" fmla="*/ 14 w 205"/>
                <a:gd name="T13" fmla="*/ 66 h 212"/>
                <a:gd name="T14" fmla="*/ 97 w 205"/>
                <a:gd name="T15" fmla="*/ 41 h 212"/>
                <a:gd name="T16" fmla="*/ 171 w 205"/>
                <a:gd name="T17" fmla="*/ 95 h 212"/>
                <a:gd name="T18" fmla="*/ 125 w 205"/>
                <a:gd name="T19" fmla="*/ 173 h 212"/>
                <a:gd name="T20" fmla="*/ 52 w 205"/>
                <a:gd name="T21" fmla="*/ 120 h 212"/>
                <a:gd name="T22" fmla="*/ 97 w 205"/>
                <a:gd name="T23" fmla="*/ 4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212">
                  <a:moveTo>
                    <a:pt x="14" y="66"/>
                  </a:moveTo>
                  <a:cubicBezTo>
                    <a:pt x="0" y="95"/>
                    <a:pt x="12" y="133"/>
                    <a:pt x="29" y="157"/>
                  </a:cubicBezTo>
                  <a:cubicBezTo>
                    <a:pt x="63" y="206"/>
                    <a:pt x="146" y="212"/>
                    <a:pt x="180" y="160"/>
                  </a:cubicBezTo>
                  <a:cubicBezTo>
                    <a:pt x="205" y="120"/>
                    <a:pt x="192" y="62"/>
                    <a:pt x="160" y="30"/>
                  </a:cubicBezTo>
                  <a:cubicBezTo>
                    <a:pt x="140" y="10"/>
                    <a:pt x="114" y="0"/>
                    <a:pt x="86" y="4"/>
                  </a:cubicBezTo>
                  <a:cubicBezTo>
                    <a:pt x="72" y="7"/>
                    <a:pt x="57" y="14"/>
                    <a:pt x="45" y="25"/>
                  </a:cubicBezTo>
                  <a:cubicBezTo>
                    <a:pt x="31" y="34"/>
                    <a:pt x="20" y="52"/>
                    <a:pt x="14" y="66"/>
                  </a:cubicBezTo>
                  <a:close/>
                  <a:moveTo>
                    <a:pt x="97" y="41"/>
                  </a:moveTo>
                  <a:cubicBezTo>
                    <a:pt x="130" y="34"/>
                    <a:pt x="163" y="58"/>
                    <a:pt x="171" y="95"/>
                  </a:cubicBezTo>
                  <a:cubicBezTo>
                    <a:pt x="178" y="131"/>
                    <a:pt x="158" y="166"/>
                    <a:pt x="125" y="173"/>
                  </a:cubicBezTo>
                  <a:cubicBezTo>
                    <a:pt x="92" y="180"/>
                    <a:pt x="59" y="156"/>
                    <a:pt x="52" y="120"/>
                  </a:cubicBezTo>
                  <a:cubicBezTo>
                    <a:pt x="44" y="83"/>
                    <a:pt x="64" y="48"/>
                    <a:pt x="97" y="41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íṧ1iḑè"/>
            <p:cNvSpPr/>
            <p:nvPr/>
          </p:nvSpPr>
          <p:spPr bwMode="auto">
            <a:xfrm>
              <a:off x="3499666" y="3091937"/>
              <a:ext cx="228770" cy="249449"/>
            </a:xfrm>
            <a:custGeom>
              <a:avLst/>
              <a:gdLst>
                <a:gd name="T0" fmla="*/ 81 w 134"/>
                <a:gd name="T1" fmla="*/ 139 h 146"/>
                <a:gd name="T2" fmla="*/ 127 w 134"/>
                <a:gd name="T3" fmla="*/ 61 h 146"/>
                <a:gd name="T4" fmla="*/ 53 w 134"/>
                <a:gd name="T5" fmla="*/ 7 h 146"/>
                <a:gd name="T6" fmla="*/ 8 w 134"/>
                <a:gd name="T7" fmla="*/ 86 h 146"/>
                <a:gd name="T8" fmla="*/ 81 w 134"/>
                <a:gd name="T9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6">
                  <a:moveTo>
                    <a:pt x="81" y="139"/>
                  </a:moveTo>
                  <a:cubicBezTo>
                    <a:pt x="114" y="132"/>
                    <a:pt x="134" y="97"/>
                    <a:pt x="127" y="61"/>
                  </a:cubicBezTo>
                  <a:cubicBezTo>
                    <a:pt x="119" y="24"/>
                    <a:pt x="86" y="0"/>
                    <a:pt x="53" y="7"/>
                  </a:cubicBezTo>
                  <a:cubicBezTo>
                    <a:pt x="20" y="14"/>
                    <a:pt x="0" y="49"/>
                    <a:pt x="8" y="86"/>
                  </a:cubicBezTo>
                  <a:cubicBezTo>
                    <a:pt x="15" y="122"/>
                    <a:pt x="48" y="146"/>
                    <a:pt x="81" y="13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íṩḻíḑê"/>
            <p:cNvSpPr/>
            <p:nvPr/>
          </p:nvSpPr>
          <p:spPr bwMode="auto">
            <a:xfrm>
              <a:off x="3039544" y="2687391"/>
              <a:ext cx="789705" cy="551889"/>
            </a:xfrm>
            <a:custGeom>
              <a:avLst/>
              <a:gdLst>
                <a:gd name="T0" fmla="*/ 462 w 462"/>
                <a:gd name="T1" fmla="*/ 252 h 323"/>
                <a:gd name="T2" fmla="*/ 285 w 462"/>
                <a:gd name="T3" fmla="*/ 52 h 323"/>
                <a:gd name="T4" fmla="*/ 5 w 462"/>
                <a:gd name="T5" fmla="*/ 165 h 323"/>
                <a:gd name="T6" fmla="*/ 62 w 462"/>
                <a:gd name="T7" fmla="*/ 217 h 323"/>
                <a:gd name="T8" fmla="*/ 1 w 462"/>
                <a:gd name="T9" fmla="*/ 235 h 323"/>
                <a:gd name="T10" fmla="*/ 44 w 462"/>
                <a:gd name="T11" fmla="*/ 270 h 323"/>
                <a:gd name="T12" fmla="*/ 61 w 462"/>
                <a:gd name="T13" fmla="*/ 274 h 323"/>
                <a:gd name="T14" fmla="*/ 42 w 462"/>
                <a:gd name="T15" fmla="*/ 283 h 323"/>
                <a:gd name="T16" fmla="*/ 0 w 462"/>
                <a:gd name="T17" fmla="*/ 292 h 323"/>
                <a:gd name="T18" fmla="*/ 36 w 462"/>
                <a:gd name="T19" fmla="*/ 318 h 323"/>
                <a:gd name="T20" fmla="*/ 87 w 462"/>
                <a:gd name="T21" fmla="*/ 310 h 323"/>
                <a:gd name="T22" fmla="*/ 99 w 462"/>
                <a:gd name="T23" fmla="*/ 301 h 323"/>
                <a:gd name="T24" fmla="*/ 127 w 462"/>
                <a:gd name="T25" fmla="*/ 269 h 323"/>
                <a:gd name="T26" fmla="*/ 185 w 462"/>
                <a:gd name="T27" fmla="*/ 211 h 323"/>
                <a:gd name="T28" fmla="*/ 264 w 462"/>
                <a:gd name="T29" fmla="*/ 187 h 323"/>
                <a:gd name="T30" fmla="*/ 425 w 462"/>
                <a:gd name="T31" fmla="*/ 225 h 323"/>
                <a:gd name="T32" fmla="*/ 462 w 462"/>
                <a:gd name="T33" fmla="*/ 25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323">
                  <a:moveTo>
                    <a:pt x="462" y="252"/>
                  </a:moveTo>
                  <a:cubicBezTo>
                    <a:pt x="462" y="252"/>
                    <a:pt x="436" y="103"/>
                    <a:pt x="285" y="52"/>
                  </a:cubicBezTo>
                  <a:cubicBezTo>
                    <a:pt x="135" y="0"/>
                    <a:pt x="118" y="219"/>
                    <a:pt x="5" y="165"/>
                  </a:cubicBezTo>
                  <a:cubicBezTo>
                    <a:pt x="5" y="165"/>
                    <a:pt x="36" y="220"/>
                    <a:pt x="62" y="217"/>
                  </a:cubicBezTo>
                  <a:cubicBezTo>
                    <a:pt x="62" y="217"/>
                    <a:pt x="29" y="248"/>
                    <a:pt x="1" y="235"/>
                  </a:cubicBezTo>
                  <a:cubicBezTo>
                    <a:pt x="1" y="235"/>
                    <a:pt x="23" y="260"/>
                    <a:pt x="44" y="270"/>
                  </a:cubicBezTo>
                  <a:cubicBezTo>
                    <a:pt x="50" y="272"/>
                    <a:pt x="56" y="274"/>
                    <a:pt x="61" y="274"/>
                  </a:cubicBezTo>
                  <a:cubicBezTo>
                    <a:pt x="61" y="274"/>
                    <a:pt x="54" y="279"/>
                    <a:pt x="42" y="283"/>
                  </a:cubicBezTo>
                  <a:cubicBezTo>
                    <a:pt x="31" y="288"/>
                    <a:pt x="16" y="292"/>
                    <a:pt x="0" y="292"/>
                  </a:cubicBezTo>
                  <a:cubicBezTo>
                    <a:pt x="0" y="292"/>
                    <a:pt x="14" y="311"/>
                    <a:pt x="36" y="318"/>
                  </a:cubicBezTo>
                  <a:cubicBezTo>
                    <a:pt x="51" y="323"/>
                    <a:pt x="68" y="323"/>
                    <a:pt x="87" y="310"/>
                  </a:cubicBezTo>
                  <a:cubicBezTo>
                    <a:pt x="91" y="308"/>
                    <a:pt x="95" y="305"/>
                    <a:pt x="99" y="301"/>
                  </a:cubicBezTo>
                  <a:cubicBezTo>
                    <a:pt x="107" y="294"/>
                    <a:pt x="116" y="282"/>
                    <a:pt x="127" y="269"/>
                  </a:cubicBezTo>
                  <a:cubicBezTo>
                    <a:pt x="142" y="250"/>
                    <a:pt x="161" y="228"/>
                    <a:pt x="185" y="211"/>
                  </a:cubicBezTo>
                  <a:cubicBezTo>
                    <a:pt x="206" y="197"/>
                    <a:pt x="232" y="187"/>
                    <a:pt x="264" y="187"/>
                  </a:cubicBezTo>
                  <a:cubicBezTo>
                    <a:pt x="329" y="188"/>
                    <a:pt x="386" y="204"/>
                    <a:pt x="425" y="225"/>
                  </a:cubicBezTo>
                  <a:cubicBezTo>
                    <a:pt x="441" y="233"/>
                    <a:pt x="453" y="243"/>
                    <a:pt x="46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ïślidê"/>
            <p:cNvSpPr/>
            <p:nvPr/>
          </p:nvSpPr>
          <p:spPr bwMode="auto">
            <a:xfrm>
              <a:off x="4359165" y="2687391"/>
              <a:ext cx="281760" cy="514407"/>
            </a:xfrm>
            <a:custGeom>
              <a:avLst/>
              <a:gdLst>
                <a:gd name="T0" fmla="*/ 11 w 165"/>
                <a:gd name="T1" fmla="*/ 2 h 301"/>
                <a:gd name="T2" fmla="*/ 12 w 165"/>
                <a:gd name="T3" fmla="*/ 3 h 301"/>
                <a:gd name="T4" fmla="*/ 81 w 165"/>
                <a:gd name="T5" fmla="*/ 30 h 301"/>
                <a:gd name="T6" fmla="*/ 127 w 165"/>
                <a:gd name="T7" fmla="*/ 156 h 301"/>
                <a:gd name="T8" fmla="*/ 55 w 165"/>
                <a:gd name="T9" fmla="*/ 262 h 301"/>
                <a:gd name="T10" fmla="*/ 0 w 165"/>
                <a:gd name="T11" fmla="*/ 301 h 301"/>
                <a:gd name="T12" fmla="*/ 162 w 165"/>
                <a:gd name="T13" fmla="*/ 138 h 301"/>
                <a:gd name="T14" fmla="*/ 102 w 165"/>
                <a:gd name="T15" fmla="*/ 11 h 301"/>
                <a:gd name="T16" fmla="*/ 11 w 165"/>
                <a:gd name="T17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301">
                  <a:moveTo>
                    <a:pt x="11" y="2"/>
                  </a:moveTo>
                  <a:cubicBezTo>
                    <a:pt x="11" y="2"/>
                    <a:pt x="12" y="3"/>
                    <a:pt x="12" y="3"/>
                  </a:cubicBezTo>
                  <a:cubicBezTo>
                    <a:pt x="36" y="3"/>
                    <a:pt x="58" y="12"/>
                    <a:pt x="81" y="30"/>
                  </a:cubicBezTo>
                  <a:cubicBezTo>
                    <a:pt x="119" y="60"/>
                    <a:pt x="136" y="109"/>
                    <a:pt x="127" y="156"/>
                  </a:cubicBezTo>
                  <a:cubicBezTo>
                    <a:pt x="123" y="177"/>
                    <a:pt x="96" y="226"/>
                    <a:pt x="55" y="262"/>
                  </a:cubicBezTo>
                  <a:cubicBezTo>
                    <a:pt x="38" y="277"/>
                    <a:pt x="18" y="291"/>
                    <a:pt x="0" y="301"/>
                  </a:cubicBezTo>
                  <a:cubicBezTo>
                    <a:pt x="79" y="284"/>
                    <a:pt x="157" y="230"/>
                    <a:pt x="162" y="138"/>
                  </a:cubicBezTo>
                  <a:cubicBezTo>
                    <a:pt x="165" y="65"/>
                    <a:pt x="128" y="28"/>
                    <a:pt x="102" y="11"/>
                  </a:cubicBezTo>
                  <a:cubicBezTo>
                    <a:pt x="81" y="8"/>
                    <a:pt x="47" y="0"/>
                    <a:pt x="11" y="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is1ïdé"/>
            <p:cNvSpPr/>
            <p:nvPr/>
          </p:nvSpPr>
          <p:spPr bwMode="auto">
            <a:xfrm>
              <a:off x="4346241" y="3221184"/>
              <a:ext cx="151220" cy="36189"/>
            </a:xfrm>
            <a:custGeom>
              <a:avLst/>
              <a:gdLst>
                <a:gd name="T0" fmla="*/ 0 w 88"/>
                <a:gd name="T1" fmla="*/ 0 h 21"/>
                <a:gd name="T2" fmla="*/ 41 w 88"/>
                <a:gd name="T3" fmla="*/ 19 h 21"/>
                <a:gd name="T4" fmla="*/ 88 w 88"/>
                <a:gd name="T5" fmla="*/ 1 h 21"/>
                <a:gd name="T6" fmla="*/ 0 w 8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1">
                  <a:moveTo>
                    <a:pt x="0" y="0"/>
                  </a:moveTo>
                  <a:cubicBezTo>
                    <a:pt x="9" y="13"/>
                    <a:pt x="24" y="21"/>
                    <a:pt x="41" y="19"/>
                  </a:cubicBezTo>
                  <a:cubicBezTo>
                    <a:pt x="58" y="17"/>
                    <a:pt x="74" y="10"/>
                    <a:pt x="88" y="1"/>
                  </a:cubicBezTo>
                  <a:cubicBezTo>
                    <a:pt x="56" y="5"/>
                    <a:pt x="24" y="3"/>
                    <a:pt x="0" y="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işļíḓê"/>
            <p:cNvSpPr/>
            <p:nvPr/>
          </p:nvSpPr>
          <p:spPr bwMode="auto">
            <a:xfrm>
              <a:off x="4550453" y="2626644"/>
              <a:ext cx="16803" cy="7755"/>
            </a:xfrm>
            <a:custGeom>
              <a:avLst/>
              <a:gdLst>
                <a:gd name="T0" fmla="*/ 0 w 10"/>
                <a:gd name="T1" fmla="*/ 4 h 5"/>
                <a:gd name="T2" fmla="*/ 10 w 10"/>
                <a:gd name="T3" fmla="*/ 5 h 5"/>
                <a:gd name="T4" fmla="*/ 3 w 10"/>
                <a:gd name="T5" fmla="*/ 0 h 5"/>
                <a:gd name="T6" fmla="*/ 0 w 10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4"/>
                  </a:moveTo>
                  <a:cubicBezTo>
                    <a:pt x="0" y="4"/>
                    <a:pt x="4" y="5"/>
                    <a:pt x="10" y="5"/>
                  </a:cubicBezTo>
                  <a:cubicBezTo>
                    <a:pt x="8" y="3"/>
                    <a:pt x="5" y="2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íṧḷiḑe"/>
            <p:cNvSpPr/>
            <p:nvPr/>
          </p:nvSpPr>
          <p:spPr bwMode="auto">
            <a:xfrm>
              <a:off x="4227333" y="2661540"/>
              <a:ext cx="537671" cy="577739"/>
            </a:xfrm>
            <a:custGeom>
              <a:avLst/>
              <a:gdLst>
                <a:gd name="T0" fmla="*/ 222 w 315"/>
                <a:gd name="T1" fmla="*/ 0 h 338"/>
                <a:gd name="T2" fmla="*/ 181 w 315"/>
                <a:gd name="T3" fmla="*/ 26 h 338"/>
                <a:gd name="T4" fmla="*/ 179 w 315"/>
                <a:gd name="T5" fmla="*/ 26 h 338"/>
                <a:gd name="T6" fmla="*/ 239 w 315"/>
                <a:gd name="T7" fmla="*/ 153 h 338"/>
                <a:gd name="T8" fmla="*/ 77 w 315"/>
                <a:gd name="T9" fmla="*/ 316 h 338"/>
                <a:gd name="T10" fmla="*/ 132 w 315"/>
                <a:gd name="T11" fmla="*/ 277 h 338"/>
                <a:gd name="T12" fmla="*/ 204 w 315"/>
                <a:gd name="T13" fmla="*/ 171 h 338"/>
                <a:gd name="T14" fmla="*/ 158 w 315"/>
                <a:gd name="T15" fmla="*/ 45 h 338"/>
                <a:gd name="T16" fmla="*/ 89 w 315"/>
                <a:gd name="T17" fmla="*/ 18 h 338"/>
                <a:gd name="T18" fmla="*/ 40 w 315"/>
                <a:gd name="T19" fmla="*/ 30 h 338"/>
                <a:gd name="T20" fmla="*/ 47 w 315"/>
                <a:gd name="T21" fmla="*/ 29 h 338"/>
                <a:gd name="T22" fmla="*/ 97 w 315"/>
                <a:gd name="T23" fmla="*/ 44 h 338"/>
                <a:gd name="T24" fmla="*/ 160 w 315"/>
                <a:gd name="T25" fmla="*/ 151 h 338"/>
                <a:gd name="T26" fmla="*/ 160 w 315"/>
                <a:gd name="T27" fmla="*/ 151 h 338"/>
                <a:gd name="T28" fmla="*/ 111 w 315"/>
                <a:gd name="T29" fmla="*/ 254 h 338"/>
                <a:gd name="T30" fmla="*/ 13 w 315"/>
                <a:gd name="T31" fmla="*/ 284 h 338"/>
                <a:gd name="T32" fmla="*/ 13 w 315"/>
                <a:gd name="T33" fmla="*/ 284 h 338"/>
                <a:gd name="T34" fmla="*/ 11 w 315"/>
                <a:gd name="T35" fmla="*/ 286 h 338"/>
                <a:gd name="T36" fmla="*/ 4 w 315"/>
                <a:gd name="T37" fmla="*/ 300 h 338"/>
                <a:gd name="T38" fmla="*/ 17 w 315"/>
                <a:gd name="T39" fmla="*/ 335 h 338"/>
                <a:gd name="T40" fmla="*/ 56 w 315"/>
                <a:gd name="T41" fmla="*/ 326 h 338"/>
                <a:gd name="T42" fmla="*/ 70 w 315"/>
                <a:gd name="T43" fmla="*/ 328 h 338"/>
                <a:gd name="T44" fmla="*/ 158 w 315"/>
                <a:gd name="T45" fmla="*/ 329 h 338"/>
                <a:gd name="T46" fmla="*/ 296 w 315"/>
                <a:gd name="T47" fmla="*/ 209 h 338"/>
                <a:gd name="T48" fmla="*/ 222 w 315"/>
                <a:gd name="T4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5" h="338">
                  <a:moveTo>
                    <a:pt x="222" y="0"/>
                  </a:moveTo>
                  <a:cubicBezTo>
                    <a:pt x="212" y="15"/>
                    <a:pt x="199" y="28"/>
                    <a:pt x="181" y="26"/>
                  </a:cubicBezTo>
                  <a:cubicBezTo>
                    <a:pt x="181" y="26"/>
                    <a:pt x="180" y="26"/>
                    <a:pt x="179" y="26"/>
                  </a:cubicBezTo>
                  <a:cubicBezTo>
                    <a:pt x="205" y="43"/>
                    <a:pt x="242" y="80"/>
                    <a:pt x="239" y="153"/>
                  </a:cubicBezTo>
                  <a:cubicBezTo>
                    <a:pt x="234" y="245"/>
                    <a:pt x="156" y="299"/>
                    <a:pt x="77" y="316"/>
                  </a:cubicBezTo>
                  <a:cubicBezTo>
                    <a:pt x="95" y="306"/>
                    <a:pt x="115" y="292"/>
                    <a:pt x="132" y="277"/>
                  </a:cubicBezTo>
                  <a:cubicBezTo>
                    <a:pt x="173" y="241"/>
                    <a:pt x="200" y="192"/>
                    <a:pt x="204" y="171"/>
                  </a:cubicBezTo>
                  <a:cubicBezTo>
                    <a:pt x="213" y="124"/>
                    <a:pt x="196" y="75"/>
                    <a:pt x="158" y="45"/>
                  </a:cubicBezTo>
                  <a:cubicBezTo>
                    <a:pt x="135" y="27"/>
                    <a:pt x="113" y="18"/>
                    <a:pt x="89" y="18"/>
                  </a:cubicBezTo>
                  <a:cubicBezTo>
                    <a:pt x="74" y="18"/>
                    <a:pt x="58" y="22"/>
                    <a:pt x="40" y="30"/>
                  </a:cubicBezTo>
                  <a:cubicBezTo>
                    <a:pt x="42" y="29"/>
                    <a:pt x="45" y="29"/>
                    <a:pt x="47" y="29"/>
                  </a:cubicBezTo>
                  <a:cubicBezTo>
                    <a:pt x="65" y="29"/>
                    <a:pt x="82" y="34"/>
                    <a:pt x="97" y="44"/>
                  </a:cubicBezTo>
                  <a:cubicBezTo>
                    <a:pt x="134" y="66"/>
                    <a:pt x="160" y="106"/>
                    <a:pt x="160" y="151"/>
                  </a:cubicBezTo>
                  <a:cubicBezTo>
                    <a:pt x="160" y="151"/>
                    <a:pt x="160" y="151"/>
                    <a:pt x="160" y="151"/>
                  </a:cubicBezTo>
                  <a:cubicBezTo>
                    <a:pt x="160" y="191"/>
                    <a:pt x="142" y="228"/>
                    <a:pt x="111" y="254"/>
                  </a:cubicBezTo>
                  <a:cubicBezTo>
                    <a:pt x="85" y="275"/>
                    <a:pt x="45" y="288"/>
                    <a:pt x="13" y="284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13" y="285"/>
                    <a:pt x="12" y="285"/>
                    <a:pt x="11" y="286"/>
                  </a:cubicBezTo>
                  <a:cubicBezTo>
                    <a:pt x="11" y="286"/>
                    <a:pt x="4" y="300"/>
                    <a:pt x="4" y="300"/>
                  </a:cubicBezTo>
                  <a:cubicBezTo>
                    <a:pt x="0" y="313"/>
                    <a:pt x="4" y="329"/>
                    <a:pt x="17" y="335"/>
                  </a:cubicBezTo>
                  <a:cubicBezTo>
                    <a:pt x="23" y="338"/>
                    <a:pt x="38" y="334"/>
                    <a:pt x="56" y="326"/>
                  </a:cubicBezTo>
                  <a:cubicBezTo>
                    <a:pt x="60" y="327"/>
                    <a:pt x="65" y="328"/>
                    <a:pt x="70" y="328"/>
                  </a:cubicBezTo>
                  <a:cubicBezTo>
                    <a:pt x="94" y="331"/>
                    <a:pt x="126" y="333"/>
                    <a:pt x="158" y="329"/>
                  </a:cubicBezTo>
                  <a:cubicBezTo>
                    <a:pt x="220" y="321"/>
                    <a:pt x="284" y="293"/>
                    <a:pt x="296" y="209"/>
                  </a:cubicBezTo>
                  <a:cubicBezTo>
                    <a:pt x="315" y="82"/>
                    <a:pt x="265" y="32"/>
                    <a:pt x="22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îśḷîde"/>
            <p:cNvSpPr/>
            <p:nvPr/>
          </p:nvSpPr>
          <p:spPr bwMode="auto">
            <a:xfrm>
              <a:off x="4233795" y="3170778"/>
              <a:ext cx="1293" cy="5170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0 h 3"/>
                <a:gd name="T4" fmla="*/ 0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0" y="2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ïṡlïḍé"/>
            <p:cNvSpPr/>
            <p:nvPr/>
          </p:nvSpPr>
          <p:spPr bwMode="auto">
            <a:xfrm>
              <a:off x="4068358" y="2711948"/>
              <a:ext cx="431688" cy="442028"/>
            </a:xfrm>
            <a:custGeom>
              <a:avLst/>
              <a:gdLst>
                <a:gd name="T0" fmla="*/ 204 w 253"/>
                <a:gd name="T1" fmla="*/ 225 h 259"/>
                <a:gd name="T2" fmla="*/ 253 w 253"/>
                <a:gd name="T3" fmla="*/ 122 h 259"/>
                <a:gd name="T4" fmla="*/ 253 w 253"/>
                <a:gd name="T5" fmla="*/ 122 h 259"/>
                <a:gd name="T6" fmla="*/ 190 w 253"/>
                <a:gd name="T7" fmla="*/ 15 h 259"/>
                <a:gd name="T8" fmla="*/ 140 w 253"/>
                <a:gd name="T9" fmla="*/ 0 h 259"/>
                <a:gd name="T10" fmla="*/ 133 w 253"/>
                <a:gd name="T11" fmla="*/ 1 h 259"/>
                <a:gd name="T12" fmla="*/ 124 w 253"/>
                <a:gd name="T13" fmla="*/ 2 h 259"/>
                <a:gd name="T14" fmla="*/ 122 w 253"/>
                <a:gd name="T15" fmla="*/ 3 h 259"/>
                <a:gd name="T16" fmla="*/ 87 w 253"/>
                <a:gd name="T17" fmla="*/ 28 h 259"/>
                <a:gd name="T18" fmla="*/ 0 w 253"/>
                <a:gd name="T19" fmla="*/ 167 h 259"/>
                <a:gd name="T20" fmla="*/ 106 w 253"/>
                <a:gd name="T21" fmla="*/ 255 h 259"/>
                <a:gd name="T22" fmla="*/ 106 w 253"/>
                <a:gd name="T23" fmla="*/ 255 h 259"/>
                <a:gd name="T24" fmla="*/ 106 w 253"/>
                <a:gd name="T25" fmla="*/ 255 h 259"/>
                <a:gd name="T26" fmla="*/ 204 w 253"/>
                <a:gd name="T27" fmla="*/ 225 h 259"/>
                <a:gd name="T28" fmla="*/ 103 w 253"/>
                <a:gd name="T29" fmla="*/ 245 h 259"/>
                <a:gd name="T30" fmla="*/ 32 w 253"/>
                <a:gd name="T31" fmla="*/ 145 h 259"/>
                <a:gd name="T32" fmla="*/ 64 w 253"/>
                <a:gd name="T33" fmla="*/ 81 h 259"/>
                <a:gd name="T34" fmla="*/ 105 w 253"/>
                <a:gd name="T35" fmla="*/ 68 h 259"/>
                <a:gd name="T36" fmla="*/ 153 w 253"/>
                <a:gd name="T37" fmla="*/ 74 h 259"/>
                <a:gd name="T38" fmla="*/ 202 w 253"/>
                <a:gd name="T39" fmla="*/ 144 h 259"/>
                <a:gd name="T40" fmla="*/ 103 w 253"/>
                <a:gd name="T41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259">
                  <a:moveTo>
                    <a:pt x="204" y="225"/>
                  </a:moveTo>
                  <a:cubicBezTo>
                    <a:pt x="235" y="199"/>
                    <a:pt x="253" y="162"/>
                    <a:pt x="253" y="122"/>
                  </a:cubicBezTo>
                  <a:cubicBezTo>
                    <a:pt x="253" y="122"/>
                    <a:pt x="253" y="122"/>
                    <a:pt x="253" y="122"/>
                  </a:cubicBezTo>
                  <a:cubicBezTo>
                    <a:pt x="253" y="77"/>
                    <a:pt x="227" y="37"/>
                    <a:pt x="190" y="15"/>
                  </a:cubicBezTo>
                  <a:cubicBezTo>
                    <a:pt x="175" y="5"/>
                    <a:pt x="158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0" y="1"/>
                    <a:pt x="127" y="2"/>
                    <a:pt x="124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10" y="9"/>
                    <a:pt x="98" y="17"/>
                    <a:pt x="87" y="28"/>
                  </a:cubicBezTo>
                  <a:cubicBezTo>
                    <a:pt x="41" y="74"/>
                    <a:pt x="11" y="126"/>
                    <a:pt x="0" y="167"/>
                  </a:cubicBezTo>
                  <a:cubicBezTo>
                    <a:pt x="15" y="214"/>
                    <a:pt x="57" y="252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38" y="259"/>
                    <a:pt x="178" y="246"/>
                    <a:pt x="204" y="225"/>
                  </a:cubicBezTo>
                  <a:close/>
                  <a:moveTo>
                    <a:pt x="103" y="245"/>
                  </a:moveTo>
                  <a:cubicBezTo>
                    <a:pt x="61" y="235"/>
                    <a:pt x="31" y="187"/>
                    <a:pt x="32" y="145"/>
                  </a:cubicBezTo>
                  <a:cubicBezTo>
                    <a:pt x="32" y="119"/>
                    <a:pt x="42" y="96"/>
                    <a:pt x="64" y="81"/>
                  </a:cubicBezTo>
                  <a:cubicBezTo>
                    <a:pt x="75" y="73"/>
                    <a:pt x="90" y="68"/>
                    <a:pt x="105" y="68"/>
                  </a:cubicBezTo>
                  <a:cubicBezTo>
                    <a:pt x="120" y="64"/>
                    <a:pt x="139" y="69"/>
                    <a:pt x="153" y="74"/>
                  </a:cubicBezTo>
                  <a:cubicBezTo>
                    <a:pt x="180" y="84"/>
                    <a:pt x="198" y="117"/>
                    <a:pt x="202" y="144"/>
                  </a:cubicBezTo>
                  <a:cubicBezTo>
                    <a:pt x="211" y="199"/>
                    <a:pt x="160" y="257"/>
                    <a:pt x="103" y="245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îṧľíḋé"/>
            <p:cNvSpPr/>
            <p:nvPr/>
          </p:nvSpPr>
          <p:spPr bwMode="auto">
            <a:xfrm>
              <a:off x="4121349" y="2820516"/>
              <a:ext cx="307610" cy="329583"/>
            </a:xfrm>
            <a:custGeom>
              <a:avLst/>
              <a:gdLst>
                <a:gd name="T0" fmla="*/ 171 w 180"/>
                <a:gd name="T1" fmla="*/ 80 h 193"/>
                <a:gd name="T2" fmla="*/ 122 w 180"/>
                <a:gd name="T3" fmla="*/ 10 h 193"/>
                <a:gd name="T4" fmla="*/ 74 w 180"/>
                <a:gd name="T5" fmla="*/ 4 h 193"/>
                <a:gd name="T6" fmla="*/ 33 w 180"/>
                <a:gd name="T7" fmla="*/ 17 h 193"/>
                <a:gd name="T8" fmla="*/ 1 w 180"/>
                <a:gd name="T9" fmla="*/ 81 h 193"/>
                <a:gd name="T10" fmla="*/ 72 w 180"/>
                <a:gd name="T11" fmla="*/ 181 h 193"/>
                <a:gd name="T12" fmla="*/ 171 w 180"/>
                <a:gd name="T13" fmla="*/ 80 h 193"/>
                <a:gd name="T14" fmla="*/ 36 w 180"/>
                <a:gd name="T15" fmla="*/ 132 h 193"/>
                <a:gd name="T16" fmla="*/ 50 w 180"/>
                <a:gd name="T17" fmla="*/ 48 h 193"/>
                <a:gd name="T18" fmla="*/ 131 w 180"/>
                <a:gd name="T19" fmla="*/ 70 h 193"/>
                <a:gd name="T20" fmla="*/ 117 w 180"/>
                <a:gd name="T21" fmla="*/ 154 h 193"/>
                <a:gd name="T22" fmla="*/ 36 w 180"/>
                <a:gd name="T23" fmla="*/ 1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93">
                  <a:moveTo>
                    <a:pt x="171" y="80"/>
                  </a:moveTo>
                  <a:cubicBezTo>
                    <a:pt x="167" y="53"/>
                    <a:pt x="149" y="20"/>
                    <a:pt x="122" y="10"/>
                  </a:cubicBezTo>
                  <a:cubicBezTo>
                    <a:pt x="108" y="5"/>
                    <a:pt x="89" y="0"/>
                    <a:pt x="74" y="4"/>
                  </a:cubicBezTo>
                  <a:cubicBezTo>
                    <a:pt x="59" y="4"/>
                    <a:pt x="44" y="9"/>
                    <a:pt x="33" y="17"/>
                  </a:cubicBezTo>
                  <a:cubicBezTo>
                    <a:pt x="11" y="32"/>
                    <a:pt x="1" y="55"/>
                    <a:pt x="1" y="81"/>
                  </a:cubicBezTo>
                  <a:cubicBezTo>
                    <a:pt x="0" y="123"/>
                    <a:pt x="30" y="171"/>
                    <a:pt x="72" y="181"/>
                  </a:cubicBezTo>
                  <a:cubicBezTo>
                    <a:pt x="129" y="193"/>
                    <a:pt x="180" y="135"/>
                    <a:pt x="171" y="80"/>
                  </a:cubicBezTo>
                  <a:close/>
                  <a:moveTo>
                    <a:pt x="36" y="132"/>
                  </a:moveTo>
                  <a:cubicBezTo>
                    <a:pt x="17" y="102"/>
                    <a:pt x="23" y="65"/>
                    <a:pt x="50" y="48"/>
                  </a:cubicBezTo>
                  <a:cubicBezTo>
                    <a:pt x="76" y="31"/>
                    <a:pt x="112" y="41"/>
                    <a:pt x="131" y="70"/>
                  </a:cubicBezTo>
                  <a:cubicBezTo>
                    <a:pt x="150" y="99"/>
                    <a:pt x="144" y="137"/>
                    <a:pt x="117" y="154"/>
                  </a:cubicBezTo>
                  <a:cubicBezTo>
                    <a:pt x="91" y="171"/>
                    <a:pt x="55" y="161"/>
                    <a:pt x="36" y="132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îṣḷîdé"/>
            <p:cNvSpPr/>
            <p:nvPr/>
          </p:nvSpPr>
          <p:spPr bwMode="auto">
            <a:xfrm>
              <a:off x="4149784" y="2873507"/>
              <a:ext cx="227476" cy="239110"/>
            </a:xfrm>
            <a:custGeom>
              <a:avLst/>
              <a:gdLst>
                <a:gd name="T0" fmla="*/ 100 w 133"/>
                <a:gd name="T1" fmla="*/ 123 h 140"/>
                <a:gd name="T2" fmla="*/ 114 w 133"/>
                <a:gd name="T3" fmla="*/ 39 h 140"/>
                <a:gd name="T4" fmla="*/ 33 w 133"/>
                <a:gd name="T5" fmla="*/ 17 h 140"/>
                <a:gd name="T6" fmla="*/ 19 w 133"/>
                <a:gd name="T7" fmla="*/ 101 h 140"/>
                <a:gd name="T8" fmla="*/ 100 w 133"/>
                <a:gd name="T9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0">
                  <a:moveTo>
                    <a:pt x="100" y="123"/>
                  </a:moveTo>
                  <a:cubicBezTo>
                    <a:pt x="127" y="106"/>
                    <a:pt x="133" y="68"/>
                    <a:pt x="114" y="39"/>
                  </a:cubicBezTo>
                  <a:cubicBezTo>
                    <a:pt x="95" y="10"/>
                    <a:pt x="59" y="0"/>
                    <a:pt x="33" y="17"/>
                  </a:cubicBezTo>
                  <a:cubicBezTo>
                    <a:pt x="6" y="34"/>
                    <a:pt x="0" y="71"/>
                    <a:pt x="19" y="101"/>
                  </a:cubicBezTo>
                  <a:cubicBezTo>
                    <a:pt x="38" y="130"/>
                    <a:pt x="74" y="140"/>
                    <a:pt x="100" y="12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ïšḷidê"/>
            <p:cNvSpPr/>
            <p:nvPr/>
          </p:nvSpPr>
          <p:spPr bwMode="auto">
            <a:xfrm>
              <a:off x="3921015" y="2397874"/>
              <a:ext cx="712157" cy="660458"/>
            </a:xfrm>
            <a:custGeom>
              <a:avLst/>
              <a:gdLst>
                <a:gd name="T0" fmla="*/ 208 w 417"/>
                <a:gd name="T1" fmla="*/ 187 h 387"/>
                <a:gd name="T2" fmla="*/ 267 w 417"/>
                <a:gd name="T3" fmla="*/ 172 h 387"/>
                <a:gd name="T4" fmla="*/ 358 w 417"/>
                <a:gd name="T5" fmla="*/ 181 h 387"/>
                <a:gd name="T6" fmla="*/ 360 w 417"/>
                <a:gd name="T7" fmla="*/ 181 h 387"/>
                <a:gd name="T8" fmla="*/ 401 w 417"/>
                <a:gd name="T9" fmla="*/ 155 h 387"/>
                <a:gd name="T10" fmla="*/ 417 w 417"/>
                <a:gd name="T11" fmla="*/ 118 h 387"/>
                <a:gd name="T12" fmla="*/ 378 w 417"/>
                <a:gd name="T13" fmla="*/ 139 h 387"/>
                <a:gd name="T14" fmla="*/ 368 w 417"/>
                <a:gd name="T15" fmla="*/ 138 h 387"/>
                <a:gd name="T16" fmla="*/ 371 w 417"/>
                <a:gd name="T17" fmla="*/ 134 h 387"/>
                <a:gd name="T18" fmla="*/ 383 w 417"/>
                <a:gd name="T19" fmla="*/ 71 h 387"/>
                <a:gd name="T20" fmla="*/ 330 w 417"/>
                <a:gd name="T21" fmla="*/ 99 h 387"/>
                <a:gd name="T22" fmla="*/ 335 w 417"/>
                <a:gd name="T23" fmla="*/ 26 h 387"/>
                <a:gd name="T24" fmla="*/ 69 w 417"/>
                <a:gd name="T25" fmla="*/ 134 h 387"/>
                <a:gd name="T26" fmla="*/ 81 w 417"/>
                <a:gd name="T27" fmla="*/ 387 h 387"/>
                <a:gd name="T28" fmla="*/ 86 w 417"/>
                <a:gd name="T29" fmla="*/ 351 h 387"/>
                <a:gd name="T30" fmla="*/ 173 w 417"/>
                <a:gd name="T31" fmla="*/ 212 h 387"/>
                <a:gd name="T32" fmla="*/ 208 w 417"/>
                <a:gd name="T33" fmla="*/ 1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387">
                  <a:moveTo>
                    <a:pt x="208" y="187"/>
                  </a:moveTo>
                  <a:cubicBezTo>
                    <a:pt x="227" y="177"/>
                    <a:pt x="247" y="173"/>
                    <a:pt x="267" y="172"/>
                  </a:cubicBezTo>
                  <a:cubicBezTo>
                    <a:pt x="303" y="170"/>
                    <a:pt x="337" y="178"/>
                    <a:pt x="358" y="181"/>
                  </a:cubicBezTo>
                  <a:cubicBezTo>
                    <a:pt x="359" y="181"/>
                    <a:pt x="360" y="181"/>
                    <a:pt x="360" y="181"/>
                  </a:cubicBezTo>
                  <a:cubicBezTo>
                    <a:pt x="378" y="183"/>
                    <a:pt x="391" y="170"/>
                    <a:pt x="401" y="155"/>
                  </a:cubicBezTo>
                  <a:cubicBezTo>
                    <a:pt x="412" y="138"/>
                    <a:pt x="417" y="118"/>
                    <a:pt x="417" y="118"/>
                  </a:cubicBezTo>
                  <a:cubicBezTo>
                    <a:pt x="409" y="137"/>
                    <a:pt x="389" y="139"/>
                    <a:pt x="378" y="139"/>
                  </a:cubicBezTo>
                  <a:cubicBezTo>
                    <a:pt x="372" y="139"/>
                    <a:pt x="368" y="138"/>
                    <a:pt x="368" y="138"/>
                  </a:cubicBezTo>
                  <a:cubicBezTo>
                    <a:pt x="369" y="137"/>
                    <a:pt x="370" y="135"/>
                    <a:pt x="371" y="134"/>
                  </a:cubicBezTo>
                  <a:cubicBezTo>
                    <a:pt x="386" y="116"/>
                    <a:pt x="383" y="71"/>
                    <a:pt x="383" y="71"/>
                  </a:cubicBezTo>
                  <a:cubicBezTo>
                    <a:pt x="373" y="99"/>
                    <a:pt x="330" y="99"/>
                    <a:pt x="330" y="99"/>
                  </a:cubicBezTo>
                  <a:cubicBezTo>
                    <a:pt x="350" y="84"/>
                    <a:pt x="335" y="26"/>
                    <a:pt x="335" y="26"/>
                  </a:cubicBezTo>
                  <a:cubicBezTo>
                    <a:pt x="294" y="138"/>
                    <a:pt x="138" y="0"/>
                    <a:pt x="69" y="134"/>
                  </a:cubicBezTo>
                  <a:cubicBezTo>
                    <a:pt x="0" y="268"/>
                    <a:pt x="81" y="387"/>
                    <a:pt x="81" y="387"/>
                  </a:cubicBezTo>
                  <a:cubicBezTo>
                    <a:pt x="80" y="377"/>
                    <a:pt x="82" y="364"/>
                    <a:pt x="86" y="351"/>
                  </a:cubicBezTo>
                  <a:cubicBezTo>
                    <a:pt x="97" y="310"/>
                    <a:pt x="127" y="258"/>
                    <a:pt x="173" y="212"/>
                  </a:cubicBezTo>
                  <a:cubicBezTo>
                    <a:pt x="184" y="201"/>
                    <a:pt x="196" y="193"/>
                    <a:pt x="208" y="1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iṣḷiḍê"/>
            <p:cNvSpPr/>
            <p:nvPr/>
          </p:nvSpPr>
          <p:spPr bwMode="auto">
            <a:xfrm>
              <a:off x="3821494" y="3421519"/>
              <a:ext cx="569984" cy="261081"/>
            </a:xfrm>
            <a:custGeom>
              <a:avLst/>
              <a:gdLst>
                <a:gd name="T0" fmla="*/ 138 w 333"/>
                <a:gd name="T1" fmla="*/ 15 h 153"/>
                <a:gd name="T2" fmla="*/ 0 w 333"/>
                <a:gd name="T3" fmla="*/ 92 h 153"/>
                <a:gd name="T4" fmla="*/ 118 w 333"/>
                <a:gd name="T5" fmla="*/ 152 h 153"/>
                <a:gd name="T6" fmla="*/ 327 w 333"/>
                <a:gd name="T7" fmla="*/ 7 h 153"/>
                <a:gd name="T8" fmla="*/ 138 w 333"/>
                <a:gd name="T9" fmla="*/ 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53">
                  <a:moveTo>
                    <a:pt x="138" y="15"/>
                  </a:moveTo>
                  <a:cubicBezTo>
                    <a:pt x="78" y="37"/>
                    <a:pt x="37" y="55"/>
                    <a:pt x="0" y="92"/>
                  </a:cubicBezTo>
                  <a:cubicBezTo>
                    <a:pt x="11" y="119"/>
                    <a:pt x="40" y="153"/>
                    <a:pt x="118" y="152"/>
                  </a:cubicBezTo>
                  <a:cubicBezTo>
                    <a:pt x="240" y="151"/>
                    <a:pt x="333" y="74"/>
                    <a:pt x="327" y="7"/>
                  </a:cubicBezTo>
                  <a:cubicBezTo>
                    <a:pt x="251" y="4"/>
                    <a:pt x="179" y="0"/>
                    <a:pt x="138" y="15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iṥ1ïďé"/>
            <p:cNvSpPr/>
            <p:nvPr/>
          </p:nvSpPr>
          <p:spPr bwMode="auto">
            <a:xfrm>
              <a:off x="2985260" y="3033775"/>
              <a:ext cx="2040825" cy="979699"/>
            </a:xfrm>
            <a:custGeom>
              <a:avLst/>
              <a:gdLst>
                <a:gd name="T0" fmla="*/ 1101 w 1195"/>
                <a:gd name="T1" fmla="*/ 8 h 574"/>
                <a:gd name="T2" fmla="*/ 934 w 1195"/>
                <a:gd name="T3" fmla="*/ 91 h 574"/>
                <a:gd name="T4" fmla="*/ 552 w 1195"/>
                <a:gd name="T5" fmla="*/ 76 h 574"/>
                <a:gd name="T6" fmla="*/ 379 w 1195"/>
                <a:gd name="T7" fmla="*/ 228 h 574"/>
                <a:gd name="T8" fmla="*/ 138 w 1195"/>
                <a:gd name="T9" fmla="*/ 376 h 574"/>
                <a:gd name="T10" fmla="*/ 60 w 1195"/>
                <a:gd name="T11" fmla="*/ 522 h 574"/>
                <a:gd name="T12" fmla="*/ 412 w 1195"/>
                <a:gd name="T13" fmla="*/ 426 h 574"/>
                <a:gd name="T14" fmla="*/ 436 w 1195"/>
                <a:gd name="T15" fmla="*/ 387 h 574"/>
                <a:gd name="T16" fmla="*/ 572 w 1195"/>
                <a:gd name="T17" fmla="*/ 470 h 574"/>
                <a:gd name="T18" fmla="*/ 904 w 1195"/>
                <a:gd name="T19" fmla="*/ 289 h 574"/>
                <a:gd name="T20" fmla="*/ 901 w 1195"/>
                <a:gd name="T21" fmla="*/ 236 h 574"/>
                <a:gd name="T22" fmla="*/ 1104 w 1195"/>
                <a:gd name="T23" fmla="*/ 184 h 574"/>
                <a:gd name="T24" fmla="*/ 1101 w 1195"/>
                <a:gd name="T25" fmla="*/ 8 h 574"/>
                <a:gd name="T26" fmla="*/ 608 w 1195"/>
                <a:gd name="T27" fmla="*/ 379 h 574"/>
                <a:gd name="T28" fmla="*/ 490 w 1195"/>
                <a:gd name="T29" fmla="*/ 319 h 574"/>
                <a:gd name="T30" fmla="*/ 628 w 1195"/>
                <a:gd name="T31" fmla="*/ 242 h 574"/>
                <a:gd name="T32" fmla="*/ 817 w 1195"/>
                <a:gd name="T33" fmla="*/ 234 h 574"/>
                <a:gd name="T34" fmla="*/ 608 w 1195"/>
                <a:gd name="T35" fmla="*/ 37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5" h="574">
                  <a:moveTo>
                    <a:pt x="1101" y="8"/>
                  </a:moveTo>
                  <a:cubicBezTo>
                    <a:pt x="1024" y="0"/>
                    <a:pt x="1006" y="83"/>
                    <a:pt x="934" y="91"/>
                  </a:cubicBezTo>
                  <a:cubicBezTo>
                    <a:pt x="863" y="99"/>
                    <a:pt x="674" y="31"/>
                    <a:pt x="552" y="76"/>
                  </a:cubicBezTo>
                  <a:cubicBezTo>
                    <a:pt x="506" y="92"/>
                    <a:pt x="423" y="160"/>
                    <a:pt x="379" y="228"/>
                  </a:cubicBezTo>
                  <a:cubicBezTo>
                    <a:pt x="319" y="323"/>
                    <a:pt x="269" y="400"/>
                    <a:pt x="138" y="376"/>
                  </a:cubicBezTo>
                  <a:cubicBezTo>
                    <a:pt x="33" y="358"/>
                    <a:pt x="0" y="470"/>
                    <a:pt x="60" y="522"/>
                  </a:cubicBezTo>
                  <a:cubicBezTo>
                    <a:pt x="120" y="574"/>
                    <a:pt x="343" y="548"/>
                    <a:pt x="412" y="426"/>
                  </a:cubicBezTo>
                  <a:cubicBezTo>
                    <a:pt x="420" y="412"/>
                    <a:pt x="428" y="399"/>
                    <a:pt x="436" y="387"/>
                  </a:cubicBezTo>
                  <a:cubicBezTo>
                    <a:pt x="454" y="423"/>
                    <a:pt x="493" y="464"/>
                    <a:pt x="572" y="470"/>
                  </a:cubicBezTo>
                  <a:cubicBezTo>
                    <a:pt x="714" y="481"/>
                    <a:pt x="887" y="380"/>
                    <a:pt x="904" y="289"/>
                  </a:cubicBezTo>
                  <a:cubicBezTo>
                    <a:pt x="908" y="269"/>
                    <a:pt x="906" y="252"/>
                    <a:pt x="901" y="236"/>
                  </a:cubicBezTo>
                  <a:cubicBezTo>
                    <a:pt x="985" y="237"/>
                    <a:pt x="1063" y="228"/>
                    <a:pt x="1104" y="184"/>
                  </a:cubicBezTo>
                  <a:cubicBezTo>
                    <a:pt x="1195" y="86"/>
                    <a:pt x="1147" y="12"/>
                    <a:pt x="1101" y="8"/>
                  </a:cubicBezTo>
                  <a:close/>
                  <a:moveTo>
                    <a:pt x="608" y="379"/>
                  </a:moveTo>
                  <a:cubicBezTo>
                    <a:pt x="530" y="380"/>
                    <a:pt x="501" y="346"/>
                    <a:pt x="490" y="319"/>
                  </a:cubicBezTo>
                  <a:cubicBezTo>
                    <a:pt x="527" y="282"/>
                    <a:pt x="568" y="264"/>
                    <a:pt x="628" y="242"/>
                  </a:cubicBezTo>
                  <a:cubicBezTo>
                    <a:pt x="669" y="227"/>
                    <a:pt x="741" y="231"/>
                    <a:pt x="817" y="234"/>
                  </a:cubicBezTo>
                  <a:cubicBezTo>
                    <a:pt x="823" y="301"/>
                    <a:pt x="730" y="378"/>
                    <a:pt x="608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iśļïďê"/>
            <p:cNvSpPr/>
            <p:nvPr/>
          </p:nvSpPr>
          <p:spPr bwMode="auto">
            <a:xfrm>
              <a:off x="3698708" y="2989831"/>
              <a:ext cx="538964" cy="279175"/>
            </a:xfrm>
            <a:custGeom>
              <a:avLst/>
              <a:gdLst>
                <a:gd name="T0" fmla="*/ 73 w 315"/>
                <a:gd name="T1" fmla="*/ 164 h 164"/>
                <a:gd name="T2" fmla="*/ 10 w 315"/>
                <a:gd name="T3" fmla="*/ 112 h 164"/>
                <a:gd name="T4" fmla="*/ 70 w 315"/>
                <a:gd name="T5" fmla="*/ 77 h 164"/>
                <a:gd name="T6" fmla="*/ 116 w 315"/>
                <a:gd name="T7" fmla="*/ 26 h 164"/>
                <a:gd name="T8" fmla="*/ 214 w 315"/>
                <a:gd name="T9" fmla="*/ 39 h 164"/>
                <a:gd name="T10" fmla="*/ 258 w 315"/>
                <a:gd name="T11" fmla="*/ 17 h 164"/>
                <a:gd name="T12" fmla="*/ 245 w 315"/>
                <a:gd name="T13" fmla="*/ 118 h 164"/>
                <a:gd name="T14" fmla="*/ 245 w 315"/>
                <a:gd name="T15" fmla="*/ 65 h 164"/>
                <a:gd name="T16" fmla="*/ 204 w 315"/>
                <a:gd name="T17" fmla="*/ 122 h 164"/>
                <a:gd name="T18" fmla="*/ 135 w 315"/>
                <a:gd name="T19" fmla="*/ 144 h 164"/>
                <a:gd name="T20" fmla="*/ 73 w 315"/>
                <a:gd name="T21" fmla="*/ 109 h 164"/>
                <a:gd name="T22" fmla="*/ 73 w 315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164">
                  <a:moveTo>
                    <a:pt x="73" y="164"/>
                  </a:moveTo>
                  <a:cubicBezTo>
                    <a:pt x="73" y="164"/>
                    <a:pt x="19" y="164"/>
                    <a:pt x="10" y="112"/>
                  </a:cubicBezTo>
                  <a:cubicBezTo>
                    <a:pt x="0" y="60"/>
                    <a:pt x="51" y="63"/>
                    <a:pt x="70" y="77"/>
                  </a:cubicBezTo>
                  <a:cubicBezTo>
                    <a:pt x="70" y="77"/>
                    <a:pt x="74" y="42"/>
                    <a:pt x="116" y="26"/>
                  </a:cubicBezTo>
                  <a:cubicBezTo>
                    <a:pt x="159" y="10"/>
                    <a:pt x="198" y="17"/>
                    <a:pt x="214" y="39"/>
                  </a:cubicBezTo>
                  <a:cubicBezTo>
                    <a:pt x="214" y="39"/>
                    <a:pt x="222" y="0"/>
                    <a:pt x="258" y="17"/>
                  </a:cubicBezTo>
                  <a:cubicBezTo>
                    <a:pt x="294" y="34"/>
                    <a:pt x="315" y="104"/>
                    <a:pt x="245" y="118"/>
                  </a:cubicBezTo>
                  <a:cubicBezTo>
                    <a:pt x="245" y="118"/>
                    <a:pt x="275" y="75"/>
                    <a:pt x="245" y="65"/>
                  </a:cubicBezTo>
                  <a:cubicBezTo>
                    <a:pt x="214" y="55"/>
                    <a:pt x="191" y="85"/>
                    <a:pt x="204" y="122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03" y="96"/>
                    <a:pt x="73" y="109"/>
                  </a:cubicBezTo>
                  <a:cubicBezTo>
                    <a:pt x="43" y="121"/>
                    <a:pt x="59" y="152"/>
                    <a:pt x="73" y="164"/>
                  </a:cubicBezTo>
                  <a:close/>
                </a:path>
              </a:pathLst>
            </a:custGeom>
            <a:solidFill>
              <a:srgbClr val="6AC8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72" name="文本框 271"/>
          <p:cNvSpPr txBox="1"/>
          <p:nvPr/>
        </p:nvSpPr>
        <p:spPr>
          <a:xfrm>
            <a:off x="4469217" y="1340768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4469217" y="1761753"/>
            <a:ext cx="4917852" cy="325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请您在此补充文字用于解释说明，请您在此补充文字用于解释说明。请您在此补充文字用于解释说明，请您在此补充文字用于解释说明。请您在此补充文字用于解释说明，请您在此补充文字用于解释说明。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文本框 1565"/>
          <p:cNvSpPr txBox="1"/>
          <p:nvPr/>
        </p:nvSpPr>
        <p:spPr>
          <a:xfrm>
            <a:off x="1914781" y="2885365"/>
            <a:ext cx="2270865" cy="16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请您在此补充文字用于解释说明，请您在此补充文字用于解释说明</a:t>
            </a:r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请您在此补充文字用于解释说明。</a:t>
            </a:r>
            <a:endParaRPr lang="en-US" altLang="zh-CN" sz="16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71342" y="492778"/>
            <a:ext cx="2169332" cy="5291910"/>
            <a:chOff x="-1671609" y="8757592"/>
            <a:chExt cx="2460046" cy="5529247"/>
          </a:xfrm>
          <a:solidFill>
            <a:schemeClr val="accent1">
              <a:lumMod val="75000"/>
            </a:schemeClr>
          </a:solidFill>
        </p:grpSpPr>
        <p:sp>
          <p:nvSpPr>
            <p:cNvPr id="232" name="íṩļïďè"/>
            <p:cNvSpPr/>
            <p:nvPr/>
          </p:nvSpPr>
          <p:spPr bwMode="auto">
            <a:xfrm>
              <a:off x="-998862" y="8757592"/>
              <a:ext cx="1243412" cy="2900178"/>
            </a:xfrm>
            <a:custGeom>
              <a:avLst/>
              <a:gdLst>
                <a:gd name="T0" fmla="*/ 176 w 357"/>
                <a:gd name="T1" fmla="*/ 0 h 835"/>
                <a:gd name="T2" fmla="*/ 189 w 357"/>
                <a:gd name="T3" fmla="*/ 0 h 835"/>
                <a:gd name="T4" fmla="*/ 189 w 357"/>
                <a:gd name="T5" fmla="*/ 240 h 835"/>
                <a:gd name="T6" fmla="*/ 247 w 357"/>
                <a:gd name="T7" fmla="*/ 244 h 835"/>
                <a:gd name="T8" fmla="*/ 260 w 357"/>
                <a:gd name="T9" fmla="*/ 271 h 835"/>
                <a:gd name="T10" fmla="*/ 349 w 357"/>
                <a:gd name="T11" fmla="*/ 405 h 835"/>
                <a:gd name="T12" fmla="*/ 340 w 357"/>
                <a:gd name="T13" fmla="*/ 440 h 835"/>
                <a:gd name="T14" fmla="*/ 327 w 357"/>
                <a:gd name="T15" fmla="*/ 405 h 835"/>
                <a:gd name="T16" fmla="*/ 274 w 357"/>
                <a:gd name="T17" fmla="*/ 293 h 835"/>
                <a:gd name="T18" fmla="*/ 105 w 357"/>
                <a:gd name="T19" fmla="*/ 289 h 835"/>
                <a:gd name="T20" fmla="*/ 38 w 357"/>
                <a:gd name="T21" fmla="*/ 356 h 835"/>
                <a:gd name="T22" fmla="*/ 34 w 357"/>
                <a:gd name="T23" fmla="*/ 832 h 835"/>
                <a:gd name="T24" fmla="*/ 16 w 357"/>
                <a:gd name="T25" fmla="*/ 787 h 835"/>
                <a:gd name="T26" fmla="*/ 16 w 357"/>
                <a:gd name="T27" fmla="*/ 605 h 835"/>
                <a:gd name="T28" fmla="*/ 38 w 357"/>
                <a:gd name="T29" fmla="*/ 307 h 835"/>
                <a:gd name="T30" fmla="*/ 114 w 357"/>
                <a:gd name="T31" fmla="*/ 244 h 835"/>
                <a:gd name="T32" fmla="*/ 176 w 357"/>
                <a:gd name="T33" fmla="*/ 244 h 835"/>
                <a:gd name="T34" fmla="*/ 176 w 357"/>
                <a:gd name="T3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7" h="835">
                  <a:moveTo>
                    <a:pt x="176" y="0"/>
                  </a:moveTo>
                  <a:cubicBezTo>
                    <a:pt x="180" y="0"/>
                    <a:pt x="185" y="0"/>
                    <a:pt x="189" y="0"/>
                  </a:cubicBezTo>
                  <a:cubicBezTo>
                    <a:pt x="189" y="80"/>
                    <a:pt x="189" y="160"/>
                    <a:pt x="189" y="240"/>
                  </a:cubicBezTo>
                  <a:cubicBezTo>
                    <a:pt x="200" y="250"/>
                    <a:pt x="229" y="242"/>
                    <a:pt x="247" y="244"/>
                  </a:cubicBezTo>
                  <a:cubicBezTo>
                    <a:pt x="264" y="240"/>
                    <a:pt x="250" y="268"/>
                    <a:pt x="260" y="271"/>
                  </a:cubicBezTo>
                  <a:cubicBezTo>
                    <a:pt x="318" y="279"/>
                    <a:pt x="352" y="326"/>
                    <a:pt x="349" y="405"/>
                  </a:cubicBezTo>
                  <a:cubicBezTo>
                    <a:pt x="349" y="416"/>
                    <a:pt x="357" y="438"/>
                    <a:pt x="340" y="440"/>
                  </a:cubicBezTo>
                  <a:cubicBezTo>
                    <a:pt x="318" y="443"/>
                    <a:pt x="328" y="412"/>
                    <a:pt x="327" y="405"/>
                  </a:cubicBezTo>
                  <a:cubicBezTo>
                    <a:pt x="324" y="351"/>
                    <a:pt x="320" y="310"/>
                    <a:pt x="274" y="293"/>
                  </a:cubicBezTo>
                  <a:cubicBezTo>
                    <a:pt x="238" y="281"/>
                    <a:pt x="149" y="279"/>
                    <a:pt x="105" y="289"/>
                  </a:cubicBezTo>
                  <a:cubicBezTo>
                    <a:pt x="80" y="294"/>
                    <a:pt x="42" y="326"/>
                    <a:pt x="38" y="356"/>
                  </a:cubicBezTo>
                  <a:cubicBezTo>
                    <a:pt x="19" y="488"/>
                    <a:pt x="56" y="702"/>
                    <a:pt x="34" y="832"/>
                  </a:cubicBezTo>
                  <a:cubicBezTo>
                    <a:pt x="6" y="835"/>
                    <a:pt x="17" y="801"/>
                    <a:pt x="16" y="787"/>
                  </a:cubicBezTo>
                  <a:cubicBezTo>
                    <a:pt x="12" y="731"/>
                    <a:pt x="16" y="669"/>
                    <a:pt x="16" y="605"/>
                  </a:cubicBezTo>
                  <a:cubicBezTo>
                    <a:pt x="16" y="496"/>
                    <a:pt x="0" y="357"/>
                    <a:pt x="38" y="307"/>
                  </a:cubicBezTo>
                  <a:cubicBezTo>
                    <a:pt x="64" y="273"/>
                    <a:pt x="103" y="287"/>
                    <a:pt x="114" y="244"/>
                  </a:cubicBezTo>
                  <a:cubicBezTo>
                    <a:pt x="134" y="244"/>
                    <a:pt x="155" y="244"/>
                    <a:pt x="176" y="244"/>
                  </a:cubicBezTo>
                  <a:cubicBezTo>
                    <a:pt x="176" y="163"/>
                    <a:pt x="176" y="81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îŝ1íḍè"/>
            <p:cNvSpPr/>
            <p:nvPr/>
          </p:nvSpPr>
          <p:spPr bwMode="auto">
            <a:xfrm>
              <a:off x="-968739" y="10966613"/>
              <a:ext cx="1285249" cy="2788053"/>
            </a:xfrm>
            <a:custGeom>
              <a:avLst/>
              <a:gdLst>
                <a:gd name="T0" fmla="*/ 318 w 369"/>
                <a:gd name="T1" fmla="*/ 0 h 803"/>
                <a:gd name="T2" fmla="*/ 331 w 369"/>
                <a:gd name="T3" fmla="*/ 0 h 803"/>
                <a:gd name="T4" fmla="*/ 340 w 369"/>
                <a:gd name="T5" fmla="*/ 53 h 803"/>
                <a:gd name="T6" fmla="*/ 340 w 369"/>
                <a:gd name="T7" fmla="*/ 227 h 803"/>
                <a:gd name="T8" fmla="*/ 247 w 369"/>
                <a:gd name="T9" fmla="*/ 547 h 803"/>
                <a:gd name="T10" fmla="*/ 247 w 369"/>
                <a:gd name="T11" fmla="*/ 578 h 803"/>
                <a:gd name="T12" fmla="*/ 185 w 369"/>
                <a:gd name="T13" fmla="*/ 578 h 803"/>
                <a:gd name="T14" fmla="*/ 180 w 369"/>
                <a:gd name="T15" fmla="*/ 654 h 803"/>
                <a:gd name="T16" fmla="*/ 207 w 369"/>
                <a:gd name="T17" fmla="*/ 689 h 803"/>
                <a:gd name="T18" fmla="*/ 180 w 369"/>
                <a:gd name="T19" fmla="*/ 752 h 803"/>
                <a:gd name="T20" fmla="*/ 216 w 369"/>
                <a:gd name="T21" fmla="*/ 783 h 803"/>
                <a:gd name="T22" fmla="*/ 140 w 369"/>
                <a:gd name="T23" fmla="*/ 783 h 803"/>
                <a:gd name="T24" fmla="*/ 167 w 369"/>
                <a:gd name="T25" fmla="*/ 756 h 803"/>
                <a:gd name="T26" fmla="*/ 140 w 369"/>
                <a:gd name="T27" fmla="*/ 698 h 803"/>
                <a:gd name="T28" fmla="*/ 167 w 369"/>
                <a:gd name="T29" fmla="*/ 658 h 803"/>
                <a:gd name="T30" fmla="*/ 167 w 369"/>
                <a:gd name="T31" fmla="*/ 578 h 803"/>
                <a:gd name="T32" fmla="*/ 100 w 369"/>
                <a:gd name="T33" fmla="*/ 578 h 803"/>
                <a:gd name="T34" fmla="*/ 100 w 369"/>
                <a:gd name="T35" fmla="*/ 547 h 803"/>
                <a:gd name="T36" fmla="*/ 7 w 369"/>
                <a:gd name="T37" fmla="*/ 400 h 803"/>
                <a:gd name="T38" fmla="*/ 20 w 369"/>
                <a:gd name="T39" fmla="*/ 365 h 803"/>
                <a:gd name="T40" fmla="*/ 29 w 369"/>
                <a:gd name="T41" fmla="*/ 409 h 803"/>
                <a:gd name="T42" fmla="*/ 96 w 369"/>
                <a:gd name="T43" fmla="*/ 529 h 803"/>
                <a:gd name="T44" fmla="*/ 260 w 369"/>
                <a:gd name="T45" fmla="*/ 525 h 803"/>
                <a:gd name="T46" fmla="*/ 318 w 369"/>
                <a:gd name="T47" fmla="*/ 236 h 803"/>
                <a:gd name="T48" fmla="*/ 318 w 369"/>
                <a:gd name="T49" fmla="*/ 13 h 803"/>
                <a:gd name="T50" fmla="*/ 318 w 369"/>
                <a:gd name="T51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9" h="803">
                  <a:moveTo>
                    <a:pt x="318" y="0"/>
                  </a:moveTo>
                  <a:cubicBezTo>
                    <a:pt x="323" y="0"/>
                    <a:pt x="327" y="0"/>
                    <a:pt x="331" y="0"/>
                  </a:cubicBezTo>
                  <a:cubicBezTo>
                    <a:pt x="348" y="9"/>
                    <a:pt x="340" y="35"/>
                    <a:pt x="340" y="53"/>
                  </a:cubicBezTo>
                  <a:cubicBezTo>
                    <a:pt x="341" y="105"/>
                    <a:pt x="340" y="166"/>
                    <a:pt x="340" y="227"/>
                  </a:cubicBezTo>
                  <a:cubicBezTo>
                    <a:pt x="340" y="381"/>
                    <a:pt x="369" y="529"/>
                    <a:pt x="247" y="547"/>
                  </a:cubicBezTo>
                  <a:cubicBezTo>
                    <a:pt x="247" y="557"/>
                    <a:pt x="247" y="568"/>
                    <a:pt x="247" y="578"/>
                  </a:cubicBezTo>
                  <a:cubicBezTo>
                    <a:pt x="226" y="578"/>
                    <a:pt x="205" y="578"/>
                    <a:pt x="185" y="578"/>
                  </a:cubicBezTo>
                  <a:cubicBezTo>
                    <a:pt x="174" y="595"/>
                    <a:pt x="183" y="630"/>
                    <a:pt x="180" y="654"/>
                  </a:cubicBezTo>
                  <a:cubicBezTo>
                    <a:pt x="194" y="674"/>
                    <a:pt x="205" y="668"/>
                    <a:pt x="207" y="689"/>
                  </a:cubicBezTo>
                  <a:cubicBezTo>
                    <a:pt x="210" y="718"/>
                    <a:pt x="178" y="721"/>
                    <a:pt x="180" y="752"/>
                  </a:cubicBezTo>
                  <a:cubicBezTo>
                    <a:pt x="185" y="769"/>
                    <a:pt x="222" y="754"/>
                    <a:pt x="216" y="783"/>
                  </a:cubicBezTo>
                  <a:cubicBezTo>
                    <a:pt x="208" y="802"/>
                    <a:pt x="148" y="803"/>
                    <a:pt x="140" y="783"/>
                  </a:cubicBezTo>
                  <a:cubicBezTo>
                    <a:pt x="134" y="759"/>
                    <a:pt x="156" y="763"/>
                    <a:pt x="167" y="756"/>
                  </a:cubicBezTo>
                  <a:cubicBezTo>
                    <a:pt x="177" y="728"/>
                    <a:pt x="141" y="720"/>
                    <a:pt x="140" y="698"/>
                  </a:cubicBezTo>
                  <a:cubicBezTo>
                    <a:pt x="140" y="681"/>
                    <a:pt x="148" y="672"/>
                    <a:pt x="167" y="658"/>
                  </a:cubicBezTo>
                  <a:cubicBezTo>
                    <a:pt x="167" y="632"/>
                    <a:pt x="167" y="605"/>
                    <a:pt x="167" y="578"/>
                  </a:cubicBezTo>
                  <a:cubicBezTo>
                    <a:pt x="145" y="578"/>
                    <a:pt x="122" y="578"/>
                    <a:pt x="100" y="578"/>
                  </a:cubicBezTo>
                  <a:cubicBezTo>
                    <a:pt x="100" y="568"/>
                    <a:pt x="100" y="557"/>
                    <a:pt x="100" y="547"/>
                  </a:cubicBezTo>
                  <a:cubicBezTo>
                    <a:pt x="40" y="536"/>
                    <a:pt x="0" y="488"/>
                    <a:pt x="7" y="400"/>
                  </a:cubicBezTo>
                  <a:cubicBezTo>
                    <a:pt x="8" y="389"/>
                    <a:pt x="0" y="364"/>
                    <a:pt x="20" y="365"/>
                  </a:cubicBezTo>
                  <a:cubicBezTo>
                    <a:pt x="37" y="375"/>
                    <a:pt x="29" y="399"/>
                    <a:pt x="29" y="409"/>
                  </a:cubicBezTo>
                  <a:cubicBezTo>
                    <a:pt x="30" y="467"/>
                    <a:pt x="40" y="517"/>
                    <a:pt x="96" y="529"/>
                  </a:cubicBezTo>
                  <a:cubicBezTo>
                    <a:pt x="136" y="538"/>
                    <a:pt x="221" y="537"/>
                    <a:pt x="260" y="525"/>
                  </a:cubicBezTo>
                  <a:cubicBezTo>
                    <a:pt x="341" y="499"/>
                    <a:pt x="318" y="356"/>
                    <a:pt x="318" y="236"/>
                  </a:cubicBezTo>
                  <a:cubicBezTo>
                    <a:pt x="318" y="156"/>
                    <a:pt x="318" y="82"/>
                    <a:pt x="318" y="13"/>
                  </a:cubicBezTo>
                  <a:cubicBezTo>
                    <a:pt x="318" y="9"/>
                    <a:pt x="318" y="4"/>
                    <a:pt x="3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4" name="î$ļïḋê"/>
            <p:cNvSpPr/>
            <p:nvPr/>
          </p:nvSpPr>
          <p:spPr bwMode="auto">
            <a:xfrm>
              <a:off x="-1671609" y="11609238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7" name="íşlïḍe"/>
            <p:cNvSpPr/>
            <p:nvPr/>
          </p:nvSpPr>
          <p:spPr bwMode="auto">
            <a:xfrm>
              <a:off x="-634038" y="13747972"/>
              <a:ext cx="379885" cy="538867"/>
            </a:xfrm>
            <a:custGeom>
              <a:avLst/>
              <a:gdLst>
                <a:gd name="T0" fmla="*/ 62 w 109"/>
                <a:gd name="T1" fmla="*/ 0 h 155"/>
                <a:gd name="T2" fmla="*/ 98 w 109"/>
                <a:gd name="T3" fmla="*/ 0 h 155"/>
                <a:gd name="T4" fmla="*/ 40 w 109"/>
                <a:gd name="T5" fmla="*/ 155 h 155"/>
                <a:gd name="T6" fmla="*/ 0 w 109"/>
                <a:gd name="T7" fmla="*/ 120 h 155"/>
                <a:gd name="T8" fmla="*/ 62 w 10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55">
                  <a:moveTo>
                    <a:pt x="62" y="0"/>
                  </a:moveTo>
                  <a:cubicBezTo>
                    <a:pt x="74" y="0"/>
                    <a:pt x="86" y="0"/>
                    <a:pt x="98" y="0"/>
                  </a:cubicBezTo>
                  <a:cubicBezTo>
                    <a:pt x="109" y="66"/>
                    <a:pt x="99" y="145"/>
                    <a:pt x="40" y="155"/>
                  </a:cubicBezTo>
                  <a:cubicBezTo>
                    <a:pt x="21" y="149"/>
                    <a:pt x="32" y="113"/>
                    <a:pt x="0" y="120"/>
                  </a:cubicBezTo>
                  <a:cubicBezTo>
                    <a:pt x="32" y="92"/>
                    <a:pt x="68" y="66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2" name="î$ļïḋê"/>
            <p:cNvSpPr/>
            <p:nvPr/>
          </p:nvSpPr>
          <p:spPr bwMode="auto">
            <a:xfrm>
              <a:off x="-155417" y="10223101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3346" y="482690"/>
            <a:ext cx="1096473" cy="2342140"/>
            <a:chOff x="443346" y="482690"/>
            <a:chExt cx="1386831" cy="2962364"/>
          </a:xfrm>
        </p:grpSpPr>
        <p:sp>
          <p:nvSpPr>
            <p:cNvPr id="255" name="íşļiḍê"/>
            <p:cNvSpPr/>
            <p:nvPr/>
          </p:nvSpPr>
          <p:spPr bwMode="auto">
            <a:xfrm>
              <a:off x="1102511" y="2359371"/>
              <a:ext cx="68502" cy="1085683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6" name="îSliḓe"/>
            <p:cNvSpPr/>
            <p:nvPr/>
          </p:nvSpPr>
          <p:spPr bwMode="auto">
            <a:xfrm>
              <a:off x="1102511" y="2359371"/>
              <a:ext cx="68502" cy="1085683"/>
            </a:xfrm>
            <a:custGeom>
              <a:avLst/>
              <a:gdLst>
                <a:gd name="T0" fmla="*/ 0 w 53"/>
                <a:gd name="T1" fmla="*/ 0 h 840"/>
                <a:gd name="T2" fmla="*/ 0 w 53"/>
                <a:gd name="T3" fmla="*/ 840 h 840"/>
                <a:gd name="T4" fmla="*/ 53 w 53"/>
                <a:gd name="T5" fmla="*/ 840 h 840"/>
                <a:gd name="T6" fmla="*/ 53 w 53"/>
                <a:gd name="T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40">
                  <a:moveTo>
                    <a:pt x="0" y="0"/>
                  </a:moveTo>
                  <a:lnTo>
                    <a:pt x="0" y="840"/>
                  </a:lnTo>
                  <a:lnTo>
                    <a:pt x="53" y="84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7" name="íṧlîḑê"/>
            <p:cNvSpPr/>
            <p:nvPr/>
          </p:nvSpPr>
          <p:spPr bwMode="auto">
            <a:xfrm>
              <a:off x="1102511" y="482690"/>
              <a:ext cx="68502" cy="85303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8" name="ïṥľîdé"/>
            <p:cNvSpPr/>
            <p:nvPr/>
          </p:nvSpPr>
          <p:spPr bwMode="auto">
            <a:xfrm>
              <a:off x="1102511" y="482690"/>
              <a:ext cx="68502" cy="853037"/>
            </a:xfrm>
            <a:custGeom>
              <a:avLst/>
              <a:gdLst>
                <a:gd name="T0" fmla="*/ 0 w 53"/>
                <a:gd name="T1" fmla="*/ 0 h 660"/>
                <a:gd name="T2" fmla="*/ 0 w 53"/>
                <a:gd name="T3" fmla="*/ 660 h 660"/>
                <a:gd name="T4" fmla="*/ 53 w 53"/>
                <a:gd name="T5" fmla="*/ 660 h 660"/>
                <a:gd name="T6" fmla="*/ 53 w 53"/>
                <a:gd name="T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0">
                  <a:moveTo>
                    <a:pt x="0" y="0"/>
                  </a:moveTo>
                  <a:lnTo>
                    <a:pt x="0" y="660"/>
                  </a:lnTo>
                  <a:lnTo>
                    <a:pt x="53" y="66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9" name="îŝļïḍê"/>
            <p:cNvSpPr/>
            <p:nvPr/>
          </p:nvSpPr>
          <p:spPr bwMode="auto">
            <a:xfrm>
              <a:off x="443346" y="1277565"/>
              <a:ext cx="1386831" cy="1181326"/>
            </a:xfrm>
            <a:custGeom>
              <a:avLst/>
              <a:gdLst>
                <a:gd name="T0" fmla="*/ 809 w 812"/>
                <a:gd name="T1" fmla="*/ 411 h 692"/>
                <a:gd name="T2" fmla="*/ 406 w 812"/>
                <a:gd name="T3" fmla="*/ 0 h 692"/>
                <a:gd name="T4" fmla="*/ 3 w 812"/>
                <a:gd name="T5" fmla="*/ 411 h 692"/>
                <a:gd name="T6" fmla="*/ 3 w 812"/>
                <a:gd name="T7" fmla="*/ 402 h 692"/>
                <a:gd name="T8" fmla="*/ 406 w 812"/>
                <a:gd name="T9" fmla="*/ 692 h 692"/>
                <a:gd name="T10" fmla="*/ 809 w 812"/>
                <a:gd name="T11" fmla="*/ 402 h 692"/>
                <a:gd name="T12" fmla="*/ 809 w 812"/>
                <a:gd name="T13" fmla="*/ 41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692">
                  <a:moveTo>
                    <a:pt x="809" y="411"/>
                  </a:moveTo>
                  <a:cubicBezTo>
                    <a:pt x="812" y="101"/>
                    <a:pt x="549" y="0"/>
                    <a:pt x="406" y="0"/>
                  </a:cubicBezTo>
                  <a:cubicBezTo>
                    <a:pt x="263" y="0"/>
                    <a:pt x="0" y="101"/>
                    <a:pt x="3" y="411"/>
                  </a:cubicBezTo>
                  <a:cubicBezTo>
                    <a:pt x="3" y="402"/>
                    <a:pt x="3" y="402"/>
                    <a:pt x="3" y="402"/>
                  </a:cubicBezTo>
                  <a:cubicBezTo>
                    <a:pt x="3" y="611"/>
                    <a:pt x="228" y="692"/>
                    <a:pt x="406" y="692"/>
                  </a:cubicBezTo>
                  <a:cubicBezTo>
                    <a:pt x="584" y="692"/>
                    <a:pt x="809" y="611"/>
                    <a:pt x="809" y="402"/>
                  </a:cubicBezTo>
                  <a:lnTo>
                    <a:pt x="809" y="41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0" name="ïṧ1ïḓe"/>
            <p:cNvSpPr/>
            <p:nvPr/>
          </p:nvSpPr>
          <p:spPr bwMode="auto">
            <a:xfrm>
              <a:off x="953876" y="1260763"/>
              <a:ext cx="191287" cy="1239488"/>
            </a:xfrm>
            <a:custGeom>
              <a:avLst/>
              <a:gdLst>
                <a:gd name="T0" fmla="*/ 106 w 112"/>
                <a:gd name="T1" fmla="*/ 0 h 726"/>
                <a:gd name="T2" fmla="*/ 57 w 112"/>
                <a:gd name="T3" fmla="*/ 80 h 726"/>
                <a:gd name="T4" fmla="*/ 0 w 112"/>
                <a:gd name="T5" fmla="*/ 395 h 726"/>
                <a:gd name="T6" fmla="*/ 0 w 112"/>
                <a:gd name="T7" fmla="*/ 423 h 726"/>
                <a:gd name="T8" fmla="*/ 33 w 112"/>
                <a:gd name="T9" fmla="*/ 630 h 726"/>
                <a:gd name="T10" fmla="*/ 64 w 112"/>
                <a:gd name="T11" fmla="*/ 693 h 726"/>
                <a:gd name="T12" fmla="*/ 96 w 112"/>
                <a:gd name="T13" fmla="*/ 726 h 726"/>
                <a:gd name="T14" fmla="*/ 100 w 112"/>
                <a:gd name="T15" fmla="*/ 719 h 726"/>
                <a:gd name="T16" fmla="*/ 70 w 112"/>
                <a:gd name="T17" fmla="*/ 688 h 726"/>
                <a:gd name="T18" fmla="*/ 8 w 112"/>
                <a:gd name="T19" fmla="*/ 423 h 726"/>
                <a:gd name="T20" fmla="*/ 8 w 112"/>
                <a:gd name="T21" fmla="*/ 395 h 726"/>
                <a:gd name="T22" fmla="*/ 64 w 112"/>
                <a:gd name="T23" fmla="*/ 83 h 726"/>
                <a:gd name="T24" fmla="*/ 97 w 112"/>
                <a:gd name="T25" fmla="*/ 22 h 726"/>
                <a:gd name="T26" fmla="*/ 108 w 112"/>
                <a:gd name="T27" fmla="*/ 9 h 726"/>
                <a:gd name="T28" fmla="*/ 111 w 112"/>
                <a:gd name="T29" fmla="*/ 7 h 726"/>
                <a:gd name="T30" fmla="*/ 111 w 112"/>
                <a:gd name="T31" fmla="*/ 6 h 726"/>
                <a:gd name="T32" fmla="*/ 112 w 112"/>
                <a:gd name="T33" fmla="*/ 6 h 726"/>
                <a:gd name="T34" fmla="*/ 112 w 112"/>
                <a:gd name="T35" fmla="*/ 6 h 726"/>
                <a:gd name="T36" fmla="*/ 111 w 112"/>
                <a:gd name="T37" fmla="*/ 5 h 726"/>
                <a:gd name="T38" fmla="*/ 112 w 112"/>
                <a:gd name="T39" fmla="*/ 6 h 726"/>
                <a:gd name="T40" fmla="*/ 112 w 112"/>
                <a:gd name="T41" fmla="*/ 6 h 726"/>
                <a:gd name="T42" fmla="*/ 111 w 112"/>
                <a:gd name="T43" fmla="*/ 5 h 726"/>
                <a:gd name="T44" fmla="*/ 112 w 112"/>
                <a:gd name="T45" fmla="*/ 6 h 726"/>
                <a:gd name="T46" fmla="*/ 106 w 112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726">
                  <a:moveTo>
                    <a:pt x="106" y="0"/>
                  </a:moveTo>
                  <a:cubicBezTo>
                    <a:pt x="106" y="0"/>
                    <a:pt x="82" y="21"/>
                    <a:pt x="57" y="80"/>
                  </a:cubicBezTo>
                  <a:cubicBezTo>
                    <a:pt x="32" y="140"/>
                    <a:pt x="6" y="238"/>
                    <a:pt x="0" y="395"/>
                  </a:cubicBezTo>
                  <a:cubicBezTo>
                    <a:pt x="0" y="404"/>
                    <a:pt x="0" y="414"/>
                    <a:pt x="0" y="423"/>
                  </a:cubicBezTo>
                  <a:cubicBezTo>
                    <a:pt x="0" y="509"/>
                    <a:pt x="14" y="579"/>
                    <a:pt x="33" y="630"/>
                  </a:cubicBezTo>
                  <a:cubicBezTo>
                    <a:pt x="42" y="656"/>
                    <a:pt x="53" y="677"/>
                    <a:pt x="64" y="693"/>
                  </a:cubicBezTo>
                  <a:cubicBezTo>
                    <a:pt x="74" y="709"/>
                    <a:pt x="85" y="720"/>
                    <a:pt x="96" y="726"/>
                  </a:cubicBezTo>
                  <a:cubicBezTo>
                    <a:pt x="100" y="719"/>
                    <a:pt x="100" y="719"/>
                    <a:pt x="100" y="719"/>
                  </a:cubicBezTo>
                  <a:cubicBezTo>
                    <a:pt x="91" y="714"/>
                    <a:pt x="81" y="704"/>
                    <a:pt x="70" y="688"/>
                  </a:cubicBezTo>
                  <a:cubicBezTo>
                    <a:pt x="39" y="642"/>
                    <a:pt x="8" y="551"/>
                    <a:pt x="8" y="423"/>
                  </a:cubicBezTo>
                  <a:cubicBezTo>
                    <a:pt x="8" y="414"/>
                    <a:pt x="8" y="404"/>
                    <a:pt x="8" y="395"/>
                  </a:cubicBezTo>
                  <a:cubicBezTo>
                    <a:pt x="14" y="239"/>
                    <a:pt x="40" y="142"/>
                    <a:pt x="64" y="83"/>
                  </a:cubicBezTo>
                  <a:cubicBezTo>
                    <a:pt x="77" y="54"/>
                    <a:pt x="89" y="35"/>
                    <a:pt x="97" y="22"/>
                  </a:cubicBezTo>
                  <a:cubicBezTo>
                    <a:pt x="102" y="16"/>
                    <a:pt x="105" y="12"/>
                    <a:pt x="108" y="9"/>
                  </a:cubicBezTo>
                  <a:cubicBezTo>
                    <a:pt x="109" y="8"/>
                    <a:pt x="110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6" y="0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1" name="islîḍè"/>
            <p:cNvSpPr/>
            <p:nvPr/>
          </p:nvSpPr>
          <p:spPr bwMode="auto">
            <a:xfrm>
              <a:off x="780684" y="1254300"/>
              <a:ext cx="343799" cy="1231734"/>
            </a:xfrm>
            <a:custGeom>
              <a:avLst/>
              <a:gdLst>
                <a:gd name="T0" fmla="*/ 146 w 201"/>
                <a:gd name="T1" fmla="*/ 715 h 722"/>
                <a:gd name="T2" fmla="*/ 146 w 201"/>
                <a:gd name="T3" fmla="*/ 715 h 722"/>
                <a:gd name="T4" fmla="*/ 76 w 201"/>
                <a:gd name="T5" fmla="*/ 658 h 722"/>
                <a:gd name="T6" fmla="*/ 8 w 201"/>
                <a:gd name="T7" fmla="*/ 415 h 722"/>
                <a:gd name="T8" fmla="*/ 90 w 201"/>
                <a:gd name="T9" fmla="*/ 115 h 722"/>
                <a:gd name="T10" fmla="*/ 155 w 201"/>
                <a:gd name="T11" fmla="*/ 35 h 722"/>
                <a:gd name="T12" fmla="*/ 183 w 201"/>
                <a:gd name="T13" fmla="*/ 15 h 722"/>
                <a:gd name="T14" fmla="*/ 201 w 201"/>
                <a:gd name="T15" fmla="*/ 8 h 722"/>
                <a:gd name="T16" fmla="*/ 201 w 201"/>
                <a:gd name="T17" fmla="*/ 0 h 722"/>
                <a:gd name="T18" fmla="*/ 179 w 201"/>
                <a:gd name="T19" fmla="*/ 8 h 722"/>
                <a:gd name="T20" fmla="*/ 125 w 201"/>
                <a:gd name="T21" fmla="*/ 54 h 722"/>
                <a:gd name="T22" fmla="*/ 0 w 201"/>
                <a:gd name="T23" fmla="*/ 415 h 722"/>
                <a:gd name="T24" fmla="*/ 71 w 201"/>
                <a:gd name="T25" fmla="*/ 665 h 722"/>
                <a:gd name="T26" fmla="*/ 143 w 201"/>
                <a:gd name="T27" fmla="*/ 722 h 722"/>
                <a:gd name="T28" fmla="*/ 146 w 201"/>
                <a:gd name="T29" fmla="*/ 71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722">
                  <a:moveTo>
                    <a:pt x="146" y="715"/>
                  </a:moveTo>
                  <a:cubicBezTo>
                    <a:pt x="146" y="715"/>
                    <a:pt x="146" y="715"/>
                    <a:pt x="146" y="715"/>
                  </a:cubicBezTo>
                  <a:cubicBezTo>
                    <a:pt x="144" y="714"/>
                    <a:pt x="110" y="702"/>
                    <a:pt x="76" y="658"/>
                  </a:cubicBezTo>
                  <a:cubicBezTo>
                    <a:pt x="42" y="615"/>
                    <a:pt x="8" y="540"/>
                    <a:pt x="8" y="415"/>
                  </a:cubicBezTo>
                  <a:cubicBezTo>
                    <a:pt x="8" y="287"/>
                    <a:pt x="46" y="186"/>
                    <a:pt x="90" y="115"/>
                  </a:cubicBezTo>
                  <a:cubicBezTo>
                    <a:pt x="112" y="80"/>
                    <a:pt x="135" y="53"/>
                    <a:pt x="155" y="35"/>
                  </a:cubicBezTo>
                  <a:cubicBezTo>
                    <a:pt x="165" y="26"/>
                    <a:pt x="175" y="19"/>
                    <a:pt x="183" y="15"/>
                  </a:cubicBezTo>
                  <a:cubicBezTo>
                    <a:pt x="191" y="10"/>
                    <a:pt x="197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0"/>
                    <a:pt x="187" y="3"/>
                    <a:pt x="179" y="8"/>
                  </a:cubicBezTo>
                  <a:cubicBezTo>
                    <a:pt x="164" y="16"/>
                    <a:pt x="145" y="32"/>
                    <a:pt x="125" y="54"/>
                  </a:cubicBezTo>
                  <a:cubicBezTo>
                    <a:pt x="67" y="120"/>
                    <a:pt x="0" y="246"/>
                    <a:pt x="0" y="415"/>
                  </a:cubicBezTo>
                  <a:cubicBezTo>
                    <a:pt x="0" y="543"/>
                    <a:pt x="35" y="620"/>
                    <a:pt x="71" y="665"/>
                  </a:cubicBezTo>
                  <a:cubicBezTo>
                    <a:pt x="107" y="710"/>
                    <a:pt x="143" y="722"/>
                    <a:pt x="143" y="722"/>
                  </a:cubicBezTo>
                  <a:cubicBezTo>
                    <a:pt x="146" y="715"/>
                    <a:pt x="146" y="715"/>
                    <a:pt x="146" y="71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2" name="îSḷïḑe"/>
            <p:cNvSpPr/>
            <p:nvPr/>
          </p:nvSpPr>
          <p:spPr bwMode="auto">
            <a:xfrm>
              <a:off x="634633" y="1271103"/>
              <a:ext cx="480802" cy="1236903"/>
            </a:xfrm>
            <a:custGeom>
              <a:avLst/>
              <a:gdLst>
                <a:gd name="T0" fmla="*/ 282 w 282"/>
                <a:gd name="T1" fmla="*/ 0 h 725"/>
                <a:gd name="T2" fmla="*/ 96 w 282"/>
                <a:gd name="T3" fmla="*/ 104 h 725"/>
                <a:gd name="T4" fmla="*/ 0 w 282"/>
                <a:gd name="T5" fmla="*/ 394 h 725"/>
                <a:gd name="T6" fmla="*/ 30 w 282"/>
                <a:gd name="T7" fmla="*/ 545 h 725"/>
                <a:gd name="T8" fmla="*/ 138 w 282"/>
                <a:gd name="T9" fmla="*/ 675 h 725"/>
                <a:gd name="T10" fmla="*/ 192 w 282"/>
                <a:gd name="T11" fmla="*/ 707 h 725"/>
                <a:gd name="T12" fmla="*/ 229 w 282"/>
                <a:gd name="T13" fmla="*/ 725 h 725"/>
                <a:gd name="T14" fmla="*/ 233 w 282"/>
                <a:gd name="T15" fmla="*/ 719 h 725"/>
                <a:gd name="T16" fmla="*/ 210 w 282"/>
                <a:gd name="T17" fmla="*/ 707 h 725"/>
                <a:gd name="T18" fmla="*/ 85 w 282"/>
                <a:gd name="T19" fmla="*/ 617 h 725"/>
                <a:gd name="T20" fmla="*/ 8 w 282"/>
                <a:gd name="T21" fmla="*/ 394 h 725"/>
                <a:gd name="T22" fmla="*/ 102 w 282"/>
                <a:gd name="T23" fmla="*/ 109 h 725"/>
                <a:gd name="T24" fmla="*/ 282 w 282"/>
                <a:gd name="T25" fmla="*/ 8 h 725"/>
                <a:gd name="T26" fmla="*/ 282 w 282"/>
                <a:gd name="T2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282" y="0"/>
                  </a:moveTo>
                  <a:cubicBezTo>
                    <a:pt x="222" y="0"/>
                    <a:pt x="152" y="37"/>
                    <a:pt x="96" y="104"/>
                  </a:cubicBezTo>
                  <a:cubicBezTo>
                    <a:pt x="41" y="171"/>
                    <a:pt x="0" y="270"/>
                    <a:pt x="0" y="394"/>
                  </a:cubicBezTo>
                  <a:cubicBezTo>
                    <a:pt x="0" y="455"/>
                    <a:pt x="12" y="504"/>
                    <a:pt x="30" y="545"/>
                  </a:cubicBezTo>
                  <a:cubicBezTo>
                    <a:pt x="57" y="606"/>
                    <a:pt x="99" y="647"/>
                    <a:pt x="138" y="675"/>
                  </a:cubicBezTo>
                  <a:cubicBezTo>
                    <a:pt x="157" y="688"/>
                    <a:pt x="176" y="699"/>
                    <a:pt x="192" y="707"/>
                  </a:cubicBezTo>
                  <a:cubicBezTo>
                    <a:pt x="208" y="715"/>
                    <a:pt x="221" y="721"/>
                    <a:pt x="229" y="725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27" y="715"/>
                    <a:pt x="220" y="712"/>
                    <a:pt x="210" y="707"/>
                  </a:cubicBezTo>
                  <a:cubicBezTo>
                    <a:pt x="179" y="692"/>
                    <a:pt x="128" y="665"/>
                    <a:pt x="85" y="617"/>
                  </a:cubicBezTo>
                  <a:cubicBezTo>
                    <a:pt x="43" y="569"/>
                    <a:pt x="8" y="498"/>
                    <a:pt x="8" y="394"/>
                  </a:cubicBezTo>
                  <a:cubicBezTo>
                    <a:pt x="8" y="271"/>
                    <a:pt x="48" y="175"/>
                    <a:pt x="102" y="109"/>
                  </a:cubicBezTo>
                  <a:cubicBezTo>
                    <a:pt x="156" y="43"/>
                    <a:pt x="225" y="8"/>
                    <a:pt x="282" y="8"/>
                  </a:cubicBezTo>
                  <a:cubicBezTo>
                    <a:pt x="282" y="0"/>
                    <a:pt x="282" y="0"/>
                    <a:pt x="2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3" name="íŝḷïdè"/>
            <p:cNvSpPr/>
            <p:nvPr/>
          </p:nvSpPr>
          <p:spPr bwMode="auto">
            <a:xfrm>
              <a:off x="515725" y="1245252"/>
              <a:ext cx="537671" cy="1245951"/>
            </a:xfrm>
            <a:custGeom>
              <a:avLst/>
              <a:gdLst>
                <a:gd name="T0" fmla="*/ 314 w 314"/>
                <a:gd name="T1" fmla="*/ 0 h 730"/>
                <a:gd name="T2" fmla="*/ 216 w 314"/>
                <a:gd name="T3" fmla="*/ 33 h 730"/>
                <a:gd name="T4" fmla="*/ 69 w 314"/>
                <a:gd name="T5" fmla="*/ 177 h 730"/>
                <a:gd name="T6" fmla="*/ 0 w 314"/>
                <a:gd name="T7" fmla="*/ 382 h 730"/>
                <a:gd name="T8" fmla="*/ 78 w 314"/>
                <a:gd name="T9" fmla="*/ 628 h 730"/>
                <a:gd name="T10" fmla="*/ 284 w 314"/>
                <a:gd name="T11" fmla="*/ 730 h 730"/>
                <a:gd name="T12" fmla="*/ 284 w 314"/>
                <a:gd name="T13" fmla="*/ 722 h 730"/>
                <a:gd name="T14" fmla="*/ 84 w 314"/>
                <a:gd name="T15" fmla="*/ 623 h 730"/>
                <a:gd name="T16" fmla="*/ 8 w 314"/>
                <a:gd name="T17" fmla="*/ 382 h 730"/>
                <a:gd name="T18" fmla="*/ 120 w 314"/>
                <a:gd name="T19" fmla="*/ 125 h 730"/>
                <a:gd name="T20" fmla="*/ 220 w 314"/>
                <a:gd name="T21" fmla="*/ 40 h 730"/>
                <a:gd name="T22" fmla="*/ 314 w 314"/>
                <a:gd name="T23" fmla="*/ 8 h 730"/>
                <a:gd name="T24" fmla="*/ 314 w 314"/>
                <a:gd name="T2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314" y="0"/>
                  </a:moveTo>
                  <a:cubicBezTo>
                    <a:pt x="285" y="0"/>
                    <a:pt x="251" y="12"/>
                    <a:pt x="216" y="33"/>
                  </a:cubicBezTo>
                  <a:cubicBezTo>
                    <a:pt x="164" y="64"/>
                    <a:pt x="110" y="116"/>
                    <a:pt x="69" y="177"/>
                  </a:cubicBezTo>
                  <a:cubicBezTo>
                    <a:pt x="28" y="239"/>
                    <a:pt x="0" y="310"/>
                    <a:pt x="0" y="382"/>
                  </a:cubicBezTo>
                  <a:cubicBezTo>
                    <a:pt x="0" y="478"/>
                    <a:pt x="28" y="565"/>
                    <a:pt x="78" y="628"/>
                  </a:cubicBezTo>
                  <a:cubicBezTo>
                    <a:pt x="127" y="691"/>
                    <a:pt x="199" y="730"/>
                    <a:pt x="284" y="730"/>
                  </a:cubicBezTo>
                  <a:cubicBezTo>
                    <a:pt x="284" y="722"/>
                    <a:pt x="284" y="722"/>
                    <a:pt x="284" y="722"/>
                  </a:cubicBezTo>
                  <a:cubicBezTo>
                    <a:pt x="201" y="722"/>
                    <a:pt x="132" y="684"/>
                    <a:pt x="84" y="623"/>
                  </a:cubicBezTo>
                  <a:cubicBezTo>
                    <a:pt x="36" y="561"/>
                    <a:pt x="8" y="476"/>
                    <a:pt x="8" y="382"/>
                  </a:cubicBezTo>
                  <a:cubicBezTo>
                    <a:pt x="8" y="289"/>
                    <a:pt x="57" y="195"/>
                    <a:pt x="120" y="125"/>
                  </a:cubicBezTo>
                  <a:cubicBezTo>
                    <a:pt x="151" y="89"/>
                    <a:pt x="186" y="60"/>
                    <a:pt x="220" y="40"/>
                  </a:cubicBezTo>
                  <a:cubicBezTo>
                    <a:pt x="254" y="19"/>
                    <a:pt x="287" y="8"/>
                    <a:pt x="314" y="8"/>
                  </a:cubicBezTo>
                  <a:cubicBezTo>
                    <a:pt x="314" y="0"/>
                    <a:pt x="314" y="0"/>
                    <a:pt x="314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4" name="îšḷïḍê"/>
            <p:cNvSpPr/>
            <p:nvPr/>
          </p:nvSpPr>
          <p:spPr bwMode="auto">
            <a:xfrm>
              <a:off x="1128360" y="1260763"/>
              <a:ext cx="191287" cy="1239488"/>
            </a:xfrm>
            <a:custGeom>
              <a:avLst/>
              <a:gdLst>
                <a:gd name="T0" fmla="*/ 0 w 112"/>
                <a:gd name="T1" fmla="*/ 6 h 726"/>
                <a:gd name="T2" fmla="*/ 1 w 112"/>
                <a:gd name="T3" fmla="*/ 5 h 726"/>
                <a:gd name="T4" fmla="*/ 0 w 112"/>
                <a:gd name="T5" fmla="*/ 6 h 726"/>
                <a:gd name="T6" fmla="*/ 0 w 112"/>
                <a:gd name="T7" fmla="*/ 6 h 726"/>
                <a:gd name="T8" fmla="*/ 1 w 112"/>
                <a:gd name="T9" fmla="*/ 5 h 726"/>
                <a:gd name="T10" fmla="*/ 0 w 112"/>
                <a:gd name="T11" fmla="*/ 6 h 726"/>
                <a:gd name="T12" fmla="*/ 48 w 112"/>
                <a:gd name="T13" fmla="*/ 85 h 726"/>
                <a:gd name="T14" fmla="*/ 104 w 112"/>
                <a:gd name="T15" fmla="*/ 395 h 726"/>
                <a:gd name="T16" fmla="*/ 104 w 112"/>
                <a:gd name="T17" fmla="*/ 423 h 726"/>
                <a:gd name="T18" fmla="*/ 72 w 112"/>
                <a:gd name="T19" fmla="*/ 627 h 726"/>
                <a:gd name="T20" fmla="*/ 42 w 112"/>
                <a:gd name="T21" fmla="*/ 688 h 726"/>
                <a:gd name="T22" fmla="*/ 12 w 112"/>
                <a:gd name="T23" fmla="*/ 719 h 726"/>
                <a:gd name="T24" fmla="*/ 16 w 112"/>
                <a:gd name="T25" fmla="*/ 726 h 726"/>
                <a:gd name="T26" fmla="*/ 48 w 112"/>
                <a:gd name="T27" fmla="*/ 693 h 726"/>
                <a:gd name="T28" fmla="*/ 112 w 112"/>
                <a:gd name="T29" fmla="*/ 423 h 726"/>
                <a:gd name="T30" fmla="*/ 112 w 112"/>
                <a:gd name="T31" fmla="*/ 395 h 726"/>
                <a:gd name="T32" fmla="*/ 55 w 112"/>
                <a:gd name="T33" fmla="*/ 80 h 726"/>
                <a:gd name="T34" fmla="*/ 6 w 112"/>
                <a:gd name="T35" fmla="*/ 0 h 726"/>
                <a:gd name="T36" fmla="*/ 0 w 112"/>
                <a:gd name="T37" fmla="*/ 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26">
                  <a:moveTo>
                    <a:pt x="0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4" y="26"/>
                    <a:pt x="48" y="85"/>
                  </a:cubicBezTo>
                  <a:cubicBezTo>
                    <a:pt x="73" y="143"/>
                    <a:pt x="98" y="240"/>
                    <a:pt x="104" y="395"/>
                  </a:cubicBezTo>
                  <a:cubicBezTo>
                    <a:pt x="104" y="404"/>
                    <a:pt x="104" y="414"/>
                    <a:pt x="104" y="423"/>
                  </a:cubicBezTo>
                  <a:cubicBezTo>
                    <a:pt x="104" y="509"/>
                    <a:pt x="90" y="577"/>
                    <a:pt x="72" y="627"/>
                  </a:cubicBezTo>
                  <a:cubicBezTo>
                    <a:pt x="62" y="652"/>
                    <a:pt x="52" y="673"/>
                    <a:pt x="42" y="688"/>
                  </a:cubicBezTo>
                  <a:cubicBezTo>
                    <a:pt x="31" y="704"/>
                    <a:pt x="21" y="714"/>
                    <a:pt x="12" y="719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27" y="720"/>
                    <a:pt x="38" y="709"/>
                    <a:pt x="48" y="693"/>
                  </a:cubicBezTo>
                  <a:cubicBezTo>
                    <a:pt x="81" y="645"/>
                    <a:pt x="112" y="553"/>
                    <a:pt x="112" y="423"/>
                  </a:cubicBezTo>
                  <a:cubicBezTo>
                    <a:pt x="112" y="414"/>
                    <a:pt x="112" y="404"/>
                    <a:pt x="112" y="395"/>
                  </a:cubicBezTo>
                  <a:cubicBezTo>
                    <a:pt x="106" y="238"/>
                    <a:pt x="80" y="140"/>
                    <a:pt x="55" y="80"/>
                  </a:cubicBezTo>
                  <a:cubicBezTo>
                    <a:pt x="30" y="21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5" name="íṥḷíḋê"/>
            <p:cNvSpPr/>
            <p:nvPr/>
          </p:nvSpPr>
          <p:spPr bwMode="auto">
            <a:xfrm>
              <a:off x="1149040" y="1254300"/>
              <a:ext cx="342507" cy="1231734"/>
            </a:xfrm>
            <a:custGeom>
              <a:avLst/>
              <a:gdLst>
                <a:gd name="T0" fmla="*/ 58 w 201"/>
                <a:gd name="T1" fmla="*/ 722 h 722"/>
                <a:gd name="T2" fmla="*/ 130 w 201"/>
                <a:gd name="T3" fmla="*/ 665 h 722"/>
                <a:gd name="T4" fmla="*/ 201 w 201"/>
                <a:gd name="T5" fmla="*/ 415 h 722"/>
                <a:gd name="T6" fmla="*/ 118 w 201"/>
                <a:gd name="T7" fmla="*/ 111 h 722"/>
                <a:gd name="T8" fmla="*/ 51 w 201"/>
                <a:gd name="T9" fmla="*/ 29 h 722"/>
                <a:gd name="T10" fmla="*/ 22 w 201"/>
                <a:gd name="T11" fmla="*/ 8 h 722"/>
                <a:gd name="T12" fmla="*/ 0 w 201"/>
                <a:gd name="T13" fmla="*/ 0 h 722"/>
                <a:gd name="T14" fmla="*/ 0 w 201"/>
                <a:gd name="T15" fmla="*/ 8 h 722"/>
                <a:gd name="T16" fmla="*/ 18 w 201"/>
                <a:gd name="T17" fmla="*/ 15 h 722"/>
                <a:gd name="T18" fmla="*/ 70 w 201"/>
                <a:gd name="T19" fmla="*/ 59 h 722"/>
                <a:gd name="T20" fmla="*/ 193 w 201"/>
                <a:gd name="T21" fmla="*/ 415 h 722"/>
                <a:gd name="T22" fmla="*/ 124 w 201"/>
                <a:gd name="T23" fmla="*/ 660 h 722"/>
                <a:gd name="T24" fmla="*/ 76 w 201"/>
                <a:gd name="T25" fmla="*/ 704 h 722"/>
                <a:gd name="T26" fmla="*/ 61 w 201"/>
                <a:gd name="T27" fmla="*/ 712 h 722"/>
                <a:gd name="T28" fmla="*/ 56 w 201"/>
                <a:gd name="T29" fmla="*/ 714 h 722"/>
                <a:gd name="T30" fmla="*/ 55 w 201"/>
                <a:gd name="T31" fmla="*/ 715 h 722"/>
                <a:gd name="T32" fmla="*/ 55 w 201"/>
                <a:gd name="T33" fmla="*/ 715 h 722"/>
                <a:gd name="T34" fmla="*/ 55 w 201"/>
                <a:gd name="T35" fmla="*/ 715 h 722"/>
                <a:gd name="T36" fmla="*/ 58 w 201"/>
                <a:gd name="T3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722">
                  <a:moveTo>
                    <a:pt x="58" y="722"/>
                  </a:moveTo>
                  <a:cubicBezTo>
                    <a:pt x="58" y="722"/>
                    <a:pt x="94" y="710"/>
                    <a:pt x="130" y="665"/>
                  </a:cubicBezTo>
                  <a:cubicBezTo>
                    <a:pt x="166" y="620"/>
                    <a:pt x="201" y="543"/>
                    <a:pt x="201" y="415"/>
                  </a:cubicBezTo>
                  <a:cubicBezTo>
                    <a:pt x="201" y="286"/>
                    <a:pt x="162" y="182"/>
                    <a:pt x="118" y="111"/>
                  </a:cubicBezTo>
                  <a:cubicBezTo>
                    <a:pt x="96" y="76"/>
                    <a:pt x="72" y="48"/>
                    <a:pt x="51" y="29"/>
                  </a:cubicBezTo>
                  <a:cubicBezTo>
                    <a:pt x="41" y="20"/>
                    <a:pt x="31" y="13"/>
                    <a:pt x="22" y="8"/>
                  </a:cubicBezTo>
                  <a:cubicBezTo>
                    <a:pt x="14" y="3"/>
                    <a:pt x="6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10" y="10"/>
                    <a:pt x="18" y="15"/>
                  </a:cubicBezTo>
                  <a:cubicBezTo>
                    <a:pt x="32" y="23"/>
                    <a:pt x="50" y="38"/>
                    <a:pt x="70" y="59"/>
                  </a:cubicBezTo>
                  <a:cubicBezTo>
                    <a:pt x="127" y="124"/>
                    <a:pt x="193" y="248"/>
                    <a:pt x="193" y="415"/>
                  </a:cubicBezTo>
                  <a:cubicBezTo>
                    <a:pt x="193" y="542"/>
                    <a:pt x="158" y="617"/>
                    <a:pt x="124" y="660"/>
                  </a:cubicBezTo>
                  <a:cubicBezTo>
                    <a:pt x="106" y="682"/>
                    <a:pt x="89" y="696"/>
                    <a:pt x="76" y="704"/>
                  </a:cubicBezTo>
                  <a:cubicBezTo>
                    <a:pt x="70" y="708"/>
                    <a:pt x="64" y="711"/>
                    <a:pt x="61" y="712"/>
                  </a:cubicBezTo>
                  <a:cubicBezTo>
                    <a:pt x="59" y="713"/>
                    <a:pt x="57" y="714"/>
                    <a:pt x="56" y="714"/>
                  </a:cubicBezTo>
                  <a:cubicBezTo>
                    <a:pt x="56" y="715"/>
                    <a:pt x="56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8" y="722"/>
                    <a:pt x="58" y="722"/>
                    <a:pt x="58" y="722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6" name="iṡ1iḍè"/>
            <p:cNvSpPr/>
            <p:nvPr/>
          </p:nvSpPr>
          <p:spPr bwMode="auto">
            <a:xfrm>
              <a:off x="1156795" y="1271103"/>
              <a:ext cx="482096" cy="1236903"/>
            </a:xfrm>
            <a:custGeom>
              <a:avLst/>
              <a:gdLst>
                <a:gd name="T0" fmla="*/ 0 w 282"/>
                <a:gd name="T1" fmla="*/ 8 h 725"/>
                <a:gd name="T2" fmla="*/ 180 w 282"/>
                <a:gd name="T3" fmla="*/ 109 h 725"/>
                <a:gd name="T4" fmla="*/ 274 w 282"/>
                <a:gd name="T5" fmla="*/ 394 h 725"/>
                <a:gd name="T6" fmla="*/ 245 w 282"/>
                <a:gd name="T7" fmla="*/ 542 h 725"/>
                <a:gd name="T8" fmla="*/ 139 w 282"/>
                <a:gd name="T9" fmla="*/ 668 h 725"/>
                <a:gd name="T10" fmla="*/ 86 w 282"/>
                <a:gd name="T11" fmla="*/ 700 h 725"/>
                <a:gd name="T12" fmla="*/ 49 w 282"/>
                <a:gd name="T13" fmla="*/ 719 h 725"/>
                <a:gd name="T14" fmla="*/ 53 w 282"/>
                <a:gd name="T15" fmla="*/ 725 h 725"/>
                <a:gd name="T16" fmla="*/ 75 w 282"/>
                <a:gd name="T17" fmla="*/ 714 h 725"/>
                <a:gd name="T18" fmla="*/ 203 w 282"/>
                <a:gd name="T19" fmla="*/ 622 h 725"/>
                <a:gd name="T20" fmla="*/ 282 w 282"/>
                <a:gd name="T21" fmla="*/ 394 h 725"/>
                <a:gd name="T22" fmla="*/ 186 w 282"/>
                <a:gd name="T23" fmla="*/ 104 h 725"/>
                <a:gd name="T24" fmla="*/ 0 w 282"/>
                <a:gd name="T25" fmla="*/ 0 h 725"/>
                <a:gd name="T26" fmla="*/ 0 w 282"/>
                <a:gd name="T27" fmla="*/ 8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0" y="8"/>
                  </a:moveTo>
                  <a:cubicBezTo>
                    <a:pt x="57" y="8"/>
                    <a:pt x="126" y="43"/>
                    <a:pt x="180" y="109"/>
                  </a:cubicBezTo>
                  <a:cubicBezTo>
                    <a:pt x="234" y="175"/>
                    <a:pt x="274" y="271"/>
                    <a:pt x="274" y="394"/>
                  </a:cubicBezTo>
                  <a:cubicBezTo>
                    <a:pt x="274" y="454"/>
                    <a:pt x="263" y="502"/>
                    <a:pt x="245" y="542"/>
                  </a:cubicBezTo>
                  <a:cubicBezTo>
                    <a:pt x="218" y="601"/>
                    <a:pt x="178" y="641"/>
                    <a:pt x="139" y="668"/>
                  </a:cubicBezTo>
                  <a:cubicBezTo>
                    <a:pt x="120" y="681"/>
                    <a:pt x="102" y="692"/>
                    <a:pt x="86" y="700"/>
                  </a:cubicBezTo>
                  <a:cubicBezTo>
                    <a:pt x="71" y="708"/>
                    <a:pt x="58" y="714"/>
                    <a:pt x="49" y="719"/>
                  </a:cubicBezTo>
                  <a:cubicBezTo>
                    <a:pt x="53" y="725"/>
                    <a:pt x="53" y="725"/>
                    <a:pt x="53" y="725"/>
                  </a:cubicBezTo>
                  <a:cubicBezTo>
                    <a:pt x="58" y="723"/>
                    <a:pt x="66" y="719"/>
                    <a:pt x="75" y="714"/>
                  </a:cubicBezTo>
                  <a:cubicBezTo>
                    <a:pt x="107" y="699"/>
                    <a:pt x="159" y="672"/>
                    <a:pt x="203" y="622"/>
                  </a:cubicBezTo>
                  <a:cubicBezTo>
                    <a:pt x="246" y="573"/>
                    <a:pt x="282" y="500"/>
                    <a:pt x="282" y="394"/>
                  </a:cubicBezTo>
                  <a:cubicBezTo>
                    <a:pt x="282" y="270"/>
                    <a:pt x="241" y="171"/>
                    <a:pt x="186" y="104"/>
                  </a:cubicBezTo>
                  <a:cubicBezTo>
                    <a:pt x="130" y="37"/>
                    <a:pt x="6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7" name="î$1iďe"/>
            <p:cNvSpPr/>
            <p:nvPr/>
          </p:nvSpPr>
          <p:spPr bwMode="auto">
            <a:xfrm>
              <a:off x="1220127" y="1245252"/>
              <a:ext cx="536380" cy="1245951"/>
            </a:xfrm>
            <a:custGeom>
              <a:avLst/>
              <a:gdLst>
                <a:gd name="T0" fmla="*/ 0 w 314"/>
                <a:gd name="T1" fmla="*/ 8 h 730"/>
                <a:gd name="T2" fmla="*/ 94 w 314"/>
                <a:gd name="T3" fmla="*/ 40 h 730"/>
                <a:gd name="T4" fmla="*/ 238 w 314"/>
                <a:gd name="T5" fmla="*/ 182 h 730"/>
                <a:gd name="T6" fmla="*/ 306 w 314"/>
                <a:gd name="T7" fmla="*/ 382 h 730"/>
                <a:gd name="T8" fmla="*/ 230 w 314"/>
                <a:gd name="T9" fmla="*/ 623 h 730"/>
                <a:gd name="T10" fmla="*/ 30 w 314"/>
                <a:gd name="T11" fmla="*/ 722 h 730"/>
                <a:gd name="T12" fmla="*/ 30 w 314"/>
                <a:gd name="T13" fmla="*/ 730 h 730"/>
                <a:gd name="T14" fmla="*/ 236 w 314"/>
                <a:gd name="T15" fmla="*/ 628 h 730"/>
                <a:gd name="T16" fmla="*/ 314 w 314"/>
                <a:gd name="T17" fmla="*/ 382 h 730"/>
                <a:gd name="T18" fmla="*/ 200 w 314"/>
                <a:gd name="T19" fmla="*/ 119 h 730"/>
                <a:gd name="T20" fmla="*/ 98 w 314"/>
                <a:gd name="T21" fmla="*/ 33 h 730"/>
                <a:gd name="T22" fmla="*/ 0 w 314"/>
                <a:gd name="T23" fmla="*/ 0 h 730"/>
                <a:gd name="T24" fmla="*/ 0 w 314"/>
                <a:gd name="T25" fmla="*/ 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0" y="8"/>
                  </a:moveTo>
                  <a:cubicBezTo>
                    <a:pt x="27" y="8"/>
                    <a:pt x="60" y="19"/>
                    <a:pt x="94" y="40"/>
                  </a:cubicBezTo>
                  <a:cubicBezTo>
                    <a:pt x="145" y="70"/>
                    <a:pt x="198" y="121"/>
                    <a:pt x="238" y="182"/>
                  </a:cubicBezTo>
                  <a:cubicBezTo>
                    <a:pt x="278" y="242"/>
                    <a:pt x="306" y="312"/>
                    <a:pt x="306" y="382"/>
                  </a:cubicBezTo>
                  <a:cubicBezTo>
                    <a:pt x="306" y="476"/>
                    <a:pt x="278" y="561"/>
                    <a:pt x="230" y="623"/>
                  </a:cubicBezTo>
                  <a:cubicBezTo>
                    <a:pt x="182" y="684"/>
                    <a:pt x="113" y="722"/>
                    <a:pt x="30" y="722"/>
                  </a:cubicBezTo>
                  <a:cubicBezTo>
                    <a:pt x="30" y="730"/>
                    <a:pt x="30" y="730"/>
                    <a:pt x="30" y="730"/>
                  </a:cubicBezTo>
                  <a:cubicBezTo>
                    <a:pt x="115" y="730"/>
                    <a:pt x="187" y="691"/>
                    <a:pt x="236" y="628"/>
                  </a:cubicBezTo>
                  <a:cubicBezTo>
                    <a:pt x="286" y="565"/>
                    <a:pt x="314" y="478"/>
                    <a:pt x="314" y="382"/>
                  </a:cubicBezTo>
                  <a:cubicBezTo>
                    <a:pt x="314" y="286"/>
                    <a:pt x="264" y="191"/>
                    <a:pt x="200" y="119"/>
                  </a:cubicBezTo>
                  <a:cubicBezTo>
                    <a:pt x="168" y="84"/>
                    <a:pt x="133" y="54"/>
                    <a:pt x="98" y="33"/>
                  </a:cubicBezTo>
                  <a:cubicBezTo>
                    <a:pt x="63" y="12"/>
                    <a:pt x="2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  <a:endParaRPr lang="zh-CN" altLang="en-US" dirty="0"/>
          </a:p>
        </p:txBody>
      </p:sp>
      <p:sp>
        <p:nvSpPr>
          <p:cNvPr id="9" name="矩形: 圆角 8"/>
          <p:cNvSpPr/>
          <p:nvPr/>
        </p:nvSpPr>
        <p:spPr>
          <a:xfrm>
            <a:off x="1769880" y="1436068"/>
            <a:ext cx="2415766" cy="334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0" name="文本框 289"/>
          <p:cNvSpPr txBox="1"/>
          <p:nvPr/>
        </p:nvSpPr>
        <p:spPr>
          <a:xfrm>
            <a:off x="4671703" y="2893890"/>
            <a:ext cx="2270865" cy="16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请您在此补充文字用于解释说明，请您在此补充文字用于解释说明</a:t>
            </a:r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请您在此补充文字用于解释说明。</a:t>
            </a:r>
            <a:endParaRPr lang="en-US" altLang="zh-CN" sz="16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1" name="矩形: 圆角 290"/>
          <p:cNvSpPr/>
          <p:nvPr/>
        </p:nvSpPr>
        <p:spPr>
          <a:xfrm>
            <a:off x="4526802" y="1444593"/>
            <a:ext cx="2415766" cy="334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2" name="文本框 291"/>
          <p:cNvSpPr txBox="1"/>
          <p:nvPr/>
        </p:nvSpPr>
        <p:spPr>
          <a:xfrm>
            <a:off x="7428625" y="2902415"/>
            <a:ext cx="2270865" cy="16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请您在此补充文字用于解释说明，请您在此补充文字用于解释说明</a:t>
            </a:r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请您在此补充文字用于解释说明。</a:t>
            </a:r>
            <a:endParaRPr lang="en-US" altLang="zh-CN" sz="16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3" name="矩形: 圆角 292"/>
          <p:cNvSpPr/>
          <p:nvPr/>
        </p:nvSpPr>
        <p:spPr>
          <a:xfrm>
            <a:off x="7283724" y="1453118"/>
            <a:ext cx="2415766" cy="334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4" name="组合 3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288940" y="1444593"/>
            <a:ext cx="1201419" cy="1408922"/>
            <a:chOff x="4454525" y="1376363"/>
            <a:chExt cx="3282951" cy="4394200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5" name="î$ḻidè"/>
            <p:cNvSpPr/>
            <p:nvPr/>
          </p:nvSpPr>
          <p:spPr bwMode="auto">
            <a:xfrm>
              <a:off x="5921375" y="5559425"/>
              <a:ext cx="1778000" cy="211138"/>
            </a:xfrm>
            <a:prstGeom prst="ellipse">
              <a:avLst/>
            </a:pr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9" name="îṥļiḋê"/>
            <p:cNvSpPr/>
            <p:nvPr/>
          </p:nvSpPr>
          <p:spPr bwMode="auto">
            <a:xfrm>
              <a:off x="5129213" y="2259013"/>
              <a:ext cx="328613" cy="211138"/>
            </a:xfrm>
            <a:custGeom>
              <a:avLst/>
              <a:gdLst>
                <a:gd name="T0" fmla="*/ 1 w 17"/>
                <a:gd name="T1" fmla="*/ 5 h 11"/>
                <a:gd name="T2" fmla="*/ 1 w 17"/>
                <a:gd name="T3" fmla="*/ 2 h 11"/>
                <a:gd name="T4" fmla="*/ 3 w 17"/>
                <a:gd name="T5" fmla="*/ 0 h 11"/>
                <a:gd name="T6" fmla="*/ 17 w 17"/>
                <a:gd name="T7" fmla="*/ 7 h 11"/>
                <a:gd name="T8" fmla="*/ 14 w 17"/>
                <a:gd name="T9" fmla="*/ 11 h 11"/>
                <a:gd name="T10" fmla="*/ 1 w 17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" y="5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0" name="îṡlïḍê"/>
            <p:cNvSpPr/>
            <p:nvPr/>
          </p:nvSpPr>
          <p:spPr bwMode="auto">
            <a:xfrm>
              <a:off x="5381625" y="2393950"/>
              <a:ext cx="95250" cy="95250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3 h 5"/>
                <a:gd name="T6" fmla="*/ 4 w 5"/>
                <a:gd name="T7" fmla="*/ 0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1" name="íṩlïḓe"/>
            <p:cNvSpPr/>
            <p:nvPr/>
          </p:nvSpPr>
          <p:spPr bwMode="auto">
            <a:xfrm>
              <a:off x="5207000" y="2106613"/>
              <a:ext cx="309563" cy="211138"/>
            </a:xfrm>
            <a:custGeom>
              <a:avLst/>
              <a:gdLst>
                <a:gd name="T0" fmla="*/ 1 w 16"/>
                <a:gd name="T1" fmla="*/ 5 h 11"/>
                <a:gd name="T2" fmla="*/ 0 w 16"/>
                <a:gd name="T3" fmla="*/ 2 h 11"/>
                <a:gd name="T4" fmla="*/ 3 w 16"/>
                <a:gd name="T5" fmla="*/ 0 h 11"/>
                <a:gd name="T6" fmla="*/ 16 w 16"/>
                <a:gd name="T7" fmla="*/ 6 h 11"/>
                <a:gd name="T8" fmla="*/ 14 w 16"/>
                <a:gd name="T9" fmla="*/ 11 h 11"/>
                <a:gd name="T10" fmla="*/ 1 w 16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1" y="5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2" name="í$ľîḓê"/>
            <p:cNvSpPr/>
            <p:nvPr/>
          </p:nvSpPr>
          <p:spPr bwMode="auto">
            <a:xfrm>
              <a:off x="5457825" y="2220913"/>
              <a:ext cx="77788" cy="968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5 h 5"/>
                <a:gd name="T4" fmla="*/ 4 w 4"/>
                <a:gd name="T5" fmla="*/ 3 h 5"/>
                <a:gd name="T6" fmla="*/ 3 w 4"/>
                <a:gd name="T7" fmla="*/ 0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0" y="4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3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3" name="íS1íḍé"/>
            <p:cNvSpPr/>
            <p:nvPr/>
          </p:nvSpPr>
          <p:spPr bwMode="auto">
            <a:xfrm>
              <a:off x="5265738" y="1933575"/>
              <a:ext cx="307975" cy="192088"/>
            </a:xfrm>
            <a:custGeom>
              <a:avLst/>
              <a:gdLst>
                <a:gd name="T0" fmla="*/ 1 w 16"/>
                <a:gd name="T1" fmla="*/ 5 h 10"/>
                <a:gd name="T2" fmla="*/ 0 w 16"/>
                <a:gd name="T3" fmla="*/ 3 h 10"/>
                <a:gd name="T4" fmla="*/ 2 w 16"/>
                <a:gd name="T5" fmla="*/ 1 h 10"/>
                <a:gd name="T6" fmla="*/ 16 w 16"/>
                <a:gd name="T7" fmla="*/ 6 h 10"/>
                <a:gd name="T8" fmla="*/ 14 w 16"/>
                <a:gd name="T9" fmla="*/ 10 h 10"/>
                <a:gd name="T10" fmla="*/ 1 w 16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1" y="5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4" name="iSļíḍè"/>
            <p:cNvSpPr/>
            <p:nvPr/>
          </p:nvSpPr>
          <p:spPr bwMode="auto">
            <a:xfrm>
              <a:off x="5516563" y="2028825"/>
              <a:ext cx="76200" cy="968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5 h 5"/>
                <a:gd name="T4" fmla="*/ 4 w 4"/>
                <a:gd name="T5" fmla="*/ 3 h 5"/>
                <a:gd name="T6" fmla="*/ 3 w 4"/>
                <a:gd name="T7" fmla="*/ 1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2" y="5"/>
                    <a:pt x="3" y="5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5" name="îŝḻíḑe"/>
            <p:cNvSpPr/>
            <p:nvPr/>
          </p:nvSpPr>
          <p:spPr bwMode="auto">
            <a:xfrm>
              <a:off x="5303838" y="1779588"/>
              <a:ext cx="328613" cy="173038"/>
            </a:xfrm>
            <a:custGeom>
              <a:avLst/>
              <a:gdLst>
                <a:gd name="T0" fmla="*/ 1 w 17"/>
                <a:gd name="T1" fmla="*/ 5 h 9"/>
                <a:gd name="T2" fmla="*/ 1 w 17"/>
                <a:gd name="T3" fmla="*/ 2 h 9"/>
                <a:gd name="T4" fmla="*/ 3 w 17"/>
                <a:gd name="T5" fmla="*/ 0 h 9"/>
                <a:gd name="T6" fmla="*/ 17 w 17"/>
                <a:gd name="T7" fmla="*/ 5 h 9"/>
                <a:gd name="T8" fmla="*/ 15 w 17"/>
                <a:gd name="T9" fmla="*/ 9 h 9"/>
                <a:gd name="T10" fmla="*/ 1 w 17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" y="5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9"/>
                    <a:pt x="15" y="9"/>
                    <a:pt x="15" y="9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6" name="íṩḷíďé"/>
            <p:cNvSpPr/>
            <p:nvPr/>
          </p:nvSpPr>
          <p:spPr bwMode="auto">
            <a:xfrm>
              <a:off x="5573713" y="1855788"/>
              <a:ext cx="77788" cy="115888"/>
            </a:xfrm>
            <a:custGeom>
              <a:avLst/>
              <a:gdLst>
                <a:gd name="T0" fmla="*/ 0 w 4"/>
                <a:gd name="T1" fmla="*/ 2 h 6"/>
                <a:gd name="T2" fmla="*/ 1 w 4"/>
                <a:gd name="T3" fmla="*/ 5 h 6"/>
                <a:gd name="T4" fmla="*/ 3 w 4"/>
                <a:gd name="T5" fmla="*/ 3 h 6"/>
                <a:gd name="T6" fmla="*/ 3 w 4"/>
                <a:gd name="T7" fmla="*/ 1 h 6"/>
                <a:gd name="T8" fmla="*/ 0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2" y="6"/>
                    <a:pt x="3" y="5"/>
                    <a:pt x="3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7" name="îsļidè"/>
            <p:cNvSpPr/>
            <p:nvPr/>
          </p:nvSpPr>
          <p:spPr bwMode="auto">
            <a:xfrm>
              <a:off x="5033963" y="1836738"/>
              <a:ext cx="288925" cy="115888"/>
            </a:xfrm>
            <a:custGeom>
              <a:avLst/>
              <a:gdLst>
                <a:gd name="T0" fmla="*/ 13 w 15"/>
                <a:gd name="T1" fmla="*/ 5 h 6"/>
                <a:gd name="T2" fmla="*/ 15 w 15"/>
                <a:gd name="T3" fmla="*/ 3 h 6"/>
                <a:gd name="T4" fmla="*/ 14 w 15"/>
                <a:gd name="T5" fmla="*/ 1 h 6"/>
                <a:gd name="T6" fmla="*/ 0 w 15"/>
                <a:gd name="T7" fmla="*/ 0 h 6"/>
                <a:gd name="T8" fmla="*/ 0 w 15"/>
                <a:gd name="T9" fmla="*/ 5 h 6"/>
                <a:gd name="T10" fmla="*/ 13 w 1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3" y="5"/>
                  </a:moveTo>
                  <a:cubicBezTo>
                    <a:pt x="14" y="6"/>
                    <a:pt x="15" y="5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8" name="íšḷïḓe"/>
            <p:cNvSpPr/>
            <p:nvPr/>
          </p:nvSpPr>
          <p:spPr bwMode="auto">
            <a:xfrm>
              <a:off x="4994275" y="1836738"/>
              <a:ext cx="77788" cy="96838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9" name="îṡḻîḓè"/>
            <p:cNvSpPr/>
            <p:nvPr/>
          </p:nvSpPr>
          <p:spPr bwMode="auto">
            <a:xfrm>
              <a:off x="4994275" y="1990725"/>
              <a:ext cx="290513" cy="115888"/>
            </a:xfrm>
            <a:custGeom>
              <a:avLst/>
              <a:gdLst>
                <a:gd name="T0" fmla="*/ 13 w 15"/>
                <a:gd name="T1" fmla="*/ 6 h 6"/>
                <a:gd name="T2" fmla="*/ 15 w 15"/>
                <a:gd name="T3" fmla="*/ 4 h 6"/>
                <a:gd name="T4" fmla="*/ 14 w 15"/>
                <a:gd name="T5" fmla="*/ 2 h 6"/>
                <a:gd name="T6" fmla="*/ 0 w 15"/>
                <a:gd name="T7" fmla="*/ 0 h 6"/>
                <a:gd name="T8" fmla="*/ 0 w 15"/>
                <a:gd name="T9" fmla="*/ 5 h 6"/>
                <a:gd name="T10" fmla="*/ 13 w 1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3" y="6"/>
                  </a:moveTo>
                  <a:cubicBezTo>
                    <a:pt x="14" y="6"/>
                    <a:pt x="15" y="5"/>
                    <a:pt x="15" y="4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6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0" name="ísḻïde"/>
            <p:cNvSpPr/>
            <p:nvPr/>
          </p:nvSpPr>
          <p:spPr bwMode="auto">
            <a:xfrm>
              <a:off x="4956175" y="1990725"/>
              <a:ext cx="57150" cy="95250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1" name="isļiḋè"/>
            <p:cNvSpPr/>
            <p:nvPr/>
          </p:nvSpPr>
          <p:spPr bwMode="auto">
            <a:xfrm>
              <a:off x="4918075" y="2144713"/>
              <a:ext cx="307975" cy="133350"/>
            </a:xfrm>
            <a:custGeom>
              <a:avLst/>
              <a:gdLst>
                <a:gd name="T0" fmla="*/ 14 w 16"/>
                <a:gd name="T1" fmla="*/ 6 h 7"/>
                <a:gd name="T2" fmla="*/ 15 w 16"/>
                <a:gd name="T3" fmla="*/ 4 h 7"/>
                <a:gd name="T4" fmla="*/ 14 w 16"/>
                <a:gd name="T5" fmla="*/ 2 h 7"/>
                <a:gd name="T6" fmla="*/ 0 w 16"/>
                <a:gd name="T7" fmla="*/ 0 h 7"/>
                <a:gd name="T8" fmla="*/ 0 w 16"/>
                <a:gd name="T9" fmla="*/ 5 h 7"/>
                <a:gd name="T10" fmla="*/ 14 w 1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4" y="6"/>
                  </a:moveTo>
                  <a:cubicBezTo>
                    <a:pt x="15" y="7"/>
                    <a:pt x="15" y="6"/>
                    <a:pt x="15" y="4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2" name="iş1íḓè"/>
            <p:cNvSpPr/>
            <p:nvPr/>
          </p:nvSpPr>
          <p:spPr bwMode="auto">
            <a:xfrm>
              <a:off x="4897438" y="2144713"/>
              <a:ext cx="58738" cy="95250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3" name="isḻiďé"/>
            <p:cNvSpPr/>
            <p:nvPr/>
          </p:nvSpPr>
          <p:spPr bwMode="auto">
            <a:xfrm>
              <a:off x="4859338" y="2317750"/>
              <a:ext cx="290513" cy="114300"/>
            </a:xfrm>
            <a:custGeom>
              <a:avLst/>
              <a:gdLst>
                <a:gd name="T0" fmla="*/ 13 w 15"/>
                <a:gd name="T1" fmla="*/ 6 h 6"/>
                <a:gd name="T2" fmla="*/ 15 w 15"/>
                <a:gd name="T3" fmla="*/ 4 h 6"/>
                <a:gd name="T4" fmla="*/ 14 w 15"/>
                <a:gd name="T5" fmla="*/ 1 h 6"/>
                <a:gd name="T6" fmla="*/ 0 w 15"/>
                <a:gd name="T7" fmla="*/ 0 h 6"/>
                <a:gd name="T8" fmla="*/ 0 w 15"/>
                <a:gd name="T9" fmla="*/ 5 h 6"/>
                <a:gd name="T10" fmla="*/ 13 w 1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3" y="6"/>
                  </a:moveTo>
                  <a:cubicBezTo>
                    <a:pt x="14" y="6"/>
                    <a:pt x="15" y="5"/>
                    <a:pt x="15" y="4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6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4" name="îṧ1îḓè"/>
            <p:cNvSpPr/>
            <p:nvPr/>
          </p:nvSpPr>
          <p:spPr bwMode="auto">
            <a:xfrm>
              <a:off x="4821238" y="2317750"/>
              <a:ext cx="76200" cy="95250"/>
            </a:xfrm>
            <a:custGeom>
              <a:avLst/>
              <a:gdLst>
                <a:gd name="T0" fmla="*/ 3 w 4"/>
                <a:gd name="T1" fmla="*/ 2 h 5"/>
                <a:gd name="T2" fmla="*/ 2 w 4"/>
                <a:gd name="T3" fmla="*/ 5 h 5"/>
                <a:gd name="T4" fmla="*/ 0 w 4"/>
                <a:gd name="T5" fmla="*/ 2 h 5"/>
                <a:gd name="T6" fmla="*/ 2 w 4"/>
                <a:gd name="T7" fmla="*/ 0 h 5"/>
                <a:gd name="T8" fmla="*/ 3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2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5" name="íṧļídê"/>
            <p:cNvSpPr/>
            <p:nvPr/>
          </p:nvSpPr>
          <p:spPr bwMode="auto">
            <a:xfrm>
              <a:off x="4781550" y="2489200"/>
              <a:ext cx="290513" cy="96838"/>
            </a:xfrm>
            <a:custGeom>
              <a:avLst/>
              <a:gdLst>
                <a:gd name="T0" fmla="*/ 13 w 15"/>
                <a:gd name="T1" fmla="*/ 5 h 5"/>
                <a:gd name="T2" fmla="*/ 15 w 15"/>
                <a:gd name="T3" fmla="*/ 3 h 5"/>
                <a:gd name="T4" fmla="*/ 14 w 15"/>
                <a:gd name="T5" fmla="*/ 0 h 5"/>
                <a:gd name="T6" fmla="*/ 0 w 15"/>
                <a:gd name="T7" fmla="*/ 0 h 5"/>
                <a:gd name="T8" fmla="*/ 0 w 15"/>
                <a:gd name="T9" fmla="*/ 5 h 5"/>
                <a:gd name="T10" fmla="*/ 13 w 1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3" y="5"/>
                  </a:moveTo>
                  <a:cubicBezTo>
                    <a:pt x="14" y="5"/>
                    <a:pt x="15" y="4"/>
                    <a:pt x="15" y="3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6" name="ïṧḻíďe"/>
            <p:cNvSpPr/>
            <p:nvPr/>
          </p:nvSpPr>
          <p:spPr bwMode="auto">
            <a:xfrm>
              <a:off x="4743450" y="2489200"/>
              <a:ext cx="58738" cy="96838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7" name="ïsļíḓé"/>
            <p:cNvSpPr/>
            <p:nvPr/>
          </p:nvSpPr>
          <p:spPr bwMode="auto">
            <a:xfrm>
              <a:off x="4686300" y="2643188"/>
              <a:ext cx="307975" cy="95250"/>
            </a:xfrm>
            <a:custGeom>
              <a:avLst/>
              <a:gdLst>
                <a:gd name="T0" fmla="*/ 14 w 16"/>
                <a:gd name="T1" fmla="*/ 5 h 5"/>
                <a:gd name="T2" fmla="*/ 16 w 16"/>
                <a:gd name="T3" fmla="*/ 3 h 5"/>
                <a:gd name="T4" fmla="*/ 14 w 16"/>
                <a:gd name="T5" fmla="*/ 0 h 5"/>
                <a:gd name="T6" fmla="*/ 0 w 16"/>
                <a:gd name="T7" fmla="*/ 0 h 5"/>
                <a:gd name="T8" fmla="*/ 1 w 16"/>
                <a:gd name="T9" fmla="*/ 4 h 5"/>
                <a:gd name="T10" fmla="*/ 14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4" y="5"/>
                  </a:moveTo>
                  <a:cubicBezTo>
                    <a:pt x="15" y="5"/>
                    <a:pt x="15" y="4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8" name="iśļîḑé"/>
            <p:cNvSpPr/>
            <p:nvPr/>
          </p:nvSpPr>
          <p:spPr bwMode="auto">
            <a:xfrm>
              <a:off x="4665663" y="2643188"/>
              <a:ext cx="58738" cy="76200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9" name="î$lídè"/>
            <p:cNvSpPr/>
            <p:nvPr/>
          </p:nvSpPr>
          <p:spPr bwMode="auto">
            <a:xfrm>
              <a:off x="4589463" y="2816225"/>
              <a:ext cx="307975" cy="95250"/>
            </a:xfrm>
            <a:custGeom>
              <a:avLst/>
              <a:gdLst>
                <a:gd name="T0" fmla="*/ 14 w 16"/>
                <a:gd name="T1" fmla="*/ 5 h 5"/>
                <a:gd name="T2" fmla="*/ 16 w 16"/>
                <a:gd name="T3" fmla="*/ 2 h 5"/>
                <a:gd name="T4" fmla="*/ 14 w 16"/>
                <a:gd name="T5" fmla="*/ 0 h 5"/>
                <a:gd name="T6" fmla="*/ 0 w 16"/>
                <a:gd name="T7" fmla="*/ 0 h 5"/>
                <a:gd name="T8" fmla="*/ 1 w 16"/>
                <a:gd name="T9" fmla="*/ 5 h 5"/>
                <a:gd name="T10" fmla="*/ 14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4" y="5"/>
                  </a:moveTo>
                  <a:cubicBezTo>
                    <a:pt x="15" y="5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0" name="iṡľíďè"/>
            <p:cNvSpPr/>
            <p:nvPr/>
          </p:nvSpPr>
          <p:spPr bwMode="auto">
            <a:xfrm>
              <a:off x="4570413" y="2816225"/>
              <a:ext cx="57150" cy="95250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3 h 5"/>
                <a:gd name="T6" fmla="*/ 1 w 3"/>
                <a:gd name="T7" fmla="*/ 0 h 5"/>
                <a:gd name="T8" fmla="*/ 3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1" name="îṧḻíḑê"/>
            <p:cNvSpPr/>
            <p:nvPr/>
          </p:nvSpPr>
          <p:spPr bwMode="auto">
            <a:xfrm>
              <a:off x="4530725" y="2987675"/>
              <a:ext cx="309563" cy="134938"/>
            </a:xfrm>
            <a:custGeom>
              <a:avLst/>
              <a:gdLst>
                <a:gd name="T0" fmla="*/ 14 w 16"/>
                <a:gd name="T1" fmla="*/ 5 h 7"/>
                <a:gd name="T2" fmla="*/ 15 w 16"/>
                <a:gd name="T3" fmla="*/ 2 h 7"/>
                <a:gd name="T4" fmla="*/ 14 w 16"/>
                <a:gd name="T5" fmla="*/ 0 h 7"/>
                <a:gd name="T6" fmla="*/ 0 w 16"/>
                <a:gd name="T7" fmla="*/ 2 h 7"/>
                <a:gd name="T8" fmla="*/ 1 w 16"/>
                <a:gd name="T9" fmla="*/ 7 h 7"/>
                <a:gd name="T10" fmla="*/ 14 w 1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4" y="5"/>
                  </a:moveTo>
                  <a:cubicBezTo>
                    <a:pt x="15" y="5"/>
                    <a:pt x="16" y="3"/>
                    <a:pt x="15" y="2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2" name="íṣlïḋê"/>
            <p:cNvSpPr/>
            <p:nvPr/>
          </p:nvSpPr>
          <p:spPr bwMode="auto">
            <a:xfrm>
              <a:off x="4511675" y="3027363"/>
              <a:ext cx="58738" cy="95250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0 w 3"/>
                <a:gd name="T5" fmla="*/ 3 h 5"/>
                <a:gd name="T6" fmla="*/ 1 w 3"/>
                <a:gd name="T7" fmla="*/ 0 h 5"/>
                <a:gd name="T8" fmla="*/ 3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3" name="is1íḑè"/>
            <p:cNvSpPr/>
            <p:nvPr/>
          </p:nvSpPr>
          <p:spPr bwMode="auto">
            <a:xfrm>
              <a:off x="4511675" y="3198813"/>
              <a:ext cx="290513" cy="134938"/>
            </a:xfrm>
            <a:custGeom>
              <a:avLst/>
              <a:gdLst>
                <a:gd name="T0" fmla="*/ 14 w 15"/>
                <a:gd name="T1" fmla="*/ 5 h 7"/>
                <a:gd name="T2" fmla="*/ 15 w 15"/>
                <a:gd name="T3" fmla="*/ 2 h 7"/>
                <a:gd name="T4" fmla="*/ 13 w 15"/>
                <a:gd name="T5" fmla="*/ 0 h 7"/>
                <a:gd name="T6" fmla="*/ 0 w 15"/>
                <a:gd name="T7" fmla="*/ 2 h 7"/>
                <a:gd name="T8" fmla="*/ 1 w 15"/>
                <a:gd name="T9" fmla="*/ 7 h 7"/>
                <a:gd name="T10" fmla="*/ 14 w 15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4" y="5"/>
                  </a:moveTo>
                  <a:cubicBezTo>
                    <a:pt x="15" y="5"/>
                    <a:pt x="15" y="3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4" name="îŝlïḓê"/>
            <p:cNvSpPr/>
            <p:nvPr/>
          </p:nvSpPr>
          <p:spPr bwMode="auto">
            <a:xfrm>
              <a:off x="4473575" y="3238500"/>
              <a:ext cx="76200" cy="95250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1 w 4"/>
                <a:gd name="T5" fmla="*/ 3 h 5"/>
                <a:gd name="T6" fmla="*/ 2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5" name="îṩļîḍè"/>
            <p:cNvSpPr/>
            <p:nvPr/>
          </p:nvSpPr>
          <p:spPr bwMode="auto">
            <a:xfrm>
              <a:off x="5033963" y="2413000"/>
              <a:ext cx="327025" cy="230188"/>
            </a:xfrm>
            <a:custGeom>
              <a:avLst/>
              <a:gdLst>
                <a:gd name="T0" fmla="*/ 0 w 17"/>
                <a:gd name="T1" fmla="*/ 5 h 12"/>
                <a:gd name="T2" fmla="*/ 0 w 17"/>
                <a:gd name="T3" fmla="*/ 2 h 12"/>
                <a:gd name="T4" fmla="*/ 2 w 17"/>
                <a:gd name="T5" fmla="*/ 1 h 12"/>
                <a:gd name="T6" fmla="*/ 17 w 17"/>
                <a:gd name="T7" fmla="*/ 8 h 12"/>
                <a:gd name="T8" fmla="*/ 14 w 17"/>
                <a:gd name="T9" fmla="*/ 12 h 12"/>
                <a:gd name="T10" fmla="*/ 0 w 17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5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6" name="îṣliḓe"/>
            <p:cNvSpPr/>
            <p:nvPr/>
          </p:nvSpPr>
          <p:spPr bwMode="auto">
            <a:xfrm>
              <a:off x="5284788" y="2566988"/>
              <a:ext cx="96838" cy="95250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3 h 5"/>
                <a:gd name="T6" fmla="*/ 4 w 5"/>
                <a:gd name="T7" fmla="*/ 0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7" name="ïṧļîḋê"/>
            <p:cNvSpPr/>
            <p:nvPr/>
          </p:nvSpPr>
          <p:spPr bwMode="auto">
            <a:xfrm>
              <a:off x="4956175" y="2566988"/>
              <a:ext cx="309563" cy="230188"/>
            </a:xfrm>
            <a:custGeom>
              <a:avLst/>
              <a:gdLst>
                <a:gd name="T0" fmla="*/ 1 w 16"/>
                <a:gd name="T1" fmla="*/ 5 h 12"/>
                <a:gd name="T2" fmla="*/ 1 w 16"/>
                <a:gd name="T3" fmla="*/ 2 h 12"/>
                <a:gd name="T4" fmla="*/ 3 w 16"/>
                <a:gd name="T5" fmla="*/ 1 h 12"/>
                <a:gd name="T6" fmla="*/ 16 w 16"/>
                <a:gd name="T7" fmla="*/ 8 h 12"/>
                <a:gd name="T8" fmla="*/ 13 w 16"/>
                <a:gd name="T9" fmla="*/ 12 h 12"/>
                <a:gd name="T10" fmla="*/ 1 w 16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1" y="5"/>
                  </a:moveTo>
                  <a:cubicBezTo>
                    <a:pt x="0" y="5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8" name="íṣḻíḋê"/>
            <p:cNvSpPr/>
            <p:nvPr/>
          </p:nvSpPr>
          <p:spPr bwMode="auto">
            <a:xfrm>
              <a:off x="5187950" y="2700338"/>
              <a:ext cx="77788" cy="115888"/>
            </a:xfrm>
            <a:custGeom>
              <a:avLst/>
              <a:gdLst>
                <a:gd name="T0" fmla="*/ 1 w 4"/>
                <a:gd name="T1" fmla="*/ 2 h 6"/>
                <a:gd name="T2" fmla="*/ 1 w 4"/>
                <a:gd name="T3" fmla="*/ 5 h 6"/>
                <a:gd name="T4" fmla="*/ 4 w 4"/>
                <a:gd name="T5" fmla="*/ 4 h 6"/>
                <a:gd name="T6" fmla="*/ 4 w 4"/>
                <a:gd name="T7" fmla="*/ 1 h 6"/>
                <a:gd name="T8" fmla="*/ 1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9" name="íŝḷïḑe"/>
            <p:cNvSpPr/>
            <p:nvPr/>
          </p:nvSpPr>
          <p:spPr bwMode="auto">
            <a:xfrm>
              <a:off x="4859338" y="2738438"/>
              <a:ext cx="309563" cy="211138"/>
            </a:xfrm>
            <a:custGeom>
              <a:avLst/>
              <a:gdLst>
                <a:gd name="T0" fmla="*/ 1 w 16"/>
                <a:gd name="T1" fmla="*/ 4 h 11"/>
                <a:gd name="T2" fmla="*/ 1 w 16"/>
                <a:gd name="T3" fmla="*/ 2 h 11"/>
                <a:gd name="T4" fmla="*/ 3 w 16"/>
                <a:gd name="T5" fmla="*/ 0 h 11"/>
                <a:gd name="T6" fmla="*/ 16 w 16"/>
                <a:gd name="T7" fmla="*/ 7 h 11"/>
                <a:gd name="T8" fmla="*/ 14 w 16"/>
                <a:gd name="T9" fmla="*/ 11 h 11"/>
                <a:gd name="T10" fmla="*/ 1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1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0" name="iṧ1ïḓe"/>
            <p:cNvSpPr/>
            <p:nvPr/>
          </p:nvSpPr>
          <p:spPr bwMode="auto">
            <a:xfrm>
              <a:off x="5110163" y="2854325"/>
              <a:ext cx="77788" cy="114300"/>
            </a:xfrm>
            <a:custGeom>
              <a:avLst/>
              <a:gdLst>
                <a:gd name="T0" fmla="*/ 1 w 4"/>
                <a:gd name="T1" fmla="*/ 2 h 6"/>
                <a:gd name="T2" fmla="*/ 1 w 4"/>
                <a:gd name="T3" fmla="*/ 5 h 6"/>
                <a:gd name="T4" fmla="*/ 3 w 4"/>
                <a:gd name="T5" fmla="*/ 4 h 6"/>
                <a:gd name="T6" fmla="*/ 3 w 4"/>
                <a:gd name="T7" fmla="*/ 1 h 6"/>
                <a:gd name="T8" fmla="*/ 1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1" y="6"/>
                    <a:pt x="3" y="5"/>
                    <a:pt x="3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1" name="íŝ1ïḋé"/>
            <p:cNvSpPr/>
            <p:nvPr/>
          </p:nvSpPr>
          <p:spPr bwMode="auto">
            <a:xfrm>
              <a:off x="4781550" y="2911475"/>
              <a:ext cx="328613" cy="211138"/>
            </a:xfrm>
            <a:custGeom>
              <a:avLst/>
              <a:gdLst>
                <a:gd name="T0" fmla="*/ 1 w 17"/>
                <a:gd name="T1" fmla="*/ 4 h 11"/>
                <a:gd name="T2" fmla="*/ 1 w 17"/>
                <a:gd name="T3" fmla="*/ 2 h 11"/>
                <a:gd name="T4" fmla="*/ 3 w 17"/>
                <a:gd name="T5" fmla="*/ 0 h 11"/>
                <a:gd name="T6" fmla="*/ 17 w 17"/>
                <a:gd name="T7" fmla="*/ 6 h 11"/>
                <a:gd name="T8" fmla="*/ 14 w 17"/>
                <a:gd name="T9" fmla="*/ 11 h 11"/>
                <a:gd name="T10" fmla="*/ 1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2" name="îşľiḑê"/>
            <p:cNvSpPr/>
            <p:nvPr/>
          </p:nvSpPr>
          <p:spPr bwMode="auto">
            <a:xfrm>
              <a:off x="5033963" y="3027363"/>
              <a:ext cx="95250" cy="95250"/>
            </a:xfrm>
            <a:custGeom>
              <a:avLst/>
              <a:gdLst>
                <a:gd name="T0" fmla="*/ 1 w 5"/>
                <a:gd name="T1" fmla="*/ 2 h 5"/>
                <a:gd name="T2" fmla="*/ 1 w 5"/>
                <a:gd name="T3" fmla="*/ 5 h 5"/>
                <a:gd name="T4" fmla="*/ 4 w 5"/>
                <a:gd name="T5" fmla="*/ 3 h 5"/>
                <a:gd name="T6" fmla="*/ 4 w 5"/>
                <a:gd name="T7" fmla="*/ 0 h 5"/>
                <a:gd name="T8" fmla="*/ 1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3"/>
                    <a:pt x="1" y="4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3" name="îSļíḍe"/>
            <p:cNvSpPr/>
            <p:nvPr/>
          </p:nvSpPr>
          <p:spPr bwMode="auto">
            <a:xfrm>
              <a:off x="4743450" y="3084513"/>
              <a:ext cx="328613" cy="192088"/>
            </a:xfrm>
            <a:custGeom>
              <a:avLst/>
              <a:gdLst>
                <a:gd name="T0" fmla="*/ 1 w 17"/>
                <a:gd name="T1" fmla="*/ 5 h 10"/>
                <a:gd name="T2" fmla="*/ 1 w 17"/>
                <a:gd name="T3" fmla="*/ 2 h 10"/>
                <a:gd name="T4" fmla="*/ 3 w 17"/>
                <a:gd name="T5" fmla="*/ 0 h 10"/>
                <a:gd name="T6" fmla="*/ 17 w 17"/>
                <a:gd name="T7" fmla="*/ 5 h 10"/>
                <a:gd name="T8" fmla="*/ 15 w 17"/>
                <a:gd name="T9" fmla="*/ 10 h 10"/>
                <a:gd name="T10" fmla="*/ 1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4" name="ïslîḋê"/>
            <p:cNvSpPr/>
            <p:nvPr/>
          </p:nvSpPr>
          <p:spPr bwMode="auto">
            <a:xfrm>
              <a:off x="5013325" y="3179763"/>
              <a:ext cx="77788" cy="968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5 h 5"/>
                <a:gd name="T4" fmla="*/ 4 w 4"/>
                <a:gd name="T5" fmla="*/ 3 h 5"/>
                <a:gd name="T6" fmla="*/ 3 w 4"/>
                <a:gd name="T7" fmla="*/ 0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1" y="5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5" name="îṣḻiďe"/>
            <p:cNvSpPr/>
            <p:nvPr/>
          </p:nvSpPr>
          <p:spPr bwMode="auto">
            <a:xfrm>
              <a:off x="4473575" y="3390900"/>
              <a:ext cx="307975" cy="173038"/>
            </a:xfrm>
            <a:custGeom>
              <a:avLst/>
              <a:gdLst>
                <a:gd name="T0" fmla="*/ 15 w 16"/>
                <a:gd name="T1" fmla="*/ 5 h 9"/>
                <a:gd name="T2" fmla="*/ 16 w 16"/>
                <a:gd name="T3" fmla="*/ 2 h 9"/>
                <a:gd name="T4" fmla="*/ 14 w 16"/>
                <a:gd name="T5" fmla="*/ 0 h 9"/>
                <a:gd name="T6" fmla="*/ 0 w 16"/>
                <a:gd name="T7" fmla="*/ 4 h 9"/>
                <a:gd name="T8" fmla="*/ 2 w 16"/>
                <a:gd name="T9" fmla="*/ 9 h 9"/>
                <a:gd name="T10" fmla="*/ 15 w 1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">
                  <a:moveTo>
                    <a:pt x="15" y="5"/>
                  </a:moveTo>
                  <a:cubicBezTo>
                    <a:pt x="16" y="5"/>
                    <a:pt x="16" y="4"/>
                    <a:pt x="16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6" name="ïṧ1íḋé"/>
            <p:cNvSpPr/>
            <p:nvPr/>
          </p:nvSpPr>
          <p:spPr bwMode="auto">
            <a:xfrm>
              <a:off x="4454525" y="3468688"/>
              <a:ext cx="76200" cy="95250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1 w 4"/>
                <a:gd name="T5" fmla="*/ 3 h 5"/>
                <a:gd name="T6" fmla="*/ 1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7" name="ïŝľíďè"/>
            <p:cNvSpPr/>
            <p:nvPr/>
          </p:nvSpPr>
          <p:spPr bwMode="auto">
            <a:xfrm>
              <a:off x="4492625" y="3582988"/>
              <a:ext cx="309563" cy="173038"/>
            </a:xfrm>
            <a:custGeom>
              <a:avLst/>
              <a:gdLst>
                <a:gd name="T0" fmla="*/ 15 w 16"/>
                <a:gd name="T1" fmla="*/ 5 h 9"/>
                <a:gd name="T2" fmla="*/ 16 w 16"/>
                <a:gd name="T3" fmla="*/ 2 h 9"/>
                <a:gd name="T4" fmla="*/ 14 w 16"/>
                <a:gd name="T5" fmla="*/ 0 h 9"/>
                <a:gd name="T6" fmla="*/ 0 w 16"/>
                <a:gd name="T7" fmla="*/ 4 h 9"/>
                <a:gd name="T8" fmla="*/ 2 w 16"/>
                <a:gd name="T9" fmla="*/ 9 h 9"/>
                <a:gd name="T10" fmla="*/ 15 w 1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">
                  <a:moveTo>
                    <a:pt x="15" y="5"/>
                  </a:moveTo>
                  <a:cubicBezTo>
                    <a:pt x="15" y="5"/>
                    <a:pt x="16" y="4"/>
                    <a:pt x="16" y="2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8" name="îś1ïḋé"/>
            <p:cNvSpPr/>
            <p:nvPr/>
          </p:nvSpPr>
          <p:spPr bwMode="auto">
            <a:xfrm>
              <a:off x="4473575" y="3659188"/>
              <a:ext cx="76200" cy="96838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0 w 4"/>
                <a:gd name="T5" fmla="*/ 3 h 5"/>
                <a:gd name="T6" fmla="*/ 1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5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9" name="îşlïdé"/>
            <p:cNvSpPr/>
            <p:nvPr/>
          </p:nvSpPr>
          <p:spPr bwMode="auto">
            <a:xfrm>
              <a:off x="4530725" y="3756025"/>
              <a:ext cx="309563" cy="192088"/>
            </a:xfrm>
            <a:custGeom>
              <a:avLst/>
              <a:gdLst>
                <a:gd name="T0" fmla="*/ 15 w 16"/>
                <a:gd name="T1" fmla="*/ 4 h 10"/>
                <a:gd name="T2" fmla="*/ 15 w 16"/>
                <a:gd name="T3" fmla="*/ 2 h 10"/>
                <a:gd name="T4" fmla="*/ 13 w 16"/>
                <a:gd name="T5" fmla="*/ 0 h 10"/>
                <a:gd name="T6" fmla="*/ 0 w 16"/>
                <a:gd name="T7" fmla="*/ 5 h 10"/>
                <a:gd name="T8" fmla="*/ 2 w 16"/>
                <a:gd name="T9" fmla="*/ 10 h 10"/>
                <a:gd name="T10" fmla="*/ 15 w 16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15" y="4"/>
                  </a:moveTo>
                  <a:cubicBezTo>
                    <a:pt x="15" y="4"/>
                    <a:pt x="16" y="3"/>
                    <a:pt x="15" y="2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0"/>
                    <a:pt x="2" y="10"/>
                    <a:pt x="2" y="10"/>
                  </a:cubicBezTo>
                  <a:lnTo>
                    <a:pt x="15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0" name="ïŝľídé"/>
            <p:cNvSpPr/>
            <p:nvPr/>
          </p:nvSpPr>
          <p:spPr bwMode="auto">
            <a:xfrm>
              <a:off x="4511675" y="3851275"/>
              <a:ext cx="77788" cy="96838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1 w 4"/>
                <a:gd name="T5" fmla="*/ 3 h 5"/>
                <a:gd name="T6" fmla="*/ 1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3" y="5"/>
                  </a:cubicBezTo>
                  <a:cubicBezTo>
                    <a:pt x="3" y="5"/>
                    <a:pt x="1" y="5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1" name="îṥ1ídê"/>
            <p:cNvSpPr/>
            <p:nvPr/>
          </p:nvSpPr>
          <p:spPr bwMode="auto">
            <a:xfrm>
              <a:off x="4724400" y="3295650"/>
              <a:ext cx="328613" cy="152400"/>
            </a:xfrm>
            <a:custGeom>
              <a:avLst/>
              <a:gdLst>
                <a:gd name="T0" fmla="*/ 1 w 17"/>
                <a:gd name="T1" fmla="*/ 5 h 8"/>
                <a:gd name="T2" fmla="*/ 0 w 17"/>
                <a:gd name="T3" fmla="*/ 3 h 8"/>
                <a:gd name="T4" fmla="*/ 2 w 17"/>
                <a:gd name="T5" fmla="*/ 0 h 8"/>
                <a:gd name="T6" fmla="*/ 17 w 17"/>
                <a:gd name="T7" fmla="*/ 3 h 8"/>
                <a:gd name="T8" fmla="*/ 16 w 17"/>
                <a:gd name="T9" fmla="*/ 8 h 8"/>
                <a:gd name="T10" fmla="*/ 1 w 17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">
                  <a:moveTo>
                    <a:pt x="1" y="5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2" name="ïśḷiḍê"/>
            <p:cNvSpPr/>
            <p:nvPr/>
          </p:nvSpPr>
          <p:spPr bwMode="auto">
            <a:xfrm>
              <a:off x="4994275" y="3352800"/>
              <a:ext cx="77788" cy="95250"/>
            </a:xfrm>
            <a:custGeom>
              <a:avLst/>
              <a:gdLst>
                <a:gd name="T0" fmla="*/ 1 w 4"/>
                <a:gd name="T1" fmla="*/ 2 h 5"/>
                <a:gd name="T2" fmla="*/ 2 w 4"/>
                <a:gd name="T3" fmla="*/ 5 h 5"/>
                <a:gd name="T4" fmla="*/ 4 w 4"/>
                <a:gd name="T5" fmla="*/ 3 h 5"/>
                <a:gd name="T6" fmla="*/ 3 w 4"/>
                <a:gd name="T7" fmla="*/ 0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3" y="5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3" name="îṣlïde"/>
            <p:cNvSpPr/>
            <p:nvPr/>
          </p:nvSpPr>
          <p:spPr bwMode="auto">
            <a:xfrm>
              <a:off x="4724400" y="3506788"/>
              <a:ext cx="328613" cy="133350"/>
            </a:xfrm>
            <a:custGeom>
              <a:avLst/>
              <a:gdLst>
                <a:gd name="T0" fmla="*/ 2 w 17"/>
                <a:gd name="T1" fmla="*/ 5 h 7"/>
                <a:gd name="T2" fmla="*/ 0 w 17"/>
                <a:gd name="T3" fmla="*/ 3 h 7"/>
                <a:gd name="T4" fmla="*/ 2 w 17"/>
                <a:gd name="T5" fmla="*/ 0 h 7"/>
                <a:gd name="T6" fmla="*/ 17 w 17"/>
                <a:gd name="T7" fmla="*/ 2 h 7"/>
                <a:gd name="T8" fmla="*/ 16 w 17"/>
                <a:gd name="T9" fmla="*/ 7 h 7"/>
                <a:gd name="T10" fmla="*/ 2 w 1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2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4" name="îŝľíḋê"/>
            <p:cNvSpPr/>
            <p:nvPr/>
          </p:nvSpPr>
          <p:spPr bwMode="auto">
            <a:xfrm>
              <a:off x="5013325" y="3544888"/>
              <a:ext cx="58738" cy="95250"/>
            </a:xfrm>
            <a:custGeom>
              <a:avLst/>
              <a:gdLst>
                <a:gd name="T0" fmla="*/ 0 w 3"/>
                <a:gd name="T1" fmla="*/ 2 h 5"/>
                <a:gd name="T2" fmla="*/ 1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5" name="îşḷíḍé"/>
            <p:cNvSpPr/>
            <p:nvPr/>
          </p:nvSpPr>
          <p:spPr bwMode="auto">
            <a:xfrm>
              <a:off x="4762500" y="3678238"/>
              <a:ext cx="328613" cy="134938"/>
            </a:xfrm>
            <a:custGeom>
              <a:avLst/>
              <a:gdLst>
                <a:gd name="T0" fmla="*/ 1 w 17"/>
                <a:gd name="T1" fmla="*/ 5 h 7"/>
                <a:gd name="T2" fmla="*/ 0 w 17"/>
                <a:gd name="T3" fmla="*/ 3 h 7"/>
                <a:gd name="T4" fmla="*/ 1 w 17"/>
                <a:gd name="T5" fmla="*/ 0 h 7"/>
                <a:gd name="T6" fmla="*/ 17 w 17"/>
                <a:gd name="T7" fmla="*/ 2 h 7"/>
                <a:gd name="T8" fmla="*/ 16 w 17"/>
                <a:gd name="T9" fmla="*/ 7 h 7"/>
                <a:gd name="T10" fmla="*/ 1 w 1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1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6" name="iṩļîḑè"/>
            <p:cNvSpPr/>
            <p:nvPr/>
          </p:nvSpPr>
          <p:spPr bwMode="auto">
            <a:xfrm>
              <a:off x="5053013" y="3717925"/>
              <a:ext cx="57150" cy="95250"/>
            </a:xfrm>
            <a:custGeom>
              <a:avLst/>
              <a:gdLst>
                <a:gd name="T0" fmla="*/ 0 w 3"/>
                <a:gd name="T1" fmla="*/ 2 h 5"/>
                <a:gd name="T2" fmla="*/ 1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7" name="iślídê"/>
            <p:cNvSpPr/>
            <p:nvPr/>
          </p:nvSpPr>
          <p:spPr bwMode="auto">
            <a:xfrm>
              <a:off x="4589463" y="3929063"/>
              <a:ext cx="288925" cy="249238"/>
            </a:xfrm>
            <a:custGeom>
              <a:avLst/>
              <a:gdLst>
                <a:gd name="T0" fmla="*/ 14 w 15"/>
                <a:gd name="T1" fmla="*/ 4 h 13"/>
                <a:gd name="T2" fmla="*/ 14 w 15"/>
                <a:gd name="T3" fmla="*/ 1 h 13"/>
                <a:gd name="T4" fmla="*/ 11 w 15"/>
                <a:gd name="T5" fmla="*/ 0 h 13"/>
                <a:gd name="T6" fmla="*/ 0 w 15"/>
                <a:gd name="T7" fmla="*/ 9 h 13"/>
                <a:gd name="T8" fmla="*/ 4 w 15"/>
                <a:gd name="T9" fmla="*/ 13 h 13"/>
                <a:gd name="T10" fmla="*/ 14 w 15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4"/>
                  </a:moveTo>
                  <a:cubicBezTo>
                    <a:pt x="15" y="4"/>
                    <a:pt x="15" y="2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8" name="ïṣļîḋè"/>
            <p:cNvSpPr/>
            <p:nvPr/>
          </p:nvSpPr>
          <p:spPr bwMode="auto">
            <a:xfrm>
              <a:off x="4589463" y="4081463"/>
              <a:ext cx="76200" cy="96838"/>
            </a:xfrm>
            <a:custGeom>
              <a:avLst/>
              <a:gdLst>
                <a:gd name="T0" fmla="*/ 3 w 4"/>
                <a:gd name="T1" fmla="*/ 2 h 5"/>
                <a:gd name="T2" fmla="*/ 4 w 4"/>
                <a:gd name="T3" fmla="*/ 4 h 5"/>
                <a:gd name="T4" fmla="*/ 1 w 4"/>
                <a:gd name="T5" fmla="*/ 4 h 5"/>
                <a:gd name="T6" fmla="*/ 0 w 4"/>
                <a:gd name="T7" fmla="*/ 1 h 5"/>
                <a:gd name="T8" fmla="*/ 3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2"/>
                  </a:moveTo>
                  <a:cubicBezTo>
                    <a:pt x="4" y="3"/>
                    <a:pt x="4" y="4"/>
                    <a:pt x="4" y="4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1" y="0"/>
                    <a:pt x="2" y="0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9" name="ísḷíḓè"/>
            <p:cNvSpPr/>
            <p:nvPr/>
          </p:nvSpPr>
          <p:spPr bwMode="auto">
            <a:xfrm>
              <a:off x="4821238" y="3870325"/>
              <a:ext cx="307975" cy="96838"/>
            </a:xfrm>
            <a:custGeom>
              <a:avLst/>
              <a:gdLst>
                <a:gd name="T0" fmla="*/ 1 w 16"/>
                <a:gd name="T1" fmla="*/ 5 h 5"/>
                <a:gd name="T2" fmla="*/ 0 w 16"/>
                <a:gd name="T3" fmla="*/ 2 h 5"/>
                <a:gd name="T4" fmla="*/ 1 w 16"/>
                <a:gd name="T5" fmla="*/ 0 h 5"/>
                <a:gd name="T6" fmla="*/ 16 w 16"/>
                <a:gd name="T7" fmla="*/ 0 h 5"/>
                <a:gd name="T8" fmla="*/ 16 w 16"/>
                <a:gd name="T9" fmla="*/ 5 h 5"/>
                <a:gd name="T10" fmla="*/ 1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0" name="íṡlíḑe"/>
            <p:cNvSpPr/>
            <p:nvPr/>
          </p:nvSpPr>
          <p:spPr bwMode="auto">
            <a:xfrm>
              <a:off x="5091113" y="3870325"/>
              <a:ext cx="77788" cy="96838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5 h 5"/>
                <a:gd name="T4" fmla="*/ 4 w 4"/>
                <a:gd name="T5" fmla="*/ 2 h 5"/>
                <a:gd name="T6" fmla="*/ 2 w 4"/>
                <a:gd name="T7" fmla="*/ 0 h 5"/>
                <a:gd name="T8" fmla="*/ 0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1" name="ïṡḷiďê"/>
            <p:cNvSpPr/>
            <p:nvPr/>
          </p:nvSpPr>
          <p:spPr bwMode="auto">
            <a:xfrm>
              <a:off x="4686300" y="4100513"/>
              <a:ext cx="269875" cy="249238"/>
            </a:xfrm>
            <a:custGeom>
              <a:avLst/>
              <a:gdLst>
                <a:gd name="T0" fmla="*/ 13 w 14"/>
                <a:gd name="T1" fmla="*/ 4 h 13"/>
                <a:gd name="T2" fmla="*/ 13 w 14"/>
                <a:gd name="T3" fmla="*/ 1 h 13"/>
                <a:gd name="T4" fmla="*/ 10 w 14"/>
                <a:gd name="T5" fmla="*/ 0 h 13"/>
                <a:gd name="T6" fmla="*/ 0 w 14"/>
                <a:gd name="T7" fmla="*/ 9 h 13"/>
                <a:gd name="T8" fmla="*/ 3 w 14"/>
                <a:gd name="T9" fmla="*/ 13 h 13"/>
                <a:gd name="T10" fmla="*/ 13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4"/>
                  </a:moveTo>
                  <a:cubicBezTo>
                    <a:pt x="14" y="4"/>
                    <a:pt x="14" y="2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2" name="iş1ïḓé"/>
            <p:cNvSpPr/>
            <p:nvPr/>
          </p:nvSpPr>
          <p:spPr bwMode="auto">
            <a:xfrm>
              <a:off x="4665663" y="4254500"/>
              <a:ext cx="96838" cy="95250"/>
            </a:xfrm>
            <a:custGeom>
              <a:avLst/>
              <a:gdLst>
                <a:gd name="T0" fmla="*/ 3 w 5"/>
                <a:gd name="T1" fmla="*/ 2 h 5"/>
                <a:gd name="T2" fmla="*/ 4 w 5"/>
                <a:gd name="T3" fmla="*/ 5 h 5"/>
                <a:gd name="T4" fmla="*/ 1 w 5"/>
                <a:gd name="T5" fmla="*/ 4 h 5"/>
                <a:gd name="T6" fmla="*/ 1 w 5"/>
                <a:gd name="T7" fmla="*/ 1 h 5"/>
                <a:gd name="T8" fmla="*/ 3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4" y="3"/>
                    <a:pt x="5" y="4"/>
                    <a:pt x="4" y="5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3" name="ïṡļíḍé"/>
            <p:cNvSpPr/>
            <p:nvPr/>
          </p:nvSpPr>
          <p:spPr bwMode="auto">
            <a:xfrm>
              <a:off x="4859338" y="4005263"/>
              <a:ext cx="328613" cy="114300"/>
            </a:xfrm>
            <a:custGeom>
              <a:avLst/>
              <a:gdLst>
                <a:gd name="T0" fmla="*/ 2 w 17"/>
                <a:gd name="T1" fmla="*/ 5 h 6"/>
                <a:gd name="T2" fmla="*/ 0 w 17"/>
                <a:gd name="T3" fmla="*/ 3 h 6"/>
                <a:gd name="T4" fmla="*/ 1 w 17"/>
                <a:gd name="T5" fmla="*/ 0 h 6"/>
                <a:gd name="T6" fmla="*/ 17 w 17"/>
                <a:gd name="T7" fmla="*/ 1 h 6"/>
                <a:gd name="T8" fmla="*/ 17 w 17"/>
                <a:gd name="T9" fmla="*/ 6 h 6"/>
                <a:gd name="T10" fmla="*/ 2 w 1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6">
                  <a:moveTo>
                    <a:pt x="2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6"/>
                    <a:pt x="17" y="6"/>
                    <a:pt x="17" y="6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4" name="ísļíďè"/>
            <p:cNvSpPr/>
            <p:nvPr/>
          </p:nvSpPr>
          <p:spPr bwMode="auto">
            <a:xfrm>
              <a:off x="5149850" y="4024313"/>
              <a:ext cx="57150" cy="95250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5" name="ïṧḷiḍè"/>
            <p:cNvSpPr/>
            <p:nvPr/>
          </p:nvSpPr>
          <p:spPr bwMode="auto">
            <a:xfrm>
              <a:off x="4724400" y="1376363"/>
              <a:ext cx="617538" cy="2840038"/>
            </a:xfrm>
            <a:custGeom>
              <a:avLst/>
              <a:gdLst>
                <a:gd name="T0" fmla="*/ 13 w 32"/>
                <a:gd name="T1" fmla="*/ 148 h 148"/>
                <a:gd name="T2" fmla="*/ 13 w 32"/>
                <a:gd name="T3" fmla="*/ 148 h 148"/>
                <a:gd name="T4" fmla="*/ 0 w 32"/>
                <a:gd name="T5" fmla="*/ 111 h 148"/>
                <a:gd name="T6" fmla="*/ 15 w 32"/>
                <a:gd name="T7" fmla="*/ 63 h 148"/>
                <a:gd name="T8" fmla="*/ 28 w 32"/>
                <a:gd name="T9" fmla="*/ 32 h 148"/>
                <a:gd name="T10" fmla="*/ 28 w 32"/>
                <a:gd name="T11" fmla="*/ 1 h 148"/>
                <a:gd name="T12" fmla="*/ 29 w 32"/>
                <a:gd name="T13" fmla="*/ 1 h 148"/>
                <a:gd name="T14" fmla="*/ 30 w 32"/>
                <a:gd name="T15" fmla="*/ 1 h 148"/>
                <a:gd name="T16" fmla="*/ 29 w 32"/>
                <a:gd name="T17" fmla="*/ 32 h 148"/>
                <a:gd name="T18" fmla="*/ 16 w 32"/>
                <a:gd name="T19" fmla="*/ 64 h 148"/>
                <a:gd name="T20" fmla="*/ 2 w 32"/>
                <a:gd name="T21" fmla="*/ 111 h 148"/>
                <a:gd name="T22" fmla="*/ 14 w 32"/>
                <a:gd name="T23" fmla="*/ 147 h 148"/>
                <a:gd name="T24" fmla="*/ 14 w 32"/>
                <a:gd name="T25" fmla="*/ 148 h 148"/>
                <a:gd name="T26" fmla="*/ 13 w 32"/>
                <a:gd name="T2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48">
                  <a:moveTo>
                    <a:pt x="13" y="148"/>
                  </a:moveTo>
                  <a:cubicBezTo>
                    <a:pt x="13" y="148"/>
                    <a:pt x="13" y="148"/>
                    <a:pt x="13" y="148"/>
                  </a:cubicBezTo>
                  <a:cubicBezTo>
                    <a:pt x="3" y="134"/>
                    <a:pt x="0" y="116"/>
                    <a:pt x="0" y="111"/>
                  </a:cubicBezTo>
                  <a:cubicBezTo>
                    <a:pt x="0" y="94"/>
                    <a:pt x="7" y="78"/>
                    <a:pt x="15" y="63"/>
                  </a:cubicBezTo>
                  <a:cubicBezTo>
                    <a:pt x="20" y="53"/>
                    <a:pt x="25" y="43"/>
                    <a:pt x="28" y="32"/>
                  </a:cubicBezTo>
                  <a:cubicBezTo>
                    <a:pt x="30" y="22"/>
                    <a:pt x="31" y="11"/>
                    <a:pt x="28" y="1"/>
                  </a:cubicBezTo>
                  <a:cubicBezTo>
                    <a:pt x="28" y="1"/>
                    <a:pt x="29" y="1"/>
                    <a:pt x="29" y="1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2" y="11"/>
                    <a:pt x="32" y="22"/>
                    <a:pt x="29" y="32"/>
                  </a:cubicBezTo>
                  <a:cubicBezTo>
                    <a:pt x="27" y="43"/>
                    <a:pt x="21" y="54"/>
                    <a:pt x="16" y="64"/>
                  </a:cubicBezTo>
                  <a:cubicBezTo>
                    <a:pt x="8" y="79"/>
                    <a:pt x="1" y="94"/>
                    <a:pt x="2" y="111"/>
                  </a:cubicBezTo>
                  <a:cubicBezTo>
                    <a:pt x="2" y="116"/>
                    <a:pt x="4" y="134"/>
                    <a:pt x="14" y="147"/>
                  </a:cubicBezTo>
                  <a:cubicBezTo>
                    <a:pt x="14" y="147"/>
                    <a:pt x="14" y="148"/>
                    <a:pt x="14" y="148"/>
                  </a:cubicBezTo>
                  <a:cubicBezTo>
                    <a:pt x="14" y="148"/>
                    <a:pt x="14" y="148"/>
                    <a:pt x="13" y="148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6" name="išḷiḍê"/>
            <p:cNvSpPr/>
            <p:nvPr/>
          </p:nvSpPr>
          <p:spPr bwMode="auto">
            <a:xfrm>
              <a:off x="5207000" y="4368800"/>
              <a:ext cx="58738" cy="20638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1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0 h 1"/>
                <a:gd name="T12" fmla="*/ 3 w 3"/>
                <a:gd name="T13" fmla="*/ 1 h 1"/>
                <a:gd name="T14" fmla="*/ 3 w 3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7" name="iŝḷîḍè"/>
            <p:cNvSpPr/>
            <p:nvPr/>
          </p:nvSpPr>
          <p:spPr bwMode="auto">
            <a:xfrm>
              <a:off x="5013325" y="4254500"/>
              <a:ext cx="174625" cy="13493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5 w 9"/>
                <a:gd name="T5" fmla="*/ 5 h 7"/>
                <a:gd name="T6" fmla="*/ 5 w 9"/>
                <a:gd name="T7" fmla="*/ 4 h 7"/>
                <a:gd name="T8" fmla="*/ 6 w 9"/>
                <a:gd name="T9" fmla="*/ 4 h 7"/>
                <a:gd name="T10" fmla="*/ 9 w 9"/>
                <a:gd name="T11" fmla="*/ 5 h 7"/>
                <a:gd name="T12" fmla="*/ 9 w 9"/>
                <a:gd name="T13" fmla="*/ 6 h 7"/>
                <a:gd name="T14" fmla="*/ 8 w 9"/>
                <a:gd name="T15" fmla="*/ 7 h 7"/>
                <a:gd name="T16" fmla="*/ 3 w 9"/>
                <a:gd name="T17" fmla="*/ 4 h 7"/>
                <a:gd name="T18" fmla="*/ 3 w 9"/>
                <a:gd name="T19" fmla="*/ 4 h 7"/>
                <a:gd name="T20" fmla="*/ 1 w 9"/>
                <a:gd name="T21" fmla="*/ 2 h 7"/>
                <a:gd name="T22" fmla="*/ 1 w 9"/>
                <a:gd name="T23" fmla="*/ 0 h 7"/>
                <a:gd name="T24" fmla="*/ 2 w 9"/>
                <a:gd name="T25" fmla="*/ 0 h 7"/>
                <a:gd name="T26" fmla="*/ 4 w 9"/>
                <a:gd name="T27" fmla="*/ 2 h 7"/>
                <a:gd name="T28" fmla="*/ 4 w 9"/>
                <a:gd name="T29" fmla="*/ 3 h 7"/>
                <a:gd name="T30" fmla="*/ 3 w 9"/>
                <a:gd name="T3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8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7"/>
                    <a:pt x="8" y="7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8" name="íṥľiḑè"/>
            <p:cNvSpPr/>
            <p:nvPr/>
          </p:nvSpPr>
          <p:spPr bwMode="auto">
            <a:xfrm>
              <a:off x="4975225" y="4197350"/>
              <a:ext cx="38100" cy="57150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2" name="ïŝḻïḋê"/>
            <p:cNvSpPr/>
            <p:nvPr/>
          </p:nvSpPr>
          <p:spPr bwMode="auto">
            <a:xfrm>
              <a:off x="5110163" y="4159250"/>
              <a:ext cx="212725" cy="268288"/>
            </a:xfrm>
            <a:custGeom>
              <a:avLst/>
              <a:gdLst>
                <a:gd name="T0" fmla="*/ 1 w 11"/>
                <a:gd name="T1" fmla="*/ 0 h 14"/>
                <a:gd name="T2" fmla="*/ 1 w 11"/>
                <a:gd name="T3" fmla="*/ 9 h 14"/>
                <a:gd name="T4" fmla="*/ 8 w 11"/>
                <a:gd name="T5" fmla="*/ 13 h 14"/>
                <a:gd name="T6" fmla="*/ 10 w 11"/>
                <a:gd name="T7" fmla="*/ 7 h 14"/>
                <a:gd name="T8" fmla="*/ 4 w 11"/>
                <a:gd name="T9" fmla="*/ 3 h 14"/>
                <a:gd name="T10" fmla="*/ 1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1" y="0"/>
                  </a:moveTo>
                  <a:cubicBezTo>
                    <a:pt x="1" y="0"/>
                    <a:pt x="0" y="5"/>
                    <a:pt x="1" y="9"/>
                  </a:cubicBezTo>
                  <a:cubicBezTo>
                    <a:pt x="2" y="13"/>
                    <a:pt x="6" y="14"/>
                    <a:pt x="8" y="13"/>
                  </a:cubicBezTo>
                  <a:cubicBezTo>
                    <a:pt x="8" y="13"/>
                    <a:pt x="11" y="11"/>
                    <a:pt x="10" y="7"/>
                  </a:cubicBezTo>
                  <a:cubicBezTo>
                    <a:pt x="9" y="5"/>
                    <a:pt x="6" y="4"/>
                    <a:pt x="4" y="3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3" name="ïšḷídè"/>
            <p:cNvSpPr/>
            <p:nvPr/>
          </p:nvSpPr>
          <p:spPr bwMode="auto">
            <a:xfrm>
              <a:off x="5168900" y="4273550"/>
              <a:ext cx="115888" cy="134938"/>
            </a:xfrm>
            <a:custGeom>
              <a:avLst/>
              <a:gdLst>
                <a:gd name="T0" fmla="*/ 5 w 6"/>
                <a:gd name="T1" fmla="*/ 4 h 7"/>
                <a:gd name="T2" fmla="*/ 0 w 6"/>
                <a:gd name="T3" fmla="*/ 0 h 7"/>
                <a:gd name="T4" fmla="*/ 5 w 6"/>
                <a:gd name="T5" fmla="*/ 6 h 7"/>
                <a:gd name="T6" fmla="*/ 5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5" y="4"/>
                  </a:moveTo>
                  <a:cubicBezTo>
                    <a:pt x="4" y="2"/>
                    <a:pt x="1" y="2"/>
                    <a:pt x="0" y="0"/>
                  </a:cubicBezTo>
                  <a:cubicBezTo>
                    <a:pt x="0" y="2"/>
                    <a:pt x="0" y="7"/>
                    <a:pt x="5" y="6"/>
                  </a:cubicBezTo>
                  <a:cubicBezTo>
                    <a:pt x="5" y="6"/>
                    <a:pt x="6" y="5"/>
                    <a:pt x="5" y="4"/>
                  </a:cubicBezTo>
                  <a:close/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4" name="išlíḍé"/>
            <p:cNvSpPr/>
            <p:nvPr/>
          </p:nvSpPr>
          <p:spPr bwMode="auto">
            <a:xfrm>
              <a:off x="5226050" y="4349750"/>
              <a:ext cx="155575" cy="211138"/>
            </a:xfrm>
            <a:custGeom>
              <a:avLst/>
              <a:gdLst>
                <a:gd name="T0" fmla="*/ 8 w 8"/>
                <a:gd name="T1" fmla="*/ 11 h 11"/>
                <a:gd name="T2" fmla="*/ 7 w 8"/>
                <a:gd name="T3" fmla="*/ 11 h 11"/>
                <a:gd name="T4" fmla="*/ 0 w 8"/>
                <a:gd name="T5" fmla="*/ 1 h 11"/>
                <a:gd name="T6" fmla="*/ 0 w 8"/>
                <a:gd name="T7" fmla="*/ 0 h 11"/>
                <a:gd name="T8" fmla="*/ 1 w 8"/>
                <a:gd name="T9" fmla="*/ 0 h 11"/>
                <a:gd name="T10" fmla="*/ 8 w 8"/>
                <a:gd name="T11" fmla="*/ 10 h 11"/>
                <a:gd name="T12" fmla="*/ 8 w 8"/>
                <a:gd name="T13" fmla="*/ 11 h 11"/>
                <a:gd name="T14" fmla="*/ 8 w 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11"/>
                  </a:moveTo>
                  <a:cubicBezTo>
                    <a:pt x="8" y="11"/>
                    <a:pt x="7" y="11"/>
                    <a:pt x="7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5" name="íṩ1íḑê"/>
            <p:cNvSpPr/>
            <p:nvPr/>
          </p:nvSpPr>
          <p:spPr bwMode="auto">
            <a:xfrm>
              <a:off x="5265738" y="4465638"/>
              <a:ext cx="385763" cy="384175"/>
            </a:xfrm>
            <a:custGeom>
              <a:avLst/>
              <a:gdLst>
                <a:gd name="T0" fmla="*/ 13 w 20"/>
                <a:gd name="T1" fmla="*/ 19 h 20"/>
                <a:gd name="T2" fmla="*/ 7 w 20"/>
                <a:gd name="T3" fmla="*/ 20 h 20"/>
                <a:gd name="T4" fmla="*/ 4 w 20"/>
                <a:gd name="T5" fmla="*/ 17 h 20"/>
                <a:gd name="T6" fmla="*/ 1 w 20"/>
                <a:gd name="T7" fmla="*/ 13 h 20"/>
                <a:gd name="T8" fmla="*/ 1 w 20"/>
                <a:gd name="T9" fmla="*/ 11 h 20"/>
                <a:gd name="T10" fmla="*/ 0 w 20"/>
                <a:gd name="T11" fmla="*/ 9 h 20"/>
                <a:gd name="T12" fmla="*/ 1 w 20"/>
                <a:gd name="T13" fmla="*/ 8 h 20"/>
                <a:gd name="T14" fmla="*/ 0 w 20"/>
                <a:gd name="T15" fmla="*/ 5 h 20"/>
                <a:gd name="T16" fmla="*/ 5 w 20"/>
                <a:gd name="T17" fmla="*/ 2 h 20"/>
                <a:gd name="T18" fmla="*/ 5 w 20"/>
                <a:gd name="T19" fmla="*/ 2 h 20"/>
                <a:gd name="T20" fmla="*/ 11 w 20"/>
                <a:gd name="T21" fmla="*/ 0 h 20"/>
                <a:gd name="T22" fmla="*/ 20 w 20"/>
                <a:gd name="T23" fmla="*/ 11 h 20"/>
                <a:gd name="T24" fmla="*/ 17 w 20"/>
                <a:gd name="T25" fmla="*/ 16 h 20"/>
                <a:gd name="T26" fmla="*/ 13 w 20"/>
                <a:gd name="T2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0">
                  <a:moveTo>
                    <a:pt x="13" y="19"/>
                  </a:moveTo>
                  <a:cubicBezTo>
                    <a:pt x="11" y="20"/>
                    <a:pt x="8" y="20"/>
                    <a:pt x="7" y="20"/>
                  </a:cubicBezTo>
                  <a:cubicBezTo>
                    <a:pt x="5" y="20"/>
                    <a:pt x="4" y="18"/>
                    <a:pt x="4" y="17"/>
                  </a:cubicBezTo>
                  <a:cubicBezTo>
                    <a:pt x="2" y="17"/>
                    <a:pt x="0" y="15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2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20" y="5"/>
                    <a:pt x="20" y="11"/>
                  </a:cubicBezTo>
                  <a:cubicBezTo>
                    <a:pt x="19" y="13"/>
                    <a:pt x="18" y="15"/>
                    <a:pt x="17" y="16"/>
                  </a:cubicBezTo>
                  <a:cubicBezTo>
                    <a:pt x="17" y="16"/>
                    <a:pt x="14" y="18"/>
                    <a:pt x="13" y="19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6" name="íṧľîḋè"/>
            <p:cNvSpPr/>
            <p:nvPr/>
          </p:nvSpPr>
          <p:spPr bwMode="auto">
            <a:xfrm>
              <a:off x="5265738" y="4465638"/>
              <a:ext cx="404813" cy="384175"/>
            </a:xfrm>
            <a:custGeom>
              <a:avLst/>
              <a:gdLst>
                <a:gd name="T0" fmla="*/ 4 w 21"/>
                <a:gd name="T1" fmla="*/ 17 h 20"/>
                <a:gd name="T2" fmla="*/ 1 w 21"/>
                <a:gd name="T3" fmla="*/ 13 h 20"/>
                <a:gd name="T4" fmla="*/ 1 w 21"/>
                <a:gd name="T5" fmla="*/ 11 h 20"/>
                <a:gd name="T6" fmla="*/ 0 w 21"/>
                <a:gd name="T7" fmla="*/ 9 h 20"/>
                <a:gd name="T8" fmla="*/ 1 w 21"/>
                <a:gd name="T9" fmla="*/ 8 h 20"/>
                <a:gd name="T10" fmla="*/ 0 w 21"/>
                <a:gd name="T11" fmla="*/ 5 h 20"/>
                <a:gd name="T12" fmla="*/ 5 w 21"/>
                <a:gd name="T13" fmla="*/ 2 h 20"/>
                <a:gd name="T14" fmla="*/ 5 w 21"/>
                <a:gd name="T15" fmla="*/ 2 h 20"/>
                <a:gd name="T16" fmla="*/ 11 w 21"/>
                <a:gd name="T17" fmla="*/ 0 h 20"/>
                <a:gd name="T18" fmla="*/ 18 w 21"/>
                <a:gd name="T19" fmla="*/ 5 h 20"/>
                <a:gd name="T20" fmla="*/ 17 w 21"/>
                <a:gd name="T21" fmla="*/ 16 h 20"/>
                <a:gd name="T22" fmla="*/ 7 w 21"/>
                <a:gd name="T23" fmla="*/ 4 h 20"/>
                <a:gd name="T24" fmla="*/ 3 w 21"/>
                <a:gd name="T25" fmla="*/ 8 h 20"/>
                <a:gd name="T26" fmla="*/ 4 w 21"/>
                <a:gd name="T27" fmla="*/ 11 h 20"/>
                <a:gd name="T28" fmla="*/ 6 w 21"/>
                <a:gd name="T29" fmla="*/ 15 h 20"/>
                <a:gd name="T30" fmla="*/ 10 w 21"/>
                <a:gd name="T31" fmla="*/ 20 h 20"/>
                <a:gd name="T32" fmla="*/ 7 w 21"/>
                <a:gd name="T33" fmla="*/ 20 h 20"/>
                <a:gd name="T34" fmla="*/ 4 w 21"/>
                <a:gd name="T3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20">
                  <a:moveTo>
                    <a:pt x="4" y="17"/>
                  </a:moveTo>
                  <a:cubicBezTo>
                    <a:pt x="2" y="17"/>
                    <a:pt x="0" y="15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2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7" y="2"/>
                    <a:pt x="18" y="5"/>
                  </a:cubicBezTo>
                  <a:cubicBezTo>
                    <a:pt x="20" y="8"/>
                    <a:pt x="21" y="13"/>
                    <a:pt x="17" y="16"/>
                  </a:cubicBezTo>
                  <a:cubicBezTo>
                    <a:pt x="18" y="9"/>
                    <a:pt x="10" y="3"/>
                    <a:pt x="7" y="4"/>
                  </a:cubicBezTo>
                  <a:cubicBezTo>
                    <a:pt x="3" y="5"/>
                    <a:pt x="3" y="8"/>
                    <a:pt x="3" y="8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3" y="14"/>
                    <a:pt x="6" y="15"/>
                    <a:pt x="6" y="15"/>
                  </a:cubicBezTo>
                  <a:cubicBezTo>
                    <a:pt x="6" y="18"/>
                    <a:pt x="9" y="19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5" y="20"/>
                    <a:pt x="4" y="18"/>
                    <a:pt x="4" y="17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7" name="ïṣļîdê"/>
            <p:cNvSpPr/>
            <p:nvPr/>
          </p:nvSpPr>
          <p:spPr bwMode="auto">
            <a:xfrm>
              <a:off x="7254875" y="5137150"/>
              <a:ext cx="173038" cy="287338"/>
            </a:xfrm>
            <a:custGeom>
              <a:avLst/>
              <a:gdLst>
                <a:gd name="T0" fmla="*/ 0 w 9"/>
                <a:gd name="T1" fmla="*/ 8 h 15"/>
                <a:gd name="T2" fmla="*/ 6 w 9"/>
                <a:gd name="T3" fmla="*/ 9 h 15"/>
                <a:gd name="T4" fmla="*/ 8 w 9"/>
                <a:gd name="T5" fmla="*/ 15 h 15"/>
                <a:gd name="T6" fmla="*/ 6 w 9"/>
                <a:gd name="T7" fmla="*/ 0 h 15"/>
                <a:gd name="T8" fmla="*/ 0 w 9"/>
                <a:gd name="T9" fmla="*/ 4 h 15"/>
                <a:gd name="T10" fmla="*/ 0 w 9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0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15"/>
                    <a:pt x="8" y="15"/>
                  </a:cubicBezTo>
                  <a:cubicBezTo>
                    <a:pt x="9" y="14"/>
                    <a:pt x="8" y="0"/>
                    <a:pt x="6" y="0"/>
                  </a:cubicBezTo>
                  <a:cubicBezTo>
                    <a:pt x="3" y="1"/>
                    <a:pt x="0" y="4"/>
                    <a:pt x="0" y="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8" name="íSḷiḓe"/>
            <p:cNvSpPr/>
            <p:nvPr/>
          </p:nvSpPr>
          <p:spPr bwMode="auto">
            <a:xfrm>
              <a:off x="7370763" y="5099050"/>
              <a:ext cx="192088" cy="555625"/>
            </a:xfrm>
            <a:custGeom>
              <a:avLst/>
              <a:gdLst>
                <a:gd name="T0" fmla="*/ 5 w 10"/>
                <a:gd name="T1" fmla="*/ 29 h 29"/>
                <a:gd name="T2" fmla="*/ 1 w 10"/>
                <a:gd name="T3" fmla="*/ 16 h 29"/>
                <a:gd name="T4" fmla="*/ 0 w 10"/>
                <a:gd name="T5" fmla="*/ 2 h 29"/>
                <a:gd name="T6" fmla="*/ 4 w 10"/>
                <a:gd name="T7" fmla="*/ 0 h 29"/>
                <a:gd name="T8" fmla="*/ 4 w 10"/>
                <a:gd name="T9" fmla="*/ 1 h 29"/>
                <a:gd name="T10" fmla="*/ 5 w 10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9">
                  <a:moveTo>
                    <a:pt x="5" y="29"/>
                  </a:moveTo>
                  <a:cubicBezTo>
                    <a:pt x="5" y="29"/>
                    <a:pt x="1" y="18"/>
                    <a:pt x="1" y="16"/>
                  </a:cubicBezTo>
                  <a:cubicBezTo>
                    <a:pt x="1" y="14"/>
                    <a:pt x="1" y="6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3"/>
                    <a:pt x="10" y="22"/>
                    <a:pt x="5" y="29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9" name="î$ľïḍè"/>
            <p:cNvSpPr/>
            <p:nvPr/>
          </p:nvSpPr>
          <p:spPr bwMode="auto">
            <a:xfrm>
              <a:off x="7446963" y="5099050"/>
              <a:ext cx="96838" cy="555625"/>
            </a:xfrm>
            <a:custGeom>
              <a:avLst/>
              <a:gdLst>
                <a:gd name="T0" fmla="*/ 5 w 5"/>
                <a:gd name="T1" fmla="*/ 21 h 29"/>
                <a:gd name="T2" fmla="*/ 3 w 5"/>
                <a:gd name="T3" fmla="*/ 29 h 29"/>
                <a:gd name="T4" fmla="*/ 1 w 5"/>
                <a:gd name="T5" fmla="*/ 29 h 29"/>
                <a:gd name="T6" fmla="*/ 3 w 5"/>
                <a:gd name="T7" fmla="*/ 21 h 29"/>
                <a:gd name="T8" fmla="*/ 0 w 5"/>
                <a:gd name="T9" fmla="*/ 0 h 29"/>
                <a:gd name="T10" fmla="*/ 1 w 5"/>
                <a:gd name="T11" fmla="*/ 0 h 29"/>
                <a:gd name="T12" fmla="*/ 5 w 5"/>
                <a:gd name="T13" fmla="*/ 15 h 29"/>
                <a:gd name="T14" fmla="*/ 5 w 5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9">
                  <a:moveTo>
                    <a:pt x="5" y="21"/>
                  </a:moveTo>
                  <a:cubicBezTo>
                    <a:pt x="5" y="26"/>
                    <a:pt x="3" y="29"/>
                    <a:pt x="3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6"/>
                    <a:pt x="3" y="24"/>
                    <a:pt x="3" y="21"/>
                  </a:cubicBezTo>
                  <a:cubicBezTo>
                    <a:pt x="4" y="12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7"/>
                    <a:pt x="5" y="15"/>
                  </a:cubicBezTo>
                  <a:cubicBezTo>
                    <a:pt x="5" y="17"/>
                    <a:pt x="5" y="19"/>
                    <a:pt x="5" y="21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0" name="ïṧļïḋè"/>
            <p:cNvSpPr/>
            <p:nvPr/>
          </p:nvSpPr>
          <p:spPr bwMode="auto">
            <a:xfrm>
              <a:off x="7446963" y="5118100"/>
              <a:ext cx="96838" cy="517525"/>
            </a:xfrm>
            <a:custGeom>
              <a:avLst/>
              <a:gdLst>
                <a:gd name="T0" fmla="*/ 3 w 5"/>
                <a:gd name="T1" fmla="*/ 27 h 27"/>
                <a:gd name="T2" fmla="*/ 5 w 5"/>
                <a:gd name="T3" fmla="*/ 20 h 27"/>
                <a:gd name="T4" fmla="*/ 5 w 5"/>
                <a:gd name="T5" fmla="*/ 14 h 27"/>
                <a:gd name="T6" fmla="*/ 1 w 5"/>
                <a:gd name="T7" fmla="*/ 0 h 27"/>
                <a:gd name="T8" fmla="*/ 0 w 5"/>
                <a:gd name="T9" fmla="*/ 0 h 27"/>
                <a:gd name="T10" fmla="*/ 4 w 5"/>
                <a:gd name="T11" fmla="*/ 20 h 27"/>
                <a:gd name="T12" fmla="*/ 2 w 5"/>
                <a:gd name="T13" fmla="*/ 27 h 27"/>
                <a:gd name="T14" fmla="*/ 3 w 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7">
                  <a:moveTo>
                    <a:pt x="3" y="27"/>
                  </a:moveTo>
                  <a:cubicBezTo>
                    <a:pt x="3" y="27"/>
                    <a:pt x="4" y="24"/>
                    <a:pt x="5" y="20"/>
                  </a:cubicBezTo>
                  <a:cubicBezTo>
                    <a:pt x="5" y="18"/>
                    <a:pt x="5" y="16"/>
                    <a:pt x="5" y="14"/>
                  </a:cubicBezTo>
                  <a:cubicBezTo>
                    <a:pt x="4" y="7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4" y="12"/>
                    <a:pt x="4" y="20"/>
                  </a:cubicBezTo>
                  <a:cubicBezTo>
                    <a:pt x="3" y="23"/>
                    <a:pt x="3" y="25"/>
                    <a:pt x="2" y="27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1" name="ïŝ1iḍè"/>
            <p:cNvSpPr/>
            <p:nvPr/>
          </p:nvSpPr>
          <p:spPr bwMode="auto">
            <a:xfrm>
              <a:off x="6211888" y="5386388"/>
              <a:ext cx="231775" cy="192088"/>
            </a:xfrm>
            <a:custGeom>
              <a:avLst/>
              <a:gdLst>
                <a:gd name="T0" fmla="*/ 5 w 12"/>
                <a:gd name="T1" fmla="*/ 0 h 10"/>
                <a:gd name="T2" fmla="*/ 5 w 12"/>
                <a:gd name="T3" fmla="*/ 5 h 10"/>
                <a:gd name="T4" fmla="*/ 1 w 12"/>
                <a:gd name="T5" fmla="*/ 7 h 10"/>
                <a:gd name="T6" fmla="*/ 12 w 12"/>
                <a:gd name="T7" fmla="*/ 8 h 10"/>
                <a:gd name="T8" fmla="*/ 11 w 12"/>
                <a:gd name="T9" fmla="*/ 0 h 10"/>
                <a:gd name="T10" fmla="*/ 5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1" y="6"/>
                    <a:pt x="1" y="7"/>
                  </a:cubicBezTo>
                  <a:cubicBezTo>
                    <a:pt x="0" y="8"/>
                    <a:pt x="12" y="10"/>
                    <a:pt x="12" y="8"/>
                  </a:cubicBezTo>
                  <a:cubicBezTo>
                    <a:pt x="12" y="7"/>
                    <a:pt x="11" y="0"/>
                    <a:pt x="11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2" name="ísļíḍé"/>
            <p:cNvSpPr/>
            <p:nvPr/>
          </p:nvSpPr>
          <p:spPr bwMode="auto">
            <a:xfrm>
              <a:off x="5999163" y="5500688"/>
              <a:ext cx="463550" cy="153988"/>
            </a:xfrm>
            <a:custGeom>
              <a:avLst/>
              <a:gdLst>
                <a:gd name="T0" fmla="*/ 0 w 24"/>
                <a:gd name="T1" fmla="*/ 3 h 8"/>
                <a:gd name="T2" fmla="*/ 12 w 24"/>
                <a:gd name="T3" fmla="*/ 0 h 8"/>
                <a:gd name="T4" fmla="*/ 23 w 24"/>
                <a:gd name="T5" fmla="*/ 2 h 8"/>
                <a:gd name="T6" fmla="*/ 24 w 24"/>
                <a:gd name="T7" fmla="*/ 5 h 8"/>
                <a:gd name="T8" fmla="*/ 23 w 24"/>
                <a:gd name="T9" fmla="*/ 6 h 8"/>
                <a:gd name="T10" fmla="*/ 0 w 24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0" y="3"/>
                  </a:moveTo>
                  <a:cubicBezTo>
                    <a:pt x="0" y="3"/>
                    <a:pt x="11" y="0"/>
                    <a:pt x="12" y="0"/>
                  </a:cubicBezTo>
                  <a:cubicBezTo>
                    <a:pt x="14" y="1"/>
                    <a:pt x="20" y="3"/>
                    <a:pt x="23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3" y="6"/>
                    <a:pt x="23" y="6"/>
                  </a:cubicBezTo>
                  <a:cubicBezTo>
                    <a:pt x="20" y="6"/>
                    <a:pt x="5" y="8"/>
                    <a:pt x="0" y="3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3" name="ïṥḷídè"/>
            <p:cNvSpPr/>
            <p:nvPr/>
          </p:nvSpPr>
          <p:spPr bwMode="auto">
            <a:xfrm>
              <a:off x="5980113" y="5559425"/>
              <a:ext cx="482600" cy="95250"/>
            </a:xfrm>
            <a:custGeom>
              <a:avLst/>
              <a:gdLst>
                <a:gd name="T0" fmla="*/ 8 w 25"/>
                <a:gd name="T1" fmla="*/ 4 h 5"/>
                <a:gd name="T2" fmla="*/ 0 w 25"/>
                <a:gd name="T3" fmla="*/ 2 h 5"/>
                <a:gd name="T4" fmla="*/ 1 w 25"/>
                <a:gd name="T5" fmla="*/ 0 h 5"/>
                <a:gd name="T6" fmla="*/ 8 w 25"/>
                <a:gd name="T7" fmla="*/ 2 h 5"/>
                <a:gd name="T8" fmla="*/ 25 w 25"/>
                <a:gd name="T9" fmla="*/ 2 h 5"/>
                <a:gd name="T10" fmla="*/ 24 w 25"/>
                <a:gd name="T11" fmla="*/ 4 h 5"/>
                <a:gd name="T12" fmla="*/ 13 w 25"/>
                <a:gd name="T13" fmla="*/ 5 h 5"/>
                <a:gd name="T14" fmla="*/ 8 w 25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5">
                  <a:moveTo>
                    <a:pt x="8" y="4"/>
                  </a:moveTo>
                  <a:cubicBezTo>
                    <a:pt x="4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5" y="2"/>
                    <a:pt x="8" y="2"/>
                  </a:cubicBezTo>
                  <a:cubicBezTo>
                    <a:pt x="16" y="4"/>
                    <a:pt x="25" y="2"/>
                    <a:pt x="25" y="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1" y="5"/>
                    <a:pt x="13" y="5"/>
                  </a:cubicBezTo>
                  <a:cubicBezTo>
                    <a:pt x="12" y="5"/>
                    <a:pt x="10" y="5"/>
                    <a:pt x="8" y="4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4" name="ïṡḷïḑè"/>
            <p:cNvSpPr/>
            <p:nvPr/>
          </p:nvSpPr>
          <p:spPr bwMode="auto">
            <a:xfrm>
              <a:off x="5999163" y="5578475"/>
              <a:ext cx="444500" cy="57150"/>
            </a:xfrm>
            <a:custGeom>
              <a:avLst/>
              <a:gdLst>
                <a:gd name="T0" fmla="*/ 0 w 23"/>
                <a:gd name="T1" fmla="*/ 0 h 3"/>
                <a:gd name="T2" fmla="*/ 7 w 23"/>
                <a:gd name="T3" fmla="*/ 3 h 3"/>
                <a:gd name="T4" fmla="*/ 13 w 23"/>
                <a:gd name="T5" fmla="*/ 3 h 3"/>
                <a:gd name="T6" fmla="*/ 23 w 23"/>
                <a:gd name="T7" fmla="*/ 3 h 3"/>
                <a:gd name="T8" fmla="*/ 23 w 23"/>
                <a:gd name="T9" fmla="*/ 2 h 3"/>
                <a:gd name="T10" fmla="*/ 7 w 23"/>
                <a:gd name="T11" fmla="*/ 2 h 3"/>
                <a:gd name="T12" fmla="*/ 0 w 2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cubicBezTo>
                    <a:pt x="1" y="1"/>
                    <a:pt x="3" y="2"/>
                    <a:pt x="7" y="3"/>
                  </a:cubicBezTo>
                  <a:cubicBezTo>
                    <a:pt x="9" y="3"/>
                    <a:pt x="11" y="3"/>
                    <a:pt x="13" y="3"/>
                  </a:cubicBezTo>
                  <a:cubicBezTo>
                    <a:pt x="19" y="3"/>
                    <a:pt x="22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14" y="3"/>
                    <a:pt x="7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5" name="îṡľïďè"/>
            <p:cNvSpPr/>
            <p:nvPr/>
          </p:nvSpPr>
          <p:spPr bwMode="auto">
            <a:xfrm>
              <a:off x="5980113" y="4619625"/>
              <a:ext cx="1371600" cy="1054100"/>
            </a:xfrm>
            <a:custGeom>
              <a:avLst/>
              <a:gdLst>
                <a:gd name="T0" fmla="*/ 66 w 71"/>
                <a:gd name="T1" fmla="*/ 16 h 55"/>
                <a:gd name="T2" fmla="*/ 60 w 71"/>
                <a:gd name="T3" fmla="*/ 33 h 55"/>
                <a:gd name="T4" fmla="*/ 66 w 71"/>
                <a:gd name="T5" fmla="*/ 30 h 55"/>
                <a:gd name="T6" fmla="*/ 71 w 71"/>
                <a:gd name="T7" fmla="*/ 38 h 55"/>
                <a:gd name="T8" fmla="*/ 54 w 71"/>
                <a:gd name="T9" fmla="*/ 52 h 55"/>
                <a:gd name="T10" fmla="*/ 39 w 71"/>
                <a:gd name="T11" fmla="*/ 51 h 55"/>
                <a:gd name="T12" fmla="*/ 38 w 71"/>
                <a:gd name="T13" fmla="*/ 29 h 55"/>
                <a:gd name="T14" fmla="*/ 34 w 71"/>
                <a:gd name="T15" fmla="*/ 28 h 55"/>
                <a:gd name="T16" fmla="*/ 18 w 71"/>
                <a:gd name="T17" fmla="*/ 16 h 55"/>
                <a:gd name="T18" fmla="*/ 24 w 71"/>
                <a:gd name="T19" fmla="*/ 43 h 55"/>
                <a:gd name="T20" fmla="*/ 15 w 71"/>
                <a:gd name="T21" fmla="*/ 45 h 55"/>
                <a:gd name="T22" fmla="*/ 0 w 71"/>
                <a:gd name="T23" fmla="*/ 8 h 55"/>
                <a:gd name="T24" fmla="*/ 17 w 71"/>
                <a:gd name="T25" fmla="*/ 1 h 55"/>
                <a:gd name="T26" fmla="*/ 23 w 71"/>
                <a:gd name="T27" fmla="*/ 2 h 55"/>
                <a:gd name="T28" fmla="*/ 35 w 71"/>
                <a:gd name="T29" fmla="*/ 8 h 55"/>
                <a:gd name="T30" fmla="*/ 66 w 71"/>
                <a:gd name="T31" fmla="*/ 1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55">
                  <a:moveTo>
                    <a:pt x="66" y="16"/>
                  </a:moveTo>
                  <a:cubicBezTo>
                    <a:pt x="65" y="22"/>
                    <a:pt x="62" y="29"/>
                    <a:pt x="60" y="33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71" y="32"/>
                    <a:pt x="71" y="38"/>
                    <a:pt x="71" y="38"/>
                  </a:cubicBezTo>
                  <a:cubicBezTo>
                    <a:pt x="71" y="38"/>
                    <a:pt x="59" y="50"/>
                    <a:pt x="54" y="52"/>
                  </a:cubicBezTo>
                  <a:cubicBezTo>
                    <a:pt x="48" y="53"/>
                    <a:pt x="44" y="55"/>
                    <a:pt x="39" y="51"/>
                  </a:cubicBezTo>
                  <a:cubicBezTo>
                    <a:pt x="37" y="49"/>
                    <a:pt x="37" y="39"/>
                    <a:pt x="38" y="29"/>
                  </a:cubicBezTo>
                  <a:cubicBezTo>
                    <a:pt x="37" y="29"/>
                    <a:pt x="35" y="28"/>
                    <a:pt x="34" y="28"/>
                  </a:cubicBezTo>
                  <a:cubicBezTo>
                    <a:pt x="27" y="25"/>
                    <a:pt x="18" y="16"/>
                    <a:pt x="18" y="16"/>
                  </a:cubicBezTo>
                  <a:cubicBezTo>
                    <a:pt x="18" y="16"/>
                    <a:pt x="22" y="27"/>
                    <a:pt x="24" y="43"/>
                  </a:cubicBezTo>
                  <a:cubicBezTo>
                    <a:pt x="24" y="43"/>
                    <a:pt x="20" y="45"/>
                    <a:pt x="15" y="45"/>
                  </a:cubicBezTo>
                  <a:cubicBezTo>
                    <a:pt x="15" y="45"/>
                    <a:pt x="0" y="16"/>
                    <a:pt x="0" y="8"/>
                  </a:cubicBezTo>
                  <a:cubicBezTo>
                    <a:pt x="1" y="0"/>
                    <a:pt x="9" y="0"/>
                    <a:pt x="17" y="1"/>
                  </a:cubicBezTo>
                  <a:cubicBezTo>
                    <a:pt x="19" y="1"/>
                    <a:pt x="20" y="2"/>
                    <a:pt x="23" y="2"/>
                  </a:cubicBezTo>
                  <a:cubicBezTo>
                    <a:pt x="23" y="2"/>
                    <a:pt x="29" y="6"/>
                    <a:pt x="35" y="8"/>
                  </a:cubicBezTo>
                  <a:cubicBezTo>
                    <a:pt x="56" y="16"/>
                    <a:pt x="66" y="16"/>
                    <a:pt x="66" y="16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6" name="îšlíḓè"/>
            <p:cNvSpPr/>
            <p:nvPr/>
          </p:nvSpPr>
          <p:spPr bwMode="auto">
            <a:xfrm>
              <a:off x="6888163" y="3276600"/>
              <a:ext cx="849313" cy="842963"/>
            </a:xfrm>
            <a:custGeom>
              <a:avLst/>
              <a:gdLst>
                <a:gd name="T0" fmla="*/ 32 w 44"/>
                <a:gd name="T1" fmla="*/ 0 h 44"/>
                <a:gd name="T2" fmla="*/ 44 w 44"/>
                <a:gd name="T3" fmla="*/ 20 h 44"/>
                <a:gd name="T4" fmla="*/ 28 w 44"/>
                <a:gd name="T5" fmla="*/ 42 h 44"/>
                <a:gd name="T6" fmla="*/ 4 w 44"/>
                <a:gd name="T7" fmla="*/ 42 h 44"/>
                <a:gd name="T8" fmla="*/ 0 w 44"/>
                <a:gd name="T9" fmla="*/ 29 h 44"/>
                <a:gd name="T10" fmla="*/ 27 w 44"/>
                <a:gd name="T11" fmla="*/ 23 h 44"/>
                <a:gd name="T12" fmla="*/ 22 w 44"/>
                <a:gd name="T13" fmla="*/ 20 h 44"/>
                <a:gd name="T14" fmla="*/ 32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2" y="0"/>
                  </a:moveTo>
                  <a:cubicBezTo>
                    <a:pt x="32" y="0"/>
                    <a:pt x="43" y="8"/>
                    <a:pt x="44" y="20"/>
                  </a:cubicBezTo>
                  <a:cubicBezTo>
                    <a:pt x="44" y="32"/>
                    <a:pt x="37" y="40"/>
                    <a:pt x="28" y="42"/>
                  </a:cubicBezTo>
                  <a:cubicBezTo>
                    <a:pt x="19" y="44"/>
                    <a:pt x="4" y="42"/>
                    <a:pt x="4" y="4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" y="32"/>
                    <a:pt x="28" y="30"/>
                    <a:pt x="27" y="23"/>
                  </a:cubicBezTo>
                  <a:cubicBezTo>
                    <a:pt x="27" y="21"/>
                    <a:pt x="25" y="20"/>
                    <a:pt x="22" y="2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F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7" name="ïṡļíḑé"/>
            <p:cNvSpPr/>
            <p:nvPr/>
          </p:nvSpPr>
          <p:spPr bwMode="auto">
            <a:xfrm>
              <a:off x="5708650" y="3908425"/>
              <a:ext cx="811213" cy="901700"/>
            </a:xfrm>
            <a:custGeom>
              <a:avLst/>
              <a:gdLst>
                <a:gd name="T0" fmla="*/ 42 w 42"/>
                <a:gd name="T1" fmla="*/ 9 h 47"/>
                <a:gd name="T2" fmla="*/ 2 w 42"/>
                <a:gd name="T3" fmla="*/ 47 h 47"/>
                <a:gd name="T4" fmla="*/ 0 w 42"/>
                <a:gd name="T5" fmla="*/ 24 h 47"/>
                <a:gd name="T6" fmla="*/ 25 w 42"/>
                <a:gd name="T7" fmla="*/ 14 h 47"/>
                <a:gd name="T8" fmla="*/ 41 w 42"/>
                <a:gd name="T9" fmla="*/ 1 h 47"/>
                <a:gd name="T10" fmla="*/ 42 w 4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42" y="9"/>
                  </a:moveTo>
                  <a:cubicBezTo>
                    <a:pt x="42" y="9"/>
                    <a:pt x="28" y="46"/>
                    <a:pt x="2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7" y="23"/>
                    <a:pt x="25" y="14"/>
                  </a:cubicBezTo>
                  <a:cubicBezTo>
                    <a:pt x="33" y="4"/>
                    <a:pt x="36" y="0"/>
                    <a:pt x="41" y="1"/>
                  </a:cubicBezTo>
                  <a:lnTo>
                    <a:pt x="42" y="9"/>
                  </a:lnTo>
                  <a:close/>
                </a:path>
              </a:pathLst>
            </a:custGeom>
            <a:solidFill>
              <a:srgbClr val="FF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8" name="í$ḷïḋê"/>
            <p:cNvSpPr/>
            <p:nvPr/>
          </p:nvSpPr>
          <p:spPr bwMode="auto">
            <a:xfrm>
              <a:off x="5497513" y="4349750"/>
              <a:ext cx="442913" cy="519113"/>
            </a:xfrm>
            <a:custGeom>
              <a:avLst/>
              <a:gdLst>
                <a:gd name="T0" fmla="*/ 16 w 23"/>
                <a:gd name="T1" fmla="*/ 0 h 27"/>
                <a:gd name="T2" fmla="*/ 3 w 23"/>
                <a:gd name="T3" fmla="*/ 2 h 27"/>
                <a:gd name="T4" fmla="*/ 12 w 23"/>
                <a:gd name="T5" fmla="*/ 27 h 27"/>
                <a:gd name="T6" fmla="*/ 23 w 23"/>
                <a:gd name="T7" fmla="*/ 22 h 27"/>
                <a:gd name="T8" fmla="*/ 17 w 23"/>
                <a:gd name="T9" fmla="*/ 13 h 27"/>
                <a:gd name="T10" fmla="*/ 16 w 2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1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16"/>
                    <a:pt x="12" y="27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19" y="20"/>
                    <a:pt x="17" y="13"/>
                  </a:cubicBezTo>
                  <a:cubicBezTo>
                    <a:pt x="15" y="7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9" name="îṡḷíḋê"/>
            <p:cNvSpPr/>
            <p:nvPr/>
          </p:nvSpPr>
          <p:spPr bwMode="auto">
            <a:xfrm>
              <a:off x="6403975" y="3794125"/>
              <a:ext cx="966788" cy="1131888"/>
            </a:xfrm>
            <a:custGeom>
              <a:avLst/>
              <a:gdLst>
                <a:gd name="T0" fmla="*/ 50 w 50"/>
                <a:gd name="T1" fmla="*/ 54 h 59"/>
                <a:gd name="T2" fmla="*/ 30 w 50"/>
                <a:gd name="T3" fmla="*/ 0 h 59"/>
                <a:gd name="T4" fmla="*/ 3 w 50"/>
                <a:gd name="T5" fmla="*/ 0 h 59"/>
                <a:gd name="T6" fmla="*/ 0 w 50"/>
                <a:gd name="T7" fmla="*/ 40 h 59"/>
                <a:gd name="T8" fmla="*/ 17 w 50"/>
                <a:gd name="T9" fmla="*/ 50 h 59"/>
                <a:gd name="T10" fmla="*/ 50 w 50"/>
                <a:gd name="T11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9">
                  <a:moveTo>
                    <a:pt x="50" y="54"/>
                  </a:moveTo>
                  <a:cubicBezTo>
                    <a:pt x="48" y="40"/>
                    <a:pt x="41" y="10"/>
                    <a:pt x="3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27"/>
                    <a:pt x="0" y="40"/>
                  </a:cubicBezTo>
                  <a:cubicBezTo>
                    <a:pt x="3" y="41"/>
                    <a:pt x="11" y="45"/>
                    <a:pt x="17" y="50"/>
                  </a:cubicBezTo>
                  <a:cubicBezTo>
                    <a:pt x="22" y="54"/>
                    <a:pt x="36" y="59"/>
                    <a:pt x="50" y="54"/>
                  </a:cubicBez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0" name="îš1îḑe"/>
            <p:cNvSpPr/>
            <p:nvPr/>
          </p:nvSpPr>
          <p:spPr bwMode="auto">
            <a:xfrm>
              <a:off x="6384925" y="4560888"/>
              <a:ext cx="1004888" cy="479425"/>
            </a:xfrm>
            <a:custGeom>
              <a:avLst/>
              <a:gdLst>
                <a:gd name="T0" fmla="*/ 52 w 52"/>
                <a:gd name="T1" fmla="*/ 22 h 25"/>
                <a:gd name="T2" fmla="*/ 51 w 52"/>
                <a:gd name="T3" fmla="*/ 14 h 25"/>
                <a:gd name="T4" fmla="*/ 18 w 52"/>
                <a:gd name="T5" fmla="*/ 8 h 25"/>
                <a:gd name="T6" fmla="*/ 1 w 52"/>
                <a:gd name="T7" fmla="*/ 0 h 25"/>
                <a:gd name="T8" fmla="*/ 0 w 52"/>
                <a:gd name="T9" fmla="*/ 5 h 25"/>
                <a:gd name="T10" fmla="*/ 10 w 52"/>
                <a:gd name="T11" fmla="*/ 11 h 25"/>
                <a:gd name="T12" fmla="*/ 39 w 52"/>
                <a:gd name="T13" fmla="*/ 25 h 25"/>
                <a:gd name="T14" fmla="*/ 52 w 52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5">
                  <a:moveTo>
                    <a:pt x="52" y="22"/>
                  </a:moveTo>
                  <a:cubicBezTo>
                    <a:pt x="52" y="22"/>
                    <a:pt x="52" y="19"/>
                    <a:pt x="51" y="14"/>
                  </a:cubicBezTo>
                  <a:cubicBezTo>
                    <a:pt x="37" y="19"/>
                    <a:pt x="24" y="13"/>
                    <a:pt x="18" y="8"/>
                  </a:cubicBezTo>
                  <a:cubicBezTo>
                    <a:pt x="12" y="4"/>
                    <a:pt x="4" y="1"/>
                    <a:pt x="1" y="0"/>
                  </a:cubicBezTo>
                  <a:cubicBezTo>
                    <a:pt x="1" y="0"/>
                    <a:pt x="0" y="3"/>
                    <a:pt x="0" y="5"/>
                  </a:cubicBezTo>
                  <a:cubicBezTo>
                    <a:pt x="0" y="5"/>
                    <a:pt x="7" y="8"/>
                    <a:pt x="10" y="11"/>
                  </a:cubicBezTo>
                  <a:cubicBezTo>
                    <a:pt x="13" y="14"/>
                    <a:pt x="22" y="25"/>
                    <a:pt x="39" y="25"/>
                  </a:cubicBezTo>
                  <a:cubicBezTo>
                    <a:pt x="43" y="24"/>
                    <a:pt x="48" y="23"/>
                    <a:pt x="52" y="22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1" name="ïṥ1iḓé"/>
            <p:cNvSpPr/>
            <p:nvPr/>
          </p:nvSpPr>
          <p:spPr bwMode="auto">
            <a:xfrm>
              <a:off x="6675438" y="3851275"/>
              <a:ext cx="96838" cy="958850"/>
            </a:xfrm>
            <a:custGeom>
              <a:avLst/>
              <a:gdLst>
                <a:gd name="T0" fmla="*/ 2 w 5"/>
                <a:gd name="T1" fmla="*/ 50 h 50"/>
                <a:gd name="T2" fmla="*/ 1 w 5"/>
                <a:gd name="T3" fmla="*/ 50 h 50"/>
                <a:gd name="T4" fmla="*/ 1 w 5"/>
                <a:gd name="T5" fmla="*/ 49 h 50"/>
                <a:gd name="T6" fmla="*/ 0 w 5"/>
                <a:gd name="T7" fmla="*/ 1 h 50"/>
                <a:gd name="T8" fmla="*/ 1 w 5"/>
                <a:gd name="T9" fmla="*/ 0 h 50"/>
                <a:gd name="T10" fmla="*/ 2 w 5"/>
                <a:gd name="T11" fmla="*/ 1 h 50"/>
                <a:gd name="T12" fmla="*/ 4 w 5"/>
                <a:gd name="T13" fmla="*/ 18 h 50"/>
                <a:gd name="T14" fmla="*/ 2 w 5"/>
                <a:gd name="T15" fmla="*/ 49 h 50"/>
                <a:gd name="T16" fmla="*/ 2 w 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0">
                  <a:moveTo>
                    <a:pt x="2" y="50"/>
                  </a:moveTo>
                  <a:cubicBezTo>
                    <a:pt x="2" y="50"/>
                    <a:pt x="2" y="50"/>
                    <a:pt x="1" y="50"/>
                  </a:cubicBezTo>
                  <a:cubicBezTo>
                    <a:pt x="1" y="50"/>
                    <a:pt x="1" y="49"/>
                    <a:pt x="1" y="49"/>
                  </a:cubicBezTo>
                  <a:cubicBezTo>
                    <a:pt x="5" y="3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3" y="8"/>
                    <a:pt x="4" y="18"/>
                  </a:cubicBezTo>
                  <a:cubicBezTo>
                    <a:pt x="4" y="27"/>
                    <a:pt x="5" y="40"/>
                    <a:pt x="2" y="49"/>
                  </a:cubicBezTo>
                  <a:cubicBezTo>
                    <a:pt x="2" y="49"/>
                    <a:pt x="2" y="50"/>
                    <a:pt x="2" y="50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2" name="íṩḷîḑé"/>
            <p:cNvSpPr/>
            <p:nvPr/>
          </p:nvSpPr>
          <p:spPr bwMode="auto">
            <a:xfrm>
              <a:off x="6675438" y="4043363"/>
              <a:ext cx="96838" cy="952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4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4" y="4"/>
                    <a:pt x="3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3" name="ïṩḷiḍè"/>
            <p:cNvSpPr/>
            <p:nvPr/>
          </p:nvSpPr>
          <p:spPr bwMode="auto">
            <a:xfrm>
              <a:off x="6616700" y="4062413"/>
              <a:ext cx="212725" cy="38100"/>
            </a:xfrm>
            <a:custGeom>
              <a:avLst/>
              <a:gdLst>
                <a:gd name="T0" fmla="*/ 1 w 11"/>
                <a:gd name="T1" fmla="*/ 2 h 2"/>
                <a:gd name="T2" fmla="*/ 0 w 11"/>
                <a:gd name="T3" fmla="*/ 2 h 2"/>
                <a:gd name="T4" fmla="*/ 1 w 11"/>
                <a:gd name="T5" fmla="*/ 1 h 2"/>
                <a:gd name="T6" fmla="*/ 10 w 11"/>
                <a:gd name="T7" fmla="*/ 0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2 h 2"/>
                <a:gd name="T14" fmla="*/ 1 w 1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4" name="îŝ1îḋé"/>
            <p:cNvSpPr/>
            <p:nvPr/>
          </p:nvSpPr>
          <p:spPr bwMode="auto">
            <a:xfrm>
              <a:off x="6694488" y="4292600"/>
              <a:ext cx="96838" cy="968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5" name="îṡļíḑê"/>
            <p:cNvSpPr/>
            <p:nvPr/>
          </p:nvSpPr>
          <p:spPr bwMode="auto">
            <a:xfrm>
              <a:off x="6635750" y="4330700"/>
              <a:ext cx="212725" cy="19050"/>
            </a:xfrm>
            <a:custGeom>
              <a:avLst/>
              <a:gdLst>
                <a:gd name="T0" fmla="*/ 1 w 11"/>
                <a:gd name="T1" fmla="*/ 1 h 1"/>
                <a:gd name="T2" fmla="*/ 0 w 11"/>
                <a:gd name="T3" fmla="*/ 1 h 1"/>
                <a:gd name="T4" fmla="*/ 1 w 11"/>
                <a:gd name="T5" fmla="*/ 0 h 1"/>
                <a:gd name="T6" fmla="*/ 10 w 11"/>
                <a:gd name="T7" fmla="*/ 0 h 1"/>
                <a:gd name="T8" fmla="*/ 11 w 11"/>
                <a:gd name="T9" fmla="*/ 0 h 1"/>
                <a:gd name="T10" fmla="*/ 10 w 11"/>
                <a:gd name="T11" fmla="*/ 1 h 1"/>
                <a:gd name="T12" fmla="*/ 1 w 11"/>
                <a:gd name="T13" fmla="*/ 1 h 1"/>
                <a:gd name="T14" fmla="*/ 1 w 1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6" name="i$ḷîḍe"/>
            <p:cNvSpPr/>
            <p:nvPr/>
          </p:nvSpPr>
          <p:spPr bwMode="auto">
            <a:xfrm>
              <a:off x="6675438" y="4560888"/>
              <a:ext cx="96838" cy="96838"/>
            </a:xfrm>
            <a:custGeom>
              <a:avLst/>
              <a:gdLst>
                <a:gd name="T0" fmla="*/ 5 w 5"/>
                <a:gd name="T1" fmla="*/ 4 h 5"/>
                <a:gd name="T2" fmla="*/ 2 w 5"/>
                <a:gd name="T3" fmla="*/ 5 h 5"/>
                <a:gd name="T4" fmla="*/ 1 w 5"/>
                <a:gd name="T5" fmla="*/ 2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7" name="íṩľiḑé"/>
            <p:cNvSpPr/>
            <p:nvPr/>
          </p:nvSpPr>
          <p:spPr bwMode="auto">
            <a:xfrm>
              <a:off x="6616700" y="4598988"/>
              <a:ext cx="212725" cy="39688"/>
            </a:xfrm>
            <a:custGeom>
              <a:avLst/>
              <a:gdLst>
                <a:gd name="T0" fmla="*/ 11 w 11"/>
                <a:gd name="T1" fmla="*/ 2 h 2"/>
                <a:gd name="T2" fmla="*/ 11 w 11"/>
                <a:gd name="T3" fmla="*/ 2 h 2"/>
                <a:gd name="T4" fmla="*/ 1 w 11"/>
                <a:gd name="T5" fmla="*/ 1 h 2"/>
                <a:gd name="T6" fmla="*/ 0 w 11"/>
                <a:gd name="T7" fmla="*/ 0 h 2"/>
                <a:gd name="T8" fmla="*/ 1 w 11"/>
                <a:gd name="T9" fmla="*/ 0 h 2"/>
                <a:gd name="T10" fmla="*/ 11 w 11"/>
                <a:gd name="T11" fmla="*/ 1 h 2"/>
                <a:gd name="T12" fmla="*/ 11 w 11"/>
                <a:gd name="T13" fmla="*/ 1 h 2"/>
                <a:gd name="T14" fmla="*/ 11 w 1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8" name="isḷiḑé"/>
            <p:cNvSpPr/>
            <p:nvPr/>
          </p:nvSpPr>
          <p:spPr bwMode="auto">
            <a:xfrm>
              <a:off x="5940425" y="2968625"/>
              <a:ext cx="1352550" cy="1055688"/>
            </a:xfrm>
            <a:custGeom>
              <a:avLst/>
              <a:gdLst>
                <a:gd name="T0" fmla="*/ 0 w 70"/>
                <a:gd name="T1" fmla="*/ 23 h 55"/>
                <a:gd name="T2" fmla="*/ 27 w 70"/>
                <a:gd name="T3" fmla="*/ 6 h 55"/>
                <a:gd name="T4" fmla="*/ 61 w 70"/>
                <a:gd name="T5" fmla="*/ 10 h 55"/>
                <a:gd name="T6" fmla="*/ 63 w 70"/>
                <a:gd name="T7" fmla="*/ 18 h 55"/>
                <a:gd name="T8" fmla="*/ 65 w 70"/>
                <a:gd name="T9" fmla="*/ 18 h 55"/>
                <a:gd name="T10" fmla="*/ 68 w 70"/>
                <a:gd name="T11" fmla="*/ 25 h 55"/>
                <a:gd name="T12" fmla="*/ 63 w 70"/>
                <a:gd name="T13" fmla="*/ 29 h 55"/>
                <a:gd name="T14" fmla="*/ 38 w 70"/>
                <a:gd name="T15" fmla="*/ 53 h 55"/>
                <a:gd name="T16" fmla="*/ 10 w 70"/>
                <a:gd name="T17" fmla="*/ 48 h 55"/>
                <a:gd name="T18" fmla="*/ 4 w 70"/>
                <a:gd name="T19" fmla="*/ 34 h 55"/>
                <a:gd name="T20" fmla="*/ 0 w 70"/>
                <a:gd name="T21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55">
                  <a:moveTo>
                    <a:pt x="0" y="23"/>
                  </a:moveTo>
                  <a:cubicBezTo>
                    <a:pt x="0" y="23"/>
                    <a:pt x="3" y="11"/>
                    <a:pt x="27" y="6"/>
                  </a:cubicBezTo>
                  <a:cubicBezTo>
                    <a:pt x="52" y="0"/>
                    <a:pt x="61" y="10"/>
                    <a:pt x="61" y="10"/>
                  </a:cubicBezTo>
                  <a:cubicBezTo>
                    <a:pt x="61" y="10"/>
                    <a:pt x="62" y="13"/>
                    <a:pt x="63" y="18"/>
                  </a:cubicBezTo>
                  <a:cubicBezTo>
                    <a:pt x="64" y="18"/>
                    <a:pt x="65" y="18"/>
                    <a:pt x="65" y="18"/>
                  </a:cubicBezTo>
                  <a:cubicBezTo>
                    <a:pt x="68" y="19"/>
                    <a:pt x="70" y="23"/>
                    <a:pt x="68" y="25"/>
                  </a:cubicBezTo>
                  <a:cubicBezTo>
                    <a:pt x="67" y="27"/>
                    <a:pt x="65" y="29"/>
                    <a:pt x="63" y="29"/>
                  </a:cubicBezTo>
                  <a:cubicBezTo>
                    <a:pt x="62" y="38"/>
                    <a:pt x="57" y="49"/>
                    <a:pt x="38" y="53"/>
                  </a:cubicBezTo>
                  <a:cubicBezTo>
                    <a:pt x="24" y="55"/>
                    <a:pt x="16" y="52"/>
                    <a:pt x="10" y="48"/>
                  </a:cubicBezTo>
                  <a:cubicBezTo>
                    <a:pt x="5" y="44"/>
                    <a:pt x="6" y="38"/>
                    <a:pt x="4" y="34"/>
                  </a:cubicBezTo>
                  <a:cubicBezTo>
                    <a:pt x="2" y="2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9" name="íṡľîďê"/>
            <p:cNvSpPr/>
            <p:nvPr/>
          </p:nvSpPr>
          <p:spPr bwMode="auto">
            <a:xfrm>
              <a:off x="5864225" y="2681288"/>
              <a:ext cx="1312863" cy="863600"/>
            </a:xfrm>
            <a:custGeom>
              <a:avLst/>
              <a:gdLst>
                <a:gd name="T0" fmla="*/ 2 w 68"/>
                <a:gd name="T1" fmla="*/ 45 h 45"/>
                <a:gd name="T2" fmla="*/ 13 w 68"/>
                <a:gd name="T3" fmla="*/ 14 h 45"/>
                <a:gd name="T4" fmla="*/ 50 w 68"/>
                <a:gd name="T5" fmla="*/ 7 h 45"/>
                <a:gd name="T6" fmla="*/ 58 w 68"/>
                <a:gd name="T7" fmla="*/ 14 h 45"/>
                <a:gd name="T8" fmla="*/ 68 w 68"/>
                <a:gd name="T9" fmla="*/ 33 h 45"/>
                <a:gd name="T10" fmla="*/ 66 w 68"/>
                <a:gd name="T11" fmla="*/ 34 h 45"/>
                <a:gd name="T12" fmla="*/ 63 w 68"/>
                <a:gd name="T13" fmla="*/ 38 h 45"/>
                <a:gd name="T14" fmla="*/ 45 w 68"/>
                <a:gd name="T15" fmla="*/ 25 h 45"/>
                <a:gd name="T16" fmla="*/ 26 w 68"/>
                <a:gd name="T17" fmla="*/ 36 h 45"/>
                <a:gd name="T18" fmla="*/ 28 w 68"/>
                <a:gd name="T19" fmla="*/ 30 h 45"/>
                <a:gd name="T20" fmla="*/ 2 w 68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5">
                  <a:moveTo>
                    <a:pt x="2" y="45"/>
                  </a:moveTo>
                  <a:cubicBezTo>
                    <a:pt x="2" y="45"/>
                    <a:pt x="0" y="26"/>
                    <a:pt x="13" y="14"/>
                  </a:cubicBezTo>
                  <a:cubicBezTo>
                    <a:pt x="24" y="5"/>
                    <a:pt x="34" y="0"/>
                    <a:pt x="50" y="7"/>
                  </a:cubicBezTo>
                  <a:cubicBezTo>
                    <a:pt x="57" y="10"/>
                    <a:pt x="58" y="14"/>
                    <a:pt x="58" y="14"/>
                  </a:cubicBezTo>
                  <a:cubicBezTo>
                    <a:pt x="58" y="14"/>
                    <a:pt x="68" y="16"/>
                    <a:pt x="68" y="33"/>
                  </a:cubicBezTo>
                  <a:cubicBezTo>
                    <a:pt x="67" y="33"/>
                    <a:pt x="67" y="33"/>
                    <a:pt x="66" y="34"/>
                  </a:cubicBezTo>
                  <a:cubicBezTo>
                    <a:pt x="65" y="35"/>
                    <a:pt x="64" y="36"/>
                    <a:pt x="63" y="38"/>
                  </a:cubicBezTo>
                  <a:cubicBezTo>
                    <a:pt x="51" y="33"/>
                    <a:pt x="45" y="25"/>
                    <a:pt x="45" y="25"/>
                  </a:cubicBezTo>
                  <a:cubicBezTo>
                    <a:pt x="45" y="25"/>
                    <a:pt x="39" y="33"/>
                    <a:pt x="26" y="36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14" y="44"/>
                    <a:pt x="2" y="45"/>
                  </a:cubicBezTo>
                  <a:close/>
                </a:path>
              </a:pathLst>
            </a:custGeom>
            <a:solidFill>
              <a:srgbClr val="776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0" name="ïṡlîḍè"/>
            <p:cNvSpPr/>
            <p:nvPr/>
          </p:nvSpPr>
          <p:spPr bwMode="auto">
            <a:xfrm>
              <a:off x="5902325" y="3046413"/>
              <a:ext cx="1274763" cy="498475"/>
            </a:xfrm>
            <a:custGeom>
              <a:avLst/>
              <a:gdLst>
                <a:gd name="T0" fmla="*/ 0 w 66"/>
                <a:gd name="T1" fmla="*/ 26 h 26"/>
                <a:gd name="T2" fmla="*/ 0 w 66"/>
                <a:gd name="T3" fmla="*/ 24 h 26"/>
                <a:gd name="T4" fmla="*/ 0 w 66"/>
                <a:gd name="T5" fmla="*/ 21 h 26"/>
                <a:gd name="T6" fmla="*/ 28 w 66"/>
                <a:gd name="T7" fmla="*/ 6 h 26"/>
                <a:gd name="T8" fmla="*/ 26 w 66"/>
                <a:gd name="T9" fmla="*/ 12 h 26"/>
                <a:gd name="T10" fmla="*/ 47 w 66"/>
                <a:gd name="T11" fmla="*/ 0 h 26"/>
                <a:gd name="T12" fmla="*/ 46 w 66"/>
                <a:gd name="T13" fmla="*/ 4 h 26"/>
                <a:gd name="T14" fmla="*/ 58 w 66"/>
                <a:gd name="T15" fmla="*/ 10 h 26"/>
                <a:gd name="T16" fmla="*/ 65 w 66"/>
                <a:gd name="T17" fmla="*/ 6 h 26"/>
                <a:gd name="T18" fmla="*/ 66 w 66"/>
                <a:gd name="T19" fmla="*/ 14 h 26"/>
                <a:gd name="T20" fmla="*/ 64 w 66"/>
                <a:gd name="T21" fmla="*/ 15 h 26"/>
                <a:gd name="T22" fmla="*/ 61 w 66"/>
                <a:gd name="T23" fmla="*/ 19 h 26"/>
                <a:gd name="T24" fmla="*/ 44 w 66"/>
                <a:gd name="T25" fmla="*/ 6 h 26"/>
                <a:gd name="T26" fmla="*/ 24 w 66"/>
                <a:gd name="T27" fmla="*/ 17 h 26"/>
                <a:gd name="T28" fmla="*/ 26 w 66"/>
                <a:gd name="T29" fmla="*/ 11 h 26"/>
                <a:gd name="T30" fmla="*/ 0 w 66"/>
                <a:gd name="T3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26">
                  <a:moveTo>
                    <a:pt x="0" y="26"/>
                  </a:moveTo>
                  <a:cubicBezTo>
                    <a:pt x="0" y="26"/>
                    <a:pt x="0" y="26"/>
                    <a:pt x="0" y="24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12" y="19"/>
                    <a:pt x="28" y="6"/>
                    <a:pt x="28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7" y="10"/>
                    <a:pt x="47" y="0"/>
                    <a:pt x="47" y="0"/>
                  </a:cubicBezTo>
                  <a:cubicBezTo>
                    <a:pt x="47" y="0"/>
                    <a:pt x="47" y="2"/>
                    <a:pt x="46" y="4"/>
                  </a:cubicBezTo>
                  <a:cubicBezTo>
                    <a:pt x="47" y="5"/>
                    <a:pt x="54" y="11"/>
                    <a:pt x="58" y="10"/>
                  </a:cubicBezTo>
                  <a:cubicBezTo>
                    <a:pt x="58" y="10"/>
                    <a:pt x="60" y="7"/>
                    <a:pt x="65" y="6"/>
                  </a:cubicBezTo>
                  <a:cubicBezTo>
                    <a:pt x="65" y="8"/>
                    <a:pt x="66" y="11"/>
                    <a:pt x="66" y="14"/>
                  </a:cubicBezTo>
                  <a:cubicBezTo>
                    <a:pt x="65" y="14"/>
                    <a:pt x="65" y="14"/>
                    <a:pt x="64" y="15"/>
                  </a:cubicBezTo>
                  <a:cubicBezTo>
                    <a:pt x="63" y="16"/>
                    <a:pt x="62" y="17"/>
                    <a:pt x="61" y="19"/>
                  </a:cubicBezTo>
                  <a:cubicBezTo>
                    <a:pt x="49" y="14"/>
                    <a:pt x="44" y="7"/>
                    <a:pt x="44" y="6"/>
                  </a:cubicBezTo>
                  <a:cubicBezTo>
                    <a:pt x="43" y="6"/>
                    <a:pt x="36" y="14"/>
                    <a:pt x="24" y="17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12" y="25"/>
                    <a:pt x="0" y="26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1" name="ïşḻïḍè"/>
            <p:cNvSpPr/>
            <p:nvPr/>
          </p:nvSpPr>
          <p:spPr bwMode="auto">
            <a:xfrm>
              <a:off x="7138988" y="3352800"/>
              <a:ext cx="96838" cy="11588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1 w 5"/>
                <a:gd name="T9" fmla="*/ 1 h 6"/>
                <a:gd name="T10" fmla="*/ 5 w 5"/>
                <a:gd name="T11" fmla="*/ 3 h 6"/>
                <a:gd name="T12" fmla="*/ 3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6"/>
                    <a:pt x="1" y="6"/>
                    <a:pt x="0" y="5"/>
                  </a:cubicBezTo>
                  <a:cubicBezTo>
                    <a:pt x="1" y="5"/>
                    <a:pt x="2" y="4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4" y="1"/>
                    <a:pt x="5" y="3"/>
                  </a:cubicBezTo>
                  <a:cubicBezTo>
                    <a:pt x="5" y="4"/>
                    <a:pt x="4" y="6"/>
                    <a:pt x="3" y="6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2" name="ïś1îḓe"/>
            <p:cNvSpPr/>
            <p:nvPr/>
          </p:nvSpPr>
          <p:spPr bwMode="auto">
            <a:xfrm>
              <a:off x="5940425" y="2738438"/>
              <a:ext cx="1042988" cy="614363"/>
            </a:xfrm>
            <a:custGeom>
              <a:avLst/>
              <a:gdLst>
                <a:gd name="T0" fmla="*/ 25 w 54"/>
                <a:gd name="T1" fmla="*/ 12 h 32"/>
                <a:gd name="T2" fmla="*/ 32 w 54"/>
                <a:gd name="T3" fmla="*/ 8 h 32"/>
                <a:gd name="T4" fmla="*/ 24 w 54"/>
                <a:gd name="T5" fmla="*/ 2 h 32"/>
                <a:gd name="T6" fmla="*/ 45 w 54"/>
                <a:gd name="T7" fmla="*/ 4 h 32"/>
                <a:gd name="T8" fmla="*/ 54 w 54"/>
                <a:gd name="T9" fmla="*/ 11 h 32"/>
                <a:gd name="T10" fmla="*/ 38 w 54"/>
                <a:gd name="T11" fmla="*/ 8 h 32"/>
                <a:gd name="T12" fmla="*/ 32 w 54"/>
                <a:gd name="T13" fmla="*/ 14 h 32"/>
                <a:gd name="T14" fmla="*/ 23 w 54"/>
                <a:gd name="T15" fmla="*/ 16 h 32"/>
                <a:gd name="T16" fmla="*/ 0 w 54"/>
                <a:gd name="T17" fmla="*/ 26 h 32"/>
                <a:gd name="T18" fmla="*/ 25 w 54"/>
                <a:gd name="T1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2">
                  <a:moveTo>
                    <a:pt x="25" y="12"/>
                  </a:moveTo>
                  <a:cubicBezTo>
                    <a:pt x="27" y="13"/>
                    <a:pt x="31" y="11"/>
                    <a:pt x="32" y="8"/>
                  </a:cubicBezTo>
                  <a:cubicBezTo>
                    <a:pt x="33" y="5"/>
                    <a:pt x="27" y="3"/>
                    <a:pt x="24" y="2"/>
                  </a:cubicBezTo>
                  <a:cubicBezTo>
                    <a:pt x="30" y="0"/>
                    <a:pt x="37" y="0"/>
                    <a:pt x="45" y="4"/>
                  </a:cubicBezTo>
                  <a:cubicBezTo>
                    <a:pt x="49" y="5"/>
                    <a:pt x="53" y="7"/>
                    <a:pt x="54" y="11"/>
                  </a:cubicBezTo>
                  <a:cubicBezTo>
                    <a:pt x="49" y="7"/>
                    <a:pt x="42" y="5"/>
                    <a:pt x="38" y="8"/>
                  </a:cubicBezTo>
                  <a:cubicBezTo>
                    <a:pt x="35" y="10"/>
                    <a:pt x="34" y="13"/>
                    <a:pt x="32" y="14"/>
                  </a:cubicBezTo>
                  <a:cubicBezTo>
                    <a:pt x="29" y="16"/>
                    <a:pt x="26" y="17"/>
                    <a:pt x="23" y="16"/>
                  </a:cubicBezTo>
                  <a:cubicBezTo>
                    <a:pt x="14" y="15"/>
                    <a:pt x="9" y="32"/>
                    <a:pt x="0" y="26"/>
                  </a:cubicBezTo>
                  <a:cubicBezTo>
                    <a:pt x="12" y="26"/>
                    <a:pt x="10" y="10"/>
                    <a:pt x="25" y="12"/>
                  </a:cubicBezTo>
                  <a:close/>
                </a:path>
              </a:pathLst>
            </a:custGeom>
            <a:solidFill>
              <a:srgbClr val="958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3" name="iṩ1íḑe"/>
            <p:cNvSpPr/>
            <p:nvPr/>
          </p:nvSpPr>
          <p:spPr bwMode="auto">
            <a:xfrm>
              <a:off x="6424613" y="3487738"/>
              <a:ext cx="539750" cy="479425"/>
            </a:xfrm>
            <a:custGeom>
              <a:avLst/>
              <a:gdLst>
                <a:gd name="T0" fmla="*/ 20 w 28"/>
                <a:gd name="T1" fmla="*/ 0 h 25"/>
                <a:gd name="T2" fmla="*/ 0 w 28"/>
                <a:gd name="T3" fmla="*/ 19 h 25"/>
                <a:gd name="T4" fmla="*/ 19 w 28"/>
                <a:gd name="T5" fmla="*/ 18 h 25"/>
                <a:gd name="T6" fmla="*/ 20 w 2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5">
                  <a:moveTo>
                    <a:pt x="20" y="0"/>
                  </a:moveTo>
                  <a:cubicBezTo>
                    <a:pt x="20" y="0"/>
                    <a:pt x="15" y="13"/>
                    <a:pt x="0" y="19"/>
                  </a:cubicBezTo>
                  <a:cubicBezTo>
                    <a:pt x="0" y="19"/>
                    <a:pt x="10" y="25"/>
                    <a:pt x="19" y="18"/>
                  </a:cubicBezTo>
                  <a:cubicBezTo>
                    <a:pt x="2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4" name="ïṥḻïde"/>
            <p:cNvSpPr/>
            <p:nvPr/>
          </p:nvSpPr>
          <p:spPr bwMode="auto">
            <a:xfrm>
              <a:off x="6172200" y="3487738"/>
              <a:ext cx="96838" cy="114300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4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5" name="íṩlïḑe"/>
            <p:cNvSpPr/>
            <p:nvPr/>
          </p:nvSpPr>
          <p:spPr bwMode="auto">
            <a:xfrm>
              <a:off x="6597650" y="3659188"/>
              <a:ext cx="269875" cy="230188"/>
            </a:xfrm>
            <a:custGeom>
              <a:avLst/>
              <a:gdLst>
                <a:gd name="T0" fmla="*/ 10 w 14"/>
                <a:gd name="T1" fmla="*/ 9 h 12"/>
                <a:gd name="T2" fmla="*/ 14 w 14"/>
                <a:gd name="T3" fmla="*/ 1 h 12"/>
                <a:gd name="T4" fmla="*/ 9 w 14"/>
                <a:gd name="T5" fmla="*/ 1 h 12"/>
                <a:gd name="T6" fmla="*/ 1 w 14"/>
                <a:gd name="T7" fmla="*/ 12 h 12"/>
                <a:gd name="T8" fmla="*/ 10 w 14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0" y="9"/>
                  </a:moveTo>
                  <a:cubicBezTo>
                    <a:pt x="13" y="7"/>
                    <a:pt x="14" y="4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3" y="3"/>
                    <a:pt x="0" y="8"/>
                    <a:pt x="1" y="12"/>
                  </a:cubicBezTo>
                  <a:cubicBezTo>
                    <a:pt x="4" y="12"/>
                    <a:pt x="7" y="11"/>
                    <a:pt x="10" y="9"/>
                  </a:cubicBezTo>
                  <a:close/>
                </a:path>
              </a:pathLst>
            </a:custGeom>
            <a:solidFill>
              <a:srgbClr val="F8B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6" name="ïšḻiḋé"/>
            <p:cNvSpPr/>
            <p:nvPr/>
          </p:nvSpPr>
          <p:spPr bwMode="auto">
            <a:xfrm>
              <a:off x="6288088" y="3563938"/>
              <a:ext cx="212725" cy="192088"/>
            </a:xfrm>
            <a:custGeom>
              <a:avLst/>
              <a:gdLst>
                <a:gd name="T0" fmla="*/ 4 w 11"/>
                <a:gd name="T1" fmla="*/ 0 h 10"/>
                <a:gd name="T2" fmla="*/ 11 w 11"/>
                <a:gd name="T3" fmla="*/ 7 h 10"/>
                <a:gd name="T4" fmla="*/ 5 w 11"/>
                <a:gd name="T5" fmla="*/ 10 h 10"/>
                <a:gd name="T6" fmla="*/ 4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4" y="0"/>
                  </a:moveTo>
                  <a:cubicBezTo>
                    <a:pt x="4" y="0"/>
                    <a:pt x="3" y="9"/>
                    <a:pt x="11" y="7"/>
                  </a:cubicBezTo>
                  <a:cubicBezTo>
                    <a:pt x="11" y="7"/>
                    <a:pt x="10" y="10"/>
                    <a:pt x="5" y="10"/>
                  </a:cubicBezTo>
                  <a:cubicBezTo>
                    <a:pt x="1" y="9"/>
                    <a:pt x="0" y="5"/>
                    <a:pt x="4" y="0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7" name="ïSḷíḋe"/>
            <p:cNvSpPr/>
            <p:nvPr/>
          </p:nvSpPr>
          <p:spPr bwMode="auto">
            <a:xfrm>
              <a:off x="6848475" y="3065463"/>
              <a:ext cx="560388" cy="460375"/>
            </a:xfrm>
            <a:custGeom>
              <a:avLst/>
              <a:gdLst>
                <a:gd name="T0" fmla="*/ 26 w 29"/>
                <a:gd name="T1" fmla="*/ 13 h 24"/>
                <a:gd name="T2" fmla="*/ 25 w 29"/>
                <a:gd name="T3" fmla="*/ 11 h 24"/>
                <a:gd name="T4" fmla="*/ 27 w 29"/>
                <a:gd name="T5" fmla="*/ 7 h 24"/>
                <a:gd name="T6" fmla="*/ 21 w 29"/>
                <a:gd name="T7" fmla="*/ 7 h 24"/>
                <a:gd name="T8" fmla="*/ 20 w 29"/>
                <a:gd name="T9" fmla="*/ 7 h 24"/>
                <a:gd name="T10" fmla="*/ 13 w 29"/>
                <a:gd name="T11" fmla="*/ 1 h 24"/>
                <a:gd name="T12" fmla="*/ 14 w 29"/>
                <a:gd name="T13" fmla="*/ 7 h 24"/>
                <a:gd name="T14" fmla="*/ 14 w 29"/>
                <a:gd name="T15" fmla="*/ 7 h 24"/>
                <a:gd name="T16" fmla="*/ 5 w 29"/>
                <a:gd name="T17" fmla="*/ 4 h 24"/>
                <a:gd name="T18" fmla="*/ 9 w 29"/>
                <a:gd name="T19" fmla="*/ 11 h 24"/>
                <a:gd name="T20" fmla="*/ 9 w 29"/>
                <a:gd name="T21" fmla="*/ 11 h 24"/>
                <a:gd name="T22" fmla="*/ 2 w 29"/>
                <a:gd name="T23" fmla="*/ 11 h 24"/>
                <a:gd name="T24" fmla="*/ 8 w 29"/>
                <a:gd name="T25" fmla="*/ 17 h 24"/>
                <a:gd name="T26" fmla="*/ 8 w 29"/>
                <a:gd name="T27" fmla="*/ 17 h 24"/>
                <a:gd name="T28" fmla="*/ 4 w 29"/>
                <a:gd name="T29" fmla="*/ 20 h 24"/>
                <a:gd name="T30" fmla="*/ 11 w 29"/>
                <a:gd name="T31" fmla="*/ 22 h 24"/>
                <a:gd name="T32" fmla="*/ 19 w 29"/>
                <a:gd name="T33" fmla="*/ 24 h 24"/>
                <a:gd name="T34" fmla="*/ 26 w 29"/>
                <a:gd name="T35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4">
                  <a:moveTo>
                    <a:pt x="26" y="13"/>
                  </a:moveTo>
                  <a:cubicBezTo>
                    <a:pt x="25" y="13"/>
                    <a:pt x="25" y="12"/>
                    <a:pt x="25" y="11"/>
                  </a:cubicBezTo>
                  <a:cubicBezTo>
                    <a:pt x="25" y="10"/>
                    <a:pt x="26" y="8"/>
                    <a:pt x="27" y="7"/>
                  </a:cubicBezTo>
                  <a:cubicBezTo>
                    <a:pt x="29" y="4"/>
                    <a:pt x="24" y="2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19" y="5"/>
                    <a:pt x="16" y="0"/>
                    <a:pt x="13" y="1"/>
                  </a:cubicBezTo>
                  <a:cubicBezTo>
                    <a:pt x="11" y="1"/>
                    <a:pt x="13" y="5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6" y="2"/>
                    <a:pt x="5" y="4"/>
                  </a:cubicBezTo>
                  <a:cubicBezTo>
                    <a:pt x="3" y="7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3" y="10"/>
                    <a:pt x="2" y="11"/>
                  </a:cubicBezTo>
                  <a:cubicBezTo>
                    <a:pt x="0" y="13"/>
                    <a:pt x="7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3" y="18"/>
                    <a:pt x="4" y="20"/>
                  </a:cubicBezTo>
                  <a:cubicBezTo>
                    <a:pt x="5" y="21"/>
                    <a:pt x="10" y="22"/>
                    <a:pt x="11" y="22"/>
                  </a:cubicBezTo>
                  <a:cubicBezTo>
                    <a:pt x="13" y="24"/>
                    <a:pt x="16" y="24"/>
                    <a:pt x="19" y="24"/>
                  </a:cubicBezTo>
                  <a:cubicBezTo>
                    <a:pt x="24" y="23"/>
                    <a:pt x="27" y="18"/>
                    <a:pt x="26" y="13"/>
                  </a:cubicBezTo>
                  <a:close/>
                </a:path>
              </a:pathLst>
            </a:custGeom>
            <a:solidFill>
              <a:srgbClr val="FFD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8" name="îŝļíḓè"/>
            <p:cNvSpPr/>
            <p:nvPr/>
          </p:nvSpPr>
          <p:spPr bwMode="auto">
            <a:xfrm>
              <a:off x="6867525" y="3257550"/>
              <a:ext cx="155575" cy="76200"/>
            </a:xfrm>
            <a:custGeom>
              <a:avLst/>
              <a:gdLst>
                <a:gd name="T0" fmla="*/ 1 w 8"/>
                <a:gd name="T1" fmla="*/ 1 h 4"/>
                <a:gd name="T2" fmla="*/ 3 w 8"/>
                <a:gd name="T3" fmla="*/ 4 h 4"/>
                <a:gd name="T4" fmla="*/ 8 w 8"/>
                <a:gd name="T5" fmla="*/ 1 h 4"/>
                <a:gd name="T6" fmla="*/ 1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2"/>
                    <a:pt x="1" y="3"/>
                    <a:pt x="3" y="4"/>
                  </a:cubicBezTo>
                  <a:cubicBezTo>
                    <a:pt x="3" y="2"/>
                    <a:pt x="7" y="1"/>
                    <a:pt x="8" y="1"/>
                  </a:cubicBezTo>
                  <a:cubicBezTo>
                    <a:pt x="7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9" name="ïṥḷiḑê"/>
            <p:cNvSpPr/>
            <p:nvPr/>
          </p:nvSpPr>
          <p:spPr bwMode="auto">
            <a:xfrm>
              <a:off x="6907213" y="3390900"/>
              <a:ext cx="96838" cy="57150"/>
            </a:xfrm>
            <a:custGeom>
              <a:avLst/>
              <a:gdLst>
                <a:gd name="T0" fmla="*/ 5 w 5"/>
                <a:gd name="T1" fmla="*/ 0 h 3"/>
                <a:gd name="T2" fmla="*/ 1 w 5"/>
                <a:gd name="T3" fmla="*/ 3 h 3"/>
                <a:gd name="T4" fmla="*/ 2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0"/>
                    <a:pt x="0" y="1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0" name="îşḻîḍê"/>
            <p:cNvSpPr/>
            <p:nvPr/>
          </p:nvSpPr>
          <p:spPr bwMode="auto">
            <a:xfrm>
              <a:off x="6926263" y="3103563"/>
              <a:ext cx="193675" cy="114300"/>
            </a:xfrm>
            <a:custGeom>
              <a:avLst/>
              <a:gdLst>
                <a:gd name="T0" fmla="*/ 1 w 10"/>
                <a:gd name="T1" fmla="*/ 2 h 6"/>
                <a:gd name="T2" fmla="*/ 1 w 10"/>
                <a:gd name="T3" fmla="*/ 6 h 6"/>
                <a:gd name="T4" fmla="*/ 10 w 10"/>
                <a:gd name="T5" fmla="*/ 5 h 6"/>
                <a:gd name="T6" fmla="*/ 1 w 10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" y="2"/>
                  </a:moveTo>
                  <a:cubicBezTo>
                    <a:pt x="0" y="3"/>
                    <a:pt x="1" y="5"/>
                    <a:pt x="1" y="6"/>
                  </a:cubicBezTo>
                  <a:cubicBezTo>
                    <a:pt x="4" y="4"/>
                    <a:pt x="10" y="5"/>
                    <a:pt x="10" y="5"/>
                  </a:cubicBezTo>
                  <a:cubicBezTo>
                    <a:pt x="8" y="4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1" name="işḷïḑê"/>
            <p:cNvSpPr/>
            <p:nvPr/>
          </p:nvSpPr>
          <p:spPr bwMode="auto">
            <a:xfrm>
              <a:off x="7080250" y="3065463"/>
              <a:ext cx="290513" cy="192088"/>
            </a:xfrm>
            <a:custGeom>
              <a:avLst/>
              <a:gdLst>
                <a:gd name="T0" fmla="*/ 9 w 15"/>
                <a:gd name="T1" fmla="*/ 10 h 10"/>
                <a:gd name="T2" fmla="*/ 15 w 15"/>
                <a:gd name="T3" fmla="*/ 5 h 10"/>
                <a:gd name="T4" fmla="*/ 15 w 15"/>
                <a:gd name="T5" fmla="*/ 5 h 10"/>
                <a:gd name="T6" fmla="*/ 9 w 15"/>
                <a:gd name="T7" fmla="*/ 7 h 10"/>
                <a:gd name="T8" fmla="*/ 8 w 15"/>
                <a:gd name="T9" fmla="*/ 7 h 10"/>
                <a:gd name="T10" fmla="*/ 1 w 15"/>
                <a:gd name="T11" fmla="*/ 1 h 10"/>
                <a:gd name="T12" fmla="*/ 0 w 15"/>
                <a:gd name="T13" fmla="*/ 1 h 10"/>
                <a:gd name="T14" fmla="*/ 9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9" y="10"/>
                  </a:moveTo>
                  <a:cubicBezTo>
                    <a:pt x="10" y="7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1" y="3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5"/>
                    <a:pt x="4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4" y="3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2" name="iSlíḑé"/>
            <p:cNvSpPr/>
            <p:nvPr/>
          </p:nvSpPr>
          <p:spPr bwMode="auto">
            <a:xfrm>
              <a:off x="7177088" y="3198813"/>
              <a:ext cx="444500" cy="500063"/>
            </a:xfrm>
            <a:custGeom>
              <a:avLst/>
              <a:gdLst>
                <a:gd name="T0" fmla="*/ 23 w 23"/>
                <a:gd name="T1" fmla="*/ 9 h 26"/>
                <a:gd name="T2" fmla="*/ 15 w 23"/>
                <a:gd name="T3" fmla="*/ 0 h 26"/>
                <a:gd name="T4" fmla="*/ 0 w 23"/>
                <a:gd name="T5" fmla="*/ 23 h 26"/>
                <a:gd name="T6" fmla="*/ 11 w 23"/>
                <a:gd name="T7" fmla="*/ 26 h 26"/>
                <a:gd name="T8" fmla="*/ 15 w 23"/>
                <a:gd name="T9" fmla="*/ 17 h 26"/>
                <a:gd name="T10" fmla="*/ 23 w 23"/>
                <a:gd name="T1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6">
                  <a:moveTo>
                    <a:pt x="23" y="9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" y="7"/>
                    <a:pt x="0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3"/>
                    <a:pt x="15" y="17"/>
                  </a:cubicBezTo>
                  <a:cubicBezTo>
                    <a:pt x="18" y="12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3" name="íṥlîḋè"/>
            <p:cNvSpPr/>
            <p:nvPr/>
          </p:nvSpPr>
          <p:spPr bwMode="auto">
            <a:xfrm>
              <a:off x="6635750" y="3314700"/>
              <a:ext cx="136525" cy="114300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6 h 6"/>
                <a:gd name="T4" fmla="*/ 0 w 7"/>
                <a:gd name="T5" fmla="*/ 5 h 6"/>
                <a:gd name="T6" fmla="*/ 2 w 7"/>
                <a:gd name="T7" fmla="*/ 2 h 6"/>
                <a:gd name="T8" fmla="*/ 6 w 7"/>
                <a:gd name="T9" fmla="*/ 1 h 6"/>
                <a:gd name="T10" fmla="*/ 7 w 7"/>
                <a:gd name="T11" fmla="*/ 2 h 6"/>
                <a:gd name="T12" fmla="*/ 6 w 7"/>
                <a:gd name="T13" fmla="*/ 2 h 6"/>
                <a:gd name="T14" fmla="*/ 3 w 7"/>
                <a:gd name="T15" fmla="*/ 3 h 6"/>
                <a:gd name="T16" fmla="*/ 2 w 7"/>
                <a:gd name="T17" fmla="*/ 4 h 6"/>
                <a:gd name="T18" fmla="*/ 5 w 7"/>
                <a:gd name="T19" fmla="*/ 3 h 6"/>
                <a:gd name="T20" fmla="*/ 6 w 7"/>
                <a:gd name="T21" fmla="*/ 3 h 6"/>
                <a:gd name="T22" fmla="*/ 5 w 7"/>
                <a:gd name="T23" fmla="*/ 4 h 6"/>
                <a:gd name="T24" fmla="*/ 1 w 7"/>
                <a:gd name="T25" fmla="*/ 6 h 6"/>
                <a:gd name="T26" fmla="*/ 1 w 7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4" y="0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3" y="4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32808" y="1737696"/>
            <a:ext cx="691778" cy="1095609"/>
            <a:chOff x="5301654" y="1401003"/>
            <a:chExt cx="918003" cy="1453895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5" name="î$ḻidè"/>
            <p:cNvSpPr/>
            <p:nvPr/>
          </p:nvSpPr>
          <p:spPr bwMode="auto">
            <a:xfrm>
              <a:off x="5301654" y="2787200"/>
              <a:ext cx="650672" cy="67698"/>
            </a:xfrm>
            <a:prstGeom prst="ellipse">
              <a:avLst/>
            </a:pr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84" name="组合 4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5315573" y="1401003"/>
              <a:ext cx="904084" cy="1449551"/>
              <a:chOff x="4710113" y="1065213"/>
              <a:chExt cx="2949575" cy="4729163"/>
            </a:xfrm>
          </p:grpSpPr>
          <p:sp>
            <p:nvSpPr>
              <p:cNvPr id="485" name="i$ľîďe"/>
              <p:cNvSpPr/>
              <p:nvPr/>
            </p:nvSpPr>
            <p:spPr bwMode="auto">
              <a:xfrm>
                <a:off x="5014913" y="2741613"/>
                <a:ext cx="144463" cy="214313"/>
              </a:xfrm>
              <a:custGeom>
                <a:avLst/>
                <a:gdLst>
                  <a:gd name="T0" fmla="*/ 3 w 8"/>
                  <a:gd name="T1" fmla="*/ 12 h 12"/>
                  <a:gd name="T2" fmla="*/ 5 w 8"/>
                  <a:gd name="T3" fmla="*/ 2 h 12"/>
                  <a:gd name="T4" fmla="*/ 1 w 8"/>
                  <a:gd name="T5" fmla="*/ 8 h 12"/>
                  <a:gd name="T6" fmla="*/ 3 w 8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8" y="5"/>
                      <a:pt x="5" y="2"/>
                    </a:cubicBezTo>
                    <a:cubicBezTo>
                      <a:pt x="2" y="0"/>
                      <a:pt x="1" y="5"/>
                      <a:pt x="1" y="8"/>
                    </a:cubicBezTo>
                    <a:cubicBezTo>
                      <a:pt x="2" y="10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C2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6" name="î$lïde"/>
              <p:cNvSpPr/>
              <p:nvPr/>
            </p:nvSpPr>
            <p:spPr bwMode="auto">
              <a:xfrm>
                <a:off x="5195888" y="1065213"/>
                <a:ext cx="2301875" cy="2284413"/>
              </a:xfrm>
              <a:custGeom>
                <a:avLst/>
                <a:gdLst>
                  <a:gd name="T0" fmla="*/ 8 w 128"/>
                  <a:gd name="T1" fmla="*/ 49 h 128"/>
                  <a:gd name="T2" fmla="*/ 49 w 128"/>
                  <a:gd name="T3" fmla="*/ 119 h 128"/>
                  <a:gd name="T4" fmla="*/ 120 w 128"/>
                  <a:gd name="T5" fmla="*/ 78 h 128"/>
                  <a:gd name="T6" fmla="*/ 78 w 128"/>
                  <a:gd name="T7" fmla="*/ 8 h 128"/>
                  <a:gd name="T8" fmla="*/ 8 w 128"/>
                  <a:gd name="T9" fmla="*/ 4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8">
                    <a:moveTo>
                      <a:pt x="8" y="49"/>
                    </a:moveTo>
                    <a:cubicBezTo>
                      <a:pt x="0" y="80"/>
                      <a:pt x="18" y="111"/>
                      <a:pt x="49" y="119"/>
                    </a:cubicBezTo>
                    <a:cubicBezTo>
                      <a:pt x="80" y="128"/>
                      <a:pt x="111" y="109"/>
                      <a:pt x="120" y="78"/>
                    </a:cubicBezTo>
                    <a:cubicBezTo>
                      <a:pt x="128" y="48"/>
                      <a:pt x="109" y="16"/>
                      <a:pt x="78" y="8"/>
                    </a:cubicBezTo>
                    <a:cubicBezTo>
                      <a:pt x="48" y="0"/>
                      <a:pt x="16" y="18"/>
                      <a:pt x="8" y="49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7" name="íṣlïdé"/>
              <p:cNvSpPr/>
              <p:nvPr/>
            </p:nvSpPr>
            <p:spPr bwMode="auto">
              <a:xfrm>
                <a:off x="5195888" y="2635251"/>
                <a:ext cx="304800" cy="303213"/>
              </a:xfrm>
              <a:custGeom>
                <a:avLst/>
                <a:gdLst>
                  <a:gd name="T0" fmla="*/ 1 w 17"/>
                  <a:gd name="T1" fmla="*/ 6 h 17"/>
                  <a:gd name="T2" fmla="*/ 6 w 17"/>
                  <a:gd name="T3" fmla="*/ 16 h 17"/>
                  <a:gd name="T4" fmla="*/ 16 w 17"/>
                  <a:gd name="T5" fmla="*/ 10 h 17"/>
                  <a:gd name="T6" fmla="*/ 10 w 17"/>
                  <a:gd name="T7" fmla="*/ 1 h 17"/>
                  <a:gd name="T8" fmla="*/ 1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" y="6"/>
                    </a:moveTo>
                    <a:cubicBezTo>
                      <a:pt x="0" y="10"/>
                      <a:pt x="2" y="15"/>
                      <a:pt x="6" y="16"/>
                    </a:cubicBezTo>
                    <a:cubicBezTo>
                      <a:pt x="10" y="17"/>
                      <a:pt x="14" y="14"/>
                      <a:pt x="16" y="10"/>
                    </a:cubicBezTo>
                    <a:cubicBezTo>
                      <a:pt x="17" y="6"/>
                      <a:pt x="14" y="2"/>
                      <a:pt x="10" y="1"/>
                    </a:cubicBezTo>
                    <a:cubicBezTo>
                      <a:pt x="6" y="0"/>
                      <a:pt x="2" y="2"/>
                      <a:pt x="1" y="6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8" name="ïṡľidé"/>
              <p:cNvSpPr/>
              <p:nvPr/>
            </p:nvSpPr>
            <p:spPr bwMode="auto">
              <a:xfrm>
                <a:off x="5051425" y="2778126"/>
                <a:ext cx="287338" cy="303213"/>
              </a:xfrm>
              <a:custGeom>
                <a:avLst/>
                <a:gdLst>
                  <a:gd name="T0" fmla="*/ 1 w 16"/>
                  <a:gd name="T1" fmla="*/ 7 h 17"/>
                  <a:gd name="T2" fmla="*/ 6 w 16"/>
                  <a:gd name="T3" fmla="*/ 16 h 17"/>
                  <a:gd name="T4" fmla="*/ 15 w 16"/>
                  <a:gd name="T5" fmla="*/ 10 h 17"/>
                  <a:gd name="T6" fmla="*/ 10 w 16"/>
                  <a:gd name="T7" fmla="*/ 1 h 17"/>
                  <a:gd name="T8" fmla="*/ 1 w 1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" y="7"/>
                    </a:moveTo>
                    <a:cubicBezTo>
                      <a:pt x="0" y="11"/>
                      <a:pt x="2" y="15"/>
                      <a:pt x="6" y="16"/>
                    </a:cubicBezTo>
                    <a:cubicBezTo>
                      <a:pt x="10" y="17"/>
                      <a:pt x="14" y="14"/>
                      <a:pt x="15" y="10"/>
                    </a:cubicBezTo>
                    <a:cubicBezTo>
                      <a:pt x="16" y="6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9" name="îşlîdé"/>
              <p:cNvSpPr/>
              <p:nvPr/>
            </p:nvSpPr>
            <p:spPr bwMode="auto">
              <a:xfrm>
                <a:off x="4979988" y="4330701"/>
                <a:ext cx="1366838" cy="1463675"/>
              </a:xfrm>
              <a:custGeom>
                <a:avLst/>
                <a:gdLst>
                  <a:gd name="T0" fmla="*/ 76 w 76"/>
                  <a:gd name="T1" fmla="*/ 19 h 82"/>
                  <a:gd name="T2" fmla="*/ 36 w 76"/>
                  <a:gd name="T3" fmla="*/ 63 h 82"/>
                  <a:gd name="T4" fmla="*/ 26 w 76"/>
                  <a:gd name="T5" fmla="*/ 74 h 82"/>
                  <a:gd name="T6" fmla="*/ 30 w 76"/>
                  <a:gd name="T7" fmla="*/ 61 h 82"/>
                  <a:gd name="T8" fmla="*/ 55 w 76"/>
                  <a:gd name="T9" fmla="*/ 16 h 82"/>
                  <a:gd name="T10" fmla="*/ 51 w 76"/>
                  <a:gd name="T11" fmla="*/ 19 h 82"/>
                  <a:gd name="T12" fmla="*/ 21 w 76"/>
                  <a:gd name="T13" fmla="*/ 26 h 82"/>
                  <a:gd name="T14" fmla="*/ 10 w 76"/>
                  <a:gd name="T15" fmla="*/ 9 h 82"/>
                  <a:gd name="T16" fmla="*/ 5 w 76"/>
                  <a:gd name="T17" fmla="*/ 2 h 82"/>
                  <a:gd name="T18" fmla="*/ 16 w 76"/>
                  <a:gd name="T19" fmla="*/ 6 h 82"/>
                  <a:gd name="T20" fmla="*/ 35 w 76"/>
                  <a:gd name="T21" fmla="*/ 10 h 82"/>
                  <a:gd name="T22" fmla="*/ 45 w 76"/>
                  <a:gd name="T23" fmla="*/ 1 h 82"/>
                  <a:gd name="T24" fmla="*/ 76 w 76"/>
                  <a:gd name="T2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82">
                    <a:moveTo>
                      <a:pt x="76" y="19"/>
                    </a:moveTo>
                    <a:cubicBezTo>
                      <a:pt x="76" y="19"/>
                      <a:pt x="60" y="44"/>
                      <a:pt x="36" y="63"/>
                    </a:cubicBezTo>
                    <a:cubicBezTo>
                      <a:pt x="28" y="69"/>
                      <a:pt x="31" y="82"/>
                      <a:pt x="26" y="74"/>
                    </a:cubicBezTo>
                    <a:cubicBezTo>
                      <a:pt x="23" y="69"/>
                      <a:pt x="25" y="64"/>
                      <a:pt x="30" y="61"/>
                    </a:cubicBezTo>
                    <a:cubicBezTo>
                      <a:pt x="35" y="58"/>
                      <a:pt x="56" y="26"/>
                      <a:pt x="55" y="16"/>
                    </a:cubicBezTo>
                    <a:cubicBezTo>
                      <a:pt x="54" y="6"/>
                      <a:pt x="51" y="19"/>
                      <a:pt x="51" y="19"/>
                    </a:cubicBezTo>
                    <a:cubicBezTo>
                      <a:pt x="51" y="19"/>
                      <a:pt x="27" y="31"/>
                      <a:pt x="21" y="26"/>
                    </a:cubicBezTo>
                    <a:cubicBezTo>
                      <a:pt x="9" y="17"/>
                      <a:pt x="13" y="10"/>
                      <a:pt x="10" y="9"/>
                    </a:cubicBezTo>
                    <a:cubicBezTo>
                      <a:pt x="4" y="6"/>
                      <a:pt x="0" y="3"/>
                      <a:pt x="5" y="2"/>
                    </a:cubicBezTo>
                    <a:cubicBezTo>
                      <a:pt x="12" y="2"/>
                      <a:pt x="16" y="2"/>
                      <a:pt x="16" y="6"/>
                    </a:cubicBezTo>
                    <a:cubicBezTo>
                      <a:pt x="16" y="8"/>
                      <a:pt x="22" y="21"/>
                      <a:pt x="35" y="10"/>
                    </a:cubicBezTo>
                    <a:cubicBezTo>
                      <a:pt x="47" y="0"/>
                      <a:pt x="45" y="1"/>
                      <a:pt x="45" y="1"/>
                    </a:cubicBezTo>
                    <a:lnTo>
                      <a:pt x="76" y="19"/>
                    </a:lnTo>
                    <a:close/>
                  </a:path>
                </a:pathLst>
              </a:custGeom>
              <a:solidFill>
                <a:srgbClr val="F6C7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0" name="iśľïďe"/>
              <p:cNvSpPr/>
              <p:nvPr/>
            </p:nvSpPr>
            <p:spPr bwMode="auto">
              <a:xfrm>
                <a:off x="5249863" y="4437063"/>
                <a:ext cx="503238" cy="517525"/>
              </a:xfrm>
              <a:custGeom>
                <a:avLst/>
                <a:gdLst>
                  <a:gd name="T0" fmla="*/ 28 w 28"/>
                  <a:gd name="T1" fmla="*/ 18 h 29"/>
                  <a:gd name="T2" fmla="*/ 1 w 28"/>
                  <a:gd name="T3" fmla="*/ 19 h 29"/>
                  <a:gd name="T4" fmla="*/ 11 w 28"/>
                  <a:gd name="T5" fmla="*/ 4 h 29"/>
                  <a:gd name="T6" fmla="*/ 28 w 28"/>
                  <a:gd name="T7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9">
                    <a:moveTo>
                      <a:pt x="28" y="18"/>
                    </a:moveTo>
                    <a:cubicBezTo>
                      <a:pt x="28" y="18"/>
                      <a:pt x="11" y="29"/>
                      <a:pt x="1" y="19"/>
                    </a:cubicBezTo>
                    <a:cubicBezTo>
                      <a:pt x="1" y="19"/>
                      <a:pt x="0" y="8"/>
                      <a:pt x="11" y="4"/>
                    </a:cubicBezTo>
                    <a:cubicBezTo>
                      <a:pt x="23" y="0"/>
                      <a:pt x="28" y="18"/>
                      <a:pt x="28" y="18"/>
                    </a:cubicBezTo>
                    <a:close/>
                  </a:path>
                </a:pathLst>
              </a:custGeom>
              <a:solidFill>
                <a:srgbClr val="C8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1" name="íślîḋê"/>
              <p:cNvSpPr/>
              <p:nvPr/>
            </p:nvSpPr>
            <p:spPr bwMode="auto">
              <a:xfrm>
                <a:off x="5249863" y="4508501"/>
                <a:ext cx="215900" cy="303213"/>
              </a:xfrm>
              <a:custGeom>
                <a:avLst/>
                <a:gdLst>
                  <a:gd name="T0" fmla="*/ 12 w 12"/>
                  <a:gd name="T1" fmla="*/ 3 h 17"/>
                  <a:gd name="T2" fmla="*/ 3 w 12"/>
                  <a:gd name="T3" fmla="*/ 17 h 17"/>
                  <a:gd name="T4" fmla="*/ 1 w 12"/>
                  <a:gd name="T5" fmla="*/ 15 h 17"/>
                  <a:gd name="T6" fmla="*/ 11 w 12"/>
                  <a:gd name="T7" fmla="*/ 0 h 17"/>
                  <a:gd name="T8" fmla="*/ 11 w 12"/>
                  <a:gd name="T9" fmla="*/ 0 h 17"/>
                  <a:gd name="T10" fmla="*/ 12 w 12"/>
                  <a:gd name="T11" fmla="*/ 2 h 17"/>
                  <a:gd name="T12" fmla="*/ 12 w 12"/>
                  <a:gd name="T1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cubicBezTo>
                      <a:pt x="10" y="5"/>
                      <a:pt x="5" y="10"/>
                      <a:pt x="3" y="17"/>
                    </a:cubicBezTo>
                    <a:cubicBezTo>
                      <a:pt x="2" y="16"/>
                      <a:pt x="2" y="16"/>
                      <a:pt x="1" y="15"/>
                    </a:cubicBezTo>
                    <a:cubicBezTo>
                      <a:pt x="1" y="15"/>
                      <a:pt x="0" y="4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2" name="ïš1îde"/>
              <p:cNvSpPr/>
              <p:nvPr/>
            </p:nvSpPr>
            <p:spPr bwMode="auto">
              <a:xfrm>
                <a:off x="5573713" y="4384676"/>
                <a:ext cx="809625" cy="1104900"/>
              </a:xfrm>
              <a:custGeom>
                <a:avLst/>
                <a:gdLst>
                  <a:gd name="T0" fmla="*/ 45 w 45"/>
                  <a:gd name="T1" fmla="*/ 21 h 62"/>
                  <a:gd name="T2" fmla="*/ 15 w 45"/>
                  <a:gd name="T3" fmla="*/ 62 h 62"/>
                  <a:gd name="T4" fmla="*/ 2 w 45"/>
                  <a:gd name="T5" fmla="*/ 37 h 62"/>
                  <a:gd name="T6" fmla="*/ 15 w 45"/>
                  <a:gd name="T7" fmla="*/ 14 h 62"/>
                  <a:gd name="T8" fmla="*/ 45 w 45"/>
                  <a:gd name="T9" fmla="*/ 2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2">
                    <a:moveTo>
                      <a:pt x="45" y="21"/>
                    </a:moveTo>
                    <a:cubicBezTo>
                      <a:pt x="45" y="21"/>
                      <a:pt x="31" y="50"/>
                      <a:pt x="15" y="62"/>
                    </a:cubicBezTo>
                    <a:cubicBezTo>
                      <a:pt x="15" y="62"/>
                      <a:pt x="0" y="53"/>
                      <a:pt x="2" y="37"/>
                    </a:cubicBezTo>
                    <a:cubicBezTo>
                      <a:pt x="2" y="37"/>
                      <a:pt x="14" y="29"/>
                      <a:pt x="15" y="14"/>
                    </a:cubicBezTo>
                    <a:cubicBezTo>
                      <a:pt x="16" y="0"/>
                      <a:pt x="45" y="21"/>
                      <a:pt x="45" y="21"/>
                    </a:cubicBez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3" name="ísliďe"/>
              <p:cNvSpPr/>
              <p:nvPr/>
            </p:nvSpPr>
            <p:spPr bwMode="auto">
              <a:xfrm>
                <a:off x="5573713" y="4384676"/>
                <a:ext cx="809625" cy="1104900"/>
              </a:xfrm>
              <a:custGeom>
                <a:avLst/>
                <a:gdLst>
                  <a:gd name="T0" fmla="*/ 15 w 45"/>
                  <a:gd name="T1" fmla="*/ 14 h 62"/>
                  <a:gd name="T2" fmla="*/ 45 w 45"/>
                  <a:gd name="T3" fmla="*/ 21 h 62"/>
                  <a:gd name="T4" fmla="*/ 40 w 45"/>
                  <a:gd name="T5" fmla="*/ 30 h 62"/>
                  <a:gd name="T6" fmla="*/ 15 w 45"/>
                  <a:gd name="T7" fmla="*/ 36 h 62"/>
                  <a:gd name="T8" fmla="*/ 16 w 45"/>
                  <a:gd name="T9" fmla="*/ 62 h 62"/>
                  <a:gd name="T10" fmla="*/ 15 w 45"/>
                  <a:gd name="T11" fmla="*/ 62 h 62"/>
                  <a:gd name="T12" fmla="*/ 2 w 45"/>
                  <a:gd name="T13" fmla="*/ 37 h 62"/>
                  <a:gd name="T14" fmla="*/ 15 w 45"/>
                  <a:gd name="T15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2">
                    <a:moveTo>
                      <a:pt x="15" y="14"/>
                    </a:moveTo>
                    <a:cubicBezTo>
                      <a:pt x="16" y="0"/>
                      <a:pt x="45" y="21"/>
                      <a:pt x="45" y="21"/>
                    </a:cubicBezTo>
                    <a:cubicBezTo>
                      <a:pt x="45" y="21"/>
                      <a:pt x="43" y="25"/>
                      <a:pt x="40" y="30"/>
                    </a:cubicBezTo>
                    <a:cubicBezTo>
                      <a:pt x="36" y="29"/>
                      <a:pt x="23" y="28"/>
                      <a:pt x="15" y="36"/>
                    </a:cubicBezTo>
                    <a:cubicBezTo>
                      <a:pt x="6" y="45"/>
                      <a:pt x="13" y="58"/>
                      <a:pt x="16" y="62"/>
                    </a:cubicBezTo>
                    <a:cubicBezTo>
                      <a:pt x="16" y="62"/>
                      <a:pt x="15" y="62"/>
                      <a:pt x="15" y="62"/>
                    </a:cubicBezTo>
                    <a:cubicBezTo>
                      <a:pt x="15" y="62"/>
                      <a:pt x="0" y="53"/>
                      <a:pt x="2" y="37"/>
                    </a:cubicBezTo>
                    <a:cubicBezTo>
                      <a:pt x="2" y="37"/>
                      <a:pt x="14" y="29"/>
                      <a:pt x="15" y="14"/>
                    </a:cubicBezTo>
                    <a:close/>
                  </a:path>
                </a:pathLst>
              </a:custGeom>
              <a:solidFill>
                <a:srgbClr val="C8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4" name="iş1ïdê"/>
              <p:cNvSpPr/>
              <p:nvPr/>
            </p:nvSpPr>
            <p:spPr bwMode="auto">
              <a:xfrm>
                <a:off x="5321300" y="1136651"/>
                <a:ext cx="2338388" cy="1747838"/>
              </a:xfrm>
              <a:custGeom>
                <a:avLst/>
                <a:gdLst>
                  <a:gd name="T0" fmla="*/ 100 w 130"/>
                  <a:gd name="T1" fmla="*/ 98 h 98"/>
                  <a:gd name="T2" fmla="*/ 93 w 130"/>
                  <a:gd name="T3" fmla="*/ 25 h 98"/>
                  <a:gd name="T4" fmla="*/ 0 w 130"/>
                  <a:gd name="T5" fmla="*/ 74 h 98"/>
                  <a:gd name="T6" fmla="*/ 100 w 13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98">
                    <a:moveTo>
                      <a:pt x="100" y="98"/>
                    </a:moveTo>
                    <a:cubicBezTo>
                      <a:pt x="100" y="98"/>
                      <a:pt x="130" y="42"/>
                      <a:pt x="93" y="25"/>
                    </a:cubicBezTo>
                    <a:cubicBezTo>
                      <a:pt x="45" y="3"/>
                      <a:pt x="8" y="0"/>
                      <a:pt x="0" y="74"/>
                    </a:cubicBezTo>
                    <a:lnTo>
                      <a:pt x="100" y="98"/>
                    </a:ln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5" name="ïş1îḑé"/>
              <p:cNvSpPr/>
              <p:nvPr/>
            </p:nvSpPr>
            <p:spPr bwMode="auto">
              <a:xfrm>
                <a:off x="4710113" y="3116263"/>
                <a:ext cx="2770188" cy="1357313"/>
              </a:xfrm>
              <a:custGeom>
                <a:avLst/>
                <a:gdLst>
                  <a:gd name="T0" fmla="*/ 43 w 154"/>
                  <a:gd name="T1" fmla="*/ 76 h 76"/>
                  <a:gd name="T2" fmla="*/ 50 w 154"/>
                  <a:gd name="T3" fmla="*/ 39 h 76"/>
                  <a:gd name="T4" fmla="*/ 52 w 154"/>
                  <a:gd name="T5" fmla="*/ 32 h 76"/>
                  <a:gd name="T6" fmla="*/ 53 w 154"/>
                  <a:gd name="T7" fmla="*/ 26 h 76"/>
                  <a:gd name="T8" fmla="*/ 14 w 154"/>
                  <a:gd name="T9" fmla="*/ 15 h 76"/>
                  <a:gd name="T10" fmla="*/ 10 w 154"/>
                  <a:gd name="T11" fmla="*/ 15 h 76"/>
                  <a:gd name="T12" fmla="*/ 7 w 154"/>
                  <a:gd name="T13" fmla="*/ 15 h 76"/>
                  <a:gd name="T14" fmla="*/ 3 w 154"/>
                  <a:gd name="T15" fmla="*/ 15 h 76"/>
                  <a:gd name="T16" fmla="*/ 5 w 154"/>
                  <a:gd name="T17" fmla="*/ 14 h 76"/>
                  <a:gd name="T18" fmla="*/ 2 w 154"/>
                  <a:gd name="T19" fmla="*/ 14 h 76"/>
                  <a:gd name="T20" fmla="*/ 1 w 154"/>
                  <a:gd name="T21" fmla="*/ 13 h 76"/>
                  <a:gd name="T22" fmla="*/ 5 w 154"/>
                  <a:gd name="T23" fmla="*/ 13 h 76"/>
                  <a:gd name="T24" fmla="*/ 2 w 154"/>
                  <a:gd name="T25" fmla="*/ 12 h 76"/>
                  <a:gd name="T26" fmla="*/ 0 w 154"/>
                  <a:gd name="T27" fmla="*/ 10 h 76"/>
                  <a:gd name="T28" fmla="*/ 5 w 154"/>
                  <a:gd name="T29" fmla="*/ 10 h 76"/>
                  <a:gd name="T30" fmla="*/ 6 w 154"/>
                  <a:gd name="T31" fmla="*/ 10 h 76"/>
                  <a:gd name="T32" fmla="*/ 2 w 154"/>
                  <a:gd name="T33" fmla="*/ 8 h 76"/>
                  <a:gd name="T34" fmla="*/ 5 w 154"/>
                  <a:gd name="T35" fmla="*/ 8 h 76"/>
                  <a:gd name="T36" fmla="*/ 8 w 154"/>
                  <a:gd name="T37" fmla="*/ 8 h 76"/>
                  <a:gd name="T38" fmla="*/ 7 w 154"/>
                  <a:gd name="T39" fmla="*/ 6 h 76"/>
                  <a:gd name="T40" fmla="*/ 9 w 154"/>
                  <a:gd name="T41" fmla="*/ 7 h 76"/>
                  <a:gd name="T42" fmla="*/ 13 w 154"/>
                  <a:gd name="T43" fmla="*/ 9 h 76"/>
                  <a:gd name="T44" fmla="*/ 16 w 154"/>
                  <a:gd name="T45" fmla="*/ 10 h 76"/>
                  <a:gd name="T46" fmla="*/ 16 w 154"/>
                  <a:gd name="T47" fmla="*/ 10 h 76"/>
                  <a:gd name="T48" fmla="*/ 16 w 154"/>
                  <a:gd name="T49" fmla="*/ 10 h 76"/>
                  <a:gd name="T50" fmla="*/ 53 w 154"/>
                  <a:gd name="T51" fmla="*/ 13 h 76"/>
                  <a:gd name="T52" fmla="*/ 59 w 154"/>
                  <a:gd name="T53" fmla="*/ 13 h 76"/>
                  <a:gd name="T54" fmla="*/ 59 w 154"/>
                  <a:gd name="T55" fmla="*/ 13 h 76"/>
                  <a:gd name="T56" fmla="*/ 70 w 154"/>
                  <a:gd name="T57" fmla="*/ 12 h 76"/>
                  <a:gd name="T58" fmla="*/ 77 w 154"/>
                  <a:gd name="T59" fmla="*/ 1 h 76"/>
                  <a:gd name="T60" fmla="*/ 83 w 154"/>
                  <a:gd name="T61" fmla="*/ 7 h 76"/>
                  <a:gd name="T62" fmla="*/ 87 w 154"/>
                  <a:gd name="T63" fmla="*/ 19 h 76"/>
                  <a:gd name="T64" fmla="*/ 95 w 154"/>
                  <a:gd name="T65" fmla="*/ 19 h 76"/>
                  <a:gd name="T66" fmla="*/ 95 w 154"/>
                  <a:gd name="T67" fmla="*/ 18 h 76"/>
                  <a:gd name="T68" fmla="*/ 101 w 154"/>
                  <a:gd name="T69" fmla="*/ 18 h 76"/>
                  <a:gd name="T70" fmla="*/ 138 w 154"/>
                  <a:gd name="T71" fmla="*/ 13 h 76"/>
                  <a:gd name="T72" fmla="*/ 138 w 154"/>
                  <a:gd name="T73" fmla="*/ 13 h 76"/>
                  <a:gd name="T74" fmla="*/ 139 w 154"/>
                  <a:gd name="T75" fmla="*/ 13 h 76"/>
                  <a:gd name="T76" fmla="*/ 142 w 154"/>
                  <a:gd name="T77" fmla="*/ 12 h 76"/>
                  <a:gd name="T78" fmla="*/ 145 w 154"/>
                  <a:gd name="T79" fmla="*/ 9 h 76"/>
                  <a:gd name="T80" fmla="*/ 147 w 154"/>
                  <a:gd name="T81" fmla="*/ 9 h 76"/>
                  <a:gd name="T82" fmla="*/ 146 w 154"/>
                  <a:gd name="T83" fmla="*/ 11 h 76"/>
                  <a:gd name="T84" fmla="*/ 149 w 154"/>
                  <a:gd name="T85" fmla="*/ 10 h 76"/>
                  <a:gd name="T86" fmla="*/ 153 w 154"/>
                  <a:gd name="T87" fmla="*/ 11 h 76"/>
                  <a:gd name="T88" fmla="*/ 149 w 154"/>
                  <a:gd name="T89" fmla="*/ 13 h 76"/>
                  <a:gd name="T90" fmla="*/ 150 w 154"/>
                  <a:gd name="T91" fmla="*/ 13 h 76"/>
                  <a:gd name="T92" fmla="*/ 154 w 154"/>
                  <a:gd name="T93" fmla="*/ 13 h 76"/>
                  <a:gd name="T94" fmla="*/ 153 w 154"/>
                  <a:gd name="T95" fmla="*/ 14 h 76"/>
                  <a:gd name="T96" fmla="*/ 150 w 154"/>
                  <a:gd name="T97" fmla="*/ 15 h 76"/>
                  <a:gd name="T98" fmla="*/ 154 w 154"/>
                  <a:gd name="T99" fmla="*/ 15 h 76"/>
                  <a:gd name="T100" fmla="*/ 153 w 154"/>
                  <a:gd name="T101" fmla="*/ 16 h 76"/>
                  <a:gd name="T102" fmla="*/ 150 w 154"/>
                  <a:gd name="T103" fmla="*/ 17 h 76"/>
                  <a:gd name="T104" fmla="*/ 151 w 154"/>
                  <a:gd name="T105" fmla="*/ 18 h 76"/>
                  <a:gd name="T106" fmla="*/ 148 w 154"/>
                  <a:gd name="T107" fmla="*/ 18 h 76"/>
                  <a:gd name="T108" fmla="*/ 144 w 154"/>
                  <a:gd name="T109" fmla="*/ 17 h 76"/>
                  <a:gd name="T110" fmla="*/ 141 w 154"/>
                  <a:gd name="T111" fmla="*/ 18 h 76"/>
                  <a:gd name="T112" fmla="*/ 97 w 154"/>
                  <a:gd name="T113" fmla="*/ 32 h 76"/>
                  <a:gd name="T114" fmla="*/ 94 w 154"/>
                  <a:gd name="T115" fmla="*/ 72 h 76"/>
                  <a:gd name="T116" fmla="*/ 43 w 154"/>
                  <a:gd name="T1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4" h="76">
                    <a:moveTo>
                      <a:pt x="43" y="76"/>
                    </a:moveTo>
                    <a:cubicBezTo>
                      <a:pt x="44" y="67"/>
                      <a:pt x="47" y="53"/>
                      <a:pt x="50" y="39"/>
                    </a:cubicBezTo>
                    <a:cubicBezTo>
                      <a:pt x="51" y="36"/>
                      <a:pt x="51" y="34"/>
                      <a:pt x="52" y="32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39" y="24"/>
                      <a:pt x="23" y="20"/>
                      <a:pt x="14" y="15"/>
                    </a:cubicBezTo>
                    <a:cubicBezTo>
                      <a:pt x="13" y="15"/>
                      <a:pt x="11" y="15"/>
                      <a:pt x="10" y="15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6"/>
                      <a:pt x="4" y="16"/>
                      <a:pt x="3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5" y="13"/>
                      <a:pt x="4" y="14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ubicBezTo>
                      <a:pt x="2" y="12"/>
                      <a:pt x="5" y="13"/>
                      <a:pt x="5" y="13"/>
                    </a:cubicBezTo>
                    <a:cubicBezTo>
                      <a:pt x="6" y="12"/>
                      <a:pt x="3" y="12"/>
                      <a:pt x="2" y="12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10"/>
                      <a:pt x="3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2" y="9"/>
                      <a:pt x="2" y="8"/>
                    </a:cubicBezTo>
                    <a:cubicBezTo>
                      <a:pt x="1" y="8"/>
                      <a:pt x="3" y="7"/>
                      <a:pt x="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7"/>
                      <a:pt x="7" y="6"/>
                    </a:cubicBezTo>
                    <a:cubicBezTo>
                      <a:pt x="8" y="5"/>
                      <a:pt x="9" y="7"/>
                      <a:pt x="9" y="7"/>
                    </a:cubicBezTo>
                    <a:cubicBezTo>
                      <a:pt x="10" y="8"/>
                      <a:pt x="11" y="9"/>
                      <a:pt x="13" y="9"/>
                    </a:cubicBezTo>
                    <a:cubicBezTo>
                      <a:pt x="13" y="9"/>
                      <a:pt x="14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24" y="11"/>
                      <a:pt x="40" y="12"/>
                      <a:pt x="53" y="13"/>
                    </a:cubicBezTo>
                    <a:cubicBezTo>
                      <a:pt x="54" y="13"/>
                      <a:pt x="58" y="13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2" y="12"/>
                      <a:pt x="66" y="12"/>
                      <a:pt x="70" y="12"/>
                    </a:cubicBezTo>
                    <a:cubicBezTo>
                      <a:pt x="79" y="13"/>
                      <a:pt x="77" y="1"/>
                      <a:pt x="77" y="1"/>
                    </a:cubicBezTo>
                    <a:cubicBezTo>
                      <a:pt x="77" y="1"/>
                      <a:pt x="84" y="0"/>
                      <a:pt x="83" y="7"/>
                    </a:cubicBezTo>
                    <a:cubicBezTo>
                      <a:pt x="81" y="14"/>
                      <a:pt x="79" y="16"/>
                      <a:pt x="87" y="19"/>
                    </a:cubicBezTo>
                    <a:cubicBezTo>
                      <a:pt x="88" y="19"/>
                      <a:pt x="95" y="18"/>
                      <a:pt x="95" y="19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6" y="18"/>
                      <a:pt x="101" y="18"/>
                      <a:pt x="101" y="18"/>
                    </a:cubicBezTo>
                    <a:cubicBezTo>
                      <a:pt x="115" y="16"/>
                      <a:pt x="131" y="15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3"/>
                      <a:pt x="139" y="13"/>
                      <a:pt x="139" y="13"/>
                    </a:cubicBezTo>
                    <a:cubicBezTo>
                      <a:pt x="140" y="13"/>
                      <a:pt x="141" y="12"/>
                      <a:pt x="142" y="12"/>
                    </a:cubicBezTo>
                    <a:cubicBezTo>
                      <a:pt x="143" y="12"/>
                      <a:pt x="144" y="11"/>
                      <a:pt x="145" y="9"/>
                    </a:cubicBezTo>
                    <a:cubicBezTo>
                      <a:pt x="145" y="9"/>
                      <a:pt x="146" y="8"/>
                      <a:pt x="147" y="9"/>
                    </a:cubicBezTo>
                    <a:cubicBezTo>
                      <a:pt x="148" y="9"/>
                      <a:pt x="146" y="11"/>
                      <a:pt x="146" y="11"/>
                    </a:cubicBezTo>
                    <a:cubicBezTo>
                      <a:pt x="146" y="11"/>
                      <a:pt x="147" y="11"/>
                      <a:pt x="149" y="10"/>
                    </a:cubicBezTo>
                    <a:cubicBezTo>
                      <a:pt x="151" y="10"/>
                      <a:pt x="153" y="10"/>
                      <a:pt x="153" y="11"/>
                    </a:cubicBezTo>
                    <a:cubicBezTo>
                      <a:pt x="153" y="11"/>
                      <a:pt x="149" y="12"/>
                      <a:pt x="149" y="13"/>
                    </a:cubicBezTo>
                    <a:cubicBezTo>
                      <a:pt x="148" y="13"/>
                      <a:pt x="149" y="13"/>
                      <a:pt x="150" y="13"/>
                    </a:cubicBezTo>
                    <a:cubicBezTo>
                      <a:pt x="151" y="12"/>
                      <a:pt x="154" y="12"/>
                      <a:pt x="154" y="13"/>
                    </a:cubicBezTo>
                    <a:cubicBezTo>
                      <a:pt x="154" y="13"/>
                      <a:pt x="154" y="14"/>
                      <a:pt x="153" y="14"/>
                    </a:cubicBezTo>
                    <a:cubicBezTo>
                      <a:pt x="151" y="14"/>
                      <a:pt x="149" y="15"/>
                      <a:pt x="150" y="15"/>
                    </a:cubicBezTo>
                    <a:cubicBezTo>
                      <a:pt x="150" y="16"/>
                      <a:pt x="153" y="15"/>
                      <a:pt x="154" y="15"/>
                    </a:cubicBezTo>
                    <a:cubicBezTo>
                      <a:pt x="154" y="16"/>
                      <a:pt x="154" y="16"/>
                      <a:pt x="153" y="16"/>
                    </a:cubicBezTo>
                    <a:cubicBezTo>
                      <a:pt x="151" y="16"/>
                      <a:pt x="149" y="16"/>
                      <a:pt x="150" y="17"/>
                    </a:cubicBezTo>
                    <a:cubicBezTo>
                      <a:pt x="150" y="18"/>
                      <a:pt x="152" y="17"/>
                      <a:pt x="151" y="18"/>
                    </a:cubicBezTo>
                    <a:cubicBezTo>
                      <a:pt x="151" y="18"/>
                      <a:pt x="150" y="19"/>
                      <a:pt x="148" y="18"/>
                    </a:cubicBezTo>
                    <a:cubicBezTo>
                      <a:pt x="147" y="18"/>
                      <a:pt x="146" y="18"/>
                      <a:pt x="144" y="17"/>
                    </a:cubicBezTo>
                    <a:cubicBezTo>
                      <a:pt x="144" y="17"/>
                      <a:pt x="142" y="18"/>
                      <a:pt x="141" y="18"/>
                    </a:cubicBezTo>
                    <a:cubicBezTo>
                      <a:pt x="132" y="24"/>
                      <a:pt x="112" y="32"/>
                      <a:pt x="97" y="32"/>
                    </a:cubicBezTo>
                    <a:cubicBezTo>
                      <a:pt x="97" y="44"/>
                      <a:pt x="94" y="61"/>
                      <a:pt x="94" y="72"/>
                    </a:cubicBezTo>
                    <a:lnTo>
                      <a:pt x="43" y="76"/>
                    </a:lnTo>
                    <a:close/>
                  </a:path>
                </a:pathLst>
              </a:custGeom>
              <a:solidFill>
                <a:srgbClr val="F6C7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6" name="îṥḷiḑê"/>
              <p:cNvSpPr/>
              <p:nvPr/>
            </p:nvSpPr>
            <p:spPr bwMode="auto">
              <a:xfrm>
                <a:off x="5915025" y="461645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7" name="íṩlîḋe"/>
              <p:cNvSpPr/>
              <p:nvPr/>
            </p:nvSpPr>
            <p:spPr bwMode="auto">
              <a:xfrm>
                <a:off x="5915025" y="461645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8" name="îşḻiḍe"/>
              <p:cNvSpPr/>
              <p:nvPr/>
            </p:nvSpPr>
            <p:spPr bwMode="auto">
              <a:xfrm>
                <a:off x="5141913" y="2082801"/>
                <a:ext cx="2266950" cy="1338263"/>
              </a:xfrm>
              <a:custGeom>
                <a:avLst/>
                <a:gdLst>
                  <a:gd name="T0" fmla="*/ 112 w 126"/>
                  <a:gd name="T1" fmla="*/ 35 h 75"/>
                  <a:gd name="T2" fmla="*/ 123 w 126"/>
                  <a:gd name="T3" fmla="*/ 38 h 75"/>
                  <a:gd name="T4" fmla="*/ 106 w 126"/>
                  <a:gd name="T5" fmla="*/ 49 h 75"/>
                  <a:gd name="T6" fmla="*/ 56 w 126"/>
                  <a:gd name="T7" fmla="*/ 68 h 75"/>
                  <a:gd name="T8" fmla="*/ 13 w 126"/>
                  <a:gd name="T9" fmla="*/ 33 h 75"/>
                  <a:gd name="T10" fmla="*/ 2 w 126"/>
                  <a:gd name="T11" fmla="*/ 26 h 75"/>
                  <a:gd name="T12" fmla="*/ 16 w 126"/>
                  <a:gd name="T13" fmla="*/ 16 h 75"/>
                  <a:gd name="T14" fmla="*/ 25 w 126"/>
                  <a:gd name="T15" fmla="*/ 0 h 75"/>
                  <a:gd name="T16" fmla="*/ 24 w 126"/>
                  <a:gd name="T17" fmla="*/ 2 h 75"/>
                  <a:gd name="T18" fmla="*/ 102 w 126"/>
                  <a:gd name="T19" fmla="*/ 1 h 75"/>
                  <a:gd name="T20" fmla="*/ 106 w 126"/>
                  <a:gd name="T21" fmla="*/ 42 h 75"/>
                  <a:gd name="T22" fmla="*/ 112 w 126"/>
                  <a:gd name="T23" fmla="*/ 3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75">
                    <a:moveTo>
                      <a:pt x="112" y="35"/>
                    </a:moveTo>
                    <a:cubicBezTo>
                      <a:pt x="112" y="35"/>
                      <a:pt x="119" y="31"/>
                      <a:pt x="123" y="38"/>
                    </a:cubicBezTo>
                    <a:cubicBezTo>
                      <a:pt x="126" y="45"/>
                      <a:pt x="114" y="56"/>
                      <a:pt x="106" y="49"/>
                    </a:cubicBezTo>
                    <a:cubicBezTo>
                      <a:pt x="106" y="49"/>
                      <a:pt x="98" y="75"/>
                      <a:pt x="56" y="68"/>
                    </a:cubicBezTo>
                    <a:cubicBezTo>
                      <a:pt x="14" y="61"/>
                      <a:pt x="13" y="33"/>
                      <a:pt x="13" y="33"/>
                    </a:cubicBezTo>
                    <a:cubicBezTo>
                      <a:pt x="13" y="33"/>
                      <a:pt x="4" y="34"/>
                      <a:pt x="2" y="26"/>
                    </a:cubicBezTo>
                    <a:cubicBezTo>
                      <a:pt x="0" y="18"/>
                      <a:pt x="5" y="12"/>
                      <a:pt x="16" y="16"/>
                    </a:cubicBezTo>
                    <a:cubicBezTo>
                      <a:pt x="16" y="16"/>
                      <a:pt x="18" y="3"/>
                      <a:pt x="25" y="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50" y="24"/>
                      <a:pt x="102" y="1"/>
                    </a:cubicBezTo>
                    <a:cubicBezTo>
                      <a:pt x="102" y="1"/>
                      <a:pt x="114" y="19"/>
                      <a:pt x="106" y="42"/>
                    </a:cubicBezTo>
                    <a:cubicBezTo>
                      <a:pt x="106" y="42"/>
                      <a:pt x="110" y="41"/>
                      <a:pt x="112" y="35"/>
                    </a:cubicBezTo>
                    <a:close/>
                  </a:path>
                </a:pathLst>
              </a:custGeom>
              <a:solidFill>
                <a:srgbClr val="F6C7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9" name="ísľíḑê"/>
              <p:cNvSpPr/>
              <p:nvPr/>
            </p:nvSpPr>
            <p:spPr bwMode="auto">
              <a:xfrm>
                <a:off x="6202363" y="2741613"/>
                <a:ext cx="144463" cy="125413"/>
              </a:xfrm>
              <a:custGeom>
                <a:avLst/>
                <a:gdLst>
                  <a:gd name="T0" fmla="*/ 6 w 8"/>
                  <a:gd name="T1" fmla="*/ 1 h 7"/>
                  <a:gd name="T2" fmla="*/ 3 w 8"/>
                  <a:gd name="T3" fmla="*/ 5 h 7"/>
                  <a:gd name="T4" fmla="*/ 7 w 8"/>
                  <a:gd name="T5" fmla="*/ 4 h 7"/>
                  <a:gd name="T6" fmla="*/ 6 w 8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6" y="1"/>
                    </a:moveTo>
                    <a:cubicBezTo>
                      <a:pt x="6" y="1"/>
                      <a:pt x="7" y="4"/>
                      <a:pt x="3" y="5"/>
                    </a:cubicBezTo>
                    <a:cubicBezTo>
                      <a:pt x="0" y="5"/>
                      <a:pt x="6" y="7"/>
                      <a:pt x="7" y="4"/>
                    </a:cubicBezTo>
                    <a:cubicBezTo>
                      <a:pt x="8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E6A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0" name="iṥ1iḑe"/>
              <p:cNvSpPr/>
              <p:nvPr/>
            </p:nvSpPr>
            <p:spPr bwMode="auto">
              <a:xfrm>
                <a:off x="5230813" y="2366963"/>
                <a:ext cx="144463" cy="214313"/>
              </a:xfrm>
              <a:custGeom>
                <a:avLst/>
                <a:gdLst>
                  <a:gd name="T0" fmla="*/ 8 w 8"/>
                  <a:gd name="T1" fmla="*/ 3 h 12"/>
                  <a:gd name="T2" fmla="*/ 7 w 8"/>
                  <a:gd name="T3" fmla="*/ 12 h 12"/>
                  <a:gd name="T4" fmla="*/ 0 w 8"/>
                  <a:gd name="T5" fmla="*/ 6 h 12"/>
                  <a:gd name="T6" fmla="*/ 8 w 8"/>
                  <a:gd name="T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0" y="12"/>
                      <a:pt x="0" y="6"/>
                    </a:cubicBezTo>
                    <a:cubicBezTo>
                      <a:pt x="1" y="0"/>
                      <a:pt x="8" y="3"/>
                      <a:pt x="8" y="3"/>
                    </a:cubicBezTo>
                    <a:close/>
                  </a:path>
                </a:pathLst>
              </a:custGeom>
              <a:solidFill>
                <a:srgbClr val="E6A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1" name="îṡľíďè"/>
              <p:cNvSpPr/>
              <p:nvPr/>
            </p:nvSpPr>
            <p:spPr bwMode="auto">
              <a:xfrm>
                <a:off x="7119938" y="2741613"/>
                <a:ext cx="144463" cy="179388"/>
              </a:xfrm>
              <a:custGeom>
                <a:avLst/>
                <a:gdLst>
                  <a:gd name="T0" fmla="*/ 0 w 8"/>
                  <a:gd name="T1" fmla="*/ 8 h 10"/>
                  <a:gd name="T2" fmla="*/ 2 w 8"/>
                  <a:gd name="T3" fmla="*/ 0 h 10"/>
                  <a:gd name="T4" fmla="*/ 8 w 8"/>
                  <a:gd name="T5" fmla="*/ 5 h 10"/>
                  <a:gd name="T6" fmla="*/ 0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8" y="0"/>
                      <a:pt x="8" y="5"/>
                    </a:cubicBezTo>
                    <a:cubicBezTo>
                      <a:pt x="7" y="10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E6A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2" name="ísļîḑé"/>
              <p:cNvSpPr/>
              <p:nvPr/>
            </p:nvSpPr>
            <p:spPr bwMode="auto">
              <a:xfrm>
                <a:off x="5465763" y="2546351"/>
                <a:ext cx="233363" cy="214313"/>
              </a:xfrm>
              <a:custGeom>
                <a:avLst/>
                <a:gdLst>
                  <a:gd name="T0" fmla="*/ 0 w 13"/>
                  <a:gd name="T1" fmla="*/ 5 h 12"/>
                  <a:gd name="T2" fmla="*/ 6 w 13"/>
                  <a:gd name="T3" fmla="*/ 12 h 12"/>
                  <a:gd name="T4" fmla="*/ 12 w 13"/>
                  <a:gd name="T5" fmla="*/ 7 h 12"/>
                  <a:gd name="T6" fmla="*/ 7 w 13"/>
                  <a:gd name="T7" fmla="*/ 0 h 12"/>
                  <a:gd name="T8" fmla="*/ 0 w 1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5"/>
                    </a:move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10"/>
                      <a:pt x="12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3" name="ïṥḷide"/>
              <p:cNvSpPr/>
              <p:nvPr/>
            </p:nvSpPr>
            <p:spPr bwMode="auto">
              <a:xfrm>
                <a:off x="6670675" y="2867026"/>
                <a:ext cx="233363" cy="214313"/>
              </a:xfrm>
              <a:custGeom>
                <a:avLst/>
                <a:gdLst>
                  <a:gd name="T0" fmla="*/ 0 w 13"/>
                  <a:gd name="T1" fmla="*/ 6 h 12"/>
                  <a:gd name="T2" fmla="*/ 6 w 13"/>
                  <a:gd name="T3" fmla="*/ 12 h 12"/>
                  <a:gd name="T4" fmla="*/ 13 w 13"/>
                  <a:gd name="T5" fmla="*/ 7 h 12"/>
                  <a:gd name="T6" fmla="*/ 7 w 13"/>
                  <a:gd name="T7" fmla="*/ 0 h 12"/>
                  <a:gd name="T8" fmla="*/ 0 w 13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6"/>
                    </a:move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10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4" y="0"/>
                      <a:pt x="1" y="2"/>
                      <a:pt x="0" y="6"/>
                    </a:cubicBez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4" name="iŝļiḋè"/>
              <p:cNvSpPr/>
              <p:nvPr/>
            </p:nvSpPr>
            <p:spPr bwMode="auto">
              <a:xfrm>
                <a:off x="5897563" y="2795588"/>
                <a:ext cx="520700" cy="392113"/>
              </a:xfrm>
              <a:custGeom>
                <a:avLst/>
                <a:gdLst>
                  <a:gd name="T0" fmla="*/ 29 w 29"/>
                  <a:gd name="T1" fmla="*/ 10 h 22"/>
                  <a:gd name="T2" fmla="*/ 3 w 29"/>
                  <a:gd name="T3" fmla="*/ 0 h 22"/>
                  <a:gd name="T4" fmla="*/ 13 w 29"/>
                  <a:gd name="T5" fmla="*/ 19 h 22"/>
                  <a:gd name="T6" fmla="*/ 29 w 29"/>
                  <a:gd name="T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2">
                    <a:moveTo>
                      <a:pt x="29" y="10"/>
                    </a:moveTo>
                    <a:cubicBezTo>
                      <a:pt x="29" y="10"/>
                      <a:pt x="13" y="7"/>
                      <a:pt x="3" y="0"/>
                    </a:cubicBezTo>
                    <a:cubicBezTo>
                      <a:pt x="3" y="0"/>
                      <a:pt x="0" y="14"/>
                      <a:pt x="13" y="19"/>
                    </a:cubicBezTo>
                    <a:cubicBezTo>
                      <a:pt x="21" y="22"/>
                      <a:pt x="29" y="10"/>
                      <a:pt x="29" y="10"/>
                    </a:cubicBezTo>
                    <a:close/>
                  </a:path>
                </a:pathLst>
              </a:custGeom>
              <a:solidFill>
                <a:srgbClr val="CA1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5" name="íśḻïde"/>
              <p:cNvSpPr/>
              <p:nvPr/>
            </p:nvSpPr>
            <p:spPr bwMode="auto">
              <a:xfrm>
                <a:off x="6599238" y="2563813"/>
                <a:ext cx="233363" cy="160338"/>
              </a:xfrm>
              <a:custGeom>
                <a:avLst/>
                <a:gdLst>
                  <a:gd name="T0" fmla="*/ 0 w 13"/>
                  <a:gd name="T1" fmla="*/ 5 h 9"/>
                  <a:gd name="T2" fmla="*/ 8 w 13"/>
                  <a:gd name="T3" fmla="*/ 1 h 9"/>
                  <a:gd name="T4" fmla="*/ 12 w 13"/>
                  <a:gd name="T5" fmla="*/ 9 h 9"/>
                  <a:gd name="T6" fmla="*/ 0 w 13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1" y="2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9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6" name="î$ḷiďê"/>
              <p:cNvSpPr/>
              <p:nvPr/>
            </p:nvSpPr>
            <p:spPr bwMode="auto">
              <a:xfrm>
                <a:off x="5753100" y="2314576"/>
                <a:ext cx="233363" cy="160338"/>
              </a:xfrm>
              <a:custGeom>
                <a:avLst/>
                <a:gdLst>
                  <a:gd name="T0" fmla="*/ 0 w 13"/>
                  <a:gd name="T1" fmla="*/ 6 h 9"/>
                  <a:gd name="T2" fmla="*/ 8 w 13"/>
                  <a:gd name="T3" fmla="*/ 1 h 9"/>
                  <a:gd name="T4" fmla="*/ 12 w 13"/>
                  <a:gd name="T5" fmla="*/ 9 h 9"/>
                  <a:gd name="T6" fmla="*/ 0 w 13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6"/>
                    </a:moveTo>
                    <a:cubicBezTo>
                      <a:pt x="1" y="2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9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7" name="ïś1íḓè"/>
              <p:cNvSpPr/>
              <p:nvPr/>
            </p:nvSpPr>
            <p:spPr bwMode="auto">
              <a:xfrm>
                <a:off x="5411788" y="5418138"/>
                <a:ext cx="107950" cy="322263"/>
              </a:xfrm>
              <a:custGeom>
                <a:avLst/>
                <a:gdLst>
                  <a:gd name="T0" fmla="*/ 4 w 6"/>
                  <a:gd name="T1" fmla="*/ 5 h 18"/>
                  <a:gd name="T2" fmla="*/ 6 w 6"/>
                  <a:gd name="T3" fmla="*/ 10 h 18"/>
                  <a:gd name="T4" fmla="*/ 2 w 6"/>
                  <a:gd name="T5" fmla="*/ 13 h 18"/>
                  <a:gd name="T6" fmla="*/ 5 w 6"/>
                  <a:gd name="T7" fmla="*/ 0 h 18"/>
                  <a:gd name="T8" fmla="*/ 4 w 6"/>
                  <a:gd name="T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4" y="5"/>
                    </a:moveTo>
                    <a:cubicBezTo>
                      <a:pt x="3" y="9"/>
                      <a:pt x="5" y="10"/>
                      <a:pt x="6" y="10"/>
                    </a:cubicBezTo>
                    <a:cubicBezTo>
                      <a:pt x="5" y="15"/>
                      <a:pt x="5" y="18"/>
                      <a:pt x="2" y="13"/>
                    </a:cubicBezTo>
                    <a:cubicBezTo>
                      <a:pt x="0" y="9"/>
                      <a:pt x="1" y="3"/>
                      <a:pt x="5" y="0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8" name="îṧļïḑe"/>
              <p:cNvSpPr/>
              <p:nvPr/>
            </p:nvSpPr>
            <p:spPr bwMode="auto">
              <a:xfrm>
                <a:off x="4997450" y="4365626"/>
                <a:ext cx="269875" cy="71438"/>
              </a:xfrm>
              <a:custGeom>
                <a:avLst/>
                <a:gdLst>
                  <a:gd name="T0" fmla="*/ 4 w 15"/>
                  <a:gd name="T1" fmla="*/ 0 h 4"/>
                  <a:gd name="T2" fmla="*/ 15 w 15"/>
                  <a:gd name="T3" fmla="*/ 3 h 4"/>
                  <a:gd name="T4" fmla="*/ 4 w 15"/>
                  <a:gd name="T5" fmla="*/ 4 h 4"/>
                  <a:gd name="T6" fmla="*/ 4 w 1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10" y="0"/>
                      <a:pt x="14" y="0"/>
                      <a:pt x="15" y="3"/>
                    </a:cubicBezTo>
                    <a:cubicBezTo>
                      <a:pt x="11" y="2"/>
                      <a:pt x="6" y="1"/>
                      <a:pt x="4" y="4"/>
                    </a:cubicBezTo>
                    <a:cubicBezTo>
                      <a:pt x="1" y="2"/>
                      <a:pt x="0" y="1"/>
                      <a:pt x="4" y="0"/>
                    </a:cubicBez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9" name="iSľïḋê"/>
              <p:cNvSpPr/>
              <p:nvPr/>
            </p:nvSpPr>
            <p:spPr bwMode="auto">
              <a:xfrm>
                <a:off x="6400800" y="3259138"/>
                <a:ext cx="935038" cy="554038"/>
              </a:xfrm>
              <a:custGeom>
                <a:avLst/>
                <a:gdLst>
                  <a:gd name="T0" fmla="*/ 1 w 52"/>
                  <a:gd name="T1" fmla="*/ 24 h 31"/>
                  <a:gd name="T2" fmla="*/ 49 w 52"/>
                  <a:gd name="T3" fmla="*/ 22 h 31"/>
                  <a:gd name="T4" fmla="*/ 42 w 52"/>
                  <a:gd name="T5" fmla="*/ 0 h 31"/>
                  <a:gd name="T6" fmla="*/ 0 w 52"/>
                  <a:gd name="T7" fmla="*/ 10 h 31"/>
                  <a:gd name="T8" fmla="*/ 1 w 52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1" y="24"/>
                    </a:moveTo>
                    <a:cubicBezTo>
                      <a:pt x="22" y="31"/>
                      <a:pt x="49" y="22"/>
                      <a:pt x="49" y="22"/>
                    </a:cubicBezTo>
                    <a:cubicBezTo>
                      <a:pt x="52" y="11"/>
                      <a:pt x="42" y="0"/>
                      <a:pt x="42" y="0"/>
                    </a:cubicBezTo>
                    <a:cubicBezTo>
                      <a:pt x="42" y="0"/>
                      <a:pt x="18" y="9"/>
                      <a:pt x="0" y="10"/>
                    </a:cubicBez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E73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0" name="îṣlïďé"/>
              <p:cNvSpPr/>
              <p:nvPr/>
            </p:nvSpPr>
            <p:spPr bwMode="auto">
              <a:xfrm>
                <a:off x="4889500" y="3241676"/>
                <a:ext cx="1008063" cy="428625"/>
              </a:xfrm>
              <a:custGeom>
                <a:avLst/>
                <a:gdLst>
                  <a:gd name="T0" fmla="*/ 56 w 56"/>
                  <a:gd name="T1" fmla="*/ 5 h 24"/>
                  <a:gd name="T2" fmla="*/ 7 w 56"/>
                  <a:gd name="T3" fmla="*/ 0 h 24"/>
                  <a:gd name="T4" fmla="*/ 6 w 56"/>
                  <a:gd name="T5" fmla="*/ 22 h 24"/>
                  <a:gd name="T6" fmla="*/ 43 w 56"/>
                  <a:gd name="T7" fmla="*/ 19 h 24"/>
                  <a:gd name="T8" fmla="*/ 56 w 56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4">
                    <a:moveTo>
                      <a:pt x="56" y="5"/>
                    </a:moveTo>
                    <a:cubicBezTo>
                      <a:pt x="56" y="5"/>
                      <a:pt x="16" y="6"/>
                      <a:pt x="7" y="0"/>
                    </a:cubicBezTo>
                    <a:cubicBezTo>
                      <a:pt x="7" y="0"/>
                      <a:pt x="0" y="13"/>
                      <a:pt x="6" y="22"/>
                    </a:cubicBezTo>
                    <a:cubicBezTo>
                      <a:pt x="6" y="22"/>
                      <a:pt x="34" y="24"/>
                      <a:pt x="43" y="19"/>
                    </a:cubicBezTo>
                    <a:cubicBezTo>
                      <a:pt x="52" y="14"/>
                      <a:pt x="56" y="5"/>
                      <a:pt x="56" y="5"/>
                    </a:cubicBez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1" name="íṥ1íďè"/>
              <p:cNvSpPr/>
              <p:nvPr/>
            </p:nvSpPr>
            <p:spPr bwMode="auto">
              <a:xfrm>
                <a:off x="5321300" y="3224213"/>
                <a:ext cx="1349375" cy="1890713"/>
              </a:xfrm>
              <a:custGeom>
                <a:avLst/>
                <a:gdLst>
                  <a:gd name="T0" fmla="*/ 19 w 75"/>
                  <a:gd name="T1" fmla="*/ 20 h 106"/>
                  <a:gd name="T2" fmla="*/ 29 w 75"/>
                  <a:gd name="T3" fmla="*/ 6 h 106"/>
                  <a:gd name="T4" fmla="*/ 33 w 75"/>
                  <a:gd name="T5" fmla="*/ 6 h 106"/>
                  <a:gd name="T6" fmla="*/ 39 w 75"/>
                  <a:gd name="T7" fmla="*/ 3 h 106"/>
                  <a:gd name="T8" fmla="*/ 46 w 75"/>
                  <a:gd name="T9" fmla="*/ 6 h 106"/>
                  <a:gd name="T10" fmla="*/ 54 w 75"/>
                  <a:gd name="T11" fmla="*/ 5 h 106"/>
                  <a:gd name="T12" fmla="*/ 57 w 75"/>
                  <a:gd name="T13" fmla="*/ 10 h 106"/>
                  <a:gd name="T14" fmla="*/ 61 w 75"/>
                  <a:gd name="T15" fmla="*/ 12 h 106"/>
                  <a:gd name="T16" fmla="*/ 63 w 75"/>
                  <a:gd name="T17" fmla="*/ 29 h 106"/>
                  <a:gd name="T18" fmla="*/ 72 w 75"/>
                  <a:gd name="T19" fmla="*/ 86 h 106"/>
                  <a:gd name="T20" fmla="*/ 0 w 75"/>
                  <a:gd name="T21" fmla="*/ 73 h 106"/>
                  <a:gd name="T22" fmla="*/ 19 w 75"/>
                  <a:gd name="T23" fmla="*/ 2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6">
                    <a:moveTo>
                      <a:pt x="19" y="20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40" y="6"/>
                      <a:pt x="39" y="3"/>
                      <a:pt x="39" y="3"/>
                    </a:cubicBezTo>
                    <a:cubicBezTo>
                      <a:pt x="44" y="0"/>
                      <a:pt x="46" y="6"/>
                      <a:pt x="46" y="6"/>
                    </a:cubicBezTo>
                    <a:cubicBezTo>
                      <a:pt x="48" y="3"/>
                      <a:pt x="54" y="5"/>
                      <a:pt x="54" y="5"/>
                    </a:cubicBezTo>
                    <a:cubicBezTo>
                      <a:pt x="53" y="10"/>
                      <a:pt x="57" y="10"/>
                      <a:pt x="57" y="10"/>
                    </a:cubicBezTo>
                    <a:cubicBezTo>
                      <a:pt x="57" y="10"/>
                      <a:pt x="60" y="11"/>
                      <a:pt x="61" y="12"/>
                    </a:cubicBezTo>
                    <a:cubicBezTo>
                      <a:pt x="61" y="12"/>
                      <a:pt x="63" y="16"/>
                      <a:pt x="63" y="29"/>
                    </a:cubicBezTo>
                    <a:cubicBezTo>
                      <a:pt x="63" y="47"/>
                      <a:pt x="75" y="73"/>
                      <a:pt x="72" y="86"/>
                    </a:cubicBezTo>
                    <a:cubicBezTo>
                      <a:pt x="72" y="86"/>
                      <a:pt x="25" y="106"/>
                      <a:pt x="0" y="73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E73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2" name="îŝļiḋê"/>
              <p:cNvSpPr/>
              <p:nvPr/>
            </p:nvSpPr>
            <p:spPr bwMode="auto">
              <a:xfrm>
                <a:off x="5321300" y="3330576"/>
                <a:ext cx="809625" cy="1552575"/>
              </a:xfrm>
              <a:custGeom>
                <a:avLst/>
                <a:gdLst>
                  <a:gd name="T0" fmla="*/ 19 w 45"/>
                  <a:gd name="T1" fmla="*/ 14 h 87"/>
                  <a:gd name="T2" fmla="*/ 29 w 45"/>
                  <a:gd name="T3" fmla="*/ 0 h 87"/>
                  <a:gd name="T4" fmla="*/ 33 w 45"/>
                  <a:gd name="T5" fmla="*/ 0 h 87"/>
                  <a:gd name="T6" fmla="*/ 36 w 45"/>
                  <a:gd name="T7" fmla="*/ 0 h 87"/>
                  <a:gd name="T8" fmla="*/ 45 w 45"/>
                  <a:gd name="T9" fmla="*/ 86 h 87"/>
                  <a:gd name="T10" fmla="*/ 0 w 45"/>
                  <a:gd name="T11" fmla="*/ 67 h 87"/>
                  <a:gd name="T12" fmla="*/ 19 w 45"/>
                  <a:gd name="T13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87">
                    <a:moveTo>
                      <a:pt x="19" y="14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5" y="10"/>
                      <a:pt x="32" y="62"/>
                      <a:pt x="45" y="86"/>
                    </a:cubicBezTo>
                    <a:cubicBezTo>
                      <a:pt x="31" y="87"/>
                      <a:pt x="13" y="84"/>
                      <a:pt x="0" y="67"/>
                    </a:cubicBezTo>
                    <a:lnTo>
                      <a:pt x="19" y="14"/>
                    </a:ln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3" name="iṥḻíḑè"/>
              <p:cNvSpPr/>
              <p:nvPr/>
            </p:nvSpPr>
            <p:spPr bwMode="auto">
              <a:xfrm>
                <a:off x="5645150" y="3330576"/>
                <a:ext cx="827088" cy="428625"/>
              </a:xfrm>
              <a:custGeom>
                <a:avLst/>
                <a:gdLst>
                  <a:gd name="T0" fmla="*/ 45 w 46"/>
                  <a:gd name="T1" fmla="*/ 21 h 24"/>
                  <a:gd name="T2" fmla="*/ 27 w 46"/>
                  <a:gd name="T3" fmla="*/ 4 h 24"/>
                  <a:gd name="T4" fmla="*/ 1 w 46"/>
                  <a:gd name="T5" fmla="*/ 14 h 24"/>
                  <a:gd name="T6" fmla="*/ 0 w 46"/>
                  <a:gd name="T7" fmla="*/ 16 h 24"/>
                  <a:gd name="T8" fmla="*/ 27 w 46"/>
                  <a:gd name="T9" fmla="*/ 6 h 24"/>
                  <a:gd name="T10" fmla="*/ 45 w 46"/>
                  <a:gd name="T11" fmla="*/ 24 h 24"/>
                  <a:gd name="T12" fmla="*/ 45 w 46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4">
                    <a:moveTo>
                      <a:pt x="45" y="21"/>
                    </a:moveTo>
                    <a:cubicBezTo>
                      <a:pt x="45" y="21"/>
                      <a:pt x="44" y="7"/>
                      <a:pt x="27" y="4"/>
                    </a:cubicBezTo>
                    <a:cubicBezTo>
                      <a:pt x="9" y="0"/>
                      <a:pt x="1" y="14"/>
                      <a:pt x="1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0" y="4"/>
                      <a:pt x="27" y="6"/>
                    </a:cubicBezTo>
                    <a:cubicBezTo>
                      <a:pt x="40" y="8"/>
                      <a:pt x="45" y="24"/>
                      <a:pt x="45" y="24"/>
                    </a:cubicBezTo>
                    <a:cubicBezTo>
                      <a:pt x="45" y="24"/>
                      <a:pt x="46" y="22"/>
                      <a:pt x="45" y="21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4" name="ïṥļïḓê"/>
              <p:cNvSpPr/>
              <p:nvPr/>
            </p:nvSpPr>
            <p:spPr bwMode="auto">
              <a:xfrm>
                <a:off x="6364288" y="3473451"/>
                <a:ext cx="53975" cy="5397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5" name="îṣ1ïḍè"/>
              <p:cNvSpPr/>
              <p:nvPr/>
            </p:nvSpPr>
            <p:spPr bwMode="auto">
              <a:xfrm>
                <a:off x="6275388" y="3544888"/>
                <a:ext cx="53975" cy="71438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3 h 4"/>
                  <a:gd name="T4" fmla="*/ 3 w 3"/>
                  <a:gd name="T5" fmla="*/ 2 h 4"/>
                  <a:gd name="T6" fmla="*/ 2 w 3"/>
                  <a:gd name="T7" fmla="*/ 1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6" name="îṧľídè"/>
              <p:cNvSpPr/>
              <p:nvPr/>
            </p:nvSpPr>
            <p:spPr bwMode="auto">
              <a:xfrm>
                <a:off x="5861050" y="3473451"/>
                <a:ext cx="53975" cy="5397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7" name="isḷidê"/>
              <p:cNvSpPr/>
              <p:nvPr/>
            </p:nvSpPr>
            <p:spPr bwMode="auto">
              <a:xfrm>
                <a:off x="5824538" y="3349626"/>
                <a:ext cx="53975" cy="71438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2 w 3"/>
                  <a:gd name="T7" fmla="*/ 1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3"/>
                      <a:pt x="1" y="4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8" name="ísḷîďé"/>
              <p:cNvSpPr/>
              <p:nvPr/>
            </p:nvSpPr>
            <p:spPr bwMode="auto">
              <a:xfrm>
                <a:off x="6292850" y="3492501"/>
                <a:ext cx="107950" cy="106363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4 w 6"/>
                  <a:gd name="T5" fmla="*/ 4 h 6"/>
                  <a:gd name="T6" fmla="*/ 5 w 6"/>
                  <a:gd name="T7" fmla="*/ 0 h 6"/>
                  <a:gd name="T8" fmla="*/ 2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cubicBezTo>
                      <a:pt x="1" y="3"/>
                      <a:pt x="0" y="5"/>
                      <a:pt x="0" y="5"/>
                    </a:cubicBezTo>
                    <a:cubicBezTo>
                      <a:pt x="1" y="6"/>
                      <a:pt x="2" y="5"/>
                      <a:pt x="4" y="4"/>
                    </a:cubicBezTo>
                    <a:cubicBezTo>
                      <a:pt x="5" y="2"/>
                      <a:pt x="6" y="1"/>
                      <a:pt x="5" y="0"/>
                    </a:cubicBezTo>
                    <a:cubicBezTo>
                      <a:pt x="5" y="0"/>
                      <a:pt x="4" y="1"/>
                      <a:pt x="2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9" name="ïś1ïdè"/>
              <p:cNvSpPr/>
              <p:nvPr/>
            </p:nvSpPr>
            <p:spPr bwMode="auto">
              <a:xfrm>
                <a:off x="5843588" y="3384551"/>
                <a:ext cx="53975" cy="125413"/>
              </a:xfrm>
              <a:custGeom>
                <a:avLst/>
                <a:gdLst>
                  <a:gd name="T0" fmla="*/ 1 w 3"/>
                  <a:gd name="T1" fmla="*/ 4 h 7"/>
                  <a:gd name="T2" fmla="*/ 3 w 3"/>
                  <a:gd name="T3" fmla="*/ 7 h 7"/>
                  <a:gd name="T4" fmla="*/ 3 w 3"/>
                  <a:gd name="T5" fmla="*/ 3 h 7"/>
                  <a:gd name="T6" fmla="*/ 1 w 3"/>
                  <a:gd name="T7" fmla="*/ 0 h 7"/>
                  <a:gd name="T8" fmla="*/ 1 w 3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4"/>
                    </a:moveTo>
                    <a:cubicBezTo>
                      <a:pt x="1" y="6"/>
                      <a:pt x="2" y="7"/>
                      <a:pt x="3" y="7"/>
                    </a:cubicBezTo>
                    <a:cubicBezTo>
                      <a:pt x="3" y="7"/>
                      <a:pt x="3" y="5"/>
                      <a:pt x="3" y="3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0" name="ïṥḷiḓè"/>
              <p:cNvSpPr/>
              <p:nvPr/>
            </p:nvSpPr>
            <p:spPr bwMode="auto">
              <a:xfrm>
                <a:off x="7031038" y="3259138"/>
                <a:ext cx="304800" cy="411163"/>
              </a:xfrm>
              <a:custGeom>
                <a:avLst/>
                <a:gdLst>
                  <a:gd name="T0" fmla="*/ 7 w 17"/>
                  <a:gd name="T1" fmla="*/ 0 h 23"/>
                  <a:gd name="T2" fmla="*/ 14 w 17"/>
                  <a:gd name="T3" fmla="*/ 22 h 23"/>
                  <a:gd name="T4" fmla="*/ 10 w 17"/>
                  <a:gd name="T5" fmla="*/ 23 h 23"/>
                  <a:gd name="T6" fmla="*/ 0 w 17"/>
                  <a:gd name="T7" fmla="*/ 3 h 23"/>
                  <a:gd name="T8" fmla="*/ 7 w 1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7" y="0"/>
                    </a:moveTo>
                    <a:cubicBezTo>
                      <a:pt x="7" y="0"/>
                      <a:pt x="17" y="11"/>
                      <a:pt x="14" y="22"/>
                    </a:cubicBezTo>
                    <a:cubicBezTo>
                      <a:pt x="14" y="22"/>
                      <a:pt x="12" y="22"/>
                      <a:pt x="10" y="23"/>
                    </a:cubicBezTo>
                    <a:cubicBezTo>
                      <a:pt x="9" y="18"/>
                      <a:pt x="8" y="9"/>
                      <a:pt x="0" y="3"/>
                    </a:cubicBezTo>
                    <a:cubicBezTo>
                      <a:pt x="4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1" name="íṧlíḍè"/>
              <p:cNvSpPr/>
              <p:nvPr/>
            </p:nvSpPr>
            <p:spPr bwMode="auto">
              <a:xfrm>
                <a:off x="4889500" y="3241676"/>
                <a:ext cx="215900" cy="392113"/>
              </a:xfrm>
              <a:custGeom>
                <a:avLst/>
                <a:gdLst>
                  <a:gd name="T0" fmla="*/ 12 w 12"/>
                  <a:gd name="T1" fmla="*/ 2 h 22"/>
                  <a:gd name="T2" fmla="*/ 10 w 12"/>
                  <a:gd name="T3" fmla="*/ 22 h 22"/>
                  <a:gd name="T4" fmla="*/ 6 w 12"/>
                  <a:gd name="T5" fmla="*/ 22 h 22"/>
                  <a:gd name="T6" fmla="*/ 7 w 12"/>
                  <a:gd name="T7" fmla="*/ 0 h 22"/>
                  <a:gd name="T8" fmla="*/ 12 w 12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2"/>
                    </a:moveTo>
                    <a:cubicBezTo>
                      <a:pt x="10" y="6"/>
                      <a:pt x="7" y="15"/>
                      <a:pt x="10" y="22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0" y="13"/>
                      <a:pt x="7" y="0"/>
                      <a:pt x="7" y="0"/>
                    </a:cubicBezTo>
                    <a:cubicBezTo>
                      <a:pt x="8" y="1"/>
                      <a:pt x="10" y="2"/>
                      <a:pt x="12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2" name="íṣľîdè"/>
              <p:cNvSpPr/>
              <p:nvPr/>
            </p:nvSpPr>
            <p:spPr bwMode="auto">
              <a:xfrm>
                <a:off x="5573713" y="5026026"/>
                <a:ext cx="358775" cy="463550"/>
              </a:xfrm>
              <a:custGeom>
                <a:avLst/>
                <a:gdLst>
                  <a:gd name="T0" fmla="*/ 15 w 20"/>
                  <a:gd name="T1" fmla="*/ 26 h 26"/>
                  <a:gd name="T2" fmla="*/ 2 w 20"/>
                  <a:gd name="T3" fmla="*/ 1 h 26"/>
                  <a:gd name="T4" fmla="*/ 3 w 20"/>
                  <a:gd name="T5" fmla="*/ 0 h 26"/>
                  <a:gd name="T6" fmla="*/ 20 w 20"/>
                  <a:gd name="T7" fmla="*/ 23 h 26"/>
                  <a:gd name="T8" fmla="*/ 15 w 2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15" y="26"/>
                    </a:moveTo>
                    <a:cubicBezTo>
                      <a:pt x="15" y="26"/>
                      <a:pt x="0" y="17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7" y="10"/>
                      <a:pt x="15" y="18"/>
                      <a:pt x="20" y="23"/>
                    </a:cubicBezTo>
                    <a:cubicBezTo>
                      <a:pt x="18" y="24"/>
                      <a:pt x="17" y="25"/>
                      <a:pt x="15" y="26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3" name="îŝľîḑé"/>
              <p:cNvSpPr/>
              <p:nvPr/>
            </p:nvSpPr>
            <p:spPr bwMode="auto">
              <a:xfrm>
                <a:off x="4764088" y="2832101"/>
                <a:ext cx="377825" cy="446088"/>
              </a:xfrm>
              <a:custGeom>
                <a:avLst/>
                <a:gdLst>
                  <a:gd name="T0" fmla="*/ 21 w 21"/>
                  <a:gd name="T1" fmla="*/ 8 h 25"/>
                  <a:gd name="T2" fmla="*/ 5 w 21"/>
                  <a:gd name="T3" fmla="*/ 20 h 25"/>
                  <a:gd name="T4" fmla="*/ 21 w 21"/>
                  <a:gd name="T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8"/>
                    </a:moveTo>
                    <a:cubicBezTo>
                      <a:pt x="21" y="8"/>
                      <a:pt x="20" y="25"/>
                      <a:pt x="5" y="20"/>
                    </a:cubicBezTo>
                    <a:cubicBezTo>
                      <a:pt x="5" y="20"/>
                      <a:pt x="0" y="0"/>
                      <a:pt x="21" y="8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4" name="iSḷíďe"/>
              <p:cNvSpPr/>
              <p:nvPr/>
            </p:nvSpPr>
            <p:spPr bwMode="auto">
              <a:xfrm>
                <a:off x="4960938" y="2778126"/>
                <a:ext cx="180975" cy="285750"/>
              </a:xfrm>
              <a:custGeom>
                <a:avLst/>
                <a:gdLst>
                  <a:gd name="T0" fmla="*/ 8 w 10"/>
                  <a:gd name="T1" fmla="*/ 14 h 16"/>
                  <a:gd name="T2" fmla="*/ 5 w 10"/>
                  <a:gd name="T3" fmla="*/ 9 h 16"/>
                  <a:gd name="T4" fmla="*/ 4 w 10"/>
                  <a:gd name="T5" fmla="*/ 1 h 16"/>
                  <a:gd name="T6" fmla="*/ 1 w 10"/>
                  <a:gd name="T7" fmla="*/ 4 h 16"/>
                  <a:gd name="T8" fmla="*/ 5 w 10"/>
                  <a:gd name="T9" fmla="*/ 11 h 16"/>
                  <a:gd name="T10" fmla="*/ 8 w 10"/>
                  <a:gd name="T11" fmla="*/ 15 h 16"/>
                  <a:gd name="T12" fmla="*/ 8 w 10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6">
                    <a:moveTo>
                      <a:pt x="8" y="14"/>
                    </a:moveTo>
                    <a:cubicBezTo>
                      <a:pt x="8" y="14"/>
                      <a:pt x="6" y="11"/>
                      <a:pt x="5" y="9"/>
                    </a:cubicBezTo>
                    <a:cubicBezTo>
                      <a:pt x="5" y="7"/>
                      <a:pt x="6" y="1"/>
                      <a:pt x="4" y="1"/>
                    </a:cubicBezTo>
                    <a:cubicBezTo>
                      <a:pt x="2" y="0"/>
                      <a:pt x="0" y="1"/>
                      <a:pt x="1" y="4"/>
                    </a:cubicBezTo>
                    <a:cubicBezTo>
                      <a:pt x="1" y="6"/>
                      <a:pt x="5" y="11"/>
                      <a:pt x="5" y="1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10" y="16"/>
                      <a:pt x="8" y="14"/>
                    </a:cubicBez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27" name="组合 5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8135055" y="1697540"/>
            <a:ext cx="968677" cy="1205483"/>
            <a:chOff x="4186238" y="1066800"/>
            <a:chExt cx="3798887" cy="4727576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8" name="íŝļîḋé"/>
            <p:cNvSpPr/>
            <p:nvPr/>
          </p:nvSpPr>
          <p:spPr bwMode="auto">
            <a:xfrm>
              <a:off x="4826000" y="5567363"/>
              <a:ext cx="2003425" cy="227013"/>
            </a:xfrm>
            <a:prstGeom prst="ellipse">
              <a:avLst/>
            </a:pr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9" name="išḻïde"/>
            <p:cNvSpPr/>
            <p:nvPr/>
          </p:nvSpPr>
          <p:spPr bwMode="auto">
            <a:xfrm>
              <a:off x="4371975" y="1868488"/>
              <a:ext cx="557213" cy="471488"/>
            </a:xfrm>
            <a:custGeom>
              <a:avLst/>
              <a:gdLst>
                <a:gd name="T0" fmla="*/ 7 w 27"/>
                <a:gd name="T1" fmla="*/ 20 h 23"/>
                <a:gd name="T2" fmla="*/ 20 w 27"/>
                <a:gd name="T3" fmla="*/ 17 h 23"/>
                <a:gd name="T4" fmla="*/ 22 w 27"/>
                <a:gd name="T5" fmla="*/ 10 h 23"/>
                <a:gd name="T6" fmla="*/ 24 w 27"/>
                <a:gd name="T7" fmla="*/ 5 h 23"/>
                <a:gd name="T8" fmla="*/ 18 w 27"/>
                <a:gd name="T9" fmla="*/ 3 h 23"/>
                <a:gd name="T10" fmla="*/ 16 w 27"/>
                <a:gd name="T11" fmla="*/ 1 h 23"/>
                <a:gd name="T12" fmla="*/ 11 w 27"/>
                <a:gd name="T13" fmla="*/ 2 h 23"/>
                <a:gd name="T14" fmla="*/ 6 w 27"/>
                <a:gd name="T15" fmla="*/ 3 h 23"/>
                <a:gd name="T16" fmla="*/ 5 w 27"/>
                <a:gd name="T17" fmla="*/ 5 h 23"/>
                <a:gd name="T18" fmla="*/ 3 w 27"/>
                <a:gd name="T19" fmla="*/ 7 h 23"/>
                <a:gd name="T20" fmla="*/ 3 w 27"/>
                <a:gd name="T21" fmla="*/ 8 h 23"/>
                <a:gd name="T22" fmla="*/ 1 w 27"/>
                <a:gd name="T23" fmla="*/ 9 h 23"/>
                <a:gd name="T24" fmla="*/ 3 w 27"/>
                <a:gd name="T25" fmla="*/ 15 h 23"/>
                <a:gd name="T26" fmla="*/ 3 w 27"/>
                <a:gd name="T27" fmla="*/ 15 h 23"/>
                <a:gd name="T28" fmla="*/ 7 w 27"/>
                <a:gd name="T2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3">
                  <a:moveTo>
                    <a:pt x="7" y="20"/>
                  </a:moveTo>
                  <a:cubicBezTo>
                    <a:pt x="12" y="23"/>
                    <a:pt x="18" y="21"/>
                    <a:pt x="20" y="17"/>
                  </a:cubicBezTo>
                  <a:cubicBezTo>
                    <a:pt x="22" y="15"/>
                    <a:pt x="22" y="12"/>
                    <a:pt x="22" y="10"/>
                  </a:cubicBezTo>
                  <a:cubicBezTo>
                    <a:pt x="22" y="9"/>
                    <a:pt x="23" y="6"/>
                    <a:pt x="24" y="5"/>
                  </a:cubicBezTo>
                  <a:cubicBezTo>
                    <a:pt x="27" y="3"/>
                    <a:pt x="22" y="0"/>
                    <a:pt x="18" y="3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4" y="0"/>
                    <a:pt x="12" y="0"/>
                    <a:pt x="11" y="2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7"/>
                    <a:pt x="5" y="19"/>
                    <a:pt x="7" y="20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0" name="íSlîďe"/>
            <p:cNvSpPr/>
            <p:nvPr/>
          </p:nvSpPr>
          <p:spPr bwMode="auto">
            <a:xfrm>
              <a:off x="4371975" y="1868488"/>
              <a:ext cx="371475" cy="471488"/>
            </a:xfrm>
            <a:custGeom>
              <a:avLst/>
              <a:gdLst>
                <a:gd name="T0" fmla="*/ 11 w 18"/>
                <a:gd name="T1" fmla="*/ 2 h 23"/>
                <a:gd name="T2" fmla="*/ 6 w 18"/>
                <a:gd name="T3" fmla="*/ 3 h 23"/>
                <a:gd name="T4" fmla="*/ 5 w 18"/>
                <a:gd name="T5" fmla="*/ 5 h 23"/>
                <a:gd name="T6" fmla="*/ 3 w 18"/>
                <a:gd name="T7" fmla="*/ 7 h 23"/>
                <a:gd name="T8" fmla="*/ 3 w 18"/>
                <a:gd name="T9" fmla="*/ 8 h 23"/>
                <a:gd name="T10" fmla="*/ 1 w 18"/>
                <a:gd name="T11" fmla="*/ 9 h 23"/>
                <a:gd name="T12" fmla="*/ 3 w 18"/>
                <a:gd name="T13" fmla="*/ 15 h 23"/>
                <a:gd name="T14" fmla="*/ 3 w 18"/>
                <a:gd name="T15" fmla="*/ 15 h 23"/>
                <a:gd name="T16" fmla="*/ 7 w 18"/>
                <a:gd name="T17" fmla="*/ 20 h 23"/>
                <a:gd name="T18" fmla="*/ 18 w 18"/>
                <a:gd name="T19" fmla="*/ 19 h 23"/>
                <a:gd name="T20" fmla="*/ 6 w 18"/>
                <a:gd name="T21" fmla="*/ 15 h 23"/>
                <a:gd name="T22" fmla="*/ 5 w 18"/>
                <a:gd name="T23" fmla="*/ 9 h 23"/>
                <a:gd name="T24" fmla="*/ 7 w 18"/>
                <a:gd name="T25" fmla="*/ 7 h 23"/>
                <a:gd name="T26" fmla="*/ 11 w 18"/>
                <a:gd name="T27" fmla="*/ 5 h 23"/>
                <a:gd name="T28" fmla="*/ 18 w 18"/>
                <a:gd name="T29" fmla="*/ 3 h 23"/>
                <a:gd name="T30" fmla="*/ 16 w 18"/>
                <a:gd name="T31" fmla="*/ 1 h 23"/>
                <a:gd name="T32" fmla="*/ 11 w 18"/>
                <a:gd name="T3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3">
                  <a:moveTo>
                    <a:pt x="11" y="2"/>
                  </a:moveTo>
                  <a:cubicBezTo>
                    <a:pt x="9" y="1"/>
                    <a:pt x="7" y="1"/>
                    <a:pt x="6" y="3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7"/>
                    <a:pt x="5" y="19"/>
                    <a:pt x="7" y="20"/>
                  </a:cubicBezTo>
                  <a:cubicBezTo>
                    <a:pt x="11" y="23"/>
                    <a:pt x="15" y="22"/>
                    <a:pt x="18" y="19"/>
                  </a:cubicBezTo>
                  <a:cubicBezTo>
                    <a:pt x="14" y="20"/>
                    <a:pt x="8" y="17"/>
                    <a:pt x="6" y="15"/>
                  </a:cubicBezTo>
                  <a:cubicBezTo>
                    <a:pt x="4" y="12"/>
                    <a:pt x="5" y="9"/>
                    <a:pt x="5" y="9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9" y="4"/>
                    <a:pt x="11" y="5"/>
                    <a:pt x="11" y="5"/>
                  </a:cubicBezTo>
                  <a:cubicBezTo>
                    <a:pt x="13" y="2"/>
                    <a:pt x="16" y="3"/>
                    <a:pt x="18" y="3"/>
                  </a:cubicBezTo>
                  <a:cubicBezTo>
                    <a:pt x="17" y="2"/>
                    <a:pt x="17" y="2"/>
                    <a:pt x="16" y="1"/>
                  </a:cubicBezTo>
                  <a:cubicBezTo>
                    <a:pt x="14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1" name="î$liďé"/>
            <p:cNvSpPr/>
            <p:nvPr/>
          </p:nvSpPr>
          <p:spPr bwMode="auto">
            <a:xfrm>
              <a:off x="4908550" y="1149350"/>
              <a:ext cx="227013" cy="349250"/>
            </a:xfrm>
            <a:custGeom>
              <a:avLst/>
              <a:gdLst>
                <a:gd name="T0" fmla="*/ 11 w 11"/>
                <a:gd name="T1" fmla="*/ 17 h 17"/>
                <a:gd name="T2" fmla="*/ 11 w 11"/>
                <a:gd name="T3" fmla="*/ 17 h 17"/>
                <a:gd name="T4" fmla="*/ 0 w 11"/>
                <a:gd name="T5" fmla="*/ 1 h 17"/>
                <a:gd name="T6" fmla="*/ 1 w 11"/>
                <a:gd name="T7" fmla="*/ 0 h 17"/>
                <a:gd name="T8" fmla="*/ 1 w 11"/>
                <a:gd name="T9" fmla="*/ 0 h 17"/>
                <a:gd name="T10" fmla="*/ 11 w 11"/>
                <a:gd name="T11" fmla="*/ 16 h 17"/>
                <a:gd name="T12" fmla="*/ 11 w 11"/>
                <a:gd name="T13" fmla="*/ 17 h 17"/>
                <a:gd name="T14" fmla="*/ 11 w 11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4" y="16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15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2" name="ïṣḻiďê"/>
            <p:cNvSpPr/>
            <p:nvPr/>
          </p:nvSpPr>
          <p:spPr bwMode="auto">
            <a:xfrm>
              <a:off x="4392613" y="1641475"/>
              <a:ext cx="660400" cy="596900"/>
            </a:xfrm>
            <a:custGeom>
              <a:avLst/>
              <a:gdLst>
                <a:gd name="T0" fmla="*/ 2 w 32"/>
                <a:gd name="T1" fmla="*/ 29 h 29"/>
                <a:gd name="T2" fmla="*/ 1 w 32"/>
                <a:gd name="T3" fmla="*/ 28 h 29"/>
                <a:gd name="T4" fmla="*/ 1 w 32"/>
                <a:gd name="T5" fmla="*/ 25 h 29"/>
                <a:gd name="T6" fmla="*/ 28 w 32"/>
                <a:gd name="T7" fmla="*/ 0 h 29"/>
                <a:gd name="T8" fmla="*/ 31 w 32"/>
                <a:gd name="T9" fmla="*/ 0 h 29"/>
                <a:gd name="T10" fmla="*/ 31 w 32"/>
                <a:gd name="T11" fmla="*/ 4 h 29"/>
                <a:gd name="T12" fmla="*/ 4 w 32"/>
                <a:gd name="T13" fmla="*/ 28 h 29"/>
                <a:gd name="T14" fmla="*/ 2 w 32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9">
                  <a:moveTo>
                    <a:pt x="2" y="29"/>
                  </a:moveTo>
                  <a:cubicBezTo>
                    <a:pt x="2" y="29"/>
                    <a:pt x="1" y="29"/>
                    <a:pt x="1" y="28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2" y="1"/>
                    <a:pt x="32" y="3"/>
                    <a:pt x="31" y="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3" y="29"/>
                    <a:pt x="2" y="29"/>
                  </a:cubicBezTo>
                  <a:close/>
                </a:path>
              </a:pathLst>
            </a:custGeom>
            <a:solidFill>
              <a:srgbClr val="AF7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3" name="îşlíḋé"/>
            <p:cNvSpPr/>
            <p:nvPr/>
          </p:nvSpPr>
          <p:spPr bwMode="auto">
            <a:xfrm>
              <a:off x="4867275" y="1271588"/>
              <a:ext cx="598488" cy="555625"/>
            </a:xfrm>
            <a:custGeom>
              <a:avLst/>
              <a:gdLst>
                <a:gd name="T0" fmla="*/ 25 w 29"/>
                <a:gd name="T1" fmla="*/ 0 h 27"/>
                <a:gd name="T2" fmla="*/ 29 w 29"/>
                <a:gd name="T3" fmla="*/ 9 h 27"/>
                <a:gd name="T4" fmla="*/ 22 w 29"/>
                <a:gd name="T5" fmla="*/ 21 h 27"/>
                <a:gd name="T6" fmla="*/ 12 w 29"/>
                <a:gd name="T7" fmla="*/ 27 h 27"/>
                <a:gd name="T8" fmla="*/ 0 w 29"/>
                <a:gd name="T9" fmla="*/ 23 h 27"/>
                <a:gd name="T10" fmla="*/ 25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25" y="0"/>
                  </a:moveTo>
                  <a:cubicBezTo>
                    <a:pt x="27" y="2"/>
                    <a:pt x="28" y="5"/>
                    <a:pt x="29" y="9"/>
                  </a:cubicBezTo>
                  <a:cubicBezTo>
                    <a:pt x="29" y="13"/>
                    <a:pt x="27" y="18"/>
                    <a:pt x="22" y="21"/>
                  </a:cubicBezTo>
                  <a:cubicBezTo>
                    <a:pt x="19" y="25"/>
                    <a:pt x="15" y="26"/>
                    <a:pt x="12" y="27"/>
                  </a:cubicBezTo>
                  <a:cubicBezTo>
                    <a:pt x="7" y="27"/>
                    <a:pt x="3" y="25"/>
                    <a:pt x="0" y="23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4" name="îṥ1iḓè"/>
            <p:cNvSpPr/>
            <p:nvPr/>
          </p:nvSpPr>
          <p:spPr bwMode="auto">
            <a:xfrm>
              <a:off x="4805363" y="1168400"/>
              <a:ext cx="619125" cy="596900"/>
            </a:xfrm>
            <a:custGeom>
              <a:avLst/>
              <a:gdLst>
                <a:gd name="T0" fmla="*/ 10 w 30"/>
                <a:gd name="T1" fmla="*/ 10 h 29"/>
                <a:gd name="T2" fmla="*/ 3 w 30"/>
                <a:gd name="T3" fmla="*/ 26 h 29"/>
                <a:gd name="T4" fmla="*/ 19 w 30"/>
                <a:gd name="T5" fmla="*/ 20 h 29"/>
                <a:gd name="T6" fmla="*/ 27 w 30"/>
                <a:gd name="T7" fmla="*/ 3 h 29"/>
                <a:gd name="T8" fmla="*/ 10 w 30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10" y="10"/>
                  </a:moveTo>
                  <a:cubicBezTo>
                    <a:pt x="3" y="16"/>
                    <a:pt x="0" y="23"/>
                    <a:pt x="3" y="26"/>
                  </a:cubicBezTo>
                  <a:cubicBezTo>
                    <a:pt x="5" y="29"/>
                    <a:pt x="12" y="26"/>
                    <a:pt x="19" y="20"/>
                  </a:cubicBezTo>
                  <a:cubicBezTo>
                    <a:pt x="27" y="13"/>
                    <a:pt x="30" y="6"/>
                    <a:pt x="27" y="3"/>
                  </a:cubicBezTo>
                  <a:cubicBezTo>
                    <a:pt x="24" y="0"/>
                    <a:pt x="17" y="3"/>
                    <a:pt x="10" y="10"/>
                  </a:cubicBezTo>
                  <a:close/>
                </a:path>
              </a:pathLst>
            </a:custGeom>
            <a:solidFill>
              <a:srgbClr val="F8E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5" name="ïś1ïdè"/>
            <p:cNvSpPr/>
            <p:nvPr/>
          </p:nvSpPr>
          <p:spPr bwMode="auto">
            <a:xfrm>
              <a:off x="5176838" y="1662113"/>
              <a:ext cx="247650" cy="369888"/>
            </a:xfrm>
            <a:custGeom>
              <a:avLst/>
              <a:gdLst>
                <a:gd name="T0" fmla="*/ 11 w 12"/>
                <a:gd name="T1" fmla="*/ 18 h 18"/>
                <a:gd name="T2" fmla="*/ 11 w 12"/>
                <a:gd name="T3" fmla="*/ 18 h 18"/>
                <a:gd name="T4" fmla="*/ 2 w 12"/>
                <a:gd name="T5" fmla="*/ 0 h 18"/>
                <a:gd name="T6" fmla="*/ 3 w 12"/>
                <a:gd name="T7" fmla="*/ 0 h 18"/>
                <a:gd name="T8" fmla="*/ 3 w 12"/>
                <a:gd name="T9" fmla="*/ 1 h 18"/>
                <a:gd name="T10" fmla="*/ 3 w 12"/>
                <a:gd name="T11" fmla="*/ 1 h 18"/>
                <a:gd name="T12" fmla="*/ 11 w 12"/>
                <a:gd name="T13" fmla="*/ 17 h 18"/>
                <a:gd name="T14" fmla="*/ 11 w 12"/>
                <a:gd name="T15" fmla="*/ 18 h 18"/>
                <a:gd name="T16" fmla="*/ 11 w 12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7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6"/>
                    <a:pt x="11" y="17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6" name="íslîḍe"/>
            <p:cNvSpPr/>
            <p:nvPr/>
          </p:nvSpPr>
          <p:spPr bwMode="auto">
            <a:xfrm>
              <a:off x="4846638" y="1230313"/>
              <a:ext cx="598488" cy="555625"/>
            </a:xfrm>
            <a:custGeom>
              <a:avLst/>
              <a:gdLst>
                <a:gd name="T0" fmla="*/ 0 w 29"/>
                <a:gd name="T1" fmla="*/ 23 h 27"/>
                <a:gd name="T2" fmla="*/ 20 w 29"/>
                <a:gd name="T3" fmla="*/ 13 h 27"/>
                <a:gd name="T4" fmla="*/ 25 w 29"/>
                <a:gd name="T5" fmla="*/ 0 h 27"/>
                <a:gd name="T6" fmla="*/ 26 w 29"/>
                <a:gd name="T7" fmla="*/ 1 h 27"/>
                <a:gd name="T8" fmla="*/ 27 w 29"/>
                <a:gd name="T9" fmla="*/ 2 h 27"/>
                <a:gd name="T10" fmla="*/ 27 w 29"/>
                <a:gd name="T11" fmla="*/ 9 h 27"/>
                <a:gd name="T12" fmla="*/ 22 w 29"/>
                <a:gd name="T13" fmla="*/ 15 h 27"/>
                <a:gd name="T14" fmla="*/ 4 w 29"/>
                <a:gd name="T15" fmla="*/ 27 h 27"/>
                <a:gd name="T16" fmla="*/ 2 w 29"/>
                <a:gd name="T17" fmla="*/ 26 h 27"/>
                <a:gd name="T18" fmla="*/ 1 w 29"/>
                <a:gd name="T19" fmla="*/ 25 h 27"/>
                <a:gd name="T20" fmla="*/ 1 w 29"/>
                <a:gd name="T21" fmla="*/ 24 h 27"/>
                <a:gd name="T22" fmla="*/ 0 w 29"/>
                <a:gd name="T2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7">
                  <a:moveTo>
                    <a:pt x="0" y="23"/>
                  </a:moveTo>
                  <a:cubicBezTo>
                    <a:pt x="5" y="26"/>
                    <a:pt x="13" y="21"/>
                    <a:pt x="20" y="13"/>
                  </a:cubicBezTo>
                  <a:cubicBezTo>
                    <a:pt x="27" y="4"/>
                    <a:pt x="25" y="0"/>
                    <a:pt x="25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7" y="1"/>
                    <a:pt x="27" y="2"/>
                    <a:pt x="27" y="2"/>
                  </a:cubicBezTo>
                  <a:cubicBezTo>
                    <a:pt x="29" y="4"/>
                    <a:pt x="28" y="6"/>
                    <a:pt x="27" y="9"/>
                  </a:cubicBezTo>
                  <a:cubicBezTo>
                    <a:pt x="25" y="12"/>
                    <a:pt x="22" y="15"/>
                    <a:pt x="22" y="15"/>
                  </a:cubicBezTo>
                  <a:cubicBezTo>
                    <a:pt x="22" y="15"/>
                    <a:pt x="12" y="27"/>
                    <a:pt x="4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7" name="i$ḻiḓé"/>
            <p:cNvSpPr/>
            <p:nvPr/>
          </p:nvSpPr>
          <p:spPr bwMode="auto">
            <a:xfrm>
              <a:off x="4640263" y="1847850"/>
              <a:ext cx="123825" cy="225425"/>
            </a:xfrm>
            <a:custGeom>
              <a:avLst/>
              <a:gdLst>
                <a:gd name="T0" fmla="*/ 2 w 6"/>
                <a:gd name="T1" fmla="*/ 1 h 11"/>
                <a:gd name="T2" fmla="*/ 1 w 6"/>
                <a:gd name="T3" fmla="*/ 6 h 11"/>
                <a:gd name="T4" fmla="*/ 4 w 6"/>
                <a:gd name="T5" fmla="*/ 11 h 11"/>
                <a:gd name="T6" fmla="*/ 5 w 6"/>
                <a:gd name="T7" fmla="*/ 5 h 11"/>
                <a:gd name="T8" fmla="*/ 2 w 6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2" y="1"/>
                  </a:moveTo>
                  <a:cubicBezTo>
                    <a:pt x="0" y="1"/>
                    <a:pt x="0" y="3"/>
                    <a:pt x="1" y="6"/>
                  </a:cubicBezTo>
                  <a:cubicBezTo>
                    <a:pt x="2" y="9"/>
                    <a:pt x="3" y="11"/>
                    <a:pt x="4" y="11"/>
                  </a:cubicBezTo>
                  <a:cubicBezTo>
                    <a:pt x="6" y="10"/>
                    <a:pt x="6" y="8"/>
                    <a:pt x="5" y="5"/>
                  </a:cubicBezTo>
                  <a:cubicBezTo>
                    <a:pt x="4" y="2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8" name="îṧḻïḋe"/>
            <p:cNvSpPr/>
            <p:nvPr/>
          </p:nvSpPr>
          <p:spPr bwMode="auto">
            <a:xfrm>
              <a:off x="4537075" y="1868488"/>
              <a:ext cx="165100" cy="225425"/>
            </a:xfrm>
            <a:custGeom>
              <a:avLst/>
              <a:gdLst>
                <a:gd name="T0" fmla="*/ 1 w 8"/>
                <a:gd name="T1" fmla="*/ 1 h 11"/>
                <a:gd name="T2" fmla="*/ 1 w 8"/>
                <a:gd name="T3" fmla="*/ 7 h 11"/>
                <a:gd name="T4" fmla="*/ 7 w 8"/>
                <a:gd name="T5" fmla="*/ 10 h 11"/>
                <a:gd name="T6" fmla="*/ 6 w 8"/>
                <a:gd name="T7" fmla="*/ 4 h 11"/>
                <a:gd name="T8" fmla="*/ 1 w 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0" y="2"/>
                    <a:pt x="0" y="5"/>
                    <a:pt x="1" y="7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8" y="9"/>
                    <a:pt x="8" y="7"/>
                    <a:pt x="6" y="4"/>
                  </a:cubicBezTo>
                  <a:cubicBezTo>
                    <a:pt x="5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9" name="ïSḷîdè"/>
            <p:cNvSpPr/>
            <p:nvPr/>
          </p:nvSpPr>
          <p:spPr bwMode="auto">
            <a:xfrm>
              <a:off x="4454525" y="1949450"/>
              <a:ext cx="165100" cy="206375"/>
            </a:xfrm>
            <a:custGeom>
              <a:avLst/>
              <a:gdLst>
                <a:gd name="T0" fmla="*/ 1 w 8"/>
                <a:gd name="T1" fmla="*/ 1 h 10"/>
                <a:gd name="T2" fmla="*/ 1 w 8"/>
                <a:gd name="T3" fmla="*/ 7 h 10"/>
                <a:gd name="T4" fmla="*/ 7 w 8"/>
                <a:gd name="T5" fmla="*/ 9 h 10"/>
                <a:gd name="T6" fmla="*/ 6 w 8"/>
                <a:gd name="T7" fmla="*/ 3 h 10"/>
                <a:gd name="T8" fmla="*/ 1 w 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1" y="1"/>
                  </a:moveTo>
                  <a:cubicBezTo>
                    <a:pt x="0" y="1"/>
                    <a:pt x="0" y="4"/>
                    <a:pt x="1" y="7"/>
                  </a:cubicBezTo>
                  <a:cubicBezTo>
                    <a:pt x="3" y="9"/>
                    <a:pt x="5" y="10"/>
                    <a:pt x="7" y="9"/>
                  </a:cubicBezTo>
                  <a:cubicBezTo>
                    <a:pt x="8" y="9"/>
                    <a:pt x="8" y="6"/>
                    <a:pt x="6" y="3"/>
                  </a:cubicBezTo>
                  <a:cubicBezTo>
                    <a:pt x="5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0" name="iṣľïḍé"/>
            <p:cNvSpPr/>
            <p:nvPr/>
          </p:nvSpPr>
          <p:spPr bwMode="auto">
            <a:xfrm>
              <a:off x="4392613" y="2011363"/>
              <a:ext cx="144463" cy="185738"/>
            </a:xfrm>
            <a:custGeom>
              <a:avLst/>
              <a:gdLst>
                <a:gd name="T0" fmla="*/ 1 w 7"/>
                <a:gd name="T1" fmla="*/ 1 h 9"/>
                <a:gd name="T2" fmla="*/ 1 w 7"/>
                <a:gd name="T3" fmla="*/ 6 h 9"/>
                <a:gd name="T4" fmla="*/ 6 w 7"/>
                <a:gd name="T5" fmla="*/ 8 h 9"/>
                <a:gd name="T6" fmla="*/ 5 w 7"/>
                <a:gd name="T7" fmla="*/ 3 h 9"/>
                <a:gd name="T8" fmla="*/ 1 w 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1" y="1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3" y="8"/>
                    <a:pt x="5" y="9"/>
                    <a:pt x="6" y="8"/>
                  </a:cubicBezTo>
                  <a:cubicBezTo>
                    <a:pt x="7" y="7"/>
                    <a:pt x="7" y="5"/>
                    <a:pt x="5" y="3"/>
                  </a:cubicBezTo>
                  <a:cubicBezTo>
                    <a:pt x="4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1" name="îşľíďê"/>
            <p:cNvSpPr/>
            <p:nvPr/>
          </p:nvSpPr>
          <p:spPr bwMode="auto">
            <a:xfrm>
              <a:off x="4433888" y="1868488"/>
              <a:ext cx="330200" cy="328613"/>
            </a:xfrm>
            <a:custGeom>
              <a:avLst/>
              <a:gdLst>
                <a:gd name="T0" fmla="*/ 1 w 16"/>
                <a:gd name="T1" fmla="*/ 14 h 16"/>
                <a:gd name="T2" fmla="*/ 2 w 16"/>
                <a:gd name="T3" fmla="*/ 11 h 16"/>
                <a:gd name="T4" fmla="*/ 6 w 16"/>
                <a:gd name="T5" fmla="*/ 12 h 16"/>
                <a:gd name="T6" fmla="*/ 6 w 16"/>
                <a:gd name="T7" fmla="*/ 8 h 16"/>
                <a:gd name="T8" fmla="*/ 10 w 16"/>
                <a:gd name="T9" fmla="*/ 9 h 16"/>
                <a:gd name="T10" fmla="*/ 11 w 16"/>
                <a:gd name="T11" fmla="*/ 7 h 16"/>
                <a:gd name="T12" fmla="*/ 13 w 16"/>
                <a:gd name="T13" fmla="*/ 8 h 16"/>
                <a:gd name="T14" fmla="*/ 14 w 16"/>
                <a:gd name="T15" fmla="*/ 2 h 16"/>
                <a:gd name="T16" fmla="*/ 13 w 16"/>
                <a:gd name="T17" fmla="*/ 0 h 16"/>
                <a:gd name="T18" fmla="*/ 15 w 16"/>
                <a:gd name="T19" fmla="*/ 4 h 16"/>
                <a:gd name="T20" fmla="*/ 14 w 16"/>
                <a:gd name="T21" fmla="*/ 10 h 16"/>
                <a:gd name="T22" fmla="*/ 13 w 16"/>
                <a:gd name="T23" fmla="*/ 9 h 16"/>
                <a:gd name="T24" fmla="*/ 12 w 16"/>
                <a:gd name="T25" fmla="*/ 10 h 16"/>
                <a:gd name="T26" fmla="*/ 8 w 16"/>
                <a:gd name="T27" fmla="*/ 10 h 16"/>
                <a:gd name="T28" fmla="*/ 8 w 16"/>
                <a:gd name="T29" fmla="*/ 14 h 16"/>
                <a:gd name="T30" fmla="*/ 4 w 16"/>
                <a:gd name="T31" fmla="*/ 13 h 16"/>
                <a:gd name="T32" fmla="*/ 4 w 16"/>
                <a:gd name="T33" fmla="*/ 15 h 16"/>
                <a:gd name="T34" fmla="*/ 0 w 16"/>
                <a:gd name="T35" fmla="*/ 14 h 16"/>
                <a:gd name="T36" fmla="*/ 1 w 16"/>
                <a:gd name="T3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6">
                  <a:moveTo>
                    <a:pt x="1" y="14"/>
                  </a:moveTo>
                  <a:cubicBezTo>
                    <a:pt x="2" y="13"/>
                    <a:pt x="2" y="12"/>
                    <a:pt x="2" y="11"/>
                  </a:cubicBezTo>
                  <a:cubicBezTo>
                    <a:pt x="3" y="12"/>
                    <a:pt x="5" y="13"/>
                    <a:pt x="6" y="12"/>
                  </a:cubicBezTo>
                  <a:cubicBezTo>
                    <a:pt x="7" y="11"/>
                    <a:pt x="7" y="10"/>
                    <a:pt x="6" y="8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5" y="7"/>
                    <a:pt x="15" y="5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4" y="1"/>
                    <a:pt x="15" y="2"/>
                    <a:pt x="15" y="4"/>
                  </a:cubicBezTo>
                  <a:cubicBezTo>
                    <a:pt x="16" y="7"/>
                    <a:pt x="16" y="9"/>
                    <a:pt x="14" y="10"/>
                  </a:cubicBezTo>
                  <a:cubicBezTo>
                    <a:pt x="14" y="10"/>
                    <a:pt x="13" y="10"/>
                    <a:pt x="13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8" y="10"/>
                  </a:cubicBezTo>
                  <a:cubicBezTo>
                    <a:pt x="9" y="11"/>
                    <a:pt x="9" y="13"/>
                    <a:pt x="8" y="14"/>
                  </a:cubicBezTo>
                  <a:cubicBezTo>
                    <a:pt x="7" y="14"/>
                    <a:pt x="6" y="14"/>
                    <a:pt x="4" y="13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3" y="16"/>
                    <a:pt x="2" y="15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FFD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2" name="ïSļíḋe"/>
            <p:cNvSpPr/>
            <p:nvPr/>
          </p:nvSpPr>
          <p:spPr bwMode="auto">
            <a:xfrm>
              <a:off x="4867275" y="1066800"/>
              <a:ext cx="103188" cy="122238"/>
            </a:xfrm>
            <a:custGeom>
              <a:avLst/>
              <a:gdLst>
                <a:gd name="T0" fmla="*/ 5 w 5"/>
                <a:gd name="T1" fmla="*/ 3 h 6"/>
                <a:gd name="T2" fmla="*/ 2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1"/>
                    <a:pt x="4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5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3" name="ïṣḷîḍê"/>
            <p:cNvSpPr/>
            <p:nvPr/>
          </p:nvSpPr>
          <p:spPr bwMode="auto">
            <a:xfrm>
              <a:off x="5362575" y="1990725"/>
              <a:ext cx="123825" cy="123825"/>
            </a:xfrm>
            <a:custGeom>
              <a:avLst/>
              <a:gdLst>
                <a:gd name="T0" fmla="*/ 5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1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3"/>
                    <a:pt x="5" y="4"/>
                  </a:cubicBezTo>
                  <a:cubicBezTo>
                    <a:pt x="4" y="5"/>
                    <a:pt x="3" y="6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4" name="îṧ1ïde"/>
            <p:cNvSpPr/>
            <p:nvPr/>
          </p:nvSpPr>
          <p:spPr bwMode="auto">
            <a:xfrm>
              <a:off x="6891338" y="3676650"/>
              <a:ext cx="454025" cy="576263"/>
            </a:xfrm>
            <a:custGeom>
              <a:avLst/>
              <a:gdLst>
                <a:gd name="T0" fmla="*/ 4 w 22"/>
                <a:gd name="T1" fmla="*/ 23 h 28"/>
                <a:gd name="T2" fmla="*/ 4 w 22"/>
                <a:gd name="T3" fmla="*/ 9 h 28"/>
                <a:gd name="T4" fmla="*/ 11 w 22"/>
                <a:gd name="T5" fmla="*/ 7 h 28"/>
                <a:gd name="T6" fmla="*/ 15 w 22"/>
                <a:gd name="T7" fmla="*/ 3 h 28"/>
                <a:gd name="T8" fmla="*/ 18 w 22"/>
                <a:gd name="T9" fmla="*/ 9 h 28"/>
                <a:gd name="T10" fmla="*/ 20 w 22"/>
                <a:gd name="T11" fmla="*/ 10 h 28"/>
                <a:gd name="T12" fmla="*/ 21 w 22"/>
                <a:gd name="T13" fmla="*/ 15 h 28"/>
                <a:gd name="T14" fmla="*/ 21 w 22"/>
                <a:gd name="T15" fmla="*/ 20 h 28"/>
                <a:gd name="T16" fmla="*/ 19 w 22"/>
                <a:gd name="T17" fmla="*/ 21 h 28"/>
                <a:gd name="T18" fmla="*/ 18 w 22"/>
                <a:gd name="T19" fmla="*/ 24 h 28"/>
                <a:gd name="T20" fmla="*/ 17 w 22"/>
                <a:gd name="T21" fmla="*/ 25 h 28"/>
                <a:gd name="T22" fmla="*/ 16 w 22"/>
                <a:gd name="T23" fmla="*/ 27 h 28"/>
                <a:gd name="T24" fmla="*/ 10 w 22"/>
                <a:gd name="T25" fmla="*/ 26 h 28"/>
                <a:gd name="T26" fmla="*/ 10 w 22"/>
                <a:gd name="T27" fmla="*/ 26 h 28"/>
                <a:gd name="T28" fmla="*/ 4 w 22"/>
                <a:gd name="T2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8">
                  <a:moveTo>
                    <a:pt x="4" y="23"/>
                  </a:moveTo>
                  <a:cubicBezTo>
                    <a:pt x="0" y="19"/>
                    <a:pt x="0" y="13"/>
                    <a:pt x="4" y="9"/>
                  </a:cubicBezTo>
                  <a:cubicBezTo>
                    <a:pt x="6" y="8"/>
                    <a:pt x="8" y="7"/>
                    <a:pt x="11" y="7"/>
                  </a:cubicBezTo>
                  <a:cubicBezTo>
                    <a:pt x="12" y="6"/>
                    <a:pt x="14" y="5"/>
                    <a:pt x="15" y="3"/>
                  </a:cubicBezTo>
                  <a:cubicBezTo>
                    <a:pt x="17" y="0"/>
                    <a:pt x="21" y="4"/>
                    <a:pt x="18" y="9"/>
                  </a:cubicBezTo>
                  <a:cubicBezTo>
                    <a:pt x="19" y="9"/>
                    <a:pt x="20" y="10"/>
                    <a:pt x="20" y="10"/>
                  </a:cubicBezTo>
                  <a:cubicBezTo>
                    <a:pt x="22" y="12"/>
                    <a:pt x="22" y="14"/>
                    <a:pt x="21" y="15"/>
                  </a:cubicBezTo>
                  <a:cubicBezTo>
                    <a:pt x="22" y="17"/>
                    <a:pt x="22" y="19"/>
                    <a:pt x="21" y="20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5"/>
                    <a:pt x="17" y="25"/>
                  </a:cubicBezTo>
                  <a:cubicBezTo>
                    <a:pt x="17" y="26"/>
                    <a:pt x="17" y="26"/>
                    <a:pt x="16" y="27"/>
                  </a:cubicBezTo>
                  <a:cubicBezTo>
                    <a:pt x="15" y="28"/>
                    <a:pt x="12" y="28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6" y="25"/>
                    <a:pt x="4" y="23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5" name="îŝ1ïḑé"/>
            <p:cNvSpPr/>
            <p:nvPr/>
          </p:nvSpPr>
          <p:spPr bwMode="auto">
            <a:xfrm>
              <a:off x="6911975" y="3862388"/>
              <a:ext cx="433388" cy="390525"/>
            </a:xfrm>
            <a:custGeom>
              <a:avLst/>
              <a:gdLst>
                <a:gd name="T0" fmla="*/ 20 w 21"/>
                <a:gd name="T1" fmla="*/ 6 h 19"/>
                <a:gd name="T2" fmla="*/ 20 w 21"/>
                <a:gd name="T3" fmla="*/ 11 h 19"/>
                <a:gd name="T4" fmla="*/ 18 w 21"/>
                <a:gd name="T5" fmla="*/ 12 h 19"/>
                <a:gd name="T6" fmla="*/ 17 w 21"/>
                <a:gd name="T7" fmla="*/ 15 h 19"/>
                <a:gd name="T8" fmla="*/ 16 w 21"/>
                <a:gd name="T9" fmla="*/ 16 h 19"/>
                <a:gd name="T10" fmla="*/ 15 w 21"/>
                <a:gd name="T11" fmla="*/ 18 h 19"/>
                <a:gd name="T12" fmla="*/ 9 w 21"/>
                <a:gd name="T13" fmla="*/ 17 h 19"/>
                <a:gd name="T14" fmla="*/ 9 w 21"/>
                <a:gd name="T15" fmla="*/ 17 h 19"/>
                <a:gd name="T16" fmla="*/ 3 w 21"/>
                <a:gd name="T17" fmla="*/ 14 h 19"/>
                <a:gd name="T18" fmla="*/ 1 w 21"/>
                <a:gd name="T19" fmla="*/ 3 h 19"/>
                <a:gd name="T20" fmla="*/ 9 w 21"/>
                <a:gd name="T21" fmla="*/ 14 h 19"/>
                <a:gd name="T22" fmla="*/ 14 w 21"/>
                <a:gd name="T23" fmla="*/ 14 h 19"/>
                <a:gd name="T24" fmla="*/ 16 w 21"/>
                <a:gd name="T25" fmla="*/ 11 h 19"/>
                <a:gd name="T26" fmla="*/ 17 w 21"/>
                <a:gd name="T27" fmla="*/ 7 h 19"/>
                <a:gd name="T28" fmla="*/ 17 w 21"/>
                <a:gd name="T29" fmla="*/ 0 h 19"/>
                <a:gd name="T30" fmla="*/ 19 w 21"/>
                <a:gd name="T31" fmla="*/ 1 h 19"/>
                <a:gd name="T32" fmla="*/ 20 w 21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9">
                  <a:moveTo>
                    <a:pt x="20" y="6"/>
                  </a:moveTo>
                  <a:cubicBezTo>
                    <a:pt x="21" y="8"/>
                    <a:pt x="21" y="10"/>
                    <a:pt x="20" y="11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9"/>
                    <a:pt x="11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7"/>
                    <a:pt x="5" y="16"/>
                    <a:pt x="3" y="14"/>
                  </a:cubicBezTo>
                  <a:cubicBezTo>
                    <a:pt x="0" y="11"/>
                    <a:pt x="0" y="6"/>
                    <a:pt x="1" y="3"/>
                  </a:cubicBezTo>
                  <a:cubicBezTo>
                    <a:pt x="2" y="8"/>
                    <a:pt x="6" y="13"/>
                    <a:pt x="9" y="14"/>
                  </a:cubicBezTo>
                  <a:cubicBezTo>
                    <a:pt x="12" y="16"/>
                    <a:pt x="14" y="14"/>
                    <a:pt x="14" y="14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8" y="9"/>
                    <a:pt x="17" y="7"/>
                    <a:pt x="17" y="7"/>
                  </a:cubicBezTo>
                  <a:cubicBezTo>
                    <a:pt x="19" y="4"/>
                    <a:pt x="18" y="1"/>
                    <a:pt x="17" y="0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1" y="3"/>
                    <a:pt x="21" y="5"/>
                    <a:pt x="20" y="6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6" name="îśḷíḑé"/>
            <p:cNvSpPr/>
            <p:nvPr/>
          </p:nvSpPr>
          <p:spPr bwMode="auto">
            <a:xfrm>
              <a:off x="6084888" y="5013325"/>
              <a:ext cx="309563" cy="369888"/>
            </a:xfrm>
            <a:custGeom>
              <a:avLst/>
              <a:gdLst>
                <a:gd name="T0" fmla="*/ 0 w 15"/>
                <a:gd name="T1" fmla="*/ 5 h 18"/>
                <a:gd name="T2" fmla="*/ 5 w 15"/>
                <a:gd name="T3" fmla="*/ 10 h 18"/>
                <a:gd name="T4" fmla="*/ 2 w 15"/>
                <a:gd name="T5" fmla="*/ 17 h 18"/>
                <a:gd name="T6" fmla="*/ 13 w 15"/>
                <a:gd name="T7" fmla="*/ 6 h 18"/>
                <a:gd name="T8" fmla="*/ 4 w 15"/>
                <a:gd name="T9" fmla="*/ 0 h 18"/>
                <a:gd name="T10" fmla="*/ 0 w 15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0" y="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1" y="17"/>
                    <a:pt x="2" y="17"/>
                  </a:cubicBezTo>
                  <a:cubicBezTo>
                    <a:pt x="4" y="18"/>
                    <a:pt x="15" y="7"/>
                    <a:pt x="13" y="6"/>
                  </a:cubicBezTo>
                  <a:cubicBezTo>
                    <a:pt x="12" y="5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7" name="i$ḻiḋe"/>
            <p:cNvSpPr/>
            <p:nvPr/>
          </p:nvSpPr>
          <p:spPr bwMode="auto">
            <a:xfrm>
              <a:off x="5981700" y="5135563"/>
              <a:ext cx="454025" cy="534988"/>
            </a:xfrm>
            <a:custGeom>
              <a:avLst/>
              <a:gdLst>
                <a:gd name="T0" fmla="*/ 0 w 22"/>
                <a:gd name="T1" fmla="*/ 26 h 26"/>
                <a:gd name="T2" fmla="*/ 7 w 22"/>
                <a:gd name="T3" fmla="*/ 10 h 26"/>
                <a:gd name="T4" fmla="*/ 18 w 22"/>
                <a:gd name="T5" fmla="*/ 0 h 26"/>
                <a:gd name="T6" fmla="*/ 22 w 22"/>
                <a:gd name="T7" fmla="*/ 2 h 26"/>
                <a:gd name="T8" fmla="*/ 22 w 22"/>
                <a:gd name="T9" fmla="*/ 3 h 26"/>
                <a:gd name="T10" fmla="*/ 0 w 22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6">
                  <a:moveTo>
                    <a:pt x="0" y="26"/>
                  </a:moveTo>
                  <a:cubicBezTo>
                    <a:pt x="0" y="26"/>
                    <a:pt x="6" y="12"/>
                    <a:pt x="7" y="10"/>
                  </a:cubicBezTo>
                  <a:cubicBezTo>
                    <a:pt x="9" y="9"/>
                    <a:pt x="16" y="4"/>
                    <a:pt x="18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0" y="6"/>
                    <a:pt x="10" y="24"/>
                    <a:pt x="0" y="26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8" name="îṥḷîḓè"/>
            <p:cNvSpPr/>
            <p:nvPr/>
          </p:nvSpPr>
          <p:spPr bwMode="auto">
            <a:xfrm>
              <a:off x="5981700" y="5176838"/>
              <a:ext cx="495300" cy="534988"/>
            </a:xfrm>
            <a:custGeom>
              <a:avLst/>
              <a:gdLst>
                <a:gd name="T0" fmla="*/ 10 w 24"/>
                <a:gd name="T1" fmla="*/ 20 h 26"/>
                <a:gd name="T2" fmla="*/ 1 w 24"/>
                <a:gd name="T3" fmla="*/ 26 h 26"/>
                <a:gd name="T4" fmla="*/ 0 w 24"/>
                <a:gd name="T5" fmla="*/ 24 h 26"/>
                <a:gd name="T6" fmla="*/ 8 w 24"/>
                <a:gd name="T7" fmla="*/ 18 h 26"/>
                <a:gd name="T8" fmla="*/ 22 w 24"/>
                <a:gd name="T9" fmla="*/ 0 h 26"/>
                <a:gd name="T10" fmla="*/ 24 w 24"/>
                <a:gd name="T11" fmla="*/ 2 h 26"/>
                <a:gd name="T12" fmla="*/ 16 w 24"/>
                <a:gd name="T13" fmla="*/ 14 h 26"/>
                <a:gd name="T14" fmla="*/ 10 w 24"/>
                <a:gd name="T1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6">
                  <a:moveTo>
                    <a:pt x="10" y="20"/>
                  </a:moveTo>
                  <a:cubicBezTo>
                    <a:pt x="6" y="24"/>
                    <a:pt x="1" y="26"/>
                    <a:pt x="1" y="2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2"/>
                    <a:pt x="6" y="20"/>
                    <a:pt x="8" y="18"/>
                  </a:cubicBezTo>
                  <a:cubicBezTo>
                    <a:pt x="17" y="10"/>
                    <a:pt x="22" y="0"/>
                    <a:pt x="22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1" y="6"/>
                    <a:pt x="16" y="14"/>
                  </a:cubicBezTo>
                  <a:cubicBezTo>
                    <a:pt x="14" y="16"/>
                    <a:pt x="12" y="18"/>
                    <a:pt x="10" y="2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9" name="îṥlíḋé"/>
            <p:cNvSpPr/>
            <p:nvPr/>
          </p:nvSpPr>
          <p:spPr bwMode="auto">
            <a:xfrm>
              <a:off x="6002338" y="5197475"/>
              <a:ext cx="454025" cy="493713"/>
            </a:xfrm>
            <a:custGeom>
              <a:avLst/>
              <a:gdLst>
                <a:gd name="T0" fmla="*/ 1 w 22"/>
                <a:gd name="T1" fmla="*/ 24 h 24"/>
                <a:gd name="T2" fmla="*/ 9 w 22"/>
                <a:gd name="T3" fmla="*/ 18 h 24"/>
                <a:gd name="T4" fmla="*/ 14 w 22"/>
                <a:gd name="T5" fmla="*/ 12 h 24"/>
                <a:gd name="T6" fmla="*/ 22 w 22"/>
                <a:gd name="T7" fmla="*/ 1 h 24"/>
                <a:gd name="T8" fmla="*/ 21 w 22"/>
                <a:gd name="T9" fmla="*/ 0 h 24"/>
                <a:gd name="T10" fmla="*/ 8 w 22"/>
                <a:gd name="T11" fmla="*/ 17 h 24"/>
                <a:gd name="T12" fmla="*/ 0 w 22"/>
                <a:gd name="T13" fmla="*/ 23 h 24"/>
                <a:gd name="T14" fmla="*/ 1 w 22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4">
                  <a:moveTo>
                    <a:pt x="1" y="24"/>
                  </a:moveTo>
                  <a:cubicBezTo>
                    <a:pt x="1" y="23"/>
                    <a:pt x="5" y="22"/>
                    <a:pt x="9" y="18"/>
                  </a:cubicBezTo>
                  <a:cubicBezTo>
                    <a:pt x="11" y="16"/>
                    <a:pt x="13" y="14"/>
                    <a:pt x="14" y="12"/>
                  </a:cubicBezTo>
                  <a:cubicBezTo>
                    <a:pt x="19" y="6"/>
                    <a:pt x="21" y="2"/>
                    <a:pt x="22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16" y="10"/>
                    <a:pt x="8" y="17"/>
                  </a:cubicBezTo>
                  <a:cubicBezTo>
                    <a:pt x="5" y="20"/>
                    <a:pt x="2" y="22"/>
                    <a:pt x="0" y="23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0" name="îŝḻíḓe"/>
            <p:cNvSpPr/>
            <p:nvPr/>
          </p:nvSpPr>
          <p:spPr bwMode="auto">
            <a:xfrm>
              <a:off x="5589588" y="4313238"/>
              <a:ext cx="701675" cy="904875"/>
            </a:xfrm>
            <a:custGeom>
              <a:avLst/>
              <a:gdLst>
                <a:gd name="T0" fmla="*/ 1 w 34"/>
                <a:gd name="T1" fmla="*/ 0 h 44"/>
                <a:gd name="T2" fmla="*/ 3 w 34"/>
                <a:gd name="T3" fmla="*/ 23 h 44"/>
                <a:gd name="T4" fmla="*/ 27 w 34"/>
                <a:gd name="T5" fmla="*/ 44 h 44"/>
                <a:gd name="T6" fmla="*/ 34 w 34"/>
                <a:gd name="T7" fmla="*/ 35 h 44"/>
                <a:gd name="T8" fmla="*/ 18 w 34"/>
                <a:gd name="T9" fmla="*/ 19 h 44"/>
                <a:gd name="T10" fmla="*/ 21 w 34"/>
                <a:gd name="T11" fmla="*/ 2 h 44"/>
                <a:gd name="T12" fmla="*/ 1 w 3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4">
                  <a:moveTo>
                    <a:pt x="1" y="0"/>
                  </a:moveTo>
                  <a:cubicBezTo>
                    <a:pt x="1" y="0"/>
                    <a:pt x="0" y="19"/>
                    <a:pt x="3" y="23"/>
                  </a:cubicBezTo>
                  <a:cubicBezTo>
                    <a:pt x="6" y="27"/>
                    <a:pt x="15" y="39"/>
                    <a:pt x="27" y="44"/>
                  </a:cubicBezTo>
                  <a:cubicBezTo>
                    <a:pt x="27" y="44"/>
                    <a:pt x="33" y="41"/>
                    <a:pt x="34" y="35"/>
                  </a:cubicBezTo>
                  <a:cubicBezTo>
                    <a:pt x="34" y="35"/>
                    <a:pt x="18" y="24"/>
                    <a:pt x="18" y="19"/>
                  </a:cubicBezTo>
                  <a:cubicBezTo>
                    <a:pt x="17" y="13"/>
                    <a:pt x="21" y="2"/>
                    <a:pt x="2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1" name="îšľïḑe"/>
            <p:cNvSpPr/>
            <p:nvPr/>
          </p:nvSpPr>
          <p:spPr bwMode="auto">
            <a:xfrm>
              <a:off x="4516438" y="4930775"/>
              <a:ext cx="330200" cy="307975"/>
            </a:xfrm>
            <a:custGeom>
              <a:avLst/>
              <a:gdLst>
                <a:gd name="T0" fmla="*/ 12 w 16"/>
                <a:gd name="T1" fmla="*/ 0 h 15"/>
                <a:gd name="T2" fmla="*/ 8 w 16"/>
                <a:gd name="T3" fmla="*/ 6 h 15"/>
                <a:gd name="T4" fmla="*/ 0 w 16"/>
                <a:gd name="T5" fmla="*/ 3 h 15"/>
                <a:gd name="T6" fmla="*/ 12 w 16"/>
                <a:gd name="T7" fmla="*/ 13 h 15"/>
                <a:gd name="T8" fmla="*/ 16 w 16"/>
                <a:gd name="T9" fmla="*/ 3 h 15"/>
                <a:gd name="T10" fmla="*/ 12 w 1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1" y="1"/>
                    <a:pt x="0" y="3"/>
                  </a:cubicBezTo>
                  <a:cubicBezTo>
                    <a:pt x="0" y="4"/>
                    <a:pt x="11" y="15"/>
                    <a:pt x="12" y="13"/>
                  </a:cubicBezTo>
                  <a:cubicBezTo>
                    <a:pt x="13" y="12"/>
                    <a:pt x="16" y="3"/>
                    <a:pt x="16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2" name="íṩ1iḍe"/>
            <p:cNvSpPr/>
            <p:nvPr/>
          </p:nvSpPr>
          <p:spPr bwMode="auto">
            <a:xfrm>
              <a:off x="4227513" y="4827588"/>
              <a:ext cx="536575" cy="452438"/>
            </a:xfrm>
            <a:custGeom>
              <a:avLst/>
              <a:gdLst>
                <a:gd name="T0" fmla="*/ 0 w 26"/>
                <a:gd name="T1" fmla="*/ 0 h 22"/>
                <a:gd name="T2" fmla="*/ 16 w 26"/>
                <a:gd name="T3" fmla="*/ 7 h 22"/>
                <a:gd name="T4" fmla="*/ 26 w 26"/>
                <a:gd name="T5" fmla="*/ 18 h 22"/>
                <a:gd name="T6" fmla="*/ 24 w 26"/>
                <a:gd name="T7" fmla="*/ 22 h 22"/>
                <a:gd name="T8" fmla="*/ 23 w 26"/>
                <a:gd name="T9" fmla="*/ 22 h 22"/>
                <a:gd name="T10" fmla="*/ 0 w 2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2">
                  <a:moveTo>
                    <a:pt x="0" y="0"/>
                  </a:moveTo>
                  <a:cubicBezTo>
                    <a:pt x="0" y="0"/>
                    <a:pt x="14" y="6"/>
                    <a:pt x="16" y="7"/>
                  </a:cubicBezTo>
                  <a:cubicBezTo>
                    <a:pt x="17" y="9"/>
                    <a:pt x="22" y="16"/>
                    <a:pt x="26" y="1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0" y="21"/>
                    <a:pt x="2" y="10"/>
                    <a:pt x="0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3" name="iṡļïḋé"/>
            <p:cNvSpPr/>
            <p:nvPr/>
          </p:nvSpPr>
          <p:spPr bwMode="auto">
            <a:xfrm>
              <a:off x="4186238" y="4827588"/>
              <a:ext cx="536575" cy="493713"/>
            </a:xfrm>
            <a:custGeom>
              <a:avLst/>
              <a:gdLst>
                <a:gd name="T0" fmla="*/ 6 w 26"/>
                <a:gd name="T1" fmla="*/ 11 h 24"/>
                <a:gd name="T2" fmla="*/ 0 w 26"/>
                <a:gd name="T3" fmla="*/ 2 h 24"/>
                <a:gd name="T4" fmla="*/ 2 w 26"/>
                <a:gd name="T5" fmla="*/ 0 h 24"/>
                <a:gd name="T6" fmla="*/ 8 w 26"/>
                <a:gd name="T7" fmla="*/ 9 h 24"/>
                <a:gd name="T8" fmla="*/ 26 w 26"/>
                <a:gd name="T9" fmla="*/ 22 h 24"/>
                <a:gd name="T10" fmla="*/ 24 w 26"/>
                <a:gd name="T11" fmla="*/ 24 h 24"/>
                <a:gd name="T12" fmla="*/ 12 w 26"/>
                <a:gd name="T13" fmla="*/ 16 h 24"/>
                <a:gd name="T14" fmla="*/ 6 w 26"/>
                <a:gd name="T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4">
                  <a:moveTo>
                    <a:pt x="6" y="11"/>
                  </a:moveTo>
                  <a:cubicBezTo>
                    <a:pt x="2" y="6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"/>
                    <a:pt x="5" y="6"/>
                    <a:pt x="8" y="9"/>
                  </a:cubicBezTo>
                  <a:cubicBezTo>
                    <a:pt x="15" y="17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0" y="21"/>
                    <a:pt x="12" y="16"/>
                  </a:cubicBezTo>
                  <a:cubicBezTo>
                    <a:pt x="10" y="14"/>
                    <a:pt x="8" y="13"/>
                    <a:pt x="6" y="1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4" name="íS1îḍe"/>
            <p:cNvSpPr/>
            <p:nvPr/>
          </p:nvSpPr>
          <p:spPr bwMode="auto">
            <a:xfrm>
              <a:off x="4206875" y="4848225"/>
              <a:ext cx="474663" cy="452438"/>
            </a:xfrm>
            <a:custGeom>
              <a:avLst/>
              <a:gdLst>
                <a:gd name="T0" fmla="*/ 0 w 23"/>
                <a:gd name="T1" fmla="*/ 1 h 22"/>
                <a:gd name="T2" fmla="*/ 6 w 23"/>
                <a:gd name="T3" fmla="*/ 9 h 22"/>
                <a:gd name="T4" fmla="*/ 11 w 23"/>
                <a:gd name="T5" fmla="*/ 14 h 22"/>
                <a:gd name="T6" fmla="*/ 23 w 23"/>
                <a:gd name="T7" fmla="*/ 22 h 22"/>
                <a:gd name="T8" fmla="*/ 23 w 23"/>
                <a:gd name="T9" fmla="*/ 21 h 22"/>
                <a:gd name="T10" fmla="*/ 6 w 23"/>
                <a:gd name="T11" fmla="*/ 8 h 22"/>
                <a:gd name="T12" fmla="*/ 1 w 23"/>
                <a:gd name="T13" fmla="*/ 0 h 22"/>
                <a:gd name="T14" fmla="*/ 0 w 23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2">
                  <a:moveTo>
                    <a:pt x="0" y="1"/>
                  </a:moveTo>
                  <a:cubicBezTo>
                    <a:pt x="0" y="2"/>
                    <a:pt x="2" y="5"/>
                    <a:pt x="6" y="9"/>
                  </a:cubicBezTo>
                  <a:cubicBezTo>
                    <a:pt x="7" y="11"/>
                    <a:pt x="9" y="13"/>
                    <a:pt x="11" y="14"/>
                  </a:cubicBezTo>
                  <a:cubicBezTo>
                    <a:pt x="18" y="19"/>
                    <a:pt x="22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13" y="16"/>
                    <a:pt x="6" y="8"/>
                  </a:cubicBezTo>
                  <a:cubicBezTo>
                    <a:pt x="4" y="6"/>
                    <a:pt x="2" y="3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5" name="ísḻiḓê"/>
            <p:cNvSpPr/>
            <p:nvPr/>
          </p:nvSpPr>
          <p:spPr bwMode="auto">
            <a:xfrm>
              <a:off x="4681538" y="4211638"/>
              <a:ext cx="1052513" cy="842963"/>
            </a:xfrm>
            <a:custGeom>
              <a:avLst/>
              <a:gdLst>
                <a:gd name="T0" fmla="*/ 9 w 51"/>
                <a:gd name="T1" fmla="*/ 41 h 41"/>
                <a:gd name="T2" fmla="*/ 0 w 51"/>
                <a:gd name="T3" fmla="*/ 36 h 41"/>
                <a:gd name="T4" fmla="*/ 4 w 51"/>
                <a:gd name="T5" fmla="*/ 28 h 41"/>
                <a:gd name="T6" fmla="*/ 15 w 51"/>
                <a:gd name="T7" fmla="*/ 6 h 41"/>
                <a:gd name="T8" fmla="*/ 51 w 51"/>
                <a:gd name="T9" fmla="*/ 5 h 41"/>
                <a:gd name="T10" fmla="*/ 51 w 51"/>
                <a:gd name="T11" fmla="*/ 16 h 41"/>
                <a:gd name="T12" fmla="*/ 23 w 51"/>
                <a:gd name="T13" fmla="*/ 18 h 41"/>
                <a:gd name="T14" fmla="*/ 9 w 51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1">
                  <a:moveTo>
                    <a:pt x="9" y="41"/>
                  </a:moveTo>
                  <a:cubicBezTo>
                    <a:pt x="5" y="41"/>
                    <a:pt x="1" y="38"/>
                    <a:pt x="0" y="36"/>
                  </a:cubicBezTo>
                  <a:cubicBezTo>
                    <a:pt x="0" y="36"/>
                    <a:pt x="2" y="32"/>
                    <a:pt x="4" y="28"/>
                  </a:cubicBezTo>
                  <a:cubicBezTo>
                    <a:pt x="7" y="21"/>
                    <a:pt x="9" y="11"/>
                    <a:pt x="15" y="6"/>
                  </a:cubicBezTo>
                  <a:cubicBezTo>
                    <a:pt x="23" y="0"/>
                    <a:pt x="51" y="5"/>
                    <a:pt x="51" y="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32" y="13"/>
                    <a:pt x="23" y="18"/>
                  </a:cubicBezTo>
                  <a:cubicBezTo>
                    <a:pt x="19" y="2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6" name="ïṧľîḍè"/>
            <p:cNvSpPr/>
            <p:nvPr/>
          </p:nvSpPr>
          <p:spPr bwMode="auto">
            <a:xfrm>
              <a:off x="5094288" y="3141663"/>
              <a:ext cx="1196975" cy="1274763"/>
            </a:xfrm>
            <a:custGeom>
              <a:avLst/>
              <a:gdLst>
                <a:gd name="T0" fmla="*/ 48 w 58"/>
                <a:gd name="T1" fmla="*/ 3 h 62"/>
                <a:gd name="T2" fmla="*/ 58 w 58"/>
                <a:gd name="T3" fmla="*/ 54 h 62"/>
                <a:gd name="T4" fmla="*/ 24 w 58"/>
                <a:gd name="T5" fmla="*/ 57 h 62"/>
                <a:gd name="T6" fmla="*/ 0 w 58"/>
                <a:gd name="T7" fmla="*/ 47 h 62"/>
                <a:gd name="T8" fmla="*/ 23 w 58"/>
                <a:gd name="T9" fmla="*/ 0 h 62"/>
                <a:gd name="T10" fmla="*/ 48 w 58"/>
                <a:gd name="T11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2">
                  <a:moveTo>
                    <a:pt x="48" y="3"/>
                  </a:moveTo>
                  <a:cubicBezTo>
                    <a:pt x="48" y="3"/>
                    <a:pt x="58" y="21"/>
                    <a:pt x="58" y="54"/>
                  </a:cubicBezTo>
                  <a:cubicBezTo>
                    <a:pt x="58" y="54"/>
                    <a:pt x="46" y="62"/>
                    <a:pt x="24" y="57"/>
                  </a:cubicBezTo>
                  <a:cubicBezTo>
                    <a:pt x="6" y="54"/>
                    <a:pt x="0" y="47"/>
                    <a:pt x="0" y="47"/>
                  </a:cubicBezTo>
                  <a:cubicBezTo>
                    <a:pt x="0" y="47"/>
                    <a:pt x="10" y="18"/>
                    <a:pt x="23" y="0"/>
                  </a:cubicBezTo>
                  <a:cubicBezTo>
                    <a:pt x="23" y="0"/>
                    <a:pt x="46" y="1"/>
                    <a:pt x="48" y="3"/>
                  </a:cubicBez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7" name="ïṣḻîḍè"/>
            <p:cNvSpPr/>
            <p:nvPr/>
          </p:nvSpPr>
          <p:spPr bwMode="auto">
            <a:xfrm>
              <a:off x="5053013" y="4025900"/>
              <a:ext cx="1258888" cy="555625"/>
            </a:xfrm>
            <a:custGeom>
              <a:avLst/>
              <a:gdLst>
                <a:gd name="T0" fmla="*/ 60 w 61"/>
                <a:gd name="T1" fmla="*/ 8 h 27"/>
                <a:gd name="T2" fmla="*/ 60 w 61"/>
                <a:gd name="T3" fmla="*/ 17 h 27"/>
                <a:gd name="T4" fmla="*/ 25 w 61"/>
                <a:gd name="T5" fmla="*/ 21 h 27"/>
                <a:gd name="T6" fmla="*/ 0 w 61"/>
                <a:gd name="T7" fmla="*/ 8 h 27"/>
                <a:gd name="T8" fmla="*/ 3 w 61"/>
                <a:gd name="T9" fmla="*/ 0 h 27"/>
                <a:gd name="T10" fmla="*/ 27 w 61"/>
                <a:gd name="T11" fmla="*/ 10 h 27"/>
                <a:gd name="T12" fmla="*/ 60 w 61"/>
                <a:gd name="T1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27">
                  <a:moveTo>
                    <a:pt x="60" y="8"/>
                  </a:moveTo>
                  <a:cubicBezTo>
                    <a:pt x="60" y="8"/>
                    <a:pt x="61" y="11"/>
                    <a:pt x="60" y="17"/>
                  </a:cubicBezTo>
                  <a:cubicBezTo>
                    <a:pt x="60" y="17"/>
                    <a:pt x="50" y="27"/>
                    <a:pt x="25" y="21"/>
                  </a:cubicBezTo>
                  <a:cubicBezTo>
                    <a:pt x="5" y="15"/>
                    <a:pt x="0" y="8"/>
                    <a:pt x="0" y="8"/>
                  </a:cubicBezTo>
                  <a:cubicBezTo>
                    <a:pt x="0" y="8"/>
                    <a:pt x="1" y="4"/>
                    <a:pt x="3" y="0"/>
                  </a:cubicBezTo>
                  <a:cubicBezTo>
                    <a:pt x="3" y="0"/>
                    <a:pt x="11" y="7"/>
                    <a:pt x="27" y="10"/>
                  </a:cubicBezTo>
                  <a:cubicBezTo>
                    <a:pt x="46" y="13"/>
                    <a:pt x="60" y="8"/>
                    <a:pt x="60" y="8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8" name="íṡliḍê"/>
            <p:cNvSpPr/>
            <p:nvPr/>
          </p:nvSpPr>
          <p:spPr bwMode="auto">
            <a:xfrm>
              <a:off x="5486400" y="3162300"/>
              <a:ext cx="330200" cy="1090613"/>
            </a:xfrm>
            <a:custGeom>
              <a:avLst/>
              <a:gdLst>
                <a:gd name="T0" fmla="*/ 0 w 16"/>
                <a:gd name="T1" fmla="*/ 53 h 53"/>
                <a:gd name="T2" fmla="*/ 15 w 16"/>
                <a:gd name="T3" fmla="*/ 0 h 53"/>
                <a:gd name="T4" fmla="*/ 16 w 16"/>
                <a:gd name="T5" fmla="*/ 1 h 53"/>
                <a:gd name="T6" fmla="*/ 2 w 16"/>
                <a:gd name="T7" fmla="*/ 53 h 53"/>
                <a:gd name="T8" fmla="*/ 0 w 16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3">
                  <a:moveTo>
                    <a:pt x="0" y="53"/>
                  </a:moveTo>
                  <a:cubicBezTo>
                    <a:pt x="2" y="27"/>
                    <a:pt x="14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3" y="27"/>
                    <a:pt x="2" y="53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9" name="iŝľíďê"/>
            <p:cNvSpPr/>
            <p:nvPr/>
          </p:nvSpPr>
          <p:spPr bwMode="auto">
            <a:xfrm>
              <a:off x="5651500" y="3389313"/>
              <a:ext cx="103188" cy="82550"/>
            </a:xfrm>
            <a:custGeom>
              <a:avLst/>
              <a:gdLst>
                <a:gd name="T0" fmla="*/ 5 w 5"/>
                <a:gd name="T1" fmla="*/ 2 h 4"/>
                <a:gd name="T2" fmla="*/ 2 w 5"/>
                <a:gd name="T3" fmla="*/ 4 h 4"/>
                <a:gd name="T4" fmla="*/ 0 w 5"/>
                <a:gd name="T5" fmla="*/ 2 h 4"/>
                <a:gd name="T6" fmla="*/ 3 w 5"/>
                <a:gd name="T7" fmla="*/ 0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0" name="işľíḍè"/>
            <p:cNvSpPr/>
            <p:nvPr/>
          </p:nvSpPr>
          <p:spPr bwMode="auto">
            <a:xfrm>
              <a:off x="5568950" y="3389313"/>
              <a:ext cx="268288" cy="82550"/>
            </a:xfrm>
            <a:custGeom>
              <a:avLst/>
              <a:gdLst>
                <a:gd name="T0" fmla="*/ 12 w 13"/>
                <a:gd name="T1" fmla="*/ 4 h 4"/>
                <a:gd name="T2" fmla="*/ 12 w 13"/>
                <a:gd name="T3" fmla="*/ 4 h 4"/>
                <a:gd name="T4" fmla="*/ 1 w 13"/>
                <a:gd name="T5" fmla="*/ 1 h 4"/>
                <a:gd name="T6" fmla="*/ 0 w 13"/>
                <a:gd name="T7" fmla="*/ 0 h 4"/>
                <a:gd name="T8" fmla="*/ 1 w 13"/>
                <a:gd name="T9" fmla="*/ 0 h 4"/>
                <a:gd name="T10" fmla="*/ 12 w 13"/>
                <a:gd name="T11" fmla="*/ 3 h 4"/>
                <a:gd name="T12" fmla="*/ 13 w 13"/>
                <a:gd name="T13" fmla="*/ 4 h 4"/>
                <a:gd name="T14" fmla="*/ 12 w 1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1" name="i$ḷíḋé"/>
            <p:cNvSpPr/>
            <p:nvPr/>
          </p:nvSpPr>
          <p:spPr bwMode="auto">
            <a:xfrm>
              <a:off x="5548313" y="3656013"/>
              <a:ext cx="103188" cy="82550"/>
            </a:xfrm>
            <a:custGeom>
              <a:avLst/>
              <a:gdLst>
                <a:gd name="T0" fmla="*/ 5 w 5"/>
                <a:gd name="T1" fmla="*/ 2 h 4"/>
                <a:gd name="T2" fmla="*/ 2 w 5"/>
                <a:gd name="T3" fmla="*/ 4 h 4"/>
                <a:gd name="T4" fmla="*/ 1 w 5"/>
                <a:gd name="T5" fmla="*/ 2 h 4"/>
                <a:gd name="T6" fmla="*/ 3 w 5"/>
                <a:gd name="T7" fmla="*/ 0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4"/>
                    <a:pt x="4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2" name="ïṡḻiďé"/>
            <p:cNvSpPr/>
            <p:nvPr/>
          </p:nvSpPr>
          <p:spPr bwMode="auto">
            <a:xfrm>
              <a:off x="5465763" y="3656013"/>
              <a:ext cx="268288" cy="82550"/>
            </a:xfrm>
            <a:custGeom>
              <a:avLst/>
              <a:gdLst>
                <a:gd name="T0" fmla="*/ 12 w 13"/>
                <a:gd name="T1" fmla="*/ 4 h 4"/>
                <a:gd name="T2" fmla="*/ 12 w 13"/>
                <a:gd name="T3" fmla="*/ 4 h 4"/>
                <a:gd name="T4" fmla="*/ 1 w 13"/>
                <a:gd name="T5" fmla="*/ 1 h 4"/>
                <a:gd name="T6" fmla="*/ 0 w 13"/>
                <a:gd name="T7" fmla="*/ 0 h 4"/>
                <a:gd name="T8" fmla="*/ 1 w 13"/>
                <a:gd name="T9" fmla="*/ 0 h 4"/>
                <a:gd name="T10" fmla="*/ 13 w 13"/>
                <a:gd name="T11" fmla="*/ 3 h 4"/>
                <a:gd name="T12" fmla="*/ 13 w 13"/>
                <a:gd name="T13" fmla="*/ 4 h 4"/>
                <a:gd name="T14" fmla="*/ 12 w 1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3" name="îṧḷîḍe"/>
            <p:cNvSpPr/>
            <p:nvPr/>
          </p:nvSpPr>
          <p:spPr bwMode="auto">
            <a:xfrm>
              <a:off x="5486400" y="3922713"/>
              <a:ext cx="103188" cy="10318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1 w 5"/>
                <a:gd name="T5" fmla="*/ 2 h 5"/>
                <a:gd name="T6" fmla="*/ 3 w 5"/>
                <a:gd name="T7" fmla="*/ 1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4" name="ïṡḷiďe"/>
            <p:cNvSpPr/>
            <p:nvPr/>
          </p:nvSpPr>
          <p:spPr bwMode="auto">
            <a:xfrm>
              <a:off x="5403850" y="3922713"/>
              <a:ext cx="268288" cy="103188"/>
            </a:xfrm>
            <a:custGeom>
              <a:avLst/>
              <a:gdLst>
                <a:gd name="T0" fmla="*/ 12 w 13"/>
                <a:gd name="T1" fmla="*/ 5 h 5"/>
                <a:gd name="T2" fmla="*/ 12 w 13"/>
                <a:gd name="T3" fmla="*/ 5 h 5"/>
                <a:gd name="T4" fmla="*/ 1 w 13"/>
                <a:gd name="T5" fmla="*/ 2 h 5"/>
                <a:gd name="T6" fmla="*/ 0 w 13"/>
                <a:gd name="T7" fmla="*/ 1 h 5"/>
                <a:gd name="T8" fmla="*/ 1 w 13"/>
                <a:gd name="T9" fmla="*/ 1 h 5"/>
                <a:gd name="T10" fmla="*/ 13 w 13"/>
                <a:gd name="T11" fmla="*/ 4 h 5"/>
                <a:gd name="T12" fmla="*/ 13 w 13"/>
                <a:gd name="T13" fmla="*/ 4 h 5"/>
                <a:gd name="T14" fmla="*/ 12 w 1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"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2" y="5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5" name="íṣḻîḑé"/>
            <p:cNvSpPr/>
            <p:nvPr/>
          </p:nvSpPr>
          <p:spPr bwMode="auto">
            <a:xfrm>
              <a:off x="4578350" y="2279650"/>
              <a:ext cx="990600" cy="1068388"/>
            </a:xfrm>
            <a:custGeom>
              <a:avLst/>
              <a:gdLst>
                <a:gd name="T0" fmla="*/ 48 w 48"/>
                <a:gd name="T1" fmla="*/ 46 h 52"/>
                <a:gd name="T2" fmla="*/ 16 w 48"/>
                <a:gd name="T3" fmla="*/ 3 h 52"/>
                <a:gd name="T4" fmla="*/ 0 w 48"/>
                <a:gd name="T5" fmla="*/ 10 h 52"/>
                <a:gd name="T6" fmla="*/ 44 w 48"/>
                <a:gd name="T7" fmla="*/ 52 h 52"/>
                <a:gd name="T8" fmla="*/ 48 w 48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6"/>
                  </a:moveTo>
                  <a:cubicBezTo>
                    <a:pt x="48" y="46"/>
                    <a:pt x="18" y="35"/>
                    <a:pt x="16" y="3"/>
                  </a:cubicBezTo>
                  <a:cubicBezTo>
                    <a:pt x="16" y="3"/>
                    <a:pt x="9" y="0"/>
                    <a:pt x="0" y="10"/>
                  </a:cubicBezTo>
                  <a:cubicBezTo>
                    <a:pt x="0" y="10"/>
                    <a:pt x="12" y="42"/>
                    <a:pt x="44" y="52"/>
                  </a:cubicBezTo>
                  <a:lnTo>
                    <a:pt x="48" y="46"/>
                  </a:ln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6" name="ïṩlíḑe"/>
            <p:cNvSpPr/>
            <p:nvPr/>
          </p:nvSpPr>
          <p:spPr bwMode="auto">
            <a:xfrm>
              <a:off x="6002338" y="3141663"/>
              <a:ext cx="1054100" cy="1008063"/>
            </a:xfrm>
            <a:custGeom>
              <a:avLst/>
              <a:gdLst>
                <a:gd name="T0" fmla="*/ 6 w 51"/>
                <a:gd name="T1" fmla="*/ 0 h 49"/>
                <a:gd name="T2" fmla="*/ 48 w 51"/>
                <a:gd name="T3" fmla="*/ 33 h 49"/>
                <a:gd name="T4" fmla="*/ 41 w 51"/>
                <a:gd name="T5" fmla="*/ 49 h 49"/>
                <a:gd name="T6" fmla="*/ 0 w 51"/>
                <a:gd name="T7" fmla="*/ 3 h 49"/>
                <a:gd name="T8" fmla="*/ 6 w 5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6" y="0"/>
                  </a:moveTo>
                  <a:cubicBezTo>
                    <a:pt x="6" y="0"/>
                    <a:pt x="17" y="30"/>
                    <a:pt x="48" y="33"/>
                  </a:cubicBezTo>
                  <a:cubicBezTo>
                    <a:pt x="48" y="33"/>
                    <a:pt x="51" y="40"/>
                    <a:pt x="41" y="49"/>
                  </a:cubicBezTo>
                  <a:cubicBezTo>
                    <a:pt x="41" y="49"/>
                    <a:pt x="9" y="36"/>
                    <a:pt x="0" y="3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7" name="îş1îḋê"/>
            <p:cNvSpPr/>
            <p:nvPr/>
          </p:nvSpPr>
          <p:spPr bwMode="auto">
            <a:xfrm>
              <a:off x="4454525" y="2155825"/>
              <a:ext cx="474663" cy="390525"/>
            </a:xfrm>
            <a:custGeom>
              <a:avLst/>
              <a:gdLst>
                <a:gd name="T0" fmla="*/ 0 w 23"/>
                <a:gd name="T1" fmla="*/ 9 h 19"/>
                <a:gd name="T2" fmla="*/ 6 w 23"/>
                <a:gd name="T3" fmla="*/ 19 h 19"/>
                <a:gd name="T4" fmla="*/ 23 w 23"/>
                <a:gd name="T5" fmla="*/ 13 h 19"/>
                <a:gd name="T6" fmla="*/ 21 w 23"/>
                <a:gd name="T7" fmla="*/ 2 h 19"/>
                <a:gd name="T8" fmla="*/ 0 w 2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0" y="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9" y="0"/>
                    <a:pt x="0" y="9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8" name="işḷïḑe"/>
            <p:cNvSpPr/>
            <p:nvPr/>
          </p:nvSpPr>
          <p:spPr bwMode="auto">
            <a:xfrm>
              <a:off x="4660900" y="1990725"/>
              <a:ext cx="2189163" cy="1624013"/>
            </a:xfrm>
            <a:custGeom>
              <a:avLst/>
              <a:gdLst>
                <a:gd name="T0" fmla="*/ 102 w 106"/>
                <a:gd name="T1" fmla="*/ 31 h 79"/>
                <a:gd name="T2" fmla="*/ 69 w 106"/>
                <a:gd name="T3" fmla="*/ 12 h 79"/>
                <a:gd name="T4" fmla="*/ 30 w 106"/>
                <a:gd name="T5" fmla="*/ 2 h 79"/>
                <a:gd name="T6" fmla="*/ 40 w 106"/>
                <a:gd name="T7" fmla="*/ 60 h 79"/>
                <a:gd name="T8" fmla="*/ 102 w 106"/>
                <a:gd name="T9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9">
                  <a:moveTo>
                    <a:pt x="102" y="31"/>
                  </a:moveTo>
                  <a:cubicBezTo>
                    <a:pt x="102" y="31"/>
                    <a:pt x="96" y="19"/>
                    <a:pt x="69" y="12"/>
                  </a:cubicBezTo>
                  <a:cubicBezTo>
                    <a:pt x="59" y="9"/>
                    <a:pt x="47" y="0"/>
                    <a:pt x="30" y="2"/>
                  </a:cubicBezTo>
                  <a:cubicBezTo>
                    <a:pt x="30" y="2"/>
                    <a:pt x="0" y="38"/>
                    <a:pt x="40" y="60"/>
                  </a:cubicBezTo>
                  <a:cubicBezTo>
                    <a:pt x="76" y="79"/>
                    <a:pt x="106" y="62"/>
                    <a:pt x="102" y="3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9" name="iṩļíḑe"/>
            <p:cNvSpPr/>
            <p:nvPr/>
          </p:nvSpPr>
          <p:spPr bwMode="auto">
            <a:xfrm>
              <a:off x="6064250" y="2813050"/>
              <a:ext cx="123825" cy="144463"/>
            </a:xfrm>
            <a:custGeom>
              <a:avLst/>
              <a:gdLst>
                <a:gd name="T0" fmla="*/ 0 w 6"/>
                <a:gd name="T1" fmla="*/ 3 h 7"/>
                <a:gd name="T2" fmla="*/ 2 w 6"/>
                <a:gd name="T3" fmla="*/ 7 h 7"/>
                <a:gd name="T4" fmla="*/ 6 w 6"/>
                <a:gd name="T5" fmla="*/ 4 h 7"/>
                <a:gd name="T6" fmla="*/ 3 w 6"/>
                <a:gd name="T7" fmla="*/ 1 h 7"/>
                <a:gd name="T8" fmla="*/ 0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5"/>
                    <a:pt x="1" y="6"/>
                    <a:pt x="2" y="7"/>
                  </a:cubicBezTo>
                  <a:cubicBezTo>
                    <a:pt x="4" y="7"/>
                    <a:pt x="6" y="6"/>
                    <a:pt x="6" y="4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0" name="îSlîďé"/>
            <p:cNvSpPr/>
            <p:nvPr/>
          </p:nvSpPr>
          <p:spPr bwMode="auto">
            <a:xfrm>
              <a:off x="5280025" y="2463800"/>
              <a:ext cx="144463" cy="123825"/>
            </a:xfrm>
            <a:custGeom>
              <a:avLst/>
              <a:gdLst>
                <a:gd name="T0" fmla="*/ 1 w 7"/>
                <a:gd name="T1" fmla="*/ 3 h 6"/>
                <a:gd name="T2" fmla="*/ 3 w 7"/>
                <a:gd name="T3" fmla="*/ 6 h 6"/>
                <a:gd name="T4" fmla="*/ 7 w 7"/>
                <a:gd name="T5" fmla="*/ 3 h 6"/>
                <a:gd name="T6" fmla="*/ 4 w 7"/>
                <a:gd name="T7" fmla="*/ 0 h 6"/>
                <a:gd name="T8" fmla="*/ 1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3"/>
                  </a:moveTo>
                  <a:cubicBezTo>
                    <a:pt x="0" y="4"/>
                    <a:pt x="2" y="6"/>
                    <a:pt x="3" y="6"/>
                  </a:cubicBezTo>
                  <a:cubicBezTo>
                    <a:pt x="5" y="6"/>
                    <a:pt x="7" y="5"/>
                    <a:pt x="7" y="3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1" name="îSḻíḋé"/>
            <p:cNvSpPr/>
            <p:nvPr/>
          </p:nvSpPr>
          <p:spPr bwMode="auto">
            <a:xfrm>
              <a:off x="5548313" y="2587625"/>
              <a:ext cx="268288" cy="369888"/>
            </a:xfrm>
            <a:custGeom>
              <a:avLst/>
              <a:gdLst>
                <a:gd name="T0" fmla="*/ 13 w 13"/>
                <a:gd name="T1" fmla="*/ 2 h 18"/>
                <a:gd name="T2" fmla="*/ 13 w 13"/>
                <a:gd name="T3" fmla="*/ 2 h 18"/>
                <a:gd name="T4" fmla="*/ 8 w 13"/>
                <a:gd name="T5" fmla="*/ 12 h 18"/>
                <a:gd name="T6" fmla="*/ 10 w 13"/>
                <a:gd name="T7" fmla="*/ 17 h 18"/>
                <a:gd name="T8" fmla="*/ 10 w 13"/>
                <a:gd name="T9" fmla="*/ 17 h 18"/>
                <a:gd name="T10" fmla="*/ 1 w 13"/>
                <a:gd name="T11" fmla="*/ 10 h 18"/>
                <a:gd name="T12" fmla="*/ 7 w 13"/>
                <a:gd name="T13" fmla="*/ 0 h 18"/>
                <a:gd name="T14" fmla="*/ 13 w 13"/>
                <a:gd name="T1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8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9" y="3"/>
                    <a:pt x="7" y="8"/>
                    <a:pt x="8" y="12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6" y="18"/>
                    <a:pt x="2" y="15"/>
                    <a:pt x="1" y="10"/>
                  </a:cubicBezTo>
                  <a:cubicBezTo>
                    <a:pt x="0" y="6"/>
                    <a:pt x="2" y="1"/>
                    <a:pt x="7" y="0"/>
                  </a:cubicBezTo>
                  <a:cubicBezTo>
                    <a:pt x="9" y="0"/>
                    <a:pt x="11" y="1"/>
                    <a:pt x="13" y="2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2" name="íṡlîdè"/>
            <p:cNvSpPr/>
            <p:nvPr/>
          </p:nvSpPr>
          <p:spPr bwMode="auto">
            <a:xfrm>
              <a:off x="5403850" y="2895600"/>
              <a:ext cx="454025" cy="369888"/>
            </a:xfrm>
            <a:custGeom>
              <a:avLst/>
              <a:gdLst>
                <a:gd name="T0" fmla="*/ 22 w 22"/>
                <a:gd name="T1" fmla="*/ 7 h 18"/>
                <a:gd name="T2" fmla="*/ 5 w 22"/>
                <a:gd name="T3" fmla="*/ 0 h 18"/>
                <a:gd name="T4" fmla="*/ 10 w 22"/>
                <a:gd name="T5" fmla="*/ 15 h 18"/>
                <a:gd name="T6" fmla="*/ 22 w 22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22" y="7"/>
                  </a:moveTo>
                  <a:cubicBezTo>
                    <a:pt x="22" y="7"/>
                    <a:pt x="12" y="8"/>
                    <a:pt x="5" y="0"/>
                  </a:cubicBezTo>
                  <a:cubicBezTo>
                    <a:pt x="5" y="0"/>
                    <a:pt x="0" y="11"/>
                    <a:pt x="10" y="15"/>
                  </a:cubicBezTo>
                  <a:cubicBezTo>
                    <a:pt x="18" y="18"/>
                    <a:pt x="22" y="7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3" name="ïs1ïďê"/>
            <p:cNvSpPr/>
            <p:nvPr/>
          </p:nvSpPr>
          <p:spPr bwMode="auto">
            <a:xfrm>
              <a:off x="5135563" y="1457325"/>
              <a:ext cx="2044700" cy="1663700"/>
            </a:xfrm>
            <a:custGeom>
              <a:avLst/>
              <a:gdLst>
                <a:gd name="T0" fmla="*/ 72 w 99"/>
                <a:gd name="T1" fmla="*/ 25 h 81"/>
                <a:gd name="T2" fmla="*/ 12 w 99"/>
                <a:gd name="T3" fmla="*/ 19 h 81"/>
                <a:gd name="T4" fmla="*/ 1 w 99"/>
                <a:gd name="T5" fmla="*/ 33 h 81"/>
                <a:gd name="T6" fmla="*/ 15 w 99"/>
                <a:gd name="T7" fmla="*/ 44 h 81"/>
                <a:gd name="T8" fmla="*/ 20 w 99"/>
                <a:gd name="T9" fmla="*/ 43 h 81"/>
                <a:gd name="T10" fmla="*/ 20 w 99"/>
                <a:gd name="T11" fmla="*/ 44 h 81"/>
                <a:gd name="T12" fmla="*/ 43 w 99"/>
                <a:gd name="T13" fmla="*/ 55 h 81"/>
                <a:gd name="T14" fmla="*/ 56 w 99"/>
                <a:gd name="T15" fmla="*/ 61 h 81"/>
                <a:gd name="T16" fmla="*/ 64 w 99"/>
                <a:gd name="T17" fmla="*/ 59 h 81"/>
                <a:gd name="T18" fmla="*/ 78 w 99"/>
                <a:gd name="T19" fmla="*/ 81 h 81"/>
                <a:gd name="T20" fmla="*/ 89 w 99"/>
                <a:gd name="T21" fmla="*/ 68 h 81"/>
                <a:gd name="T22" fmla="*/ 72 w 99"/>
                <a:gd name="T23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81">
                  <a:moveTo>
                    <a:pt x="72" y="25"/>
                  </a:moveTo>
                  <a:cubicBezTo>
                    <a:pt x="48" y="0"/>
                    <a:pt x="18" y="8"/>
                    <a:pt x="12" y="19"/>
                  </a:cubicBezTo>
                  <a:cubicBezTo>
                    <a:pt x="10" y="19"/>
                    <a:pt x="0" y="23"/>
                    <a:pt x="1" y="33"/>
                  </a:cubicBezTo>
                  <a:cubicBezTo>
                    <a:pt x="1" y="39"/>
                    <a:pt x="8" y="44"/>
                    <a:pt x="15" y="44"/>
                  </a:cubicBezTo>
                  <a:cubicBezTo>
                    <a:pt x="17" y="44"/>
                    <a:pt x="19" y="43"/>
                    <a:pt x="20" y="43"/>
                  </a:cubicBezTo>
                  <a:cubicBezTo>
                    <a:pt x="20" y="43"/>
                    <a:pt x="20" y="44"/>
                    <a:pt x="20" y="44"/>
                  </a:cubicBezTo>
                  <a:cubicBezTo>
                    <a:pt x="20" y="49"/>
                    <a:pt x="28" y="56"/>
                    <a:pt x="43" y="55"/>
                  </a:cubicBezTo>
                  <a:cubicBezTo>
                    <a:pt x="44" y="58"/>
                    <a:pt x="49" y="61"/>
                    <a:pt x="56" y="61"/>
                  </a:cubicBezTo>
                  <a:cubicBezTo>
                    <a:pt x="59" y="61"/>
                    <a:pt x="61" y="60"/>
                    <a:pt x="64" y="59"/>
                  </a:cubicBezTo>
                  <a:cubicBezTo>
                    <a:pt x="61" y="78"/>
                    <a:pt x="71" y="81"/>
                    <a:pt x="78" y="81"/>
                  </a:cubicBezTo>
                  <a:cubicBezTo>
                    <a:pt x="85" y="81"/>
                    <a:pt x="89" y="68"/>
                    <a:pt x="89" y="68"/>
                  </a:cubicBezTo>
                  <a:cubicBezTo>
                    <a:pt x="99" y="29"/>
                    <a:pt x="72" y="25"/>
                    <a:pt x="72" y="25"/>
                  </a:cubicBezTo>
                  <a:close/>
                </a:path>
              </a:pathLst>
            </a:custGeom>
            <a:solidFill>
              <a:srgbClr val="776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4" name="íṣ1îḑe"/>
            <p:cNvSpPr/>
            <p:nvPr/>
          </p:nvSpPr>
          <p:spPr bwMode="auto">
            <a:xfrm>
              <a:off x="5341938" y="1703388"/>
              <a:ext cx="928688" cy="617538"/>
            </a:xfrm>
            <a:custGeom>
              <a:avLst/>
              <a:gdLst>
                <a:gd name="T0" fmla="*/ 4 w 45"/>
                <a:gd name="T1" fmla="*/ 16 h 30"/>
                <a:gd name="T2" fmla="*/ 18 w 45"/>
                <a:gd name="T3" fmla="*/ 21 h 30"/>
                <a:gd name="T4" fmla="*/ 22 w 45"/>
                <a:gd name="T5" fmla="*/ 22 h 30"/>
                <a:gd name="T6" fmla="*/ 28 w 45"/>
                <a:gd name="T7" fmla="*/ 26 h 30"/>
                <a:gd name="T8" fmla="*/ 43 w 45"/>
                <a:gd name="T9" fmla="*/ 29 h 30"/>
                <a:gd name="T10" fmla="*/ 45 w 45"/>
                <a:gd name="T11" fmla="*/ 26 h 30"/>
                <a:gd name="T12" fmla="*/ 41 w 45"/>
                <a:gd name="T13" fmla="*/ 24 h 30"/>
                <a:gd name="T14" fmla="*/ 31 w 45"/>
                <a:gd name="T15" fmla="*/ 21 h 30"/>
                <a:gd name="T16" fmla="*/ 21 w 45"/>
                <a:gd name="T17" fmla="*/ 17 h 30"/>
                <a:gd name="T18" fmla="*/ 7 w 45"/>
                <a:gd name="T19" fmla="*/ 9 h 30"/>
                <a:gd name="T20" fmla="*/ 10 w 45"/>
                <a:gd name="T21" fmla="*/ 0 h 30"/>
                <a:gd name="T22" fmla="*/ 2 w 45"/>
                <a:gd name="T23" fmla="*/ 7 h 30"/>
                <a:gd name="T24" fmla="*/ 4 w 45"/>
                <a:gd name="T2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30">
                  <a:moveTo>
                    <a:pt x="4" y="16"/>
                  </a:moveTo>
                  <a:cubicBezTo>
                    <a:pt x="7" y="19"/>
                    <a:pt x="13" y="20"/>
                    <a:pt x="18" y="21"/>
                  </a:cubicBezTo>
                  <a:cubicBezTo>
                    <a:pt x="19" y="21"/>
                    <a:pt x="21" y="21"/>
                    <a:pt x="22" y="22"/>
                  </a:cubicBezTo>
                  <a:cubicBezTo>
                    <a:pt x="25" y="23"/>
                    <a:pt x="26" y="24"/>
                    <a:pt x="28" y="26"/>
                  </a:cubicBezTo>
                  <a:cubicBezTo>
                    <a:pt x="33" y="29"/>
                    <a:pt x="37" y="30"/>
                    <a:pt x="43" y="29"/>
                  </a:cubicBezTo>
                  <a:cubicBezTo>
                    <a:pt x="44" y="28"/>
                    <a:pt x="45" y="27"/>
                    <a:pt x="45" y="26"/>
                  </a:cubicBezTo>
                  <a:cubicBezTo>
                    <a:pt x="44" y="24"/>
                    <a:pt x="42" y="24"/>
                    <a:pt x="41" y="24"/>
                  </a:cubicBezTo>
                  <a:cubicBezTo>
                    <a:pt x="37" y="26"/>
                    <a:pt x="34" y="24"/>
                    <a:pt x="31" y="21"/>
                  </a:cubicBezTo>
                  <a:cubicBezTo>
                    <a:pt x="28" y="19"/>
                    <a:pt x="25" y="18"/>
                    <a:pt x="21" y="17"/>
                  </a:cubicBezTo>
                  <a:cubicBezTo>
                    <a:pt x="16" y="16"/>
                    <a:pt x="7" y="15"/>
                    <a:pt x="7" y="9"/>
                  </a:cubicBezTo>
                  <a:cubicBezTo>
                    <a:pt x="7" y="9"/>
                    <a:pt x="7" y="2"/>
                    <a:pt x="10" y="0"/>
                  </a:cubicBezTo>
                  <a:cubicBezTo>
                    <a:pt x="10" y="0"/>
                    <a:pt x="4" y="3"/>
                    <a:pt x="2" y="7"/>
                  </a:cubicBezTo>
                  <a:cubicBezTo>
                    <a:pt x="2" y="7"/>
                    <a:pt x="0" y="12"/>
                    <a:pt x="4" y="16"/>
                  </a:cubicBezTo>
                  <a:close/>
                </a:path>
              </a:pathLst>
            </a:custGeom>
            <a:solidFill>
              <a:srgbClr val="958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5" name="ïṩḻiḑè"/>
            <p:cNvSpPr/>
            <p:nvPr/>
          </p:nvSpPr>
          <p:spPr bwMode="auto">
            <a:xfrm>
              <a:off x="5672138" y="1600200"/>
              <a:ext cx="1508125" cy="1520825"/>
            </a:xfrm>
            <a:custGeom>
              <a:avLst/>
              <a:gdLst>
                <a:gd name="T0" fmla="*/ 46 w 73"/>
                <a:gd name="T1" fmla="*/ 19 h 74"/>
                <a:gd name="T2" fmla="*/ 0 w 73"/>
                <a:gd name="T3" fmla="*/ 3 h 74"/>
                <a:gd name="T4" fmla="*/ 11 w 73"/>
                <a:gd name="T5" fmla="*/ 15 h 74"/>
                <a:gd name="T6" fmla="*/ 46 w 73"/>
                <a:gd name="T7" fmla="*/ 32 h 74"/>
                <a:gd name="T8" fmla="*/ 62 w 73"/>
                <a:gd name="T9" fmla="*/ 52 h 74"/>
                <a:gd name="T10" fmla="*/ 54 w 73"/>
                <a:gd name="T11" fmla="*/ 59 h 74"/>
                <a:gd name="T12" fmla="*/ 44 w 73"/>
                <a:gd name="T13" fmla="*/ 60 h 74"/>
                <a:gd name="T14" fmla="*/ 37 w 73"/>
                <a:gd name="T15" fmla="*/ 57 h 74"/>
                <a:gd name="T16" fmla="*/ 52 w 73"/>
                <a:gd name="T17" fmla="*/ 74 h 74"/>
                <a:gd name="T18" fmla="*/ 61 w 73"/>
                <a:gd name="T19" fmla="*/ 67 h 74"/>
                <a:gd name="T20" fmla="*/ 61 w 73"/>
                <a:gd name="T21" fmla="*/ 67 h 74"/>
                <a:gd name="T22" fmla="*/ 63 w 73"/>
                <a:gd name="T23" fmla="*/ 61 h 74"/>
                <a:gd name="T24" fmla="*/ 46 w 73"/>
                <a:gd name="T25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4">
                  <a:moveTo>
                    <a:pt x="46" y="19"/>
                  </a:moveTo>
                  <a:cubicBezTo>
                    <a:pt x="30" y="2"/>
                    <a:pt x="12" y="0"/>
                    <a:pt x="0" y="3"/>
                  </a:cubicBezTo>
                  <a:cubicBezTo>
                    <a:pt x="0" y="6"/>
                    <a:pt x="3" y="12"/>
                    <a:pt x="11" y="15"/>
                  </a:cubicBezTo>
                  <a:cubicBezTo>
                    <a:pt x="23" y="20"/>
                    <a:pt x="39" y="31"/>
                    <a:pt x="46" y="32"/>
                  </a:cubicBezTo>
                  <a:cubicBezTo>
                    <a:pt x="59" y="35"/>
                    <a:pt x="63" y="43"/>
                    <a:pt x="62" y="52"/>
                  </a:cubicBezTo>
                  <a:cubicBezTo>
                    <a:pt x="62" y="54"/>
                    <a:pt x="59" y="60"/>
                    <a:pt x="54" y="59"/>
                  </a:cubicBezTo>
                  <a:cubicBezTo>
                    <a:pt x="51" y="56"/>
                    <a:pt x="50" y="57"/>
                    <a:pt x="44" y="60"/>
                  </a:cubicBezTo>
                  <a:cubicBezTo>
                    <a:pt x="38" y="62"/>
                    <a:pt x="38" y="53"/>
                    <a:pt x="37" y="57"/>
                  </a:cubicBezTo>
                  <a:cubicBezTo>
                    <a:pt x="37" y="71"/>
                    <a:pt x="46" y="74"/>
                    <a:pt x="52" y="74"/>
                  </a:cubicBezTo>
                  <a:cubicBezTo>
                    <a:pt x="56" y="74"/>
                    <a:pt x="59" y="70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2" y="64"/>
                    <a:pt x="63" y="61"/>
                    <a:pt x="63" y="61"/>
                  </a:cubicBezTo>
                  <a:cubicBezTo>
                    <a:pt x="73" y="22"/>
                    <a:pt x="46" y="19"/>
                    <a:pt x="46" y="19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6" name="ïş1íďe"/>
            <p:cNvSpPr/>
            <p:nvPr/>
          </p:nvSpPr>
          <p:spPr bwMode="auto">
            <a:xfrm>
              <a:off x="6602413" y="1292225"/>
              <a:ext cx="206375" cy="165100"/>
            </a:xfrm>
            <a:custGeom>
              <a:avLst/>
              <a:gdLst>
                <a:gd name="T0" fmla="*/ 1 w 10"/>
                <a:gd name="T1" fmla="*/ 2 h 8"/>
                <a:gd name="T2" fmla="*/ 3 w 10"/>
                <a:gd name="T3" fmla="*/ 7 h 8"/>
                <a:gd name="T4" fmla="*/ 9 w 10"/>
                <a:gd name="T5" fmla="*/ 6 h 8"/>
                <a:gd name="T6" fmla="*/ 7 w 10"/>
                <a:gd name="T7" fmla="*/ 1 h 8"/>
                <a:gd name="T8" fmla="*/ 1 w 10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2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8"/>
                    <a:pt x="8" y="8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A21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7" name="iṣḷiḍe"/>
            <p:cNvSpPr/>
            <p:nvPr/>
          </p:nvSpPr>
          <p:spPr bwMode="auto">
            <a:xfrm>
              <a:off x="6664325" y="1312863"/>
              <a:ext cx="144463" cy="144463"/>
            </a:xfrm>
            <a:custGeom>
              <a:avLst/>
              <a:gdLst>
                <a:gd name="T0" fmla="*/ 6 w 7"/>
                <a:gd name="T1" fmla="*/ 5 h 7"/>
                <a:gd name="T2" fmla="*/ 5 w 7"/>
                <a:gd name="T3" fmla="*/ 1 h 7"/>
                <a:gd name="T4" fmla="*/ 3 w 7"/>
                <a:gd name="T5" fmla="*/ 1 h 7"/>
                <a:gd name="T6" fmla="*/ 0 w 7"/>
                <a:gd name="T7" fmla="*/ 5 h 7"/>
                <a:gd name="T8" fmla="*/ 2 w 7"/>
                <a:gd name="T9" fmla="*/ 7 h 7"/>
                <a:gd name="T10" fmla="*/ 6 w 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6" y="5"/>
                  </a:moveTo>
                  <a:cubicBezTo>
                    <a:pt x="7" y="4"/>
                    <a:pt x="6" y="2"/>
                    <a:pt x="5" y="1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solidFill>
              <a:srgbClr val="B04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8" name="ïṥliḑè"/>
            <p:cNvSpPr/>
            <p:nvPr/>
          </p:nvSpPr>
          <p:spPr bwMode="auto">
            <a:xfrm>
              <a:off x="5878513" y="1209675"/>
              <a:ext cx="1260475" cy="966788"/>
            </a:xfrm>
            <a:custGeom>
              <a:avLst/>
              <a:gdLst>
                <a:gd name="T0" fmla="*/ 0 w 61"/>
                <a:gd name="T1" fmla="*/ 18 h 47"/>
                <a:gd name="T2" fmla="*/ 40 w 61"/>
                <a:gd name="T3" fmla="*/ 8 h 47"/>
                <a:gd name="T4" fmla="*/ 54 w 61"/>
                <a:gd name="T5" fmla="*/ 47 h 47"/>
                <a:gd name="T6" fmla="*/ 0 w 61"/>
                <a:gd name="T7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47">
                  <a:moveTo>
                    <a:pt x="0" y="18"/>
                  </a:moveTo>
                  <a:cubicBezTo>
                    <a:pt x="7" y="5"/>
                    <a:pt x="25" y="0"/>
                    <a:pt x="40" y="8"/>
                  </a:cubicBezTo>
                  <a:cubicBezTo>
                    <a:pt x="55" y="16"/>
                    <a:pt x="61" y="34"/>
                    <a:pt x="54" y="47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9" name="ïş1íḋè"/>
            <p:cNvSpPr/>
            <p:nvPr/>
          </p:nvSpPr>
          <p:spPr bwMode="auto">
            <a:xfrm>
              <a:off x="5981700" y="1250950"/>
              <a:ext cx="909638" cy="431800"/>
            </a:xfrm>
            <a:custGeom>
              <a:avLst/>
              <a:gdLst>
                <a:gd name="T0" fmla="*/ 27 w 44"/>
                <a:gd name="T1" fmla="*/ 20 h 21"/>
                <a:gd name="T2" fmla="*/ 44 w 44"/>
                <a:gd name="T3" fmla="*/ 13 h 21"/>
                <a:gd name="T4" fmla="*/ 35 w 44"/>
                <a:gd name="T5" fmla="*/ 6 h 21"/>
                <a:gd name="T6" fmla="*/ 0 w 44"/>
                <a:gd name="T7" fmla="*/ 9 h 21"/>
                <a:gd name="T8" fmla="*/ 27 w 44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1">
                  <a:moveTo>
                    <a:pt x="27" y="20"/>
                  </a:moveTo>
                  <a:cubicBezTo>
                    <a:pt x="37" y="21"/>
                    <a:pt x="42" y="17"/>
                    <a:pt x="44" y="13"/>
                  </a:cubicBezTo>
                  <a:cubicBezTo>
                    <a:pt x="42" y="11"/>
                    <a:pt x="39" y="8"/>
                    <a:pt x="35" y="6"/>
                  </a:cubicBezTo>
                  <a:cubicBezTo>
                    <a:pt x="23" y="0"/>
                    <a:pt x="9" y="1"/>
                    <a:pt x="0" y="9"/>
                  </a:cubicBezTo>
                  <a:cubicBezTo>
                    <a:pt x="5" y="13"/>
                    <a:pt x="15" y="19"/>
                    <a:pt x="27" y="20"/>
                  </a:cubicBezTo>
                  <a:close/>
                </a:path>
              </a:pathLst>
            </a:custGeom>
            <a:solidFill>
              <a:srgbClr val="F16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0" name="îSľïḍê"/>
            <p:cNvSpPr/>
            <p:nvPr/>
          </p:nvSpPr>
          <p:spPr bwMode="auto">
            <a:xfrm>
              <a:off x="6105525" y="1333500"/>
              <a:ext cx="827088" cy="698500"/>
            </a:xfrm>
            <a:custGeom>
              <a:avLst/>
              <a:gdLst>
                <a:gd name="T0" fmla="*/ 0 w 40"/>
                <a:gd name="T1" fmla="*/ 18 h 34"/>
                <a:gd name="T2" fmla="*/ 29 w 40"/>
                <a:gd name="T3" fmla="*/ 2 h 34"/>
                <a:gd name="T4" fmla="*/ 30 w 40"/>
                <a:gd name="T5" fmla="*/ 34 h 34"/>
                <a:gd name="T6" fmla="*/ 0 w 40"/>
                <a:gd name="T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0" y="18"/>
                  </a:moveTo>
                  <a:cubicBezTo>
                    <a:pt x="4" y="13"/>
                    <a:pt x="14" y="0"/>
                    <a:pt x="29" y="2"/>
                  </a:cubicBezTo>
                  <a:cubicBezTo>
                    <a:pt x="29" y="2"/>
                    <a:pt x="40" y="13"/>
                    <a:pt x="30" y="3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21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1" name="îṡḷîḓe"/>
            <p:cNvSpPr/>
            <p:nvPr/>
          </p:nvSpPr>
          <p:spPr bwMode="auto">
            <a:xfrm>
              <a:off x="6208713" y="1333500"/>
              <a:ext cx="600075" cy="328613"/>
            </a:xfrm>
            <a:custGeom>
              <a:avLst/>
              <a:gdLst>
                <a:gd name="T0" fmla="*/ 24 w 29"/>
                <a:gd name="T1" fmla="*/ 2 h 16"/>
                <a:gd name="T2" fmla="*/ 0 w 29"/>
                <a:gd name="T3" fmla="*/ 12 h 16"/>
                <a:gd name="T4" fmla="*/ 16 w 29"/>
                <a:gd name="T5" fmla="*/ 16 h 16"/>
                <a:gd name="T6" fmla="*/ 29 w 29"/>
                <a:gd name="T7" fmla="*/ 14 h 16"/>
                <a:gd name="T8" fmla="*/ 24 w 29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4" y="2"/>
                  </a:moveTo>
                  <a:cubicBezTo>
                    <a:pt x="14" y="0"/>
                    <a:pt x="6" y="6"/>
                    <a:pt x="0" y="12"/>
                  </a:cubicBezTo>
                  <a:cubicBezTo>
                    <a:pt x="5" y="14"/>
                    <a:pt x="10" y="15"/>
                    <a:pt x="16" y="16"/>
                  </a:cubicBezTo>
                  <a:cubicBezTo>
                    <a:pt x="22" y="16"/>
                    <a:pt x="26" y="15"/>
                    <a:pt x="29" y="14"/>
                  </a:cubicBezTo>
                  <a:cubicBezTo>
                    <a:pt x="28" y="6"/>
                    <a:pt x="24" y="2"/>
                    <a:pt x="24" y="2"/>
                  </a:cubicBezTo>
                  <a:close/>
                </a:path>
              </a:pathLst>
            </a:custGeom>
            <a:solidFill>
              <a:srgbClr val="B04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2" name="íṡlïḓè"/>
            <p:cNvSpPr/>
            <p:nvPr/>
          </p:nvSpPr>
          <p:spPr bwMode="auto">
            <a:xfrm>
              <a:off x="5795963" y="1519238"/>
              <a:ext cx="1281113" cy="781050"/>
            </a:xfrm>
            <a:custGeom>
              <a:avLst/>
              <a:gdLst>
                <a:gd name="T0" fmla="*/ 6 w 62"/>
                <a:gd name="T1" fmla="*/ 0 h 38"/>
                <a:gd name="T2" fmla="*/ 30 w 62"/>
                <a:gd name="T3" fmla="*/ 16 h 38"/>
                <a:gd name="T4" fmla="*/ 59 w 62"/>
                <a:gd name="T5" fmla="*/ 29 h 38"/>
                <a:gd name="T6" fmla="*/ 57 w 62"/>
                <a:gd name="T7" fmla="*/ 38 h 38"/>
                <a:gd name="T8" fmla="*/ 25 w 62"/>
                <a:gd name="T9" fmla="*/ 23 h 38"/>
                <a:gd name="T10" fmla="*/ 0 w 62"/>
                <a:gd name="T11" fmla="*/ 7 h 38"/>
                <a:gd name="T12" fmla="*/ 6 w 62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8">
                  <a:moveTo>
                    <a:pt x="6" y="0"/>
                  </a:moveTo>
                  <a:cubicBezTo>
                    <a:pt x="6" y="0"/>
                    <a:pt x="13" y="9"/>
                    <a:pt x="30" y="16"/>
                  </a:cubicBezTo>
                  <a:cubicBezTo>
                    <a:pt x="48" y="23"/>
                    <a:pt x="59" y="29"/>
                    <a:pt x="59" y="29"/>
                  </a:cubicBezTo>
                  <a:cubicBezTo>
                    <a:pt x="59" y="29"/>
                    <a:pt x="62" y="35"/>
                    <a:pt x="57" y="38"/>
                  </a:cubicBezTo>
                  <a:cubicBezTo>
                    <a:pt x="57" y="38"/>
                    <a:pt x="41" y="30"/>
                    <a:pt x="25" y="23"/>
                  </a:cubicBezTo>
                  <a:cubicBezTo>
                    <a:pt x="9" y="15"/>
                    <a:pt x="0" y="7"/>
                    <a:pt x="0" y="7"/>
                  </a:cubicBezTo>
                  <a:cubicBezTo>
                    <a:pt x="0" y="7"/>
                    <a:pt x="0" y="0"/>
                    <a:pt x="6" y="0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3" name="islïḓe"/>
            <p:cNvSpPr/>
            <p:nvPr/>
          </p:nvSpPr>
          <p:spPr bwMode="auto">
            <a:xfrm>
              <a:off x="5816600" y="1539875"/>
              <a:ext cx="309563" cy="266700"/>
            </a:xfrm>
            <a:custGeom>
              <a:avLst/>
              <a:gdLst>
                <a:gd name="T0" fmla="*/ 4 w 15"/>
                <a:gd name="T1" fmla="*/ 0 h 13"/>
                <a:gd name="T2" fmla="*/ 10 w 15"/>
                <a:gd name="T3" fmla="*/ 6 h 13"/>
                <a:gd name="T4" fmla="*/ 8 w 15"/>
                <a:gd name="T5" fmla="*/ 9 h 13"/>
                <a:gd name="T6" fmla="*/ 12 w 15"/>
                <a:gd name="T7" fmla="*/ 12 h 13"/>
                <a:gd name="T8" fmla="*/ 14 w 15"/>
                <a:gd name="T9" fmla="*/ 10 h 13"/>
                <a:gd name="T10" fmla="*/ 12 w 15"/>
                <a:gd name="T11" fmla="*/ 8 h 13"/>
                <a:gd name="T12" fmla="*/ 11 w 15"/>
                <a:gd name="T13" fmla="*/ 9 h 13"/>
                <a:gd name="T14" fmla="*/ 12 w 15"/>
                <a:gd name="T15" fmla="*/ 10 h 13"/>
                <a:gd name="T16" fmla="*/ 12 w 15"/>
                <a:gd name="T17" fmla="*/ 11 h 13"/>
                <a:gd name="T18" fmla="*/ 10 w 15"/>
                <a:gd name="T19" fmla="*/ 9 h 13"/>
                <a:gd name="T20" fmla="*/ 11 w 15"/>
                <a:gd name="T21" fmla="*/ 7 h 13"/>
                <a:gd name="T22" fmla="*/ 15 w 15"/>
                <a:gd name="T23" fmla="*/ 10 h 13"/>
                <a:gd name="T24" fmla="*/ 12 w 15"/>
                <a:gd name="T25" fmla="*/ 13 h 13"/>
                <a:gd name="T26" fmla="*/ 11 w 15"/>
                <a:gd name="T27" fmla="*/ 13 h 13"/>
                <a:gd name="T28" fmla="*/ 11 w 15"/>
                <a:gd name="T29" fmla="*/ 13 h 13"/>
                <a:gd name="T30" fmla="*/ 6 w 15"/>
                <a:gd name="T31" fmla="*/ 10 h 13"/>
                <a:gd name="T32" fmla="*/ 7 w 15"/>
                <a:gd name="T33" fmla="*/ 9 h 13"/>
                <a:gd name="T34" fmla="*/ 7 w 15"/>
                <a:gd name="T35" fmla="*/ 9 h 13"/>
                <a:gd name="T36" fmla="*/ 9 w 15"/>
                <a:gd name="T37" fmla="*/ 6 h 13"/>
                <a:gd name="T38" fmla="*/ 4 w 15"/>
                <a:gd name="T39" fmla="*/ 2 h 13"/>
                <a:gd name="T40" fmla="*/ 2 w 15"/>
                <a:gd name="T41" fmla="*/ 5 h 13"/>
                <a:gd name="T42" fmla="*/ 5 w 15"/>
                <a:gd name="T43" fmla="*/ 7 h 13"/>
                <a:gd name="T44" fmla="*/ 5 w 15"/>
                <a:gd name="T45" fmla="*/ 6 h 13"/>
                <a:gd name="T46" fmla="*/ 3 w 15"/>
                <a:gd name="T47" fmla="*/ 5 h 13"/>
                <a:gd name="T48" fmla="*/ 4 w 15"/>
                <a:gd name="T49" fmla="*/ 4 h 13"/>
                <a:gd name="T50" fmla="*/ 7 w 15"/>
                <a:gd name="T51" fmla="*/ 6 h 13"/>
                <a:gd name="T52" fmla="*/ 5 w 15"/>
                <a:gd name="T53" fmla="*/ 9 h 13"/>
                <a:gd name="T54" fmla="*/ 0 w 15"/>
                <a:gd name="T55" fmla="*/ 5 h 13"/>
                <a:gd name="T56" fmla="*/ 3 w 15"/>
                <a:gd name="T57" fmla="*/ 1 h 13"/>
                <a:gd name="T58" fmla="*/ 3 w 15"/>
                <a:gd name="T59" fmla="*/ 1 h 13"/>
                <a:gd name="T60" fmla="*/ 4 w 15"/>
                <a:gd name="T6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6" y="2"/>
                    <a:pt x="8" y="4"/>
                    <a:pt x="10" y="6"/>
                  </a:cubicBezTo>
                  <a:cubicBezTo>
                    <a:pt x="9" y="7"/>
                    <a:pt x="9" y="8"/>
                    <a:pt x="8" y="9"/>
                  </a:cubicBezTo>
                  <a:cubicBezTo>
                    <a:pt x="9" y="10"/>
                    <a:pt x="11" y="11"/>
                    <a:pt x="12" y="12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3" y="8"/>
                    <a:pt x="14" y="9"/>
                    <a:pt x="15" y="10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2"/>
                    <a:pt x="8" y="11"/>
                    <a:pt x="6" y="10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7" y="5"/>
                    <a:pt x="6" y="4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1" y="4"/>
                    <a:pt x="2" y="3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4" name="ïşḻídé"/>
            <p:cNvSpPr/>
            <p:nvPr/>
          </p:nvSpPr>
          <p:spPr bwMode="auto">
            <a:xfrm>
              <a:off x="6105525" y="1744663"/>
              <a:ext cx="288925" cy="225425"/>
            </a:xfrm>
            <a:custGeom>
              <a:avLst/>
              <a:gdLst>
                <a:gd name="T0" fmla="*/ 2 w 14"/>
                <a:gd name="T1" fmla="*/ 0 h 11"/>
                <a:gd name="T2" fmla="*/ 9 w 14"/>
                <a:gd name="T3" fmla="*/ 4 h 11"/>
                <a:gd name="T4" fmla="*/ 7 w 14"/>
                <a:gd name="T5" fmla="*/ 7 h 11"/>
                <a:gd name="T6" fmla="*/ 12 w 14"/>
                <a:gd name="T7" fmla="*/ 10 h 11"/>
                <a:gd name="T8" fmla="*/ 13 w 14"/>
                <a:gd name="T9" fmla="*/ 7 h 11"/>
                <a:gd name="T10" fmla="*/ 10 w 14"/>
                <a:gd name="T11" fmla="*/ 6 h 11"/>
                <a:gd name="T12" fmla="*/ 10 w 14"/>
                <a:gd name="T13" fmla="*/ 6 h 11"/>
                <a:gd name="T14" fmla="*/ 12 w 14"/>
                <a:gd name="T15" fmla="*/ 7 h 11"/>
                <a:gd name="T16" fmla="*/ 11 w 14"/>
                <a:gd name="T17" fmla="*/ 8 h 11"/>
                <a:gd name="T18" fmla="*/ 9 w 14"/>
                <a:gd name="T19" fmla="*/ 7 h 11"/>
                <a:gd name="T20" fmla="*/ 10 w 14"/>
                <a:gd name="T21" fmla="*/ 4 h 11"/>
                <a:gd name="T22" fmla="*/ 14 w 14"/>
                <a:gd name="T23" fmla="*/ 7 h 11"/>
                <a:gd name="T24" fmla="*/ 12 w 14"/>
                <a:gd name="T25" fmla="*/ 11 h 11"/>
                <a:gd name="T26" fmla="*/ 11 w 14"/>
                <a:gd name="T27" fmla="*/ 11 h 11"/>
                <a:gd name="T28" fmla="*/ 11 w 14"/>
                <a:gd name="T29" fmla="*/ 11 h 11"/>
                <a:gd name="T30" fmla="*/ 5 w 14"/>
                <a:gd name="T31" fmla="*/ 7 h 11"/>
                <a:gd name="T32" fmla="*/ 6 w 14"/>
                <a:gd name="T33" fmla="*/ 6 h 11"/>
                <a:gd name="T34" fmla="*/ 6 w 14"/>
                <a:gd name="T35" fmla="*/ 7 h 11"/>
                <a:gd name="T36" fmla="*/ 7 w 14"/>
                <a:gd name="T37" fmla="*/ 4 h 11"/>
                <a:gd name="T38" fmla="*/ 3 w 14"/>
                <a:gd name="T39" fmla="*/ 1 h 11"/>
                <a:gd name="T40" fmla="*/ 1 w 14"/>
                <a:gd name="T41" fmla="*/ 4 h 11"/>
                <a:gd name="T42" fmla="*/ 4 w 14"/>
                <a:gd name="T43" fmla="*/ 5 h 11"/>
                <a:gd name="T44" fmla="*/ 4 w 14"/>
                <a:gd name="T45" fmla="*/ 4 h 11"/>
                <a:gd name="T46" fmla="*/ 2 w 14"/>
                <a:gd name="T47" fmla="*/ 3 h 11"/>
                <a:gd name="T48" fmla="*/ 3 w 14"/>
                <a:gd name="T49" fmla="*/ 3 h 11"/>
                <a:gd name="T50" fmla="*/ 5 w 14"/>
                <a:gd name="T51" fmla="*/ 4 h 11"/>
                <a:gd name="T52" fmla="*/ 4 w 14"/>
                <a:gd name="T53" fmla="*/ 7 h 11"/>
                <a:gd name="T54" fmla="*/ 0 w 14"/>
                <a:gd name="T55" fmla="*/ 4 h 11"/>
                <a:gd name="T56" fmla="*/ 2 w 14"/>
                <a:gd name="T57" fmla="*/ 1 h 11"/>
                <a:gd name="T58" fmla="*/ 2 w 14"/>
                <a:gd name="T59" fmla="*/ 1 h 11"/>
                <a:gd name="T60" fmla="*/ 2 w 14"/>
                <a:gd name="T6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1">
                  <a:moveTo>
                    <a:pt x="2" y="0"/>
                  </a:moveTo>
                  <a:cubicBezTo>
                    <a:pt x="4" y="1"/>
                    <a:pt x="7" y="2"/>
                    <a:pt x="9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8" y="8"/>
                    <a:pt x="10" y="9"/>
                    <a:pt x="12" y="10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2" y="7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0" y="8"/>
                    <a:pt x="9" y="7"/>
                    <a:pt x="9" y="7"/>
                  </a:cubicBezTo>
                  <a:cubicBezTo>
                    <a:pt x="9" y="6"/>
                    <a:pt x="10" y="5"/>
                    <a:pt x="10" y="4"/>
                  </a:cubicBezTo>
                  <a:cubicBezTo>
                    <a:pt x="11" y="5"/>
                    <a:pt x="13" y="6"/>
                    <a:pt x="14" y="7"/>
                  </a:cubicBezTo>
                  <a:cubicBezTo>
                    <a:pt x="14" y="8"/>
                    <a:pt x="13" y="10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9"/>
                    <a:pt x="7" y="8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6"/>
                    <a:pt x="7" y="5"/>
                    <a:pt x="7" y="4"/>
                  </a:cubicBezTo>
                  <a:cubicBezTo>
                    <a:pt x="6" y="3"/>
                    <a:pt x="4" y="2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3" y="6"/>
                    <a:pt x="1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5" name="íṩļîďê"/>
            <p:cNvSpPr/>
            <p:nvPr/>
          </p:nvSpPr>
          <p:spPr bwMode="auto">
            <a:xfrm>
              <a:off x="6394450" y="1889125"/>
              <a:ext cx="311150" cy="225425"/>
            </a:xfrm>
            <a:custGeom>
              <a:avLst/>
              <a:gdLst>
                <a:gd name="T0" fmla="*/ 2 w 15"/>
                <a:gd name="T1" fmla="*/ 0 h 11"/>
                <a:gd name="T2" fmla="*/ 9 w 15"/>
                <a:gd name="T3" fmla="*/ 4 h 11"/>
                <a:gd name="T4" fmla="*/ 7 w 15"/>
                <a:gd name="T5" fmla="*/ 7 h 11"/>
                <a:gd name="T6" fmla="*/ 12 w 15"/>
                <a:gd name="T7" fmla="*/ 10 h 11"/>
                <a:gd name="T8" fmla="*/ 13 w 15"/>
                <a:gd name="T9" fmla="*/ 7 h 11"/>
                <a:gd name="T10" fmla="*/ 11 w 15"/>
                <a:gd name="T11" fmla="*/ 6 h 11"/>
                <a:gd name="T12" fmla="*/ 10 w 15"/>
                <a:gd name="T13" fmla="*/ 7 h 11"/>
                <a:gd name="T14" fmla="*/ 12 w 15"/>
                <a:gd name="T15" fmla="*/ 7 h 11"/>
                <a:gd name="T16" fmla="*/ 12 w 15"/>
                <a:gd name="T17" fmla="*/ 8 h 11"/>
                <a:gd name="T18" fmla="*/ 9 w 15"/>
                <a:gd name="T19" fmla="*/ 7 h 11"/>
                <a:gd name="T20" fmla="*/ 10 w 15"/>
                <a:gd name="T21" fmla="*/ 5 h 11"/>
                <a:gd name="T22" fmla="*/ 15 w 15"/>
                <a:gd name="T23" fmla="*/ 7 h 11"/>
                <a:gd name="T24" fmla="*/ 13 w 15"/>
                <a:gd name="T25" fmla="*/ 11 h 11"/>
                <a:gd name="T26" fmla="*/ 12 w 15"/>
                <a:gd name="T27" fmla="*/ 11 h 11"/>
                <a:gd name="T28" fmla="*/ 12 w 15"/>
                <a:gd name="T29" fmla="*/ 11 h 11"/>
                <a:gd name="T30" fmla="*/ 6 w 15"/>
                <a:gd name="T31" fmla="*/ 8 h 11"/>
                <a:gd name="T32" fmla="*/ 6 w 15"/>
                <a:gd name="T33" fmla="*/ 7 h 11"/>
                <a:gd name="T34" fmla="*/ 6 w 15"/>
                <a:gd name="T35" fmla="*/ 7 h 11"/>
                <a:gd name="T36" fmla="*/ 8 w 15"/>
                <a:gd name="T37" fmla="*/ 4 h 11"/>
                <a:gd name="T38" fmla="*/ 3 w 15"/>
                <a:gd name="T39" fmla="*/ 2 h 11"/>
                <a:gd name="T40" fmla="*/ 1 w 15"/>
                <a:gd name="T41" fmla="*/ 4 h 11"/>
                <a:gd name="T42" fmla="*/ 4 w 15"/>
                <a:gd name="T43" fmla="*/ 6 h 11"/>
                <a:gd name="T44" fmla="*/ 4 w 15"/>
                <a:gd name="T45" fmla="*/ 5 h 11"/>
                <a:gd name="T46" fmla="*/ 3 w 15"/>
                <a:gd name="T47" fmla="*/ 4 h 11"/>
                <a:gd name="T48" fmla="*/ 3 w 15"/>
                <a:gd name="T49" fmla="*/ 3 h 11"/>
                <a:gd name="T50" fmla="*/ 6 w 15"/>
                <a:gd name="T51" fmla="*/ 5 h 11"/>
                <a:gd name="T52" fmla="*/ 4 w 15"/>
                <a:gd name="T53" fmla="*/ 7 h 11"/>
                <a:gd name="T54" fmla="*/ 0 w 15"/>
                <a:gd name="T55" fmla="*/ 5 h 11"/>
                <a:gd name="T56" fmla="*/ 2 w 15"/>
                <a:gd name="T57" fmla="*/ 1 h 11"/>
                <a:gd name="T58" fmla="*/ 2 w 15"/>
                <a:gd name="T59" fmla="*/ 1 h 11"/>
                <a:gd name="T60" fmla="*/ 2 w 15"/>
                <a:gd name="T6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1">
                  <a:moveTo>
                    <a:pt x="2" y="0"/>
                  </a:moveTo>
                  <a:cubicBezTo>
                    <a:pt x="4" y="2"/>
                    <a:pt x="7" y="3"/>
                    <a:pt x="9" y="4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9" y="8"/>
                    <a:pt x="11" y="9"/>
                    <a:pt x="12" y="10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2" y="5"/>
                    <a:pt x="13" y="6"/>
                    <a:pt x="15" y="7"/>
                  </a:cubicBezTo>
                  <a:cubicBezTo>
                    <a:pt x="14" y="8"/>
                    <a:pt x="13" y="10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6" y="3"/>
                    <a:pt x="4" y="3"/>
                    <a:pt x="3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6" name="îślïḍê"/>
            <p:cNvSpPr/>
            <p:nvPr/>
          </p:nvSpPr>
          <p:spPr bwMode="auto">
            <a:xfrm>
              <a:off x="6684963" y="2032000"/>
              <a:ext cx="330200" cy="247650"/>
            </a:xfrm>
            <a:custGeom>
              <a:avLst/>
              <a:gdLst>
                <a:gd name="T0" fmla="*/ 2 w 16"/>
                <a:gd name="T1" fmla="*/ 0 h 12"/>
                <a:gd name="T2" fmla="*/ 9 w 16"/>
                <a:gd name="T3" fmla="*/ 3 h 12"/>
                <a:gd name="T4" fmla="*/ 7 w 16"/>
                <a:gd name="T5" fmla="*/ 7 h 12"/>
                <a:gd name="T6" fmla="*/ 13 w 16"/>
                <a:gd name="T7" fmla="*/ 10 h 12"/>
                <a:gd name="T8" fmla="*/ 14 w 16"/>
                <a:gd name="T9" fmla="*/ 7 h 12"/>
                <a:gd name="T10" fmla="*/ 11 w 16"/>
                <a:gd name="T11" fmla="*/ 5 h 12"/>
                <a:gd name="T12" fmla="*/ 11 w 16"/>
                <a:gd name="T13" fmla="*/ 6 h 12"/>
                <a:gd name="T14" fmla="*/ 13 w 16"/>
                <a:gd name="T15" fmla="*/ 7 h 12"/>
                <a:gd name="T16" fmla="*/ 12 w 16"/>
                <a:gd name="T17" fmla="*/ 8 h 12"/>
                <a:gd name="T18" fmla="*/ 9 w 16"/>
                <a:gd name="T19" fmla="*/ 7 h 12"/>
                <a:gd name="T20" fmla="*/ 10 w 16"/>
                <a:gd name="T21" fmla="*/ 4 h 12"/>
                <a:gd name="T22" fmla="*/ 16 w 16"/>
                <a:gd name="T23" fmla="*/ 6 h 12"/>
                <a:gd name="T24" fmla="*/ 14 w 16"/>
                <a:gd name="T25" fmla="*/ 12 h 12"/>
                <a:gd name="T26" fmla="*/ 13 w 16"/>
                <a:gd name="T27" fmla="*/ 11 h 12"/>
                <a:gd name="T28" fmla="*/ 13 w 16"/>
                <a:gd name="T29" fmla="*/ 11 h 12"/>
                <a:gd name="T30" fmla="*/ 6 w 16"/>
                <a:gd name="T31" fmla="*/ 8 h 12"/>
                <a:gd name="T32" fmla="*/ 6 w 16"/>
                <a:gd name="T33" fmla="*/ 7 h 12"/>
                <a:gd name="T34" fmla="*/ 6 w 16"/>
                <a:gd name="T35" fmla="*/ 7 h 12"/>
                <a:gd name="T36" fmla="*/ 8 w 16"/>
                <a:gd name="T37" fmla="*/ 4 h 12"/>
                <a:gd name="T38" fmla="*/ 3 w 16"/>
                <a:gd name="T39" fmla="*/ 1 h 12"/>
                <a:gd name="T40" fmla="*/ 1 w 16"/>
                <a:gd name="T41" fmla="*/ 4 h 12"/>
                <a:gd name="T42" fmla="*/ 4 w 16"/>
                <a:gd name="T43" fmla="*/ 6 h 12"/>
                <a:gd name="T44" fmla="*/ 4 w 16"/>
                <a:gd name="T45" fmla="*/ 5 h 12"/>
                <a:gd name="T46" fmla="*/ 3 w 16"/>
                <a:gd name="T47" fmla="*/ 4 h 12"/>
                <a:gd name="T48" fmla="*/ 3 w 16"/>
                <a:gd name="T49" fmla="*/ 3 h 12"/>
                <a:gd name="T50" fmla="*/ 6 w 16"/>
                <a:gd name="T51" fmla="*/ 4 h 12"/>
                <a:gd name="T52" fmla="*/ 5 w 16"/>
                <a:gd name="T53" fmla="*/ 7 h 12"/>
                <a:gd name="T54" fmla="*/ 0 w 16"/>
                <a:gd name="T55" fmla="*/ 5 h 12"/>
                <a:gd name="T56" fmla="*/ 2 w 16"/>
                <a:gd name="T57" fmla="*/ 1 h 12"/>
                <a:gd name="T58" fmla="*/ 2 w 16"/>
                <a:gd name="T59" fmla="*/ 1 h 12"/>
                <a:gd name="T60" fmla="*/ 2 w 16"/>
                <a:gd name="T6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2">
                  <a:moveTo>
                    <a:pt x="2" y="0"/>
                  </a:moveTo>
                  <a:cubicBezTo>
                    <a:pt x="5" y="1"/>
                    <a:pt x="7" y="2"/>
                    <a:pt x="9" y="3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9" y="8"/>
                    <a:pt x="11" y="9"/>
                    <a:pt x="13" y="10"/>
                  </a:cubicBezTo>
                  <a:cubicBezTo>
                    <a:pt x="13" y="9"/>
                    <a:pt x="14" y="8"/>
                    <a:pt x="14" y="7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5" y="8"/>
                    <a:pt x="14" y="10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6" y="3"/>
                    <a:pt x="4" y="2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3" y="6"/>
                    <a:pt x="1" y="5"/>
                    <a:pt x="0" y="5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7" name="íśḷiḑe"/>
            <p:cNvSpPr/>
            <p:nvPr/>
          </p:nvSpPr>
          <p:spPr bwMode="auto">
            <a:xfrm>
              <a:off x="5156200" y="2135188"/>
              <a:ext cx="474663" cy="266700"/>
            </a:xfrm>
            <a:custGeom>
              <a:avLst/>
              <a:gdLst>
                <a:gd name="T0" fmla="*/ 0 w 23"/>
                <a:gd name="T1" fmla="*/ 0 h 13"/>
                <a:gd name="T2" fmla="*/ 23 w 23"/>
                <a:gd name="T3" fmla="*/ 4 h 13"/>
                <a:gd name="T4" fmla="*/ 10 w 23"/>
                <a:gd name="T5" fmla="*/ 10 h 13"/>
                <a:gd name="T6" fmla="*/ 0 w 2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3">
                  <a:moveTo>
                    <a:pt x="0" y="0"/>
                  </a:moveTo>
                  <a:cubicBezTo>
                    <a:pt x="0" y="0"/>
                    <a:pt x="11" y="9"/>
                    <a:pt x="23" y="4"/>
                  </a:cubicBezTo>
                  <a:cubicBezTo>
                    <a:pt x="23" y="4"/>
                    <a:pt x="22" y="13"/>
                    <a:pt x="10" y="10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8" name="işlîde"/>
            <p:cNvSpPr/>
            <p:nvPr/>
          </p:nvSpPr>
          <p:spPr bwMode="auto">
            <a:xfrm>
              <a:off x="5568950" y="2401888"/>
              <a:ext cx="577850" cy="247650"/>
            </a:xfrm>
            <a:custGeom>
              <a:avLst/>
              <a:gdLst>
                <a:gd name="T0" fmla="*/ 0 w 28"/>
                <a:gd name="T1" fmla="*/ 0 h 12"/>
                <a:gd name="T2" fmla="*/ 28 w 28"/>
                <a:gd name="T3" fmla="*/ 2 h 12"/>
                <a:gd name="T4" fmla="*/ 13 w 28"/>
                <a:gd name="T5" fmla="*/ 9 h 12"/>
                <a:gd name="T6" fmla="*/ 0 w 2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cubicBezTo>
                    <a:pt x="0" y="0"/>
                    <a:pt x="16" y="7"/>
                    <a:pt x="28" y="2"/>
                  </a:cubicBezTo>
                  <a:cubicBezTo>
                    <a:pt x="28" y="2"/>
                    <a:pt x="27" y="12"/>
                    <a:pt x="13" y="9"/>
                  </a:cubicBezTo>
                  <a:cubicBezTo>
                    <a:pt x="0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9" name="iṣľídé"/>
            <p:cNvSpPr/>
            <p:nvPr/>
          </p:nvSpPr>
          <p:spPr bwMode="auto">
            <a:xfrm>
              <a:off x="6064250" y="2587625"/>
              <a:ext cx="433388" cy="142875"/>
            </a:xfrm>
            <a:custGeom>
              <a:avLst/>
              <a:gdLst>
                <a:gd name="T0" fmla="*/ 0 w 21"/>
                <a:gd name="T1" fmla="*/ 3 h 7"/>
                <a:gd name="T2" fmla="*/ 21 w 21"/>
                <a:gd name="T3" fmla="*/ 0 h 7"/>
                <a:gd name="T4" fmla="*/ 11 w 21"/>
                <a:gd name="T5" fmla="*/ 6 h 7"/>
                <a:gd name="T6" fmla="*/ 0 w 21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7">
                  <a:moveTo>
                    <a:pt x="0" y="3"/>
                  </a:moveTo>
                  <a:cubicBezTo>
                    <a:pt x="0" y="3"/>
                    <a:pt x="17" y="6"/>
                    <a:pt x="21" y="0"/>
                  </a:cubicBezTo>
                  <a:cubicBezTo>
                    <a:pt x="21" y="0"/>
                    <a:pt x="20" y="7"/>
                    <a:pt x="11" y="6"/>
                  </a:cubicBezTo>
                  <a:cubicBezTo>
                    <a:pt x="2" y="6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0" name="ïśliḋè"/>
            <p:cNvSpPr/>
            <p:nvPr/>
          </p:nvSpPr>
          <p:spPr bwMode="auto">
            <a:xfrm>
              <a:off x="5486400" y="3040063"/>
              <a:ext cx="309563" cy="184150"/>
            </a:xfrm>
            <a:custGeom>
              <a:avLst/>
              <a:gdLst>
                <a:gd name="T0" fmla="*/ 6 w 15"/>
                <a:gd name="T1" fmla="*/ 8 h 9"/>
                <a:gd name="T2" fmla="*/ 15 w 15"/>
                <a:gd name="T3" fmla="*/ 6 h 9"/>
                <a:gd name="T4" fmla="*/ 3 w 15"/>
                <a:gd name="T5" fmla="*/ 0 h 9"/>
                <a:gd name="T6" fmla="*/ 0 w 15"/>
                <a:gd name="T7" fmla="*/ 1 h 9"/>
                <a:gd name="T8" fmla="*/ 6 w 15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6" y="8"/>
                  </a:moveTo>
                  <a:cubicBezTo>
                    <a:pt x="10" y="9"/>
                    <a:pt x="12" y="8"/>
                    <a:pt x="15" y="6"/>
                  </a:cubicBezTo>
                  <a:cubicBezTo>
                    <a:pt x="12" y="2"/>
                    <a:pt x="8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2" y="6"/>
                    <a:pt x="6" y="8"/>
                  </a:cubicBezTo>
                  <a:close/>
                </a:path>
              </a:pathLst>
            </a:custGeom>
            <a:solidFill>
              <a:srgbClr val="F8B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1" name="îŝľíḋè"/>
            <p:cNvSpPr/>
            <p:nvPr/>
          </p:nvSpPr>
          <p:spPr bwMode="auto">
            <a:xfrm>
              <a:off x="6705600" y="3779838"/>
              <a:ext cx="371475" cy="431800"/>
            </a:xfrm>
            <a:custGeom>
              <a:avLst/>
              <a:gdLst>
                <a:gd name="T0" fmla="*/ 17 w 18"/>
                <a:gd name="T1" fmla="*/ 0 h 21"/>
                <a:gd name="T2" fmla="*/ 8 w 18"/>
                <a:gd name="T3" fmla="*/ 0 h 21"/>
                <a:gd name="T4" fmla="*/ 0 w 18"/>
                <a:gd name="T5" fmla="*/ 17 h 21"/>
                <a:gd name="T6" fmla="*/ 10 w 18"/>
                <a:gd name="T7" fmla="*/ 21 h 21"/>
                <a:gd name="T8" fmla="*/ 17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8" y="13"/>
                    <a:pt x="17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2" name="iṡļíḑè"/>
            <p:cNvSpPr/>
            <p:nvPr/>
          </p:nvSpPr>
          <p:spPr bwMode="auto">
            <a:xfrm>
              <a:off x="6456363" y="2978150"/>
              <a:ext cx="352425" cy="328613"/>
            </a:xfrm>
            <a:custGeom>
              <a:avLst/>
              <a:gdLst>
                <a:gd name="T0" fmla="*/ 16 w 17"/>
                <a:gd name="T1" fmla="*/ 9 h 16"/>
                <a:gd name="T2" fmla="*/ 8 w 17"/>
                <a:gd name="T3" fmla="*/ 16 h 16"/>
                <a:gd name="T4" fmla="*/ 1 w 17"/>
                <a:gd name="T5" fmla="*/ 7 h 16"/>
                <a:gd name="T6" fmla="*/ 10 w 17"/>
                <a:gd name="T7" fmla="*/ 0 h 16"/>
                <a:gd name="T8" fmla="*/ 16 w 17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6" y="9"/>
                  </a:moveTo>
                  <a:cubicBezTo>
                    <a:pt x="16" y="13"/>
                    <a:pt x="12" y="16"/>
                    <a:pt x="8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4" y="1"/>
                    <a:pt x="17" y="5"/>
                    <a:pt x="16" y="9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3" name="íŝlîḋe"/>
            <p:cNvSpPr/>
            <p:nvPr/>
          </p:nvSpPr>
          <p:spPr bwMode="auto">
            <a:xfrm>
              <a:off x="6561138" y="3060700"/>
              <a:ext cx="185738" cy="184150"/>
            </a:xfrm>
            <a:custGeom>
              <a:avLst/>
              <a:gdLst>
                <a:gd name="T0" fmla="*/ 5 w 9"/>
                <a:gd name="T1" fmla="*/ 0 h 9"/>
                <a:gd name="T2" fmla="*/ 1 w 9"/>
                <a:gd name="T3" fmla="*/ 1 h 9"/>
                <a:gd name="T4" fmla="*/ 3 w 9"/>
                <a:gd name="T5" fmla="*/ 4 h 9"/>
                <a:gd name="T6" fmla="*/ 0 w 9"/>
                <a:gd name="T7" fmla="*/ 7 h 9"/>
                <a:gd name="T8" fmla="*/ 3 w 9"/>
                <a:gd name="T9" fmla="*/ 9 h 9"/>
                <a:gd name="T10" fmla="*/ 8 w 9"/>
                <a:gd name="T11" fmla="*/ 5 h 9"/>
                <a:gd name="T12" fmla="*/ 5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2" y="7"/>
                    <a:pt x="0" y="7"/>
                  </a:cubicBezTo>
                  <a:cubicBezTo>
                    <a:pt x="1" y="8"/>
                    <a:pt x="2" y="8"/>
                    <a:pt x="3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4" name="íŝľíḑè"/>
            <p:cNvSpPr/>
            <p:nvPr/>
          </p:nvSpPr>
          <p:spPr bwMode="auto">
            <a:xfrm>
              <a:off x="7015163" y="3511550"/>
              <a:ext cx="454025" cy="762000"/>
            </a:xfrm>
            <a:custGeom>
              <a:avLst/>
              <a:gdLst>
                <a:gd name="T0" fmla="*/ 2 w 22"/>
                <a:gd name="T1" fmla="*/ 37 h 37"/>
                <a:gd name="T2" fmla="*/ 1 w 22"/>
                <a:gd name="T3" fmla="*/ 37 h 37"/>
                <a:gd name="T4" fmla="*/ 0 w 22"/>
                <a:gd name="T5" fmla="*/ 34 h 37"/>
                <a:gd name="T6" fmla="*/ 17 w 22"/>
                <a:gd name="T7" fmla="*/ 1 h 37"/>
                <a:gd name="T8" fmla="*/ 20 w 22"/>
                <a:gd name="T9" fmla="*/ 0 h 37"/>
                <a:gd name="T10" fmla="*/ 21 w 22"/>
                <a:gd name="T11" fmla="*/ 3 h 37"/>
                <a:gd name="T12" fmla="*/ 4 w 22"/>
                <a:gd name="T13" fmla="*/ 36 h 37"/>
                <a:gd name="T14" fmla="*/ 2 w 22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7">
                  <a:moveTo>
                    <a:pt x="2" y="37"/>
                  </a:moveTo>
                  <a:cubicBezTo>
                    <a:pt x="2" y="37"/>
                    <a:pt x="2" y="37"/>
                    <a:pt x="1" y="37"/>
                  </a:cubicBezTo>
                  <a:cubicBezTo>
                    <a:pt x="0" y="36"/>
                    <a:pt x="0" y="35"/>
                    <a:pt x="0" y="3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1"/>
                    <a:pt x="22" y="2"/>
                    <a:pt x="21" y="3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3" y="37"/>
                    <a:pt x="2" y="37"/>
                  </a:cubicBezTo>
                  <a:close/>
                </a:path>
              </a:pathLst>
            </a:custGeom>
            <a:solidFill>
              <a:srgbClr val="AF7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5" name="îślîďe"/>
            <p:cNvSpPr/>
            <p:nvPr/>
          </p:nvSpPr>
          <p:spPr bwMode="auto">
            <a:xfrm>
              <a:off x="7283450" y="3081338"/>
              <a:ext cx="495300" cy="657225"/>
            </a:xfrm>
            <a:custGeom>
              <a:avLst/>
              <a:gdLst>
                <a:gd name="T0" fmla="*/ 16 w 24"/>
                <a:gd name="T1" fmla="*/ 0 h 32"/>
                <a:gd name="T2" fmla="*/ 22 w 24"/>
                <a:gd name="T3" fmla="*/ 8 h 32"/>
                <a:gd name="T4" fmla="*/ 21 w 24"/>
                <a:gd name="T5" fmla="*/ 22 h 32"/>
                <a:gd name="T6" fmla="*/ 12 w 24"/>
                <a:gd name="T7" fmla="*/ 30 h 32"/>
                <a:gd name="T8" fmla="*/ 0 w 24"/>
                <a:gd name="T9" fmla="*/ 30 h 32"/>
                <a:gd name="T10" fmla="*/ 16 w 2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16" y="0"/>
                  </a:moveTo>
                  <a:cubicBezTo>
                    <a:pt x="18" y="2"/>
                    <a:pt x="21" y="4"/>
                    <a:pt x="22" y="8"/>
                  </a:cubicBezTo>
                  <a:cubicBezTo>
                    <a:pt x="24" y="11"/>
                    <a:pt x="23" y="17"/>
                    <a:pt x="21" y="22"/>
                  </a:cubicBezTo>
                  <a:cubicBezTo>
                    <a:pt x="19" y="26"/>
                    <a:pt x="15" y="29"/>
                    <a:pt x="12" y="30"/>
                  </a:cubicBezTo>
                  <a:cubicBezTo>
                    <a:pt x="8" y="32"/>
                    <a:pt x="3" y="31"/>
                    <a:pt x="0" y="3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6" name="ïśḻíḑê"/>
            <p:cNvSpPr/>
            <p:nvPr/>
          </p:nvSpPr>
          <p:spPr bwMode="auto">
            <a:xfrm>
              <a:off x="7180263" y="3019425"/>
              <a:ext cx="474663" cy="698500"/>
            </a:xfrm>
            <a:custGeom>
              <a:avLst/>
              <a:gdLst>
                <a:gd name="T0" fmla="*/ 6 w 23"/>
                <a:gd name="T1" fmla="*/ 14 h 34"/>
                <a:gd name="T2" fmla="*/ 4 w 23"/>
                <a:gd name="T3" fmla="*/ 32 h 34"/>
                <a:gd name="T4" fmla="*/ 18 w 23"/>
                <a:gd name="T5" fmla="*/ 20 h 34"/>
                <a:gd name="T6" fmla="*/ 19 w 23"/>
                <a:gd name="T7" fmla="*/ 2 h 34"/>
                <a:gd name="T8" fmla="*/ 6 w 23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4">
                  <a:moveTo>
                    <a:pt x="6" y="14"/>
                  </a:moveTo>
                  <a:cubicBezTo>
                    <a:pt x="1" y="22"/>
                    <a:pt x="0" y="30"/>
                    <a:pt x="4" y="32"/>
                  </a:cubicBezTo>
                  <a:cubicBezTo>
                    <a:pt x="8" y="34"/>
                    <a:pt x="14" y="29"/>
                    <a:pt x="18" y="20"/>
                  </a:cubicBezTo>
                  <a:cubicBezTo>
                    <a:pt x="22" y="12"/>
                    <a:pt x="23" y="4"/>
                    <a:pt x="19" y="2"/>
                  </a:cubicBezTo>
                  <a:cubicBezTo>
                    <a:pt x="16" y="0"/>
                    <a:pt x="10" y="5"/>
                    <a:pt x="6" y="14"/>
                  </a:cubicBezTo>
                  <a:close/>
                </a:path>
              </a:pathLst>
            </a:custGeom>
            <a:solidFill>
              <a:srgbClr val="F8E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7" name="îşḷïḑé"/>
            <p:cNvSpPr/>
            <p:nvPr/>
          </p:nvSpPr>
          <p:spPr bwMode="auto">
            <a:xfrm>
              <a:off x="7593013" y="3511550"/>
              <a:ext cx="309563" cy="288925"/>
            </a:xfrm>
            <a:custGeom>
              <a:avLst/>
              <a:gdLst>
                <a:gd name="T0" fmla="*/ 14 w 15"/>
                <a:gd name="T1" fmla="*/ 14 h 14"/>
                <a:gd name="T2" fmla="*/ 14 w 15"/>
                <a:gd name="T3" fmla="*/ 14 h 14"/>
                <a:gd name="T4" fmla="*/ 0 w 15"/>
                <a:gd name="T5" fmla="*/ 0 h 14"/>
                <a:gd name="T6" fmla="*/ 0 w 15"/>
                <a:gd name="T7" fmla="*/ 0 h 14"/>
                <a:gd name="T8" fmla="*/ 1 w 15"/>
                <a:gd name="T9" fmla="*/ 0 h 14"/>
                <a:gd name="T10" fmla="*/ 15 w 15"/>
                <a:gd name="T11" fmla="*/ 13 h 14"/>
                <a:gd name="T12" fmla="*/ 15 w 15"/>
                <a:gd name="T13" fmla="*/ 14 h 14"/>
                <a:gd name="T14" fmla="*/ 14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0" y="7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7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4" y="1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8" name="îṧ1ïdè"/>
            <p:cNvSpPr/>
            <p:nvPr/>
          </p:nvSpPr>
          <p:spPr bwMode="auto">
            <a:xfrm>
              <a:off x="7262813" y="3060700"/>
              <a:ext cx="412750" cy="657225"/>
            </a:xfrm>
            <a:custGeom>
              <a:avLst/>
              <a:gdLst>
                <a:gd name="T0" fmla="*/ 0 w 20"/>
                <a:gd name="T1" fmla="*/ 30 h 32"/>
                <a:gd name="T2" fmla="*/ 15 w 20"/>
                <a:gd name="T3" fmla="*/ 13 h 32"/>
                <a:gd name="T4" fmla="*/ 15 w 20"/>
                <a:gd name="T5" fmla="*/ 0 h 32"/>
                <a:gd name="T6" fmla="*/ 17 w 20"/>
                <a:gd name="T7" fmla="*/ 0 h 32"/>
                <a:gd name="T8" fmla="*/ 18 w 20"/>
                <a:gd name="T9" fmla="*/ 1 h 32"/>
                <a:gd name="T10" fmla="*/ 20 w 20"/>
                <a:gd name="T11" fmla="*/ 8 h 32"/>
                <a:gd name="T12" fmla="*/ 18 w 20"/>
                <a:gd name="T13" fmla="*/ 15 h 32"/>
                <a:gd name="T14" fmla="*/ 4 w 20"/>
                <a:gd name="T15" fmla="*/ 32 h 32"/>
                <a:gd name="T16" fmla="*/ 2 w 20"/>
                <a:gd name="T17" fmla="*/ 32 h 32"/>
                <a:gd name="T18" fmla="*/ 1 w 20"/>
                <a:gd name="T19" fmla="*/ 31 h 32"/>
                <a:gd name="T20" fmla="*/ 0 w 20"/>
                <a:gd name="T21" fmla="*/ 31 h 32"/>
                <a:gd name="T22" fmla="*/ 0 w 20"/>
                <a:gd name="T2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2">
                  <a:moveTo>
                    <a:pt x="0" y="30"/>
                  </a:moveTo>
                  <a:cubicBezTo>
                    <a:pt x="5" y="31"/>
                    <a:pt x="11" y="23"/>
                    <a:pt x="15" y="13"/>
                  </a:cubicBezTo>
                  <a:cubicBezTo>
                    <a:pt x="19" y="3"/>
                    <a:pt x="15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2"/>
                    <a:pt x="20" y="5"/>
                    <a:pt x="20" y="8"/>
                  </a:cubicBezTo>
                  <a:cubicBezTo>
                    <a:pt x="19" y="12"/>
                    <a:pt x="18" y="15"/>
                    <a:pt x="18" y="15"/>
                  </a:cubicBezTo>
                  <a:cubicBezTo>
                    <a:pt x="18" y="15"/>
                    <a:pt x="12" y="30"/>
                    <a:pt x="4" y="32"/>
                  </a:cubicBezTo>
                  <a:cubicBezTo>
                    <a:pt x="3" y="32"/>
                    <a:pt x="3" y="32"/>
                    <a:pt x="2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9" name="iṡ1iḑé"/>
            <p:cNvSpPr/>
            <p:nvPr/>
          </p:nvSpPr>
          <p:spPr bwMode="auto">
            <a:xfrm>
              <a:off x="7138988" y="3081338"/>
              <a:ext cx="227013" cy="246063"/>
            </a:xfrm>
            <a:custGeom>
              <a:avLst/>
              <a:gdLst>
                <a:gd name="T0" fmla="*/ 4 w 11"/>
                <a:gd name="T1" fmla="*/ 12 h 12"/>
                <a:gd name="T2" fmla="*/ 4 w 11"/>
                <a:gd name="T3" fmla="*/ 11 h 12"/>
                <a:gd name="T4" fmla="*/ 0 w 11"/>
                <a:gd name="T5" fmla="*/ 6 h 12"/>
                <a:gd name="T6" fmla="*/ 1 w 11"/>
                <a:gd name="T7" fmla="*/ 3 h 12"/>
                <a:gd name="T8" fmla="*/ 11 w 11"/>
                <a:gd name="T9" fmla="*/ 6 h 12"/>
                <a:gd name="T10" fmla="*/ 11 w 11"/>
                <a:gd name="T11" fmla="*/ 6 h 12"/>
                <a:gd name="T12" fmla="*/ 10 w 11"/>
                <a:gd name="T13" fmla="*/ 7 h 12"/>
                <a:gd name="T14" fmla="*/ 2 w 11"/>
                <a:gd name="T15" fmla="*/ 4 h 12"/>
                <a:gd name="T16" fmla="*/ 1 w 11"/>
                <a:gd name="T17" fmla="*/ 6 h 12"/>
                <a:gd name="T18" fmla="*/ 4 w 11"/>
                <a:gd name="T19" fmla="*/ 11 h 12"/>
                <a:gd name="T20" fmla="*/ 5 w 11"/>
                <a:gd name="T21" fmla="*/ 11 h 12"/>
                <a:gd name="T22" fmla="*/ 4 w 11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2">
                  <a:moveTo>
                    <a:pt x="4" y="12"/>
                  </a:move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0" y="8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4" y="0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9" y="5"/>
                    <a:pt x="4" y="2"/>
                    <a:pt x="2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8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0" name="ïs1iḓê"/>
            <p:cNvSpPr/>
            <p:nvPr/>
          </p:nvSpPr>
          <p:spPr bwMode="auto">
            <a:xfrm>
              <a:off x="7861300" y="3738563"/>
              <a:ext cx="123825" cy="1238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6 h 6"/>
                <a:gd name="T6" fmla="*/ 0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1" name="iṥľíḍè"/>
            <p:cNvSpPr/>
            <p:nvPr/>
          </p:nvSpPr>
          <p:spPr bwMode="auto">
            <a:xfrm>
              <a:off x="7180263" y="3265488"/>
              <a:ext cx="123825" cy="123825"/>
            </a:xfrm>
            <a:custGeom>
              <a:avLst/>
              <a:gdLst>
                <a:gd name="T0" fmla="*/ 2 w 6"/>
                <a:gd name="T1" fmla="*/ 5 h 6"/>
                <a:gd name="T2" fmla="*/ 6 w 6"/>
                <a:gd name="T3" fmla="*/ 4 h 6"/>
                <a:gd name="T4" fmla="*/ 4 w 6"/>
                <a:gd name="T5" fmla="*/ 0 h 6"/>
                <a:gd name="T6" fmla="*/ 1 w 6"/>
                <a:gd name="T7" fmla="*/ 1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3" y="6"/>
                    <a:pt x="5" y="6"/>
                    <a:pt x="6" y="4"/>
                  </a:cubicBezTo>
                  <a:cubicBezTo>
                    <a:pt x="6" y="3"/>
                    <a:pt x="6" y="1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2" name="íšlíďè"/>
            <p:cNvSpPr/>
            <p:nvPr/>
          </p:nvSpPr>
          <p:spPr bwMode="auto">
            <a:xfrm>
              <a:off x="7118350" y="3883025"/>
              <a:ext cx="206375" cy="80963"/>
            </a:xfrm>
            <a:custGeom>
              <a:avLst/>
              <a:gdLst>
                <a:gd name="T0" fmla="*/ 10 w 10"/>
                <a:gd name="T1" fmla="*/ 2 h 4"/>
                <a:gd name="T2" fmla="*/ 5 w 10"/>
                <a:gd name="T3" fmla="*/ 4 h 4"/>
                <a:gd name="T4" fmla="*/ 0 w 10"/>
                <a:gd name="T5" fmla="*/ 2 h 4"/>
                <a:gd name="T6" fmla="*/ 5 w 10"/>
                <a:gd name="T7" fmla="*/ 0 h 4"/>
                <a:gd name="T8" fmla="*/ 10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cubicBezTo>
                    <a:pt x="10" y="4"/>
                    <a:pt x="9" y="4"/>
                    <a:pt x="5" y="4"/>
                  </a:cubicBezTo>
                  <a:cubicBezTo>
                    <a:pt x="2" y="4"/>
                    <a:pt x="0" y="4"/>
                    <a:pt x="0" y="2"/>
                  </a:cubicBezTo>
                  <a:cubicBezTo>
                    <a:pt x="0" y="0"/>
                    <a:pt x="2" y="0"/>
                    <a:pt x="5" y="0"/>
                  </a:cubicBezTo>
                  <a:cubicBezTo>
                    <a:pt x="8" y="0"/>
                    <a:pt x="10" y="0"/>
                    <a:pt x="10" y="2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3" name="íŝlîďê"/>
            <p:cNvSpPr/>
            <p:nvPr/>
          </p:nvSpPr>
          <p:spPr bwMode="auto">
            <a:xfrm>
              <a:off x="7097713" y="3943350"/>
              <a:ext cx="227013" cy="144463"/>
            </a:xfrm>
            <a:custGeom>
              <a:avLst/>
              <a:gdLst>
                <a:gd name="T0" fmla="*/ 11 w 11"/>
                <a:gd name="T1" fmla="*/ 5 h 7"/>
                <a:gd name="T2" fmla="*/ 5 w 11"/>
                <a:gd name="T3" fmla="*/ 6 h 7"/>
                <a:gd name="T4" fmla="*/ 1 w 11"/>
                <a:gd name="T5" fmla="*/ 2 h 7"/>
                <a:gd name="T6" fmla="*/ 7 w 11"/>
                <a:gd name="T7" fmla="*/ 0 h 7"/>
                <a:gd name="T8" fmla="*/ 11 w 11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5"/>
                  </a:moveTo>
                  <a:cubicBezTo>
                    <a:pt x="10" y="6"/>
                    <a:pt x="8" y="7"/>
                    <a:pt x="5" y="6"/>
                  </a:cubicBezTo>
                  <a:cubicBezTo>
                    <a:pt x="2" y="5"/>
                    <a:pt x="0" y="3"/>
                    <a:pt x="1" y="2"/>
                  </a:cubicBezTo>
                  <a:cubicBezTo>
                    <a:pt x="1" y="0"/>
                    <a:pt x="4" y="0"/>
                    <a:pt x="7" y="0"/>
                  </a:cubicBezTo>
                  <a:cubicBezTo>
                    <a:pt x="10" y="1"/>
                    <a:pt x="11" y="3"/>
                    <a:pt x="11" y="5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4" name="iṣlïḍé"/>
            <p:cNvSpPr/>
            <p:nvPr/>
          </p:nvSpPr>
          <p:spPr bwMode="auto">
            <a:xfrm>
              <a:off x="7056438" y="4025900"/>
              <a:ext cx="227013" cy="144463"/>
            </a:xfrm>
            <a:custGeom>
              <a:avLst/>
              <a:gdLst>
                <a:gd name="T0" fmla="*/ 11 w 11"/>
                <a:gd name="T1" fmla="*/ 5 h 7"/>
                <a:gd name="T2" fmla="*/ 5 w 11"/>
                <a:gd name="T3" fmla="*/ 7 h 7"/>
                <a:gd name="T4" fmla="*/ 1 w 11"/>
                <a:gd name="T5" fmla="*/ 2 h 7"/>
                <a:gd name="T6" fmla="*/ 7 w 11"/>
                <a:gd name="T7" fmla="*/ 1 h 7"/>
                <a:gd name="T8" fmla="*/ 11 w 11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5"/>
                  </a:moveTo>
                  <a:cubicBezTo>
                    <a:pt x="10" y="7"/>
                    <a:pt x="8" y="7"/>
                    <a:pt x="5" y="7"/>
                  </a:cubicBezTo>
                  <a:cubicBezTo>
                    <a:pt x="2" y="6"/>
                    <a:pt x="0" y="4"/>
                    <a:pt x="1" y="2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5" name="iṧḷíḑè"/>
            <p:cNvSpPr/>
            <p:nvPr/>
          </p:nvSpPr>
          <p:spPr bwMode="auto">
            <a:xfrm>
              <a:off x="7056438" y="4129088"/>
              <a:ext cx="185738" cy="123825"/>
            </a:xfrm>
            <a:custGeom>
              <a:avLst/>
              <a:gdLst>
                <a:gd name="T0" fmla="*/ 8 w 9"/>
                <a:gd name="T1" fmla="*/ 4 h 6"/>
                <a:gd name="T2" fmla="*/ 4 w 9"/>
                <a:gd name="T3" fmla="*/ 5 h 6"/>
                <a:gd name="T4" fmla="*/ 0 w 9"/>
                <a:gd name="T5" fmla="*/ 2 h 6"/>
                <a:gd name="T6" fmla="*/ 5 w 9"/>
                <a:gd name="T7" fmla="*/ 1 h 6"/>
                <a:gd name="T8" fmla="*/ 8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4"/>
                  </a:moveTo>
                  <a:cubicBezTo>
                    <a:pt x="8" y="5"/>
                    <a:pt x="6" y="6"/>
                    <a:pt x="4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3" y="0"/>
                    <a:pt x="5" y="1"/>
                  </a:cubicBezTo>
                  <a:cubicBezTo>
                    <a:pt x="7" y="1"/>
                    <a:pt x="9" y="3"/>
                    <a:pt x="8" y="4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6" name="ïṥlïḑe"/>
            <p:cNvSpPr/>
            <p:nvPr/>
          </p:nvSpPr>
          <p:spPr bwMode="auto">
            <a:xfrm>
              <a:off x="7056438" y="3883025"/>
              <a:ext cx="247650" cy="328613"/>
            </a:xfrm>
            <a:custGeom>
              <a:avLst/>
              <a:gdLst>
                <a:gd name="T0" fmla="*/ 2 w 12"/>
                <a:gd name="T1" fmla="*/ 16 h 16"/>
                <a:gd name="T2" fmla="*/ 5 w 12"/>
                <a:gd name="T3" fmla="*/ 14 h 16"/>
                <a:gd name="T4" fmla="*/ 3 w 12"/>
                <a:gd name="T5" fmla="*/ 11 h 16"/>
                <a:gd name="T6" fmla="*/ 7 w 12"/>
                <a:gd name="T7" fmla="*/ 9 h 16"/>
                <a:gd name="T8" fmla="*/ 5 w 12"/>
                <a:gd name="T9" fmla="*/ 6 h 16"/>
                <a:gd name="T10" fmla="*/ 6 w 12"/>
                <a:gd name="T11" fmla="*/ 5 h 16"/>
                <a:gd name="T12" fmla="*/ 5 w 12"/>
                <a:gd name="T13" fmla="*/ 3 h 16"/>
                <a:gd name="T14" fmla="*/ 11 w 12"/>
                <a:gd name="T15" fmla="*/ 0 h 16"/>
                <a:gd name="T16" fmla="*/ 12 w 12"/>
                <a:gd name="T17" fmla="*/ 0 h 16"/>
                <a:gd name="T18" fmla="*/ 8 w 12"/>
                <a:gd name="T19" fmla="*/ 0 h 16"/>
                <a:gd name="T20" fmla="*/ 3 w 12"/>
                <a:gd name="T21" fmla="*/ 2 h 16"/>
                <a:gd name="T22" fmla="*/ 4 w 12"/>
                <a:gd name="T23" fmla="*/ 3 h 16"/>
                <a:gd name="T24" fmla="*/ 3 w 12"/>
                <a:gd name="T25" fmla="*/ 5 h 16"/>
                <a:gd name="T26" fmla="*/ 4 w 12"/>
                <a:gd name="T27" fmla="*/ 8 h 16"/>
                <a:gd name="T28" fmla="*/ 1 w 12"/>
                <a:gd name="T29" fmla="*/ 9 h 16"/>
                <a:gd name="T30" fmla="*/ 2 w 12"/>
                <a:gd name="T31" fmla="*/ 12 h 16"/>
                <a:gd name="T32" fmla="*/ 0 w 12"/>
                <a:gd name="T33" fmla="*/ 14 h 16"/>
                <a:gd name="T34" fmla="*/ 2 w 12"/>
                <a:gd name="T35" fmla="*/ 16 h 16"/>
                <a:gd name="T36" fmla="*/ 2 w 12"/>
                <a:gd name="T3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6">
                  <a:moveTo>
                    <a:pt x="2" y="16"/>
                  </a:moveTo>
                  <a:cubicBezTo>
                    <a:pt x="2" y="15"/>
                    <a:pt x="3" y="15"/>
                    <a:pt x="5" y="14"/>
                  </a:cubicBezTo>
                  <a:cubicBezTo>
                    <a:pt x="3" y="13"/>
                    <a:pt x="2" y="12"/>
                    <a:pt x="3" y="11"/>
                  </a:cubicBezTo>
                  <a:cubicBezTo>
                    <a:pt x="3" y="10"/>
                    <a:pt x="5" y="9"/>
                    <a:pt x="7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5" y="0"/>
                    <a:pt x="3" y="0"/>
                    <a:pt x="3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FFD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2" name="椭圆 11"/>
          <p:cNvSpPr/>
          <p:nvPr/>
        </p:nvSpPr>
        <p:spPr>
          <a:xfrm>
            <a:off x="2747896" y="1115448"/>
            <a:ext cx="635358" cy="6353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壹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8" name="椭圆 607"/>
          <p:cNvSpPr/>
          <p:nvPr/>
        </p:nvSpPr>
        <p:spPr>
          <a:xfrm>
            <a:off x="5489228" y="1082185"/>
            <a:ext cx="635358" cy="6353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贰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9" name="椭圆 608"/>
          <p:cNvSpPr/>
          <p:nvPr/>
        </p:nvSpPr>
        <p:spPr>
          <a:xfrm>
            <a:off x="8231540" y="1104797"/>
            <a:ext cx="635358" cy="6353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叁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9" name="组合 1278"/>
          <p:cNvGrpSpPr/>
          <p:nvPr/>
        </p:nvGrpSpPr>
        <p:grpSpPr>
          <a:xfrm>
            <a:off x="1230195" y="1632149"/>
            <a:ext cx="1038415" cy="1931860"/>
            <a:chOff x="3714750" y="1047750"/>
            <a:chExt cx="1038415" cy="1931860"/>
          </a:xfrm>
        </p:grpSpPr>
        <p:sp>
          <p:nvSpPr>
            <p:cNvPr id="1280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1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2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3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4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85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6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7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8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2" name="任意多边形: 形状 1"/>
          <p:cNvSpPr/>
          <p:nvPr/>
        </p:nvSpPr>
        <p:spPr>
          <a:xfrm rot="21087386">
            <a:off x="518303" y="154629"/>
            <a:ext cx="11292114" cy="1568379"/>
          </a:xfrm>
          <a:custGeom>
            <a:avLst/>
            <a:gdLst>
              <a:gd name="connsiteX0" fmla="*/ 0 w 11292114"/>
              <a:gd name="connsiteY0" fmla="*/ 0 h 1568379"/>
              <a:gd name="connsiteX1" fmla="*/ 2191657 w 11292114"/>
              <a:gd name="connsiteY1" fmla="*/ 1059543 h 1568379"/>
              <a:gd name="connsiteX2" fmla="*/ 5312228 w 11292114"/>
              <a:gd name="connsiteY2" fmla="*/ 537028 h 1568379"/>
              <a:gd name="connsiteX3" fmla="*/ 8374743 w 11292114"/>
              <a:gd name="connsiteY3" fmla="*/ 1567543 h 1568379"/>
              <a:gd name="connsiteX4" fmla="*/ 11292114 w 11292114"/>
              <a:gd name="connsiteY4" fmla="*/ 711200 h 156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2114" h="1568379">
                <a:moveTo>
                  <a:pt x="0" y="0"/>
                </a:moveTo>
                <a:cubicBezTo>
                  <a:pt x="653143" y="485019"/>
                  <a:pt x="1306286" y="970038"/>
                  <a:pt x="2191657" y="1059543"/>
                </a:cubicBezTo>
                <a:cubicBezTo>
                  <a:pt x="3077028" y="1149048"/>
                  <a:pt x="4281714" y="452361"/>
                  <a:pt x="5312228" y="537028"/>
                </a:cubicBezTo>
                <a:cubicBezTo>
                  <a:pt x="6342742" y="621695"/>
                  <a:pt x="7378095" y="1538514"/>
                  <a:pt x="8374743" y="1567543"/>
                </a:cubicBezTo>
                <a:cubicBezTo>
                  <a:pt x="9371391" y="1596572"/>
                  <a:pt x="10856686" y="861181"/>
                  <a:pt x="11292114" y="7112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>
            <a:off x="3529004" y="1313971"/>
            <a:ext cx="1038415" cy="1931860"/>
            <a:chOff x="3714750" y="1047750"/>
            <a:chExt cx="1038415" cy="1931860"/>
          </a:xfrm>
        </p:grpSpPr>
        <p:sp>
          <p:nvSpPr>
            <p:cNvPr id="162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7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5915106" y="825086"/>
            <a:ext cx="1038415" cy="1931860"/>
            <a:chOff x="3714750" y="1047750"/>
            <a:chExt cx="1038415" cy="1931860"/>
          </a:xfrm>
        </p:grpSpPr>
        <p:sp>
          <p:nvSpPr>
            <p:cNvPr id="172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7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8260320" y="1328320"/>
            <a:ext cx="1038415" cy="1931860"/>
            <a:chOff x="3714750" y="1047750"/>
            <a:chExt cx="1038415" cy="1931860"/>
          </a:xfrm>
        </p:grpSpPr>
        <p:sp>
          <p:nvSpPr>
            <p:cNvPr id="182" name="任意多边形 88"/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 89"/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 90"/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 91"/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 92"/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7" name="任意多边形 93"/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 94"/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 95"/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 96"/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1746133" y="1520160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文本框 196"/>
          <p:cNvSpPr txBox="1"/>
          <p:nvPr/>
        </p:nvSpPr>
        <p:spPr>
          <a:xfrm>
            <a:off x="894784" y="3675205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3184677" y="3423760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5573665" y="3051594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7936609" y="3393213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4055159" y="1219460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6435052" y="732778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8774837" y="1216331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任意多边形: 形状 206"/>
          <p:cNvSpPr/>
          <p:nvPr/>
        </p:nvSpPr>
        <p:spPr>
          <a:xfrm rot="21338427">
            <a:off x="484513" y="289898"/>
            <a:ext cx="11292114" cy="1568379"/>
          </a:xfrm>
          <a:custGeom>
            <a:avLst/>
            <a:gdLst>
              <a:gd name="connsiteX0" fmla="*/ 0 w 11292114"/>
              <a:gd name="connsiteY0" fmla="*/ 0 h 1568379"/>
              <a:gd name="connsiteX1" fmla="*/ 2191657 w 11292114"/>
              <a:gd name="connsiteY1" fmla="*/ 1059543 h 1568379"/>
              <a:gd name="connsiteX2" fmla="*/ 5312228 w 11292114"/>
              <a:gd name="connsiteY2" fmla="*/ 537028 h 1568379"/>
              <a:gd name="connsiteX3" fmla="*/ 8374743 w 11292114"/>
              <a:gd name="connsiteY3" fmla="*/ 1567543 h 1568379"/>
              <a:gd name="connsiteX4" fmla="*/ 11292114 w 11292114"/>
              <a:gd name="connsiteY4" fmla="*/ 711200 h 156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2114" h="1568379">
                <a:moveTo>
                  <a:pt x="0" y="0"/>
                </a:moveTo>
                <a:cubicBezTo>
                  <a:pt x="653143" y="485019"/>
                  <a:pt x="1306286" y="970038"/>
                  <a:pt x="2191657" y="1059543"/>
                </a:cubicBezTo>
                <a:cubicBezTo>
                  <a:pt x="3077028" y="1149048"/>
                  <a:pt x="4281714" y="452361"/>
                  <a:pt x="5312228" y="537028"/>
                </a:cubicBezTo>
                <a:cubicBezTo>
                  <a:pt x="6342742" y="621695"/>
                  <a:pt x="7378095" y="1538514"/>
                  <a:pt x="8374743" y="1567543"/>
                </a:cubicBezTo>
                <a:cubicBezTo>
                  <a:pt x="9371391" y="1596572"/>
                  <a:pt x="10856686" y="861181"/>
                  <a:pt x="11292114" y="711200"/>
                </a:cubicBezTo>
              </a:path>
            </a:pathLst>
          </a:custGeom>
          <a:noFill/>
          <a:ln>
            <a:solidFill>
              <a:schemeClr val="accent1">
                <a:shade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 flipH="1">
            <a:off x="10521489" y="4566956"/>
            <a:ext cx="1389843" cy="2228389"/>
            <a:chOff x="4710113" y="1065213"/>
            <a:chExt cx="2949575" cy="4729163"/>
          </a:xfrm>
          <a:effectLst>
            <a:outerShdw dist="38100" dir="2700000" algn="tl" rotWithShape="0">
              <a:prstClr val="black"/>
            </a:outerShdw>
          </a:effectLst>
        </p:grpSpPr>
        <p:sp>
          <p:nvSpPr>
            <p:cNvPr id="209" name="i$ľîďe"/>
            <p:cNvSpPr/>
            <p:nvPr/>
          </p:nvSpPr>
          <p:spPr bwMode="auto">
            <a:xfrm>
              <a:off x="5014913" y="2741613"/>
              <a:ext cx="144463" cy="214313"/>
            </a:xfrm>
            <a:custGeom>
              <a:avLst/>
              <a:gdLst>
                <a:gd name="T0" fmla="*/ 3 w 8"/>
                <a:gd name="T1" fmla="*/ 12 h 12"/>
                <a:gd name="T2" fmla="*/ 5 w 8"/>
                <a:gd name="T3" fmla="*/ 2 h 12"/>
                <a:gd name="T4" fmla="*/ 1 w 8"/>
                <a:gd name="T5" fmla="*/ 8 h 12"/>
                <a:gd name="T6" fmla="*/ 3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3" y="12"/>
                    <a:pt x="8" y="5"/>
                    <a:pt x="5" y="2"/>
                  </a:cubicBezTo>
                  <a:cubicBezTo>
                    <a:pt x="2" y="0"/>
                    <a:pt x="1" y="5"/>
                    <a:pt x="1" y="8"/>
                  </a:cubicBezTo>
                  <a:cubicBezTo>
                    <a:pt x="2" y="10"/>
                    <a:pt x="0" y="12"/>
                    <a:pt x="3" y="12"/>
                  </a:cubicBezTo>
                  <a:close/>
                </a:path>
              </a:pathLst>
            </a:custGeom>
            <a:solidFill>
              <a:srgbClr val="C2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î$lïde"/>
            <p:cNvSpPr/>
            <p:nvPr/>
          </p:nvSpPr>
          <p:spPr bwMode="auto">
            <a:xfrm>
              <a:off x="5195888" y="1065213"/>
              <a:ext cx="2301875" cy="2284413"/>
            </a:xfrm>
            <a:custGeom>
              <a:avLst/>
              <a:gdLst>
                <a:gd name="T0" fmla="*/ 8 w 128"/>
                <a:gd name="T1" fmla="*/ 49 h 128"/>
                <a:gd name="T2" fmla="*/ 49 w 128"/>
                <a:gd name="T3" fmla="*/ 119 h 128"/>
                <a:gd name="T4" fmla="*/ 120 w 128"/>
                <a:gd name="T5" fmla="*/ 78 h 128"/>
                <a:gd name="T6" fmla="*/ 78 w 128"/>
                <a:gd name="T7" fmla="*/ 8 h 128"/>
                <a:gd name="T8" fmla="*/ 8 w 128"/>
                <a:gd name="T9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8" y="49"/>
                  </a:moveTo>
                  <a:cubicBezTo>
                    <a:pt x="0" y="80"/>
                    <a:pt x="18" y="111"/>
                    <a:pt x="49" y="119"/>
                  </a:cubicBezTo>
                  <a:cubicBezTo>
                    <a:pt x="80" y="128"/>
                    <a:pt x="111" y="109"/>
                    <a:pt x="120" y="78"/>
                  </a:cubicBezTo>
                  <a:cubicBezTo>
                    <a:pt x="128" y="48"/>
                    <a:pt x="109" y="16"/>
                    <a:pt x="78" y="8"/>
                  </a:cubicBezTo>
                  <a:cubicBezTo>
                    <a:pt x="48" y="0"/>
                    <a:pt x="16" y="18"/>
                    <a:pt x="8" y="49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íṣlïdé"/>
            <p:cNvSpPr/>
            <p:nvPr/>
          </p:nvSpPr>
          <p:spPr bwMode="auto">
            <a:xfrm>
              <a:off x="5195888" y="2635251"/>
              <a:ext cx="304800" cy="303213"/>
            </a:xfrm>
            <a:custGeom>
              <a:avLst/>
              <a:gdLst>
                <a:gd name="T0" fmla="*/ 1 w 17"/>
                <a:gd name="T1" fmla="*/ 6 h 17"/>
                <a:gd name="T2" fmla="*/ 6 w 17"/>
                <a:gd name="T3" fmla="*/ 16 h 17"/>
                <a:gd name="T4" fmla="*/ 16 w 17"/>
                <a:gd name="T5" fmla="*/ 10 h 17"/>
                <a:gd name="T6" fmla="*/ 10 w 17"/>
                <a:gd name="T7" fmla="*/ 1 h 17"/>
                <a:gd name="T8" fmla="*/ 1 w 17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" y="6"/>
                  </a:moveTo>
                  <a:cubicBezTo>
                    <a:pt x="0" y="10"/>
                    <a:pt x="2" y="15"/>
                    <a:pt x="6" y="16"/>
                  </a:cubicBezTo>
                  <a:cubicBezTo>
                    <a:pt x="10" y="17"/>
                    <a:pt x="14" y="14"/>
                    <a:pt x="16" y="10"/>
                  </a:cubicBezTo>
                  <a:cubicBezTo>
                    <a:pt x="17" y="6"/>
                    <a:pt x="14" y="2"/>
                    <a:pt x="10" y="1"/>
                  </a:cubicBezTo>
                  <a:cubicBezTo>
                    <a:pt x="6" y="0"/>
                    <a:pt x="2" y="2"/>
                    <a:pt x="1" y="6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ïṡľidé"/>
            <p:cNvSpPr/>
            <p:nvPr/>
          </p:nvSpPr>
          <p:spPr bwMode="auto">
            <a:xfrm>
              <a:off x="5051425" y="2778126"/>
              <a:ext cx="287338" cy="303213"/>
            </a:xfrm>
            <a:custGeom>
              <a:avLst/>
              <a:gdLst>
                <a:gd name="T0" fmla="*/ 1 w 16"/>
                <a:gd name="T1" fmla="*/ 7 h 17"/>
                <a:gd name="T2" fmla="*/ 6 w 16"/>
                <a:gd name="T3" fmla="*/ 16 h 17"/>
                <a:gd name="T4" fmla="*/ 15 w 16"/>
                <a:gd name="T5" fmla="*/ 10 h 17"/>
                <a:gd name="T6" fmla="*/ 10 w 16"/>
                <a:gd name="T7" fmla="*/ 1 h 17"/>
                <a:gd name="T8" fmla="*/ 1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" y="7"/>
                  </a:moveTo>
                  <a:cubicBezTo>
                    <a:pt x="0" y="11"/>
                    <a:pt x="2" y="15"/>
                    <a:pt x="6" y="16"/>
                  </a:cubicBezTo>
                  <a:cubicBezTo>
                    <a:pt x="10" y="17"/>
                    <a:pt x="14" y="14"/>
                    <a:pt x="15" y="10"/>
                  </a:cubicBezTo>
                  <a:cubicBezTo>
                    <a:pt x="16" y="6"/>
                    <a:pt x="14" y="2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îşlîdé"/>
            <p:cNvSpPr/>
            <p:nvPr/>
          </p:nvSpPr>
          <p:spPr bwMode="auto">
            <a:xfrm>
              <a:off x="4979988" y="4330701"/>
              <a:ext cx="1366838" cy="1463675"/>
            </a:xfrm>
            <a:custGeom>
              <a:avLst/>
              <a:gdLst>
                <a:gd name="T0" fmla="*/ 76 w 76"/>
                <a:gd name="T1" fmla="*/ 19 h 82"/>
                <a:gd name="T2" fmla="*/ 36 w 76"/>
                <a:gd name="T3" fmla="*/ 63 h 82"/>
                <a:gd name="T4" fmla="*/ 26 w 76"/>
                <a:gd name="T5" fmla="*/ 74 h 82"/>
                <a:gd name="T6" fmla="*/ 30 w 76"/>
                <a:gd name="T7" fmla="*/ 61 h 82"/>
                <a:gd name="T8" fmla="*/ 55 w 76"/>
                <a:gd name="T9" fmla="*/ 16 h 82"/>
                <a:gd name="T10" fmla="*/ 51 w 76"/>
                <a:gd name="T11" fmla="*/ 19 h 82"/>
                <a:gd name="T12" fmla="*/ 21 w 76"/>
                <a:gd name="T13" fmla="*/ 26 h 82"/>
                <a:gd name="T14" fmla="*/ 10 w 76"/>
                <a:gd name="T15" fmla="*/ 9 h 82"/>
                <a:gd name="T16" fmla="*/ 5 w 76"/>
                <a:gd name="T17" fmla="*/ 2 h 82"/>
                <a:gd name="T18" fmla="*/ 16 w 76"/>
                <a:gd name="T19" fmla="*/ 6 h 82"/>
                <a:gd name="T20" fmla="*/ 35 w 76"/>
                <a:gd name="T21" fmla="*/ 10 h 82"/>
                <a:gd name="T22" fmla="*/ 45 w 76"/>
                <a:gd name="T23" fmla="*/ 1 h 82"/>
                <a:gd name="T24" fmla="*/ 76 w 76"/>
                <a:gd name="T25" fmla="*/ 1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82">
                  <a:moveTo>
                    <a:pt x="76" y="19"/>
                  </a:moveTo>
                  <a:cubicBezTo>
                    <a:pt x="76" y="19"/>
                    <a:pt x="60" y="44"/>
                    <a:pt x="36" y="63"/>
                  </a:cubicBezTo>
                  <a:cubicBezTo>
                    <a:pt x="28" y="69"/>
                    <a:pt x="31" y="82"/>
                    <a:pt x="26" y="74"/>
                  </a:cubicBezTo>
                  <a:cubicBezTo>
                    <a:pt x="23" y="69"/>
                    <a:pt x="25" y="64"/>
                    <a:pt x="30" y="61"/>
                  </a:cubicBezTo>
                  <a:cubicBezTo>
                    <a:pt x="35" y="58"/>
                    <a:pt x="56" y="26"/>
                    <a:pt x="55" y="16"/>
                  </a:cubicBezTo>
                  <a:cubicBezTo>
                    <a:pt x="54" y="6"/>
                    <a:pt x="51" y="19"/>
                    <a:pt x="51" y="19"/>
                  </a:cubicBezTo>
                  <a:cubicBezTo>
                    <a:pt x="51" y="19"/>
                    <a:pt x="27" y="31"/>
                    <a:pt x="21" y="26"/>
                  </a:cubicBezTo>
                  <a:cubicBezTo>
                    <a:pt x="9" y="17"/>
                    <a:pt x="13" y="10"/>
                    <a:pt x="10" y="9"/>
                  </a:cubicBezTo>
                  <a:cubicBezTo>
                    <a:pt x="4" y="6"/>
                    <a:pt x="0" y="3"/>
                    <a:pt x="5" y="2"/>
                  </a:cubicBezTo>
                  <a:cubicBezTo>
                    <a:pt x="12" y="2"/>
                    <a:pt x="16" y="2"/>
                    <a:pt x="16" y="6"/>
                  </a:cubicBezTo>
                  <a:cubicBezTo>
                    <a:pt x="16" y="8"/>
                    <a:pt x="22" y="21"/>
                    <a:pt x="35" y="10"/>
                  </a:cubicBezTo>
                  <a:cubicBezTo>
                    <a:pt x="47" y="0"/>
                    <a:pt x="45" y="1"/>
                    <a:pt x="45" y="1"/>
                  </a:cubicBezTo>
                  <a:lnTo>
                    <a:pt x="76" y="19"/>
                  </a:lnTo>
                  <a:close/>
                </a:path>
              </a:pathLst>
            </a:custGeom>
            <a:solidFill>
              <a:srgbClr val="F6C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iśľïďe"/>
            <p:cNvSpPr/>
            <p:nvPr/>
          </p:nvSpPr>
          <p:spPr bwMode="auto">
            <a:xfrm>
              <a:off x="5249863" y="4437063"/>
              <a:ext cx="503238" cy="517525"/>
            </a:xfrm>
            <a:custGeom>
              <a:avLst/>
              <a:gdLst>
                <a:gd name="T0" fmla="*/ 28 w 28"/>
                <a:gd name="T1" fmla="*/ 18 h 29"/>
                <a:gd name="T2" fmla="*/ 1 w 28"/>
                <a:gd name="T3" fmla="*/ 19 h 29"/>
                <a:gd name="T4" fmla="*/ 11 w 28"/>
                <a:gd name="T5" fmla="*/ 4 h 29"/>
                <a:gd name="T6" fmla="*/ 28 w 28"/>
                <a:gd name="T7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28" y="18"/>
                  </a:moveTo>
                  <a:cubicBezTo>
                    <a:pt x="28" y="18"/>
                    <a:pt x="11" y="29"/>
                    <a:pt x="1" y="19"/>
                  </a:cubicBezTo>
                  <a:cubicBezTo>
                    <a:pt x="1" y="19"/>
                    <a:pt x="0" y="8"/>
                    <a:pt x="11" y="4"/>
                  </a:cubicBezTo>
                  <a:cubicBezTo>
                    <a:pt x="23" y="0"/>
                    <a:pt x="28" y="18"/>
                    <a:pt x="28" y="18"/>
                  </a:cubicBezTo>
                  <a:close/>
                </a:path>
              </a:pathLst>
            </a:custGeom>
            <a:solidFill>
              <a:srgbClr val="C8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íślîḋê"/>
            <p:cNvSpPr/>
            <p:nvPr/>
          </p:nvSpPr>
          <p:spPr bwMode="auto">
            <a:xfrm>
              <a:off x="5249863" y="4508501"/>
              <a:ext cx="215900" cy="303213"/>
            </a:xfrm>
            <a:custGeom>
              <a:avLst/>
              <a:gdLst>
                <a:gd name="T0" fmla="*/ 12 w 12"/>
                <a:gd name="T1" fmla="*/ 3 h 17"/>
                <a:gd name="T2" fmla="*/ 3 w 12"/>
                <a:gd name="T3" fmla="*/ 17 h 17"/>
                <a:gd name="T4" fmla="*/ 1 w 12"/>
                <a:gd name="T5" fmla="*/ 15 h 17"/>
                <a:gd name="T6" fmla="*/ 11 w 12"/>
                <a:gd name="T7" fmla="*/ 0 h 17"/>
                <a:gd name="T8" fmla="*/ 11 w 12"/>
                <a:gd name="T9" fmla="*/ 0 h 17"/>
                <a:gd name="T10" fmla="*/ 12 w 12"/>
                <a:gd name="T11" fmla="*/ 2 h 17"/>
                <a:gd name="T12" fmla="*/ 12 w 12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12" y="3"/>
                  </a:moveTo>
                  <a:cubicBezTo>
                    <a:pt x="10" y="5"/>
                    <a:pt x="5" y="10"/>
                    <a:pt x="3" y="17"/>
                  </a:cubicBezTo>
                  <a:cubicBezTo>
                    <a:pt x="2" y="16"/>
                    <a:pt x="2" y="16"/>
                    <a:pt x="1" y="15"/>
                  </a:cubicBezTo>
                  <a:cubicBezTo>
                    <a:pt x="1" y="15"/>
                    <a:pt x="0" y="4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ïš1îde"/>
            <p:cNvSpPr/>
            <p:nvPr/>
          </p:nvSpPr>
          <p:spPr bwMode="auto">
            <a:xfrm>
              <a:off x="5573713" y="4384676"/>
              <a:ext cx="809625" cy="1104900"/>
            </a:xfrm>
            <a:custGeom>
              <a:avLst/>
              <a:gdLst>
                <a:gd name="T0" fmla="*/ 45 w 45"/>
                <a:gd name="T1" fmla="*/ 21 h 62"/>
                <a:gd name="T2" fmla="*/ 15 w 45"/>
                <a:gd name="T3" fmla="*/ 62 h 62"/>
                <a:gd name="T4" fmla="*/ 2 w 45"/>
                <a:gd name="T5" fmla="*/ 37 h 62"/>
                <a:gd name="T6" fmla="*/ 15 w 45"/>
                <a:gd name="T7" fmla="*/ 14 h 62"/>
                <a:gd name="T8" fmla="*/ 45 w 45"/>
                <a:gd name="T9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2">
                  <a:moveTo>
                    <a:pt x="45" y="21"/>
                  </a:moveTo>
                  <a:cubicBezTo>
                    <a:pt x="45" y="21"/>
                    <a:pt x="31" y="50"/>
                    <a:pt x="15" y="62"/>
                  </a:cubicBezTo>
                  <a:cubicBezTo>
                    <a:pt x="15" y="62"/>
                    <a:pt x="0" y="53"/>
                    <a:pt x="2" y="37"/>
                  </a:cubicBezTo>
                  <a:cubicBezTo>
                    <a:pt x="2" y="37"/>
                    <a:pt x="14" y="29"/>
                    <a:pt x="15" y="14"/>
                  </a:cubicBezTo>
                  <a:cubicBezTo>
                    <a:pt x="16" y="0"/>
                    <a:pt x="45" y="21"/>
                    <a:pt x="45" y="21"/>
                  </a:cubicBez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ísliďe"/>
            <p:cNvSpPr/>
            <p:nvPr/>
          </p:nvSpPr>
          <p:spPr bwMode="auto">
            <a:xfrm>
              <a:off x="5573713" y="4384676"/>
              <a:ext cx="809625" cy="1104900"/>
            </a:xfrm>
            <a:custGeom>
              <a:avLst/>
              <a:gdLst>
                <a:gd name="T0" fmla="*/ 15 w 45"/>
                <a:gd name="T1" fmla="*/ 14 h 62"/>
                <a:gd name="T2" fmla="*/ 45 w 45"/>
                <a:gd name="T3" fmla="*/ 21 h 62"/>
                <a:gd name="T4" fmla="*/ 40 w 45"/>
                <a:gd name="T5" fmla="*/ 30 h 62"/>
                <a:gd name="T6" fmla="*/ 15 w 45"/>
                <a:gd name="T7" fmla="*/ 36 h 62"/>
                <a:gd name="T8" fmla="*/ 16 w 45"/>
                <a:gd name="T9" fmla="*/ 62 h 62"/>
                <a:gd name="T10" fmla="*/ 15 w 45"/>
                <a:gd name="T11" fmla="*/ 62 h 62"/>
                <a:gd name="T12" fmla="*/ 2 w 45"/>
                <a:gd name="T13" fmla="*/ 37 h 62"/>
                <a:gd name="T14" fmla="*/ 15 w 45"/>
                <a:gd name="T15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2">
                  <a:moveTo>
                    <a:pt x="15" y="14"/>
                  </a:moveTo>
                  <a:cubicBezTo>
                    <a:pt x="16" y="0"/>
                    <a:pt x="45" y="21"/>
                    <a:pt x="45" y="21"/>
                  </a:cubicBezTo>
                  <a:cubicBezTo>
                    <a:pt x="45" y="21"/>
                    <a:pt x="43" y="25"/>
                    <a:pt x="40" y="30"/>
                  </a:cubicBezTo>
                  <a:cubicBezTo>
                    <a:pt x="36" y="29"/>
                    <a:pt x="23" y="28"/>
                    <a:pt x="15" y="36"/>
                  </a:cubicBezTo>
                  <a:cubicBezTo>
                    <a:pt x="6" y="45"/>
                    <a:pt x="13" y="58"/>
                    <a:pt x="16" y="62"/>
                  </a:cubicBezTo>
                  <a:cubicBezTo>
                    <a:pt x="16" y="62"/>
                    <a:pt x="15" y="62"/>
                    <a:pt x="15" y="62"/>
                  </a:cubicBezTo>
                  <a:cubicBezTo>
                    <a:pt x="15" y="62"/>
                    <a:pt x="0" y="53"/>
                    <a:pt x="2" y="37"/>
                  </a:cubicBezTo>
                  <a:cubicBezTo>
                    <a:pt x="2" y="37"/>
                    <a:pt x="14" y="29"/>
                    <a:pt x="15" y="14"/>
                  </a:cubicBezTo>
                  <a:close/>
                </a:path>
              </a:pathLst>
            </a:custGeom>
            <a:solidFill>
              <a:srgbClr val="C8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iş1ïdê"/>
            <p:cNvSpPr/>
            <p:nvPr/>
          </p:nvSpPr>
          <p:spPr bwMode="auto">
            <a:xfrm>
              <a:off x="5321300" y="1136651"/>
              <a:ext cx="2338388" cy="1747838"/>
            </a:xfrm>
            <a:custGeom>
              <a:avLst/>
              <a:gdLst>
                <a:gd name="T0" fmla="*/ 100 w 130"/>
                <a:gd name="T1" fmla="*/ 98 h 98"/>
                <a:gd name="T2" fmla="*/ 93 w 130"/>
                <a:gd name="T3" fmla="*/ 25 h 98"/>
                <a:gd name="T4" fmla="*/ 0 w 130"/>
                <a:gd name="T5" fmla="*/ 74 h 98"/>
                <a:gd name="T6" fmla="*/ 100 w 13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98">
                  <a:moveTo>
                    <a:pt x="100" y="98"/>
                  </a:moveTo>
                  <a:cubicBezTo>
                    <a:pt x="100" y="98"/>
                    <a:pt x="130" y="42"/>
                    <a:pt x="93" y="25"/>
                  </a:cubicBezTo>
                  <a:cubicBezTo>
                    <a:pt x="45" y="3"/>
                    <a:pt x="8" y="0"/>
                    <a:pt x="0" y="74"/>
                  </a:cubicBezTo>
                  <a:lnTo>
                    <a:pt x="100" y="98"/>
                  </a:ln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ïş1îḑé"/>
            <p:cNvSpPr/>
            <p:nvPr/>
          </p:nvSpPr>
          <p:spPr bwMode="auto">
            <a:xfrm>
              <a:off x="4710113" y="3116263"/>
              <a:ext cx="2770188" cy="1357313"/>
            </a:xfrm>
            <a:custGeom>
              <a:avLst/>
              <a:gdLst>
                <a:gd name="T0" fmla="*/ 43 w 154"/>
                <a:gd name="T1" fmla="*/ 76 h 76"/>
                <a:gd name="T2" fmla="*/ 50 w 154"/>
                <a:gd name="T3" fmla="*/ 39 h 76"/>
                <a:gd name="T4" fmla="*/ 52 w 154"/>
                <a:gd name="T5" fmla="*/ 32 h 76"/>
                <a:gd name="T6" fmla="*/ 53 w 154"/>
                <a:gd name="T7" fmla="*/ 26 h 76"/>
                <a:gd name="T8" fmla="*/ 14 w 154"/>
                <a:gd name="T9" fmla="*/ 15 h 76"/>
                <a:gd name="T10" fmla="*/ 10 w 154"/>
                <a:gd name="T11" fmla="*/ 15 h 76"/>
                <a:gd name="T12" fmla="*/ 7 w 154"/>
                <a:gd name="T13" fmla="*/ 15 h 76"/>
                <a:gd name="T14" fmla="*/ 3 w 154"/>
                <a:gd name="T15" fmla="*/ 15 h 76"/>
                <a:gd name="T16" fmla="*/ 5 w 154"/>
                <a:gd name="T17" fmla="*/ 14 h 76"/>
                <a:gd name="T18" fmla="*/ 2 w 154"/>
                <a:gd name="T19" fmla="*/ 14 h 76"/>
                <a:gd name="T20" fmla="*/ 1 w 154"/>
                <a:gd name="T21" fmla="*/ 13 h 76"/>
                <a:gd name="T22" fmla="*/ 5 w 154"/>
                <a:gd name="T23" fmla="*/ 13 h 76"/>
                <a:gd name="T24" fmla="*/ 2 w 154"/>
                <a:gd name="T25" fmla="*/ 12 h 76"/>
                <a:gd name="T26" fmla="*/ 0 w 154"/>
                <a:gd name="T27" fmla="*/ 10 h 76"/>
                <a:gd name="T28" fmla="*/ 5 w 154"/>
                <a:gd name="T29" fmla="*/ 10 h 76"/>
                <a:gd name="T30" fmla="*/ 6 w 154"/>
                <a:gd name="T31" fmla="*/ 10 h 76"/>
                <a:gd name="T32" fmla="*/ 2 w 154"/>
                <a:gd name="T33" fmla="*/ 8 h 76"/>
                <a:gd name="T34" fmla="*/ 5 w 154"/>
                <a:gd name="T35" fmla="*/ 8 h 76"/>
                <a:gd name="T36" fmla="*/ 8 w 154"/>
                <a:gd name="T37" fmla="*/ 8 h 76"/>
                <a:gd name="T38" fmla="*/ 7 w 154"/>
                <a:gd name="T39" fmla="*/ 6 h 76"/>
                <a:gd name="T40" fmla="*/ 9 w 154"/>
                <a:gd name="T41" fmla="*/ 7 h 76"/>
                <a:gd name="T42" fmla="*/ 13 w 154"/>
                <a:gd name="T43" fmla="*/ 9 h 76"/>
                <a:gd name="T44" fmla="*/ 16 w 154"/>
                <a:gd name="T45" fmla="*/ 10 h 76"/>
                <a:gd name="T46" fmla="*/ 16 w 154"/>
                <a:gd name="T47" fmla="*/ 10 h 76"/>
                <a:gd name="T48" fmla="*/ 16 w 154"/>
                <a:gd name="T49" fmla="*/ 10 h 76"/>
                <a:gd name="T50" fmla="*/ 53 w 154"/>
                <a:gd name="T51" fmla="*/ 13 h 76"/>
                <a:gd name="T52" fmla="*/ 59 w 154"/>
                <a:gd name="T53" fmla="*/ 13 h 76"/>
                <a:gd name="T54" fmla="*/ 59 w 154"/>
                <a:gd name="T55" fmla="*/ 13 h 76"/>
                <a:gd name="T56" fmla="*/ 70 w 154"/>
                <a:gd name="T57" fmla="*/ 12 h 76"/>
                <a:gd name="T58" fmla="*/ 77 w 154"/>
                <a:gd name="T59" fmla="*/ 1 h 76"/>
                <a:gd name="T60" fmla="*/ 83 w 154"/>
                <a:gd name="T61" fmla="*/ 7 h 76"/>
                <a:gd name="T62" fmla="*/ 87 w 154"/>
                <a:gd name="T63" fmla="*/ 19 h 76"/>
                <a:gd name="T64" fmla="*/ 95 w 154"/>
                <a:gd name="T65" fmla="*/ 19 h 76"/>
                <a:gd name="T66" fmla="*/ 95 w 154"/>
                <a:gd name="T67" fmla="*/ 18 h 76"/>
                <a:gd name="T68" fmla="*/ 101 w 154"/>
                <a:gd name="T69" fmla="*/ 18 h 76"/>
                <a:gd name="T70" fmla="*/ 138 w 154"/>
                <a:gd name="T71" fmla="*/ 13 h 76"/>
                <a:gd name="T72" fmla="*/ 138 w 154"/>
                <a:gd name="T73" fmla="*/ 13 h 76"/>
                <a:gd name="T74" fmla="*/ 139 w 154"/>
                <a:gd name="T75" fmla="*/ 13 h 76"/>
                <a:gd name="T76" fmla="*/ 142 w 154"/>
                <a:gd name="T77" fmla="*/ 12 h 76"/>
                <a:gd name="T78" fmla="*/ 145 w 154"/>
                <a:gd name="T79" fmla="*/ 9 h 76"/>
                <a:gd name="T80" fmla="*/ 147 w 154"/>
                <a:gd name="T81" fmla="*/ 9 h 76"/>
                <a:gd name="T82" fmla="*/ 146 w 154"/>
                <a:gd name="T83" fmla="*/ 11 h 76"/>
                <a:gd name="T84" fmla="*/ 149 w 154"/>
                <a:gd name="T85" fmla="*/ 10 h 76"/>
                <a:gd name="T86" fmla="*/ 153 w 154"/>
                <a:gd name="T87" fmla="*/ 11 h 76"/>
                <a:gd name="T88" fmla="*/ 149 w 154"/>
                <a:gd name="T89" fmla="*/ 13 h 76"/>
                <a:gd name="T90" fmla="*/ 150 w 154"/>
                <a:gd name="T91" fmla="*/ 13 h 76"/>
                <a:gd name="T92" fmla="*/ 154 w 154"/>
                <a:gd name="T93" fmla="*/ 13 h 76"/>
                <a:gd name="T94" fmla="*/ 153 w 154"/>
                <a:gd name="T95" fmla="*/ 14 h 76"/>
                <a:gd name="T96" fmla="*/ 150 w 154"/>
                <a:gd name="T97" fmla="*/ 15 h 76"/>
                <a:gd name="T98" fmla="*/ 154 w 154"/>
                <a:gd name="T99" fmla="*/ 15 h 76"/>
                <a:gd name="T100" fmla="*/ 153 w 154"/>
                <a:gd name="T101" fmla="*/ 16 h 76"/>
                <a:gd name="T102" fmla="*/ 150 w 154"/>
                <a:gd name="T103" fmla="*/ 17 h 76"/>
                <a:gd name="T104" fmla="*/ 151 w 154"/>
                <a:gd name="T105" fmla="*/ 18 h 76"/>
                <a:gd name="T106" fmla="*/ 148 w 154"/>
                <a:gd name="T107" fmla="*/ 18 h 76"/>
                <a:gd name="T108" fmla="*/ 144 w 154"/>
                <a:gd name="T109" fmla="*/ 17 h 76"/>
                <a:gd name="T110" fmla="*/ 141 w 154"/>
                <a:gd name="T111" fmla="*/ 18 h 76"/>
                <a:gd name="T112" fmla="*/ 97 w 154"/>
                <a:gd name="T113" fmla="*/ 32 h 76"/>
                <a:gd name="T114" fmla="*/ 94 w 154"/>
                <a:gd name="T115" fmla="*/ 72 h 76"/>
                <a:gd name="T116" fmla="*/ 43 w 154"/>
                <a:gd name="T1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4" h="76">
                  <a:moveTo>
                    <a:pt x="43" y="76"/>
                  </a:moveTo>
                  <a:cubicBezTo>
                    <a:pt x="44" y="67"/>
                    <a:pt x="47" y="53"/>
                    <a:pt x="50" y="39"/>
                  </a:cubicBezTo>
                  <a:cubicBezTo>
                    <a:pt x="51" y="36"/>
                    <a:pt x="51" y="34"/>
                    <a:pt x="52" y="32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39" y="24"/>
                    <a:pt x="23" y="20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6"/>
                    <a:pt x="4" y="16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3"/>
                    <a:pt x="4" y="14"/>
                    <a:pt x="2" y="14"/>
                  </a:cubicBezTo>
                  <a:cubicBezTo>
                    <a:pt x="1" y="14"/>
                    <a:pt x="0" y="13"/>
                    <a:pt x="1" y="13"/>
                  </a:cubicBezTo>
                  <a:cubicBezTo>
                    <a:pt x="2" y="12"/>
                    <a:pt x="5" y="13"/>
                    <a:pt x="5" y="13"/>
                  </a:cubicBezTo>
                  <a:cubicBezTo>
                    <a:pt x="6" y="12"/>
                    <a:pt x="3" y="12"/>
                    <a:pt x="2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3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2" y="9"/>
                    <a:pt x="2" y="8"/>
                  </a:cubicBezTo>
                  <a:cubicBezTo>
                    <a:pt x="1" y="8"/>
                    <a:pt x="3" y="7"/>
                    <a:pt x="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5"/>
                    <a:pt x="9" y="7"/>
                    <a:pt x="9" y="7"/>
                  </a:cubicBezTo>
                  <a:cubicBezTo>
                    <a:pt x="10" y="8"/>
                    <a:pt x="11" y="9"/>
                    <a:pt x="13" y="9"/>
                  </a:cubicBezTo>
                  <a:cubicBezTo>
                    <a:pt x="13" y="9"/>
                    <a:pt x="14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4" y="11"/>
                    <a:pt x="40" y="12"/>
                    <a:pt x="53" y="13"/>
                  </a:cubicBezTo>
                  <a:cubicBezTo>
                    <a:pt x="54" y="13"/>
                    <a:pt x="58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2" y="12"/>
                    <a:pt x="66" y="12"/>
                    <a:pt x="70" y="12"/>
                  </a:cubicBezTo>
                  <a:cubicBezTo>
                    <a:pt x="79" y="13"/>
                    <a:pt x="77" y="1"/>
                    <a:pt x="77" y="1"/>
                  </a:cubicBezTo>
                  <a:cubicBezTo>
                    <a:pt x="77" y="1"/>
                    <a:pt x="84" y="0"/>
                    <a:pt x="83" y="7"/>
                  </a:cubicBezTo>
                  <a:cubicBezTo>
                    <a:pt x="81" y="14"/>
                    <a:pt x="79" y="16"/>
                    <a:pt x="87" y="19"/>
                  </a:cubicBezTo>
                  <a:cubicBezTo>
                    <a:pt x="88" y="19"/>
                    <a:pt x="95" y="18"/>
                    <a:pt x="95" y="19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6" y="18"/>
                    <a:pt x="101" y="18"/>
                    <a:pt x="101" y="18"/>
                  </a:cubicBezTo>
                  <a:cubicBezTo>
                    <a:pt x="115" y="16"/>
                    <a:pt x="131" y="15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3"/>
                    <a:pt x="139" y="13"/>
                    <a:pt x="139" y="13"/>
                  </a:cubicBezTo>
                  <a:cubicBezTo>
                    <a:pt x="140" y="13"/>
                    <a:pt x="141" y="12"/>
                    <a:pt x="142" y="12"/>
                  </a:cubicBezTo>
                  <a:cubicBezTo>
                    <a:pt x="143" y="12"/>
                    <a:pt x="144" y="11"/>
                    <a:pt x="145" y="9"/>
                  </a:cubicBezTo>
                  <a:cubicBezTo>
                    <a:pt x="145" y="9"/>
                    <a:pt x="146" y="8"/>
                    <a:pt x="147" y="9"/>
                  </a:cubicBezTo>
                  <a:cubicBezTo>
                    <a:pt x="148" y="9"/>
                    <a:pt x="146" y="11"/>
                    <a:pt x="146" y="11"/>
                  </a:cubicBezTo>
                  <a:cubicBezTo>
                    <a:pt x="146" y="11"/>
                    <a:pt x="147" y="11"/>
                    <a:pt x="149" y="10"/>
                  </a:cubicBezTo>
                  <a:cubicBezTo>
                    <a:pt x="151" y="10"/>
                    <a:pt x="153" y="10"/>
                    <a:pt x="153" y="11"/>
                  </a:cubicBezTo>
                  <a:cubicBezTo>
                    <a:pt x="153" y="11"/>
                    <a:pt x="149" y="12"/>
                    <a:pt x="149" y="13"/>
                  </a:cubicBezTo>
                  <a:cubicBezTo>
                    <a:pt x="148" y="13"/>
                    <a:pt x="149" y="13"/>
                    <a:pt x="150" y="13"/>
                  </a:cubicBezTo>
                  <a:cubicBezTo>
                    <a:pt x="151" y="12"/>
                    <a:pt x="154" y="12"/>
                    <a:pt x="154" y="13"/>
                  </a:cubicBezTo>
                  <a:cubicBezTo>
                    <a:pt x="154" y="13"/>
                    <a:pt x="154" y="14"/>
                    <a:pt x="153" y="14"/>
                  </a:cubicBezTo>
                  <a:cubicBezTo>
                    <a:pt x="151" y="14"/>
                    <a:pt x="149" y="15"/>
                    <a:pt x="150" y="15"/>
                  </a:cubicBezTo>
                  <a:cubicBezTo>
                    <a:pt x="150" y="16"/>
                    <a:pt x="153" y="15"/>
                    <a:pt x="154" y="15"/>
                  </a:cubicBezTo>
                  <a:cubicBezTo>
                    <a:pt x="154" y="16"/>
                    <a:pt x="154" y="16"/>
                    <a:pt x="153" y="16"/>
                  </a:cubicBezTo>
                  <a:cubicBezTo>
                    <a:pt x="151" y="16"/>
                    <a:pt x="149" y="16"/>
                    <a:pt x="150" y="17"/>
                  </a:cubicBezTo>
                  <a:cubicBezTo>
                    <a:pt x="150" y="18"/>
                    <a:pt x="152" y="17"/>
                    <a:pt x="151" y="18"/>
                  </a:cubicBezTo>
                  <a:cubicBezTo>
                    <a:pt x="151" y="18"/>
                    <a:pt x="150" y="19"/>
                    <a:pt x="148" y="18"/>
                  </a:cubicBezTo>
                  <a:cubicBezTo>
                    <a:pt x="147" y="18"/>
                    <a:pt x="146" y="18"/>
                    <a:pt x="144" y="17"/>
                  </a:cubicBezTo>
                  <a:cubicBezTo>
                    <a:pt x="144" y="17"/>
                    <a:pt x="142" y="18"/>
                    <a:pt x="141" y="18"/>
                  </a:cubicBezTo>
                  <a:cubicBezTo>
                    <a:pt x="132" y="24"/>
                    <a:pt x="112" y="32"/>
                    <a:pt x="97" y="32"/>
                  </a:cubicBezTo>
                  <a:cubicBezTo>
                    <a:pt x="97" y="44"/>
                    <a:pt x="94" y="61"/>
                    <a:pt x="94" y="72"/>
                  </a:cubicBezTo>
                  <a:lnTo>
                    <a:pt x="43" y="76"/>
                  </a:lnTo>
                  <a:close/>
                </a:path>
              </a:pathLst>
            </a:custGeom>
            <a:solidFill>
              <a:srgbClr val="F6C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îṥḷiḑê"/>
            <p:cNvSpPr/>
            <p:nvPr/>
          </p:nvSpPr>
          <p:spPr bwMode="auto">
            <a:xfrm>
              <a:off x="5915025" y="46164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íṩlîḋe"/>
            <p:cNvSpPr/>
            <p:nvPr/>
          </p:nvSpPr>
          <p:spPr bwMode="auto">
            <a:xfrm>
              <a:off x="5915025" y="46164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îşḻiḍe"/>
            <p:cNvSpPr/>
            <p:nvPr/>
          </p:nvSpPr>
          <p:spPr bwMode="auto">
            <a:xfrm>
              <a:off x="5141913" y="2082801"/>
              <a:ext cx="2266950" cy="1338263"/>
            </a:xfrm>
            <a:custGeom>
              <a:avLst/>
              <a:gdLst>
                <a:gd name="T0" fmla="*/ 112 w 126"/>
                <a:gd name="T1" fmla="*/ 35 h 75"/>
                <a:gd name="T2" fmla="*/ 123 w 126"/>
                <a:gd name="T3" fmla="*/ 38 h 75"/>
                <a:gd name="T4" fmla="*/ 106 w 126"/>
                <a:gd name="T5" fmla="*/ 49 h 75"/>
                <a:gd name="T6" fmla="*/ 56 w 126"/>
                <a:gd name="T7" fmla="*/ 68 h 75"/>
                <a:gd name="T8" fmla="*/ 13 w 126"/>
                <a:gd name="T9" fmla="*/ 33 h 75"/>
                <a:gd name="T10" fmla="*/ 2 w 126"/>
                <a:gd name="T11" fmla="*/ 26 h 75"/>
                <a:gd name="T12" fmla="*/ 16 w 126"/>
                <a:gd name="T13" fmla="*/ 16 h 75"/>
                <a:gd name="T14" fmla="*/ 25 w 126"/>
                <a:gd name="T15" fmla="*/ 0 h 75"/>
                <a:gd name="T16" fmla="*/ 24 w 126"/>
                <a:gd name="T17" fmla="*/ 2 h 75"/>
                <a:gd name="T18" fmla="*/ 102 w 126"/>
                <a:gd name="T19" fmla="*/ 1 h 75"/>
                <a:gd name="T20" fmla="*/ 106 w 126"/>
                <a:gd name="T21" fmla="*/ 42 h 75"/>
                <a:gd name="T22" fmla="*/ 112 w 126"/>
                <a:gd name="T23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75">
                  <a:moveTo>
                    <a:pt x="112" y="35"/>
                  </a:moveTo>
                  <a:cubicBezTo>
                    <a:pt x="112" y="35"/>
                    <a:pt x="119" y="31"/>
                    <a:pt x="123" y="38"/>
                  </a:cubicBezTo>
                  <a:cubicBezTo>
                    <a:pt x="126" y="45"/>
                    <a:pt x="114" y="56"/>
                    <a:pt x="106" y="49"/>
                  </a:cubicBezTo>
                  <a:cubicBezTo>
                    <a:pt x="106" y="49"/>
                    <a:pt x="98" y="75"/>
                    <a:pt x="56" y="68"/>
                  </a:cubicBezTo>
                  <a:cubicBezTo>
                    <a:pt x="14" y="61"/>
                    <a:pt x="13" y="33"/>
                    <a:pt x="13" y="33"/>
                  </a:cubicBezTo>
                  <a:cubicBezTo>
                    <a:pt x="13" y="33"/>
                    <a:pt x="4" y="34"/>
                    <a:pt x="2" y="26"/>
                  </a:cubicBezTo>
                  <a:cubicBezTo>
                    <a:pt x="0" y="18"/>
                    <a:pt x="5" y="12"/>
                    <a:pt x="16" y="16"/>
                  </a:cubicBezTo>
                  <a:cubicBezTo>
                    <a:pt x="16" y="16"/>
                    <a:pt x="18" y="3"/>
                    <a:pt x="25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50" y="24"/>
                    <a:pt x="102" y="1"/>
                  </a:cubicBezTo>
                  <a:cubicBezTo>
                    <a:pt x="102" y="1"/>
                    <a:pt x="114" y="19"/>
                    <a:pt x="106" y="42"/>
                  </a:cubicBezTo>
                  <a:cubicBezTo>
                    <a:pt x="106" y="42"/>
                    <a:pt x="110" y="41"/>
                    <a:pt x="112" y="35"/>
                  </a:cubicBezTo>
                  <a:close/>
                </a:path>
              </a:pathLst>
            </a:custGeom>
            <a:solidFill>
              <a:srgbClr val="F6C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23" name="ísľíḑê"/>
            <p:cNvSpPr/>
            <p:nvPr/>
          </p:nvSpPr>
          <p:spPr bwMode="auto">
            <a:xfrm>
              <a:off x="6202363" y="2741613"/>
              <a:ext cx="144463" cy="125413"/>
            </a:xfrm>
            <a:custGeom>
              <a:avLst/>
              <a:gdLst>
                <a:gd name="T0" fmla="*/ 6 w 8"/>
                <a:gd name="T1" fmla="*/ 1 h 7"/>
                <a:gd name="T2" fmla="*/ 3 w 8"/>
                <a:gd name="T3" fmla="*/ 5 h 7"/>
                <a:gd name="T4" fmla="*/ 7 w 8"/>
                <a:gd name="T5" fmla="*/ 4 h 7"/>
                <a:gd name="T6" fmla="*/ 6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6" y="1"/>
                  </a:moveTo>
                  <a:cubicBezTo>
                    <a:pt x="6" y="1"/>
                    <a:pt x="7" y="4"/>
                    <a:pt x="3" y="5"/>
                  </a:cubicBezTo>
                  <a:cubicBezTo>
                    <a:pt x="0" y="5"/>
                    <a:pt x="6" y="7"/>
                    <a:pt x="7" y="4"/>
                  </a:cubicBezTo>
                  <a:cubicBezTo>
                    <a:pt x="8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iṥ1iḑe"/>
            <p:cNvSpPr/>
            <p:nvPr/>
          </p:nvSpPr>
          <p:spPr bwMode="auto">
            <a:xfrm>
              <a:off x="5230813" y="2366963"/>
              <a:ext cx="144463" cy="214313"/>
            </a:xfrm>
            <a:custGeom>
              <a:avLst/>
              <a:gdLst>
                <a:gd name="T0" fmla="*/ 8 w 8"/>
                <a:gd name="T1" fmla="*/ 3 h 12"/>
                <a:gd name="T2" fmla="*/ 7 w 8"/>
                <a:gd name="T3" fmla="*/ 12 h 12"/>
                <a:gd name="T4" fmla="*/ 0 w 8"/>
                <a:gd name="T5" fmla="*/ 6 h 12"/>
                <a:gd name="T6" fmla="*/ 8 w 8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8" y="3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0" y="12"/>
                    <a:pt x="0" y="6"/>
                  </a:cubicBezTo>
                  <a:cubicBezTo>
                    <a:pt x="1" y="0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îṡľíďè"/>
            <p:cNvSpPr/>
            <p:nvPr/>
          </p:nvSpPr>
          <p:spPr bwMode="auto">
            <a:xfrm>
              <a:off x="7119938" y="2741613"/>
              <a:ext cx="144463" cy="179388"/>
            </a:xfrm>
            <a:custGeom>
              <a:avLst/>
              <a:gdLst>
                <a:gd name="T0" fmla="*/ 0 w 8"/>
                <a:gd name="T1" fmla="*/ 8 h 10"/>
                <a:gd name="T2" fmla="*/ 2 w 8"/>
                <a:gd name="T3" fmla="*/ 0 h 10"/>
                <a:gd name="T4" fmla="*/ 8 w 8"/>
                <a:gd name="T5" fmla="*/ 5 h 10"/>
                <a:gd name="T6" fmla="*/ 0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8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0"/>
                    <a:pt x="8" y="5"/>
                  </a:cubicBezTo>
                  <a:cubicBezTo>
                    <a:pt x="7" y="10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ísļîḑé"/>
            <p:cNvSpPr/>
            <p:nvPr/>
          </p:nvSpPr>
          <p:spPr bwMode="auto">
            <a:xfrm>
              <a:off x="5465763" y="2546351"/>
              <a:ext cx="233363" cy="214313"/>
            </a:xfrm>
            <a:custGeom>
              <a:avLst/>
              <a:gdLst>
                <a:gd name="T0" fmla="*/ 0 w 13"/>
                <a:gd name="T1" fmla="*/ 5 h 12"/>
                <a:gd name="T2" fmla="*/ 6 w 13"/>
                <a:gd name="T3" fmla="*/ 12 h 12"/>
                <a:gd name="T4" fmla="*/ 12 w 13"/>
                <a:gd name="T5" fmla="*/ 7 h 12"/>
                <a:gd name="T6" fmla="*/ 7 w 13"/>
                <a:gd name="T7" fmla="*/ 0 h 12"/>
                <a:gd name="T8" fmla="*/ 0 w 13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10"/>
                    <a:pt x="12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ïṥḷide"/>
            <p:cNvSpPr/>
            <p:nvPr/>
          </p:nvSpPr>
          <p:spPr bwMode="auto">
            <a:xfrm>
              <a:off x="6670675" y="2867026"/>
              <a:ext cx="233363" cy="214313"/>
            </a:xfrm>
            <a:custGeom>
              <a:avLst/>
              <a:gdLst>
                <a:gd name="T0" fmla="*/ 0 w 13"/>
                <a:gd name="T1" fmla="*/ 6 h 12"/>
                <a:gd name="T2" fmla="*/ 6 w 13"/>
                <a:gd name="T3" fmla="*/ 12 h 12"/>
                <a:gd name="T4" fmla="*/ 13 w 13"/>
                <a:gd name="T5" fmla="*/ 7 h 12"/>
                <a:gd name="T6" fmla="*/ 7 w 13"/>
                <a:gd name="T7" fmla="*/ 0 h 12"/>
                <a:gd name="T8" fmla="*/ 0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10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4" y="0"/>
                    <a:pt x="1" y="2"/>
                    <a:pt x="0" y="6"/>
                  </a:cubicBez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iŝļiḋè"/>
            <p:cNvSpPr/>
            <p:nvPr/>
          </p:nvSpPr>
          <p:spPr bwMode="auto">
            <a:xfrm>
              <a:off x="5897563" y="2795588"/>
              <a:ext cx="520700" cy="392113"/>
            </a:xfrm>
            <a:custGeom>
              <a:avLst/>
              <a:gdLst>
                <a:gd name="T0" fmla="*/ 29 w 29"/>
                <a:gd name="T1" fmla="*/ 10 h 22"/>
                <a:gd name="T2" fmla="*/ 3 w 29"/>
                <a:gd name="T3" fmla="*/ 0 h 22"/>
                <a:gd name="T4" fmla="*/ 13 w 29"/>
                <a:gd name="T5" fmla="*/ 19 h 22"/>
                <a:gd name="T6" fmla="*/ 29 w 29"/>
                <a:gd name="T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2">
                  <a:moveTo>
                    <a:pt x="29" y="10"/>
                  </a:moveTo>
                  <a:cubicBezTo>
                    <a:pt x="29" y="10"/>
                    <a:pt x="13" y="7"/>
                    <a:pt x="3" y="0"/>
                  </a:cubicBezTo>
                  <a:cubicBezTo>
                    <a:pt x="3" y="0"/>
                    <a:pt x="0" y="14"/>
                    <a:pt x="13" y="19"/>
                  </a:cubicBezTo>
                  <a:cubicBezTo>
                    <a:pt x="21" y="22"/>
                    <a:pt x="29" y="10"/>
                    <a:pt x="29" y="10"/>
                  </a:cubicBezTo>
                  <a:close/>
                </a:path>
              </a:pathLst>
            </a:custGeom>
            <a:solidFill>
              <a:srgbClr val="CA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íśḻïde"/>
            <p:cNvSpPr/>
            <p:nvPr/>
          </p:nvSpPr>
          <p:spPr bwMode="auto">
            <a:xfrm>
              <a:off x="6599238" y="2563813"/>
              <a:ext cx="233363" cy="160338"/>
            </a:xfrm>
            <a:custGeom>
              <a:avLst/>
              <a:gdLst>
                <a:gd name="T0" fmla="*/ 0 w 13"/>
                <a:gd name="T1" fmla="*/ 5 h 9"/>
                <a:gd name="T2" fmla="*/ 8 w 13"/>
                <a:gd name="T3" fmla="*/ 1 h 9"/>
                <a:gd name="T4" fmla="*/ 12 w 13"/>
                <a:gd name="T5" fmla="*/ 9 h 9"/>
                <a:gd name="T6" fmla="*/ 0 w 13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1" y="2"/>
                    <a:pt x="5" y="0"/>
                    <a:pt x="8" y="1"/>
                  </a:cubicBezTo>
                  <a:cubicBezTo>
                    <a:pt x="11" y="2"/>
                    <a:pt x="13" y="5"/>
                    <a:pt x="12" y="9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î$ḷiďê"/>
            <p:cNvSpPr/>
            <p:nvPr/>
          </p:nvSpPr>
          <p:spPr bwMode="auto">
            <a:xfrm>
              <a:off x="5753100" y="2314576"/>
              <a:ext cx="233363" cy="160338"/>
            </a:xfrm>
            <a:custGeom>
              <a:avLst/>
              <a:gdLst>
                <a:gd name="T0" fmla="*/ 0 w 13"/>
                <a:gd name="T1" fmla="*/ 6 h 9"/>
                <a:gd name="T2" fmla="*/ 8 w 13"/>
                <a:gd name="T3" fmla="*/ 1 h 9"/>
                <a:gd name="T4" fmla="*/ 12 w 13"/>
                <a:gd name="T5" fmla="*/ 9 h 9"/>
                <a:gd name="T6" fmla="*/ 0 w 13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6"/>
                  </a:moveTo>
                  <a:cubicBezTo>
                    <a:pt x="1" y="2"/>
                    <a:pt x="5" y="0"/>
                    <a:pt x="8" y="1"/>
                  </a:cubicBezTo>
                  <a:cubicBezTo>
                    <a:pt x="11" y="2"/>
                    <a:pt x="13" y="5"/>
                    <a:pt x="12" y="9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ïś1íḓè"/>
            <p:cNvSpPr/>
            <p:nvPr/>
          </p:nvSpPr>
          <p:spPr bwMode="auto">
            <a:xfrm>
              <a:off x="5411788" y="5418138"/>
              <a:ext cx="107950" cy="322263"/>
            </a:xfrm>
            <a:custGeom>
              <a:avLst/>
              <a:gdLst>
                <a:gd name="T0" fmla="*/ 4 w 6"/>
                <a:gd name="T1" fmla="*/ 5 h 18"/>
                <a:gd name="T2" fmla="*/ 6 w 6"/>
                <a:gd name="T3" fmla="*/ 10 h 18"/>
                <a:gd name="T4" fmla="*/ 2 w 6"/>
                <a:gd name="T5" fmla="*/ 13 h 18"/>
                <a:gd name="T6" fmla="*/ 5 w 6"/>
                <a:gd name="T7" fmla="*/ 0 h 18"/>
                <a:gd name="T8" fmla="*/ 4 w 6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8">
                  <a:moveTo>
                    <a:pt x="4" y="5"/>
                  </a:moveTo>
                  <a:cubicBezTo>
                    <a:pt x="3" y="9"/>
                    <a:pt x="5" y="10"/>
                    <a:pt x="6" y="10"/>
                  </a:cubicBezTo>
                  <a:cubicBezTo>
                    <a:pt x="5" y="15"/>
                    <a:pt x="5" y="18"/>
                    <a:pt x="2" y="13"/>
                  </a:cubicBezTo>
                  <a:cubicBezTo>
                    <a:pt x="0" y="9"/>
                    <a:pt x="1" y="3"/>
                    <a:pt x="5" y="0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îṧļïḑe"/>
            <p:cNvSpPr/>
            <p:nvPr/>
          </p:nvSpPr>
          <p:spPr bwMode="auto">
            <a:xfrm>
              <a:off x="4997450" y="4365626"/>
              <a:ext cx="269875" cy="71438"/>
            </a:xfrm>
            <a:custGeom>
              <a:avLst/>
              <a:gdLst>
                <a:gd name="T0" fmla="*/ 4 w 15"/>
                <a:gd name="T1" fmla="*/ 0 h 4"/>
                <a:gd name="T2" fmla="*/ 15 w 15"/>
                <a:gd name="T3" fmla="*/ 3 h 4"/>
                <a:gd name="T4" fmla="*/ 4 w 15"/>
                <a:gd name="T5" fmla="*/ 4 h 4"/>
                <a:gd name="T6" fmla="*/ 4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4" y="0"/>
                  </a:moveTo>
                  <a:cubicBezTo>
                    <a:pt x="10" y="0"/>
                    <a:pt x="14" y="0"/>
                    <a:pt x="15" y="3"/>
                  </a:cubicBezTo>
                  <a:cubicBezTo>
                    <a:pt x="11" y="2"/>
                    <a:pt x="6" y="1"/>
                    <a:pt x="4" y="4"/>
                  </a:cubicBezTo>
                  <a:cubicBezTo>
                    <a:pt x="1" y="2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3" name="iSľïḋê"/>
            <p:cNvSpPr/>
            <p:nvPr/>
          </p:nvSpPr>
          <p:spPr bwMode="auto">
            <a:xfrm>
              <a:off x="6400800" y="3259138"/>
              <a:ext cx="935038" cy="554038"/>
            </a:xfrm>
            <a:custGeom>
              <a:avLst/>
              <a:gdLst>
                <a:gd name="T0" fmla="*/ 1 w 52"/>
                <a:gd name="T1" fmla="*/ 24 h 31"/>
                <a:gd name="T2" fmla="*/ 49 w 52"/>
                <a:gd name="T3" fmla="*/ 22 h 31"/>
                <a:gd name="T4" fmla="*/ 42 w 52"/>
                <a:gd name="T5" fmla="*/ 0 h 31"/>
                <a:gd name="T6" fmla="*/ 0 w 52"/>
                <a:gd name="T7" fmla="*/ 10 h 31"/>
                <a:gd name="T8" fmla="*/ 1 w 52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1">
                  <a:moveTo>
                    <a:pt x="1" y="24"/>
                  </a:moveTo>
                  <a:cubicBezTo>
                    <a:pt x="22" y="31"/>
                    <a:pt x="49" y="22"/>
                    <a:pt x="49" y="22"/>
                  </a:cubicBezTo>
                  <a:cubicBezTo>
                    <a:pt x="52" y="11"/>
                    <a:pt x="42" y="0"/>
                    <a:pt x="42" y="0"/>
                  </a:cubicBezTo>
                  <a:cubicBezTo>
                    <a:pt x="42" y="0"/>
                    <a:pt x="18" y="9"/>
                    <a:pt x="0" y="10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E73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îṣlïďé"/>
            <p:cNvSpPr/>
            <p:nvPr/>
          </p:nvSpPr>
          <p:spPr bwMode="auto">
            <a:xfrm>
              <a:off x="4889500" y="3241676"/>
              <a:ext cx="1008063" cy="428625"/>
            </a:xfrm>
            <a:custGeom>
              <a:avLst/>
              <a:gdLst>
                <a:gd name="T0" fmla="*/ 56 w 56"/>
                <a:gd name="T1" fmla="*/ 5 h 24"/>
                <a:gd name="T2" fmla="*/ 7 w 56"/>
                <a:gd name="T3" fmla="*/ 0 h 24"/>
                <a:gd name="T4" fmla="*/ 6 w 56"/>
                <a:gd name="T5" fmla="*/ 22 h 24"/>
                <a:gd name="T6" fmla="*/ 43 w 56"/>
                <a:gd name="T7" fmla="*/ 19 h 24"/>
                <a:gd name="T8" fmla="*/ 56 w 56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4">
                  <a:moveTo>
                    <a:pt x="56" y="5"/>
                  </a:moveTo>
                  <a:cubicBezTo>
                    <a:pt x="56" y="5"/>
                    <a:pt x="16" y="6"/>
                    <a:pt x="7" y="0"/>
                  </a:cubicBezTo>
                  <a:cubicBezTo>
                    <a:pt x="7" y="0"/>
                    <a:pt x="0" y="13"/>
                    <a:pt x="6" y="22"/>
                  </a:cubicBezTo>
                  <a:cubicBezTo>
                    <a:pt x="6" y="22"/>
                    <a:pt x="34" y="24"/>
                    <a:pt x="43" y="19"/>
                  </a:cubicBezTo>
                  <a:cubicBezTo>
                    <a:pt x="52" y="14"/>
                    <a:pt x="56" y="5"/>
                    <a:pt x="56" y="5"/>
                  </a:cubicBez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íṥ1íďè"/>
            <p:cNvSpPr/>
            <p:nvPr/>
          </p:nvSpPr>
          <p:spPr bwMode="auto">
            <a:xfrm>
              <a:off x="5321300" y="3224213"/>
              <a:ext cx="1349375" cy="1890713"/>
            </a:xfrm>
            <a:custGeom>
              <a:avLst/>
              <a:gdLst>
                <a:gd name="T0" fmla="*/ 19 w 75"/>
                <a:gd name="T1" fmla="*/ 20 h 106"/>
                <a:gd name="T2" fmla="*/ 29 w 75"/>
                <a:gd name="T3" fmla="*/ 6 h 106"/>
                <a:gd name="T4" fmla="*/ 33 w 75"/>
                <a:gd name="T5" fmla="*/ 6 h 106"/>
                <a:gd name="T6" fmla="*/ 39 w 75"/>
                <a:gd name="T7" fmla="*/ 3 h 106"/>
                <a:gd name="T8" fmla="*/ 46 w 75"/>
                <a:gd name="T9" fmla="*/ 6 h 106"/>
                <a:gd name="T10" fmla="*/ 54 w 75"/>
                <a:gd name="T11" fmla="*/ 5 h 106"/>
                <a:gd name="T12" fmla="*/ 57 w 75"/>
                <a:gd name="T13" fmla="*/ 10 h 106"/>
                <a:gd name="T14" fmla="*/ 61 w 75"/>
                <a:gd name="T15" fmla="*/ 12 h 106"/>
                <a:gd name="T16" fmla="*/ 63 w 75"/>
                <a:gd name="T17" fmla="*/ 29 h 106"/>
                <a:gd name="T18" fmla="*/ 72 w 75"/>
                <a:gd name="T19" fmla="*/ 86 h 106"/>
                <a:gd name="T20" fmla="*/ 0 w 75"/>
                <a:gd name="T21" fmla="*/ 73 h 106"/>
                <a:gd name="T22" fmla="*/ 19 w 75"/>
                <a:gd name="T23" fmla="*/ 2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06">
                  <a:moveTo>
                    <a:pt x="19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40" y="6"/>
                    <a:pt x="39" y="3"/>
                    <a:pt x="39" y="3"/>
                  </a:cubicBezTo>
                  <a:cubicBezTo>
                    <a:pt x="44" y="0"/>
                    <a:pt x="46" y="6"/>
                    <a:pt x="46" y="6"/>
                  </a:cubicBezTo>
                  <a:cubicBezTo>
                    <a:pt x="48" y="3"/>
                    <a:pt x="54" y="5"/>
                    <a:pt x="54" y="5"/>
                  </a:cubicBezTo>
                  <a:cubicBezTo>
                    <a:pt x="53" y="10"/>
                    <a:pt x="57" y="10"/>
                    <a:pt x="57" y="10"/>
                  </a:cubicBezTo>
                  <a:cubicBezTo>
                    <a:pt x="57" y="10"/>
                    <a:pt x="60" y="11"/>
                    <a:pt x="61" y="12"/>
                  </a:cubicBezTo>
                  <a:cubicBezTo>
                    <a:pt x="61" y="12"/>
                    <a:pt x="63" y="16"/>
                    <a:pt x="63" y="29"/>
                  </a:cubicBezTo>
                  <a:cubicBezTo>
                    <a:pt x="63" y="47"/>
                    <a:pt x="75" y="73"/>
                    <a:pt x="72" y="86"/>
                  </a:cubicBezTo>
                  <a:cubicBezTo>
                    <a:pt x="72" y="86"/>
                    <a:pt x="25" y="106"/>
                    <a:pt x="0" y="73"/>
                  </a:cubicBezTo>
                  <a:lnTo>
                    <a:pt x="19" y="20"/>
                  </a:lnTo>
                  <a:close/>
                </a:path>
              </a:pathLst>
            </a:custGeom>
            <a:solidFill>
              <a:srgbClr val="E73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6" name="îŝļiḋê"/>
            <p:cNvSpPr/>
            <p:nvPr/>
          </p:nvSpPr>
          <p:spPr bwMode="auto">
            <a:xfrm>
              <a:off x="5321300" y="3330576"/>
              <a:ext cx="809625" cy="1552575"/>
            </a:xfrm>
            <a:custGeom>
              <a:avLst/>
              <a:gdLst>
                <a:gd name="T0" fmla="*/ 19 w 45"/>
                <a:gd name="T1" fmla="*/ 14 h 87"/>
                <a:gd name="T2" fmla="*/ 29 w 45"/>
                <a:gd name="T3" fmla="*/ 0 h 87"/>
                <a:gd name="T4" fmla="*/ 33 w 45"/>
                <a:gd name="T5" fmla="*/ 0 h 87"/>
                <a:gd name="T6" fmla="*/ 36 w 45"/>
                <a:gd name="T7" fmla="*/ 0 h 87"/>
                <a:gd name="T8" fmla="*/ 45 w 45"/>
                <a:gd name="T9" fmla="*/ 86 h 87"/>
                <a:gd name="T10" fmla="*/ 0 w 45"/>
                <a:gd name="T11" fmla="*/ 67 h 87"/>
                <a:gd name="T12" fmla="*/ 19 w 45"/>
                <a:gd name="T13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7">
                  <a:moveTo>
                    <a:pt x="19" y="1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5" y="10"/>
                    <a:pt x="32" y="62"/>
                    <a:pt x="45" y="86"/>
                  </a:cubicBezTo>
                  <a:cubicBezTo>
                    <a:pt x="31" y="87"/>
                    <a:pt x="13" y="84"/>
                    <a:pt x="0" y="67"/>
                  </a:cubicBezTo>
                  <a:lnTo>
                    <a:pt x="19" y="14"/>
                  </a:ln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7" name="iṥḻíḑè"/>
            <p:cNvSpPr/>
            <p:nvPr/>
          </p:nvSpPr>
          <p:spPr bwMode="auto">
            <a:xfrm>
              <a:off x="5645150" y="3330576"/>
              <a:ext cx="827088" cy="428625"/>
            </a:xfrm>
            <a:custGeom>
              <a:avLst/>
              <a:gdLst>
                <a:gd name="T0" fmla="*/ 45 w 46"/>
                <a:gd name="T1" fmla="*/ 21 h 24"/>
                <a:gd name="T2" fmla="*/ 27 w 46"/>
                <a:gd name="T3" fmla="*/ 4 h 24"/>
                <a:gd name="T4" fmla="*/ 1 w 46"/>
                <a:gd name="T5" fmla="*/ 14 h 24"/>
                <a:gd name="T6" fmla="*/ 0 w 46"/>
                <a:gd name="T7" fmla="*/ 16 h 24"/>
                <a:gd name="T8" fmla="*/ 27 w 46"/>
                <a:gd name="T9" fmla="*/ 6 h 24"/>
                <a:gd name="T10" fmla="*/ 45 w 46"/>
                <a:gd name="T11" fmla="*/ 24 h 24"/>
                <a:gd name="T12" fmla="*/ 45 w 46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4">
                  <a:moveTo>
                    <a:pt x="45" y="21"/>
                  </a:moveTo>
                  <a:cubicBezTo>
                    <a:pt x="45" y="21"/>
                    <a:pt x="44" y="7"/>
                    <a:pt x="27" y="4"/>
                  </a:cubicBezTo>
                  <a:cubicBezTo>
                    <a:pt x="9" y="0"/>
                    <a:pt x="1" y="14"/>
                    <a:pt x="1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0" y="4"/>
                    <a:pt x="27" y="6"/>
                  </a:cubicBezTo>
                  <a:cubicBezTo>
                    <a:pt x="40" y="8"/>
                    <a:pt x="45" y="24"/>
                    <a:pt x="45" y="24"/>
                  </a:cubicBezTo>
                  <a:cubicBezTo>
                    <a:pt x="45" y="24"/>
                    <a:pt x="46" y="22"/>
                    <a:pt x="45" y="21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8" name="ïṥļïḓê"/>
            <p:cNvSpPr/>
            <p:nvPr/>
          </p:nvSpPr>
          <p:spPr bwMode="auto">
            <a:xfrm>
              <a:off x="6364288" y="3473451"/>
              <a:ext cx="53975" cy="5397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9" name="îṣ1ïḍè"/>
            <p:cNvSpPr/>
            <p:nvPr/>
          </p:nvSpPr>
          <p:spPr bwMode="auto">
            <a:xfrm>
              <a:off x="6275388" y="3544888"/>
              <a:ext cx="53975" cy="71438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3 h 4"/>
                <a:gd name="T4" fmla="*/ 3 w 3"/>
                <a:gd name="T5" fmla="*/ 2 h 4"/>
                <a:gd name="T6" fmla="*/ 2 w 3"/>
                <a:gd name="T7" fmla="*/ 1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0" name="îṧľídè"/>
            <p:cNvSpPr/>
            <p:nvPr/>
          </p:nvSpPr>
          <p:spPr bwMode="auto">
            <a:xfrm>
              <a:off x="5861050" y="3473451"/>
              <a:ext cx="53975" cy="5397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1" name="isḷidê"/>
            <p:cNvSpPr/>
            <p:nvPr/>
          </p:nvSpPr>
          <p:spPr bwMode="auto">
            <a:xfrm>
              <a:off x="5824538" y="3349626"/>
              <a:ext cx="53975" cy="71438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4 h 4"/>
                <a:gd name="T4" fmla="*/ 3 w 3"/>
                <a:gd name="T5" fmla="*/ 2 h 4"/>
                <a:gd name="T6" fmla="*/ 2 w 3"/>
                <a:gd name="T7" fmla="*/ 1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2" name="ísḷîďé"/>
            <p:cNvSpPr/>
            <p:nvPr/>
          </p:nvSpPr>
          <p:spPr bwMode="auto">
            <a:xfrm>
              <a:off x="6292850" y="3492501"/>
              <a:ext cx="107950" cy="106363"/>
            </a:xfrm>
            <a:custGeom>
              <a:avLst/>
              <a:gdLst>
                <a:gd name="T0" fmla="*/ 2 w 6"/>
                <a:gd name="T1" fmla="*/ 2 h 6"/>
                <a:gd name="T2" fmla="*/ 0 w 6"/>
                <a:gd name="T3" fmla="*/ 5 h 6"/>
                <a:gd name="T4" fmla="*/ 4 w 6"/>
                <a:gd name="T5" fmla="*/ 4 h 6"/>
                <a:gd name="T6" fmla="*/ 5 w 6"/>
                <a:gd name="T7" fmla="*/ 0 h 6"/>
                <a:gd name="T8" fmla="*/ 2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2"/>
                  </a:moveTo>
                  <a:cubicBezTo>
                    <a:pt x="1" y="3"/>
                    <a:pt x="0" y="5"/>
                    <a:pt x="0" y="5"/>
                  </a:cubicBezTo>
                  <a:cubicBezTo>
                    <a:pt x="1" y="6"/>
                    <a:pt x="2" y="5"/>
                    <a:pt x="4" y="4"/>
                  </a:cubicBezTo>
                  <a:cubicBezTo>
                    <a:pt x="5" y="2"/>
                    <a:pt x="6" y="1"/>
                    <a:pt x="5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3" name="ïś1ïdè"/>
            <p:cNvSpPr/>
            <p:nvPr/>
          </p:nvSpPr>
          <p:spPr bwMode="auto">
            <a:xfrm>
              <a:off x="5843588" y="3384551"/>
              <a:ext cx="53975" cy="125413"/>
            </a:xfrm>
            <a:custGeom>
              <a:avLst/>
              <a:gdLst>
                <a:gd name="T0" fmla="*/ 1 w 3"/>
                <a:gd name="T1" fmla="*/ 4 h 7"/>
                <a:gd name="T2" fmla="*/ 3 w 3"/>
                <a:gd name="T3" fmla="*/ 7 h 7"/>
                <a:gd name="T4" fmla="*/ 3 w 3"/>
                <a:gd name="T5" fmla="*/ 3 h 7"/>
                <a:gd name="T6" fmla="*/ 1 w 3"/>
                <a:gd name="T7" fmla="*/ 0 h 7"/>
                <a:gd name="T8" fmla="*/ 1 w 3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1" y="4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4" name="ïṥḷiḓè"/>
            <p:cNvSpPr/>
            <p:nvPr/>
          </p:nvSpPr>
          <p:spPr bwMode="auto">
            <a:xfrm>
              <a:off x="7031038" y="3259138"/>
              <a:ext cx="304800" cy="411163"/>
            </a:xfrm>
            <a:custGeom>
              <a:avLst/>
              <a:gdLst>
                <a:gd name="T0" fmla="*/ 7 w 17"/>
                <a:gd name="T1" fmla="*/ 0 h 23"/>
                <a:gd name="T2" fmla="*/ 14 w 17"/>
                <a:gd name="T3" fmla="*/ 22 h 23"/>
                <a:gd name="T4" fmla="*/ 10 w 17"/>
                <a:gd name="T5" fmla="*/ 23 h 23"/>
                <a:gd name="T6" fmla="*/ 0 w 17"/>
                <a:gd name="T7" fmla="*/ 3 h 23"/>
                <a:gd name="T8" fmla="*/ 7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7" y="0"/>
                  </a:moveTo>
                  <a:cubicBezTo>
                    <a:pt x="7" y="0"/>
                    <a:pt x="17" y="11"/>
                    <a:pt x="14" y="22"/>
                  </a:cubicBezTo>
                  <a:cubicBezTo>
                    <a:pt x="14" y="22"/>
                    <a:pt x="12" y="22"/>
                    <a:pt x="10" y="23"/>
                  </a:cubicBezTo>
                  <a:cubicBezTo>
                    <a:pt x="9" y="18"/>
                    <a:pt x="8" y="9"/>
                    <a:pt x="0" y="3"/>
                  </a:cubicBezTo>
                  <a:cubicBezTo>
                    <a:pt x="4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5" name="íṧlíḍè"/>
            <p:cNvSpPr/>
            <p:nvPr/>
          </p:nvSpPr>
          <p:spPr bwMode="auto">
            <a:xfrm>
              <a:off x="4889500" y="3241676"/>
              <a:ext cx="215900" cy="392113"/>
            </a:xfrm>
            <a:custGeom>
              <a:avLst/>
              <a:gdLst>
                <a:gd name="T0" fmla="*/ 12 w 12"/>
                <a:gd name="T1" fmla="*/ 2 h 22"/>
                <a:gd name="T2" fmla="*/ 10 w 12"/>
                <a:gd name="T3" fmla="*/ 22 h 22"/>
                <a:gd name="T4" fmla="*/ 6 w 12"/>
                <a:gd name="T5" fmla="*/ 22 h 22"/>
                <a:gd name="T6" fmla="*/ 7 w 12"/>
                <a:gd name="T7" fmla="*/ 0 h 22"/>
                <a:gd name="T8" fmla="*/ 12 w 1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2">
                  <a:moveTo>
                    <a:pt x="12" y="2"/>
                  </a:moveTo>
                  <a:cubicBezTo>
                    <a:pt x="10" y="6"/>
                    <a:pt x="7" y="15"/>
                    <a:pt x="10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0" y="13"/>
                    <a:pt x="7" y="0"/>
                    <a:pt x="7" y="0"/>
                  </a:cubicBezTo>
                  <a:cubicBezTo>
                    <a:pt x="8" y="1"/>
                    <a:pt x="10" y="2"/>
                    <a:pt x="12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6" name="íṣľîdè"/>
            <p:cNvSpPr/>
            <p:nvPr/>
          </p:nvSpPr>
          <p:spPr bwMode="auto">
            <a:xfrm>
              <a:off x="5573713" y="5026026"/>
              <a:ext cx="358775" cy="463550"/>
            </a:xfrm>
            <a:custGeom>
              <a:avLst/>
              <a:gdLst>
                <a:gd name="T0" fmla="*/ 15 w 20"/>
                <a:gd name="T1" fmla="*/ 26 h 26"/>
                <a:gd name="T2" fmla="*/ 2 w 20"/>
                <a:gd name="T3" fmla="*/ 1 h 26"/>
                <a:gd name="T4" fmla="*/ 3 w 20"/>
                <a:gd name="T5" fmla="*/ 0 h 26"/>
                <a:gd name="T6" fmla="*/ 20 w 20"/>
                <a:gd name="T7" fmla="*/ 23 h 26"/>
                <a:gd name="T8" fmla="*/ 15 w 2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15" y="26"/>
                  </a:moveTo>
                  <a:cubicBezTo>
                    <a:pt x="15" y="26"/>
                    <a:pt x="0" y="17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7" y="10"/>
                    <a:pt x="15" y="18"/>
                    <a:pt x="20" y="23"/>
                  </a:cubicBezTo>
                  <a:cubicBezTo>
                    <a:pt x="18" y="24"/>
                    <a:pt x="17" y="25"/>
                    <a:pt x="15" y="26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7" name="îŝľîḑé"/>
            <p:cNvSpPr/>
            <p:nvPr/>
          </p:nvSpPr>
          <p:spPr bwMode="auto">
            <a:xfrm>
              <a:off x="4764088" y="2832101"/>
              <a:ext cx="377825" cy="446088"/>
            </a:xfrm>
            <a:custGeom>
              <a:avLst/>
              <a:gdLst>
                <a:gd name="T0" fmla="*/ 21 w 21"/>
                <a:gd name="T1" fmla="*/ 8 h 25"/>
                <a:gd name="T2" fmla="*/ 5 w 21"/>
                <a:gd name="T3" fmla="*/ 20 h 25"/>
                <a:gd name="T4" fmla="*/ 21 w 21"/>
                <a:gd name="T5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21" y="8"/>
                  </a:moveTo>
                  <a:cubicBezTo>
                    <a:pt x="21" y="8"/>
                    <a:pt x="20" y="25"/>
                    <a:pt x="5" y="20"/>
                  </a:cubicBezTo>
                  <a:cubicBezTo>
                    <a:pt x="5" y="20"/>
                    <a:pt x="0" y="0"/>
                    <a:pt x="21" y="8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8" name="iSḷíďe"/>
            <p:cNvSpPr/>
            <p:nvPr/>
          </p:nvSpPr>
          <p:spPr bwMode="auto">
            <a:xfrm>
              <a:off x="4960938" y="2778126"/>
              <a:ext cx="180975" cy="285750"/>
            </a:xfrm>
            <a:custGeom>
              <a:avLst/>
              <a:gdLst>
                <a:gd name="T0" fmla="*/ 8 w 10"/>
                <a:gd name="T1" fmla="*/ 14 h 16"/>
                <a:gd name="T2" fmla="*/ 5 w 10"/>
                <a:gd name="T3" fmla="*/ 9 h 16"/>
                <a:gd name="T4" fmla="*/ 4 w 10"/>
                <a:gd name="T5" fmla="*/ 1 h 16"/>
                <a:gd name="T6" fmla="*/ 1 w 10"/>
                <a:gd name="T7" fmla="*/ 4 h 16"/>
                <a:gd name="T8" fmla="*/ 5 w 10"/>
                <a:gd name="T9" fmla="*/ 11 h 16"/>
                <a:gd name="T10" fmla="*/ 8 w 10"/>
                <a:gd name="T11" fmla="*/ 15 h 16"/>
                <a:gd name="T12" fmla="*/ 8 w 10"/>
                <a:gd name="T1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6">
                  <a:moveTo>
                    <a:pt x="8" y="14"/>
                  </a:moveTo>
                  <a:cubicBezTo>
                    <a:pt x="8" y="14"/>
                    <a:pt x="6" y="11"/>
                    <a:pt x="5" y="9"/>
                  </a:cubicBezTo>
                  <a:cubicBezTo>
                    <a:pt x="5" y="7"/>
                    <a:pt x="6" y="1"/>
                    <a:pt x="4" y="1"/>
                  </a:cubicBezTo>
                  <a:cubicBezTo>
                    <a:pt x="2" y="0"/>
                    <a:pt x="0" y="1"/>
                    <a:pt x="1" y="4"/>
                  </a:cubicBezTo>
                  <a:cubicBezTo>
                    <a:pt x="1" y="6"/>
                    <a:pt x="5" y="11"/>
                    <a:pt x="5" y="1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6"/>
                    <a:pt x="8" y="14"/>
                  </a:cubicBez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3" name="文本占位符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  <a:endParaRPr lang="zh-CN" altLang="en-US" dirty="0"/>
          </a:p>
        </p:txBody>
      </p:sp>
      <p:grpSp>
        <p:nvGrpSpPr>
          <p:cNvPr id="484" name="组合 483"/>
          <p:cNvGrpSpPr/>
          <p:nvPr/>
        </p:nvGrpSpPr>
        <p:grpSpPr>
          <a:xfrm>
            <a:off x="67522" y="4061794"/>
            <a:ext cx="2068038" cy="2256698"/>
            <a:chOff x="1754819" y="2360394"/>
            <a:chExt cx="3329428" cy="3633160"/>
          </a:xfrm>
          <a:effectLst>
            <a:outerShdw dist="38100" dir="2700000" algn="tl" rotWithShape="0">
              <a:prstClr val="black"/>
            </a:outerShdw>
          </a:effectLst>
        </p:grpSpPr>
        <p:sp>
          <p:nvSpPr>
            <p:cNvPr id="485" name="íş1íďê"/>
            <p:cNvSpPr/>
            <p:nvPr/>
          </p:nvSpPr>
          <p:spPr bwMode="auto">
            <a:xfrm>
              <a:off x="2837917" y="5673018"/>
              <a:ext cx="1707366" cy="320536"/>
            </a:xfrm>
            <a:custGeom>
              <a:avLst/>
              <a:gdLst>
                <a:gd name="T0" fmla="*/ 773 w 999"/>
                <a:gd name="T1" fmla="*/ 0 h 188"/>
                <a:gd name="T2" fmla="*/ 635 w 999"/>
                <a:gd name="T3" fmla="*/ 6 h 188"/>
                <a:gd name="T4" fmla="*/ 620 w 999"/>
                <a:gd name="T5" fmla="*/ 7 h 188"/>
                <a:gd name="T6" fmla="*/ 620 w 999"/>
                <a:gd name="T7" fmla="*/ 7 h 188"/>
                <a:gd name="T8" fmla="*/ 607 w 999"/>
                <a:gd name="T9" fmla="*/ 8 h 188"/>
                <a:gd name="T10" fmla="*/ 588 w 999"/>
                <a:gd name="T11" fmla="*/ 8 h 188"/>
                <a:gd name="T12" fmla="*/ 568 w 999"/>
                <a:gd name="T13" fmla="*/ 8 h 188"/>
                <a:gd name="T14" fmla="*/ 445 w 999"/>
                <a:gd name="T15" fmla="*/ 6 h 188"/>
                <a:gd name="T16" fmla="*/ 438 w 999"/>
                <a:gd name="T17" fmla="*/ 6 h 188"/>
                <a:gd name="T18" fmla="*/ 324 w 999"/>
                <a:gd name="T19" fmla="*/ 9 h 188"/>
                <a:gd name="T20" fmla="*/ 68 w 999"/>
                <a:gd name="T21" fmla="*/ 51 h 188"/>
                <a:gd name="T22" fmla="*/ 68 w 999"/>
                <a:gd name="T23" fmla="*/ 137 h 188"/>
                <a:gd name="T24" fmla="*/ 354 w 999"/>
                <a:gd name="T25" fmla="*/ 179 h 188"/>
                <a:gd name="T26" fmla="*/ 547 w 999"/>
                <a:gd name="T27" fmla="*/ 188 h 188"/>
                <a:gd name="T28" fmla="*/ 608 w 999"/>
                <a:gd name="T29" fmla="*/ 187 h 188"/>
                <a:gd name="T30" fmla="*/ 982 w 999"/>
                <a:gd name="T31" fmla="*/ 115 h 188"/>
                <a:gd name="T32" fmla="*/ 968 w 999"/>
                <a:gd name="T33" fmla="*/ 45 h 188"/>
                <a:gd name="T34" fmla="*/ 813 w 999"/>
                <a:gd name="T35" fmla="*/ 1 h 188"/>
                <a:gd name="T36" fmla="*/ 773 w 999"/>
                <a:gd name="T3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9" h="188">
                  <a:moveTo>
                    <a:pt x="773" y="0"/>
                  </a:moveTo>
                  <a:cubicBezTo>
                    <a:pt x="727" y="0"/>
                    <a:pt x="681" y="4"/>
                    <a:pt x="635" y="6"/>
                  </a:cubicBezTo>
                  <a:cubicBezTo>
                    <a:pt x="630" y="7"/>
                    <a:pt x="625" y="7"/>
                    <a:pt x="620" y="7"/>
                  </a:cubicBezTo>
                  <a:cubicBezTo>
                    <a:pt x="620" y="7"/>
                    <a:pt x="620" y="7"/>
                    <a:pt x="620" y="7"/>
                  </a:cubicBezTo>
                  <a:cubicBezTo>
                    <a:pt x="619" y="7"/>
                    <a:pt x="609" y="8"/>
                    <a:pt x="607" y="8"/>
                  </a:cubicBezTo>
                  <a:cubicBezTo>
                    <a:pt x="601" y="8"/>
                    <a:pt x="595" y="8"/>
                    <a:pt x="588" y="8"/>
                  </a:cubicBezTo>
                  <a:cubicBezTo>
                    <a:pt x="581" y="8"/>
                    <a:pt x="575" y="8"/>
                    <a:pt x="568" y="8"/>
                  </a:cubicBezTo>
                  <a:cubicBezTo>
                    <a:pt x="527" y="7"/>
                    <a:pt x="486" y="6"/>
                    <a:pt x="445" y="6"/>
                  </a:cubicBezTo>
                  <a:cubicBezTo>
                    <a:pt x="443" y="6"/>
                    <a:pt x="440" y="6"/>
                    <a:pt x="438" y="6"/>
                  </a:cubicBezTo>
                  <a:cubicBezTo>
                    <a:pt x="400" y="6"/>
                    <a:pt x="362" y="6"/>
                    <a:pt x="324" y="9"/>
                  </a:cubicBezTo>
                  <a:cubicBezTo>
                    <a:pt x="213" y="15"/>
                    <a:pt x="133" y="28"/>
                    <a:pt x="68" y="51"/>
                  </a:cubicBezTo>
                  <a:cubicBezTo>
                    <a:pt x="0" y="75"/>
                    <a:pt x="1" y="120"/>
                    <a:pt x="68" y="137"/>
                  </a:cubicBezTo>
                  <a:cubicBezTo>
                    <a:pt x="164" y="160"/>
                    <a:pt x="256" y="172"/>
                    <a:pt x="354" y="179"/>
                  </a:cubicBezTo>
                  <a:cubicBezTo>
                    <a:pt x="420" y="184"/>
                    <a:pt x="479" y="188"/>
                    <a:pt x="547" y="188"/>
                  </a:cubicBezTo>
                  <a:cubicBezTo>
                    <a:pt x="566" y="188"/>
                    <a:pt x="587" y="187"/>
                    <a:pt x="608" y="187"/>
                  </a:cubicBezTo>
                  <a:cubicBezTo>
                    <a:pt x="767" y="182"/>
                    <a:pt x="941" y="169"/>
                    <a:pt x="982" y="115"/>
                  </a:cubicBezTo>
                  <a:cubicBezTo>
                    <a:pt x="999" y="92"/>
                    <a:pt x="989" y="61"/>
                    <a:pt x="968" y="45"/>
                  </a:cubicBezTo>
                  <a:cubicBezTo>
                    <a:pt x="925" y="12"/>
                    <a:pt x="866" y="4"/>
                    <a:pt x="813" y="1"/>
                  </a:cubicBezTo>
                  <a:cubicBezTo>
                    <a:pt x="800" y="0"/>
                    <a:pt x="786" y="0"/>
                    <a:pt x="773" y="0"/>
                  </a:cubicBezTo>
                </a:path>
              </a:pathLst>
            </a:custGeom>
            <a:solidFill>
              <a:srgbClr val="EE7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6" name="ïṣľîḑe"/>
            <p:cNvSpPr/>
            <p:nvPr/>
          </p:nvSpPr>
          <p:spPr bwMode="auto">
            <a:xfrm>
              <a:off x="1754819" y="3294855"/>
              <a:ext cx="1663422" cy="1326084"/>
            </a:xfrm>
            <a:custGeom>
              <a:avLst/>
              <a:gdLst>
                <a:gd name="T0" fmla="*/ 925 w 974"/>
                <a:gd name="T1" fmla="*/ 402 h 777"/>
                <a:gd name="T2" fmla="*/ 869 w 974"/>
                <a:gd name="T3" fmla="*/ 0 h 777"/>
                <a:gd name="T4" fmla="*/ 832 w 974"/>
                <a:gd name="T5" fmla="*/ 155 h 777"/>
                <a:gd name="T6" fmla="*/ 853 w 974"/>
                <a:gd name="T7" fmla="*/ 306 h 777"/>
                <a:gd name="T8" fmla="*/ 820 w 974"/>
                <a:gd name="T9" fmla="*/ 458 h 777"/>
                <a:gd name="T10" fmla="*/ 658 w 974"/>
                <a:gd name="T11" fmla="*/ 449 h 777"/>
                <a:gd name="T12" fmla="*/ 590 w 974"/>
                <a:gd name="T13" fmla="*/ 573 h 777"/>
                <a:gd name="T14" fmla="*/ 440 w 974"/>
                <a:gd name="T15" fmla="*/ 552 h 777"/>
                <a:gd name="T16" fmla="*/ 350 w 974"/>
                <a:gd name="T17" fmla="*/ 653 h 777"/>
                <a:gd name="T18" fmla="*/ 202 w 974"/>
                <a:gd name="T19" fmla="*/ 605 h 777"/>
                <a:gd name="T20" fmla="*/ 62 w 974"/>
                <a:gd name="T21" fmla="*/ 625 h 777"/>
                <a:gd name="T22" fmla="*/ 12 w 974"/>
                <a:gd name="T23" fmla="*/ 533 h 777"/>
                <a:gd name="T24" fmla="*/ 98 w 974"/>
                <a:gd name="T25" fmla="*/ 714 h 777"/>
                <a:gd name="T26" fmla="*/ 274 w 974"/>
                <a:gd name="T27" fmla="*/ 701 h 777"/>
                <a:gd name="T28" fmla="*/ 422 w 974"/>
                <a:gd name="T29" fmla="*/ 749 h 777"/>
                <a:gd name="T30" fmla="*/ 512 w 974"/>
                <a:gd name="T31" fmla="*/ 648 h 777"/>
                <a:gd name="T32" fmla="*/ 662 w 974"/>
                <a:gd name="T33" fmla="*/ 669 h 777"/>
                <a:gd name="T34" fmla="*/ 730 w 974"/>
                <a:gd name="T35" fmla="*/ 545 h 777"/>
                <a:gd name="T36" fmla="*/ 892 w 974"/>
                <a:gd name="T37" fmla="*/ 554 h 777"/>
                <a:gd name="T38" fmla="*/ 925 w 974"/>
                <a:gd name="T39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4" h="777">
                  <a:moveTo>
                    <a:pt x="925" y="402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9" y="0"/>
                    <a:pt x="865" y="69"/>
                    <a:pt x="832" y="155"/>
                  </a:cubicBezTo>
                  <a:cubicBezTo>
                    <a:pt x="853" y="306"/>
                    <a:pt x="853" y="306"/>
                    <a:pt x="853" y="306"/>
                  </a:cubicBezTo>
                  <a:cubicBezTo>
                    <a:pt x="853" y="306"/>
                    <a:pt x="902" y="409"/>
                    <a:pt x="820" y="458"/>
                  </a:cubicBezTo>
                  <a:cubicBezTo>
                    <a:pt x="738" y="507"/>
                    <a:pt x="658" y="449"/>
                    <a:pt x="658" y="449"/>
                  </a:cubicBezTo>
                  <a:cubicBezTo>
                    <a:pt x="658" y="449"/>
                    <a:pt x="690" y="521"/>
                    <a:pt x="590" y="573"/>
                  </a:cubicBezTo>
                  <a:cubicBezTo>
                    <a:pt x="490" y="626"/>
                    <a:pt x="440" y="552"/>
                    <a:pt x="440" y="552"/>
                  </a:cubicBezTo>
                  <a:cubicBezTo>
                    <a:pt x="440" y="552"/>
                    <a:pt x="438" y="625"/>
                    <a:pt x="350" y="653"/>
                  </a:cubicBezTo>
                  <a:cubicBezTo>
                    <a:pt x="262" y="681"/>
                    <a:pt x="202" y="605"/>
                    <a:pt x="202" y="605"/>
                  </a:cubicBezTo>
                  <a:cubicBezTo>
                    <a:pt x="202" y="605"/>
                    <a:pt x="154" y="681"/>
                    <a:pt x="62" y="625"/>
                  </a:cubicBezTo>
                  <a:cubicBezTo>
                    <a:pt x="21" y="601"/>
                    <a:pt x="11" y="565"/>
                    <a:pt x="12" y="533"/>
                  </a:cubicBezTo>
                  <a:cubicBezTo>
                    <a:pt x="0" y="589"/>
                    <a:pt x="4" y="667"/>
                    <a:pt x="98" y="714"/>
                  </a:cubicBezTo>
                  <a:cubicBezTo>
                    <a:pt x="195" y="762"/>
                    <a:pt x="274" y="701"/>
                    <a:pt x="274" y="701"/>
                  </a:cubicBezTo>
                  <a:cubicBezTo>
                    <a:pt x="274" y="701"/>
                    <a:pt x="334" y="777"/>
                    <a:pt x="422" y="749"/>
                  </a:cubicBezTo>
                  <a:cubicBezTo>
                    <a:pt x="510" y="721"/>
                    <a:pt x="512" y="648"/>
                    <a:pt x="512" y="648"/>
                  </a:cubicBezTo>
                  <a:cubicBezTo>
                    <a:pt x="512" y="648"/>
                    <a:pt x="562" y="722"/>
                    <a:pt x="662" y="669"/>
                  </a:cubicBezTo>
                  <a:cubicBezTo>
                    <a:pt x="762" y="617"/>
                    <a:pt x="730" y="545"/>
                    <a:pt x="730" y="545"/>
                  </a:cubicBezTo>
                  <a:cubicBezTo>
                    <a:pt x="730" y="545"/>
                    <a:pt x="810" y="603"/>
                    <a:pt x="892" y="554"/>
                  </a:cubicBezTo>
                  <a:cubicBezTo>
                    <a:pt x="974" y="505"/>
                    <a:pt x="925" y="402"/>
                    <a:pt x="925" y="402"/>
                  </a:cubicBezTo>
                  <a:close/>
                </a:path>
              </a:pathLst>
            </a:custGeom>
            <a:solidFill>
              <a:srgbClr val="AB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7" name="íṧľiḑe"/>
            <p:cNvSpPr/>
            <p:nvPr/>
          </p:nvSpPr>
          <p:spPr bwMode="auto">
            <a:xfrm>
              <a:off x="1772913" y="3130711"/>
              <a:ext cx="1522541" cy="1326084"/>
            </a:xfrm>
            <a:custGeom>
              <a:avLst/>
              <a:gdLst>
                <a:gd name="T0" fmla="*/ 51 w 891"/>
                <a:gd name="T1" fmla="*/ 721 h 777"/>
                <a:gd name="T2" fmla="*/ 191 w 891"/>
                <a:gd name="T3" fmla="*/ 701 h 777"/>
                <a:gd name="T4" fmla="*/ 339 w 891"/>
                <a:gd name="T5" fmla="*/ 749 h 777"/>
                <a:gd name="T6" fmla="*/ 429 w 891"/>
                <a:gd name="T7" fmla="*/ 648 h 777"/>
                <a:gd name="T8" fmla="*/ 579 w 891"/>
                <a:gd name="T9" fmla="*/ 669 h 777"/>
                <a:gd name="T10" fmla="*/ 647 w 891"/>
                <a:gd name="T11" fmla="*/ 545 h 777"/>
                <a:gd name="T12" fmla="*/ 809 w 891"/>
                <a:gd name="T13" fmla="*/ 554 h 777"/>
                <a:gd name="T14" fmla="*/ 842 w 891"/>
                <a:gd name="T15" fmla="*/ 402 h 777"/>
                <a:gd name="T16" fmla="*/ 821 w 891"/>
                <a:gd name="T17" fmla="*/ 251 h 777"/>
                <a:gd name="T18" fmla="*/ 786 w 891"/>
                <a:gd name="T19" fmla="*/ 0 h 777"/>
                <a:gd name="T20" fmla="*/ 523 w 891"/>
                <a:gd name="T21" fmla="*/ 435 h 777"/>
                <a:gd name="T22" fmla="*/ 23 w 891"/>
                <a:gd name="T23" fmla="*/ 554 h 777"/>
                <a:gd name="T24" fmla="*/ 1 w 891"/>
                <a:gd name="T25" fmla="*/ 629 h 777"/>
                <a:gd name="T26" fmla="*/ 51 w 891"/>
                <a:gd name="T27" fmla="*/ 72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1" h="777">
                  <a:moveTo>
                    <a:pt x="51" y="721"/>
                  </a:moveTo>
                  <a:cubicBezTo>
                    <a:pt x="143" y="777"/>
                    <a:pt x="191" y="701"/>
                    <a:pt x="191" y="701"/>
                  </a:cubicBezTo>
                  <a:cubicBezTo>
                    <a:pt x="191" y="701"/>
                    <a:pt x="251" y="777"/>
                    <a:pt x="339" y="749"/>
                  </a:cubicBezTo>
                  <a:cubicBezTo>
                    <a:pt x="427" y="721"/>
                    <a:pt x="429" y="648"/>
                    <a:pt x="429" y="648"/>
                  </a:cubicBezTo>
                  <a:cubicBezTo>
                    <a:pt x="429" y="648"/>
                    <a:pt x="479" y="722"/>
                    <a:pt x="579" y="669"/>
                  </a:cubicBezTo>
                  <a:cubicBezTo>
                    <a:pt x="679" y="617"/>
                    <a:pt x="647" y="545"/>
                    <a:pt x="647" y="545"/>
                  </a:cubicBezTo>
                  <a:cubicBezTo>
                    <a:pt x="647" y="545"/>
                    <a:pt x="727" y="603"/>
                    <a:pt x="809" y="554"/>
                  </a:cubicBezTo>
                  <a:cubicBezTo>
                    <a:pt x="891" y="505"/>
                    <a:pt x="842" y="402"/>
                    <a:pt x="842" y="402"/>
                  </a:cubicBezTo>
                  <a:cubicBezTo>
                    <a:pt x="821" y="251"/>
                    <a:pt x="821" y="251"/>
                    <a:pt x="821" y="251"/>
                  </a:cubicBezTo>
                  <a:cubicBezTo>
                    <a:pt x="786" y="0"/>
                    <a:pt x="786" y="0"/>
                    <a:pt x="786" y="0"/>
                  </a:cubicBezTo>
                  <a:cubicBezTo>
                    <a:pt x="786" y="0"/>
                    <a:pt x="767" y="290"/>
                    <a:pt x="523" y="435"/>
                  </a:cubicBezTo>
                  <a:cubicBezTo>
                    <a:pt x="279" y="581"/>
                    <a:pt x="23" y="554"/>
                    <a:pt x="23" y="554"/>
                  </a:cubicBezTo>
                  <a:cubicBezTo>
                    <a:pt x="23" y="554"/>
                    <a:pt x="3" y="589"/>
                    <a:pt x="1" y="629"/>
                  </a:cubicBezTo>
                  <a:cubicBezTo>
                    <a:pt x="0" y="661"/>
                    <a:pt x="10" y="697"/>
                    <a:pt x="51" y="721"/>
                  </a:cubicBezTo>
                  <a:close/>
                </a:path>
              </a:pathLst>
            </a:custGeom>
            <a:solidFill>
              <a:srgbClr val="C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8" name="ís1iḋê"/>
            <p:cNvSpPr/>
            <p:nvPr/>
          </p:nvSpPr>
          <p:spPr bwMode="auto">
            <a:xfrm>
              <a:off x="4680993" y="4445162"/>
              <a:ext cx="222307" cy="274005"/>
            </a:xfrm>
            <a:custGeom>
              <a:avLst/>
              <a:gdLst>
                <a:gd name="T0" fmla="*/ 24 w 130"/>
                <a:gd name="T1" fmla="*/ 161 h 161"/>
                <a:gd name="T2" fmla="*/ 115 w 130"/>
                <a:gd name="T3" fmla="*/ 108 h 161"/>
                <a:gd name="T4" fmla="*/ 75 w 130"/>
                <a:gd name="T5" fmla="*/ 14 h 161"/>
                <a:gd name="T6" fmla="*/ 0 w 130"/>
                <a:gd name="T7" fmla="*/ 55 h 161"/>
                <a:gd name="T8" fmla="*/ 24 w 1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61">
                  <a:moveTo>
                    <a:pt x="24" y="161"/>
                  </a:moveTo>
                  <a:cubicBezTo>
                    <a:pt x="24" y="161"/>
                    <a:pt x="99" y="157"/>
                    <a:pt x="115" y="108"/>
                  </a:cubicBezTo>
                  <a:cubicBezTo>
                    <a:pt x="130" y="60"/>
                    <a:pt x="111" y="0"/>
                    <a:pt x="75" y="1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4" y="161"/>
                  </a:ln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9" name="ïs1ídé"/>
            <p:cNvSpPr/>
            <p:nvPr/>
          </p:nvSpPr>
          <p:spPr bwMode="auto">
            <a:xfrm>
              <a:off x="2863766" y="4723046"/>
              <a:ext cx="239110" cy="427812"/>
            </a:xfrm>
            <a:custGeom>
              <a:avLst/>
              <a:gdLst>
                <a:gd name="T0" fmla="*/ 128 w 140"/>
                <a:gd name="T1" fmla="*/ 37 h 251"/>
                <a:gd name="T2" fmla="*/ 56 w 140"/>
                <a:gd name="T3" fmla="*/ 24 h 251"/>
                <a:gd name="T4" fmla="*/ 66 w 140"/>
                <a:gd name="T5" fmla="*/ 71 h 251"/>
                <a:gd name="T6" fmla="*/ 1 w 140"/>
                <a:gd name="T7" fmla="*/ 132 h 251"/>
                <a:gd name="T8" fmla="*/ 140 w 140"/>
                <a:gd name="T9" fmla="*/ 217 h 251"/>
                <a:gd name="T10" fmla="*/ 128 w 140"/>
                <a:gd name="T11" fmla="*/ 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51">
                  <a:moveTo>
                    <a:pt x="128" y="37"/>
                  </a:moveTo>
                  <a:cubicBezTo>
                    <a:pt x="128" y="37"/>
                    <a:pt x="82" y="0"/>
                    <a:pt x="56" y="24"/>
                  </a:cubicBezTo>
                  <a:cubicBezTo>
                    <a:pt x="31" y="47"/>
                    <a:pt x="66" y="71"/>
                    <a:pt x="66" y="71"/>
                  </a:cubicBezTo>
                  <a:cubicBezTo>
                    <a:pt x="66" y="71"/>
                    <a:pt x="0" y="79"/>
                    <a:pt x="1" y="132"/>
                  </a:cubicBezTo>
                  <a:cubicBezTo>
                    <a:pt x="2" y="185"/>
                    <a:pt x="57" y="251"/>
                    <a:pt x="140" y="217"/>
                  </a:cubicBezTo>
                  <a:lnTo>
                    <a:pt x="128" y="37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0" name="íṩḷïḋê"/>
            <p:cNvSpPr/>
            <p:nvPr/>
          </p:nvSpPr>
          <p:spPr bwMode="auto">
            <a:xfrm>
              <a:off x="3331644" y="5782880"/>
              <a:ext cx="372234" cy="168023"/>
            </a:xfrm>
            <a:custGeom>
              <a:avLst/>
              <a:gdLst>
                <a:gd name="T0" fmla="*/ 60 w 218"/>
                <a:gd name="T1" fmla="*/ 18 h 99"/>
                <a:gd name="T2" fmla="*/ 0 w 218"/>
                <a:gd name="T3" fmla="*/ 0 h 99"/>
                <a:gd name="T4" fmla="*/ 37 w 218"/>
                <a:gd name="T5" fmla="*/ 37 h 99"/>
                <a:gd name="T6" fmla="*/ 203 w 218"/>
                <a:gd name="T7" fmla="*/ 26 h 99"/>
                <a:gd name="T8" fmla="*/ 60 w 218"/>
                <a:gd name="T9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9">
                  <a:moveTo>
                    <a:pt x="60" y="18"/>
                  </a:moveTo>
                  <a:cubicBezTo>
                    <a:pt x="36" y="13"/>
                    <a:pt x="16" y="7"/>
                    <a:pt x="0" y="0"/>
                  </a:cubicBezTo>
                  <a:cubicBezTo>
                    <a:pt x="10" y="14"/>
                    <a:pt x="22" y="26"/>
                    <a:pt x="37" y="37"/>
                  </a:cubicBezTo>
                  <a:cubicBezTo>
                    <a:pt x="88" y="73"/>
                    <a:pt x="218" y="99"/>
                    <a:pt x="203" y="26"/>
                  </a:cubicBezTo>
                  <a:cubicBezTo>
                    <a:pt x="184" y="32"/>
                    <a:pt x="152" y="33"/>
                    <a:pt x="60" y="18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1" name="îšļiḓe"/>
            <p:cNvSpPr/>
            <p:nvPr/>
          </p:nvSpPr>
          <p:spPr bwMode="auto">
            <a:xfrm>
              <a:off x="3967544" y="5753152"/>
              <a:ext cx="505360" cy="164145"/>
            </a:xfrm>
            <a:custGeom>
              <a:avLst/>
              <a:gdLst>
                <a:gd name="T0" fmla="*/ 240 w 296"/>
                <a:gd name="T1" fmla="*/ 0 h 96"/>
                <a:gd name="T2" fmla="*/ 0 w 296"/>
                <a:gd name="T3" fmla="*/ 47 h 96"/>
                <a:gd name="T4" fmla="*/ 22 w 296"/>
                <a:gd name="T5" fmla="*/ 73 h 96"/>
                <a:gd name="T6" fmla="*/ 270 w 296"/>
                <a:gd name="T7" fmla="*/ 51 h 96"/>
                <a:gd name="T8" fmla="*/ 240 w 29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6">
                  <a:moveTo>
                    <a:pt x="240" y="0"/>
                  </a:moveTo>
                  <a:cubicBezTo>
                    <a:pt x="164" y="46"/>
                    <a:pt x="29" y="47"/>
                    <a:pt x="0" y="47"/>
                  </a:cubicBezTo>
                  <a:cubicBezTo>
                    <a:pt x="1" y="52"/>
                    <a:pt x="4" y="62"/>
                    <a:pt x="22" y="73"/>
                  </a:cubicBezTo>
                  <a:cubicBezTo>
                    <a:pt x="58" y="96"/>
                    <a:pt x="232" y="88"/>
                    <a:pt x="270" y="51"/>
                  </a:cubicBezTo>
                  <a:cubicBezTo>
                    <a:pt x="296" y="26"/>
                    <a:pt x="278" y="7"/>
                    <a:pt x="240" y="0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2" name="íṧ1ïḍè"/>
            <p:cNvSpPr/>
            <p:nvPr/>
          </p:nvSpPr>
          <p:spPr bwMode="auto">
            <a:xfrm>
              <a:off x="3216614" y="5512751"/>
              <a:ext cx="1176156" cy="325704"/>
            </a:xfrm>
            <a:custGeom>
              <a:avLst/>
              <a:gdLst>
                <a:gd name="T0" fmla="*/ 679 w 688"/>
                <a:gd name="T1" fmla="*/ 141 h 191"/>
                <a:gd name="T2" fmla="*/ 688 w 688"/>
                <a:gd name="T3" fmla="*/ 135 h 191"/>
                <a:gd name="T4" fmla="*/ 609 w 688"/>
                <a:gd name="T5" fmla="*/ 11 h 191"/>
                <a:gd name="T6" fmla="*/ 71 w 688"/>
                <a:gd name="T7" fmla="*/ 0 h 191"/>
                <a:gd name="T8" fmla="*/ 0 w 688"/>
                <a:gd name="T9" fmla="*/ 108 h 191"/>
                <a:gd name="T10" fmla="*/ 67 w 688"/>
                <a:gd name="T11" fmla="*/ 158 h 191"/>
                <a:gd name="T12" fmla="*/ 127 w 688"/>
                <a:gd name="T13" fmla="*/ 176 h 191"/>
                <a:gd name="T14" fmla="*/ 270 w 688"/>
                <a:gd name="T15" fmla="*/ 184 h 191"/>
                <a:gd name="T16" fmla="*/ 288 w 688"/>
                <a:gd name="T17" fmla="*/ 178 h 191"/>
                <a:gd name="T18" fmla="*/ 363 w 688"/>
                <a:gd name="T19" fmla="*/ 96 h 191"/>
                <a:gd name="T20" fmla="*/ 433 w 688"/>
                <a:gd name="T21" fmla="*/ 188 h 191"/>
                <a:gd name="T22" fmla="*/ 439 w 688"/>
                <a:gd name="T23" fmla="*/ 188 h 191"/>
                <a:gd name="T24" fmla="*/ 679 w 688"/>
                <a:gd name="T25" fmla="*/ 141 h 191"/>
                <a:gd name="T26" fmla="*/ 643 w 688"/>
                <a:gd name="T27" fmla="*/ 137 h 191"/>
                <a:gd name="T28" fmla="*/ 608 w 688"/>
                <a:gd name="T29" fmla="*/ 139 h 191"/>
                <a:gd name="T30" fmla="*/ 643 w 688"/>
                <a:gd name="T31" fmla="*/ 1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8" h="191">
                  <a:moveTo>
                    <a:pt x="679" y="141"/>
                  </a:moveTo>
                  <a:cubicBezTo>
                    <a:pt x="682" y="139"/>
                    <a:pt x="685" y="137"/>
                    <a:pt x="688" y="135"/>
                  </a:cubicBezTo>
                  <a:cubicBezTo>
                    <a:pt x="609" y="11"/>
                    <a:pt x="609" y="11"/>
                    <a:pt x="609" y="1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19" y="75"/>
                    <a:pt x="0" y="108"/>
                  </a:cubicBezTo>
                  <a:cubicBezTo>
                    <a:pt x="0" y="108"/>
                    <a:pt x="14" y="137"/>
                    <a:pt x="67" y="158"/>
                  </a:cubicBezTo>
                  <a:cubicBezTo>
                    <a:pt x="83" y="165"/>
                    <a:pt x="103" y="171"/>
                    <a:pt x="127" y="176"/>
                  </a:cubicBezTo>
                  <a:cubicBezTo>
                    <a:pt x="219" y="191"/>
                    <a:pt x="251" y="190"/>
                    <a:pt x="270" y="184"/>
                  </a:cubicBezTo>
                  <a:cubicBezTo>
                    <a:pt x="277" y="183"/>
                    <a:pt x="282" y="180"/>
                    <a:pt x="288" y="178"/>
                  </a:cubicBezTo>
                  <a:cubicBezTo>
                    <a:pt x="288" y="178"/>
                    <a:pt x="342" y="115"/>
                    <a:pt x="363" y="96"/>
                  </a:cubicBezTo>
                  <a:cubicBezTo>
                    <a:pt x="363" y="96"/>
                    <a:pt x="420" y="166"/>
                    <a:pt x="433" y="188"/>
                  </a:cubicBezTo>
                  <a:cubicBezTo>
                    <a:pt x="433" y="188"/>
                    <a:pt x="435" y="188"/>
                    <a:pt x="439" y="188"/>
                  </a:cubicBezTo>
                  <a:cubicBezTo>
                    <a:pt x="468" y="188"/>
                    <a:pt x="603" y="187"/>
                    <a:pt x="679" y="141"/>
                  </a:cubicBezTo>
                  <a:close/>
                  <a:moveTo>
                    <a:pt x="643" y="137"/>
                  </a:moveTo>
                  <a:cubicBezTo>
                    <a:pt x="632" y="137"/>
                    <a:pt x="620" y="138"/>
                    <a:pt x="608" y="139"/>
                  </a:cubicBezTo>
                  <a:cubicBezTo>
                    <a:pt x="620" y="138"/>
                    <a:pt x="632" y="137"/>
                    <a:pt x="643" y="13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3" name="îs1ïḍè"/>
            <p:cNvSpPr/>
            <p:nvPr/>
          </p:nvSpPr>
          <p:spPr bwMode="auto">
            <a:xfrm>
              <a:off x="3351032" y="5534724"/>
              <a:ext cx="947388" cy="116324"/>
            </a:xfrm>
            <a:custGeom>
              <a:avLst/>
              <a:gdLst>
                <a:gd name="T0" fmla="*/ 0 w 555"/>
                <a:gd name="T1" fmla="*/ 0 h 68"/>
                <a:gd name="T2" fmla="*/ 272 w 555"/>
                <a:gd name="T3" fmla="*/ 64 h 68"/>
                <a:gd name="T4" fmla="*/ 555 w 555"/>
                <a:gd name="T5" fmla="*/ 29 h 68"/>
                <a:gd name="T6" fmla="*/ 0 w 555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68">
                  <a:moveTo>
                    <a:pt x="0" y="0"/>
                  </a:moveTo>
                  <a:cubicBezTo>
                    <a:pt x="0" y="0"/>
                    <a:pt x="58" y="59"/>
                    <a:pt x="272" y="64"/>
                  </a:cubicBezTo>
                  <a:cubicBezTo>
                    <a:pt x="486" y="68"/>
                    <a:pt x="555" y="29"/>
                    <a:pt x="555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4" name="îśļíḑé"/>
            <p:cNvSpPr/>
            <p:nvPr/>
          </p:nvSpPr>
          <p:spPr bwMode="auto">
            <a:xfrm>
              <a:off x="2982675" y="4490400"/>
              <a:ext cx="1764235" cy="1138675"/>
            </a:xfrm>
            <a:custGeom>
              <a:avLst/>
              <a:gdLst>
                <a:gd name="T0" fmla="*/ 361 w 1032"/>
                <a:gd name="T1" fmla="*/ 142 h 667"/>
                <a:gd name="T2" fmla="*/ 66 w 1032"/>
                <a:gd name="T3" fmla="*/ 115 h 667"/>
                <a:gd name="T4" fmla="*/ 45 w 1032"/>
                <a:gd name="T5" fmla="*/ 412 h 667"/>
                <a:gd name="T6" fmla="*/ 297 w 1032"/>
                <a:gd name="T7" fmla="*/ 357 h 667"/>
                <a:gd name="T8" fmla="*/ 186 w 1032"/>
                <a:gd name="T9" fmla="*/ 603 h 667"/>
                <a:gd name="T10" fmla="*/ 392 w 1032"/>
                <a:gd name="T11" fmla="*/ 649 h 667"/>
                <a:gd name="T12" fmla="*/ 770 w 1032"/>
                <a:gd name="T13" fmla="*/ 641 h 667"/>
                <a:gd name="T14" fmla="*/ 849 w 1032"/>
                <a:gd name="T15" fmla="*/ 271 h 667"/>
                <a:gd name="T16" fmla="*/ 1026 w 1032"/>
                <a:gd name="T17" fmla="*/ 151 h 667"/>
                <a:gd name="T18" fmla="*/ 1017 w 1032"/>
                <a:gd name="T19" fmla="*/ 0 h 667"/>
                <a:gd name="T20" fmla="*/ 361 w 1032"/>
                <a:gd name="T21" fmla="*/ 14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667">
                  <a:moveTo>
                    <a:pt x="361" y="142"/>
                  </a:moveTo>
                  <a:cubicBezTo>
                    <a:pt x="361" y="142"/>
                    <a:pt x="182" y="115"/>
                    <a:pt x="66" y="115"/>
                  </a:cubicBezTo>
                  <a:cubicBezTo>
                    <a:pt x="66" y="115"/>
                    <a:pt x="0" y="254"/>
                    <a:pt x="45" y="412"/>
                  </a:cubicBezTo>
                  <a:cubicBezTo>
                    <a:pt x="45" y="412"/>
                    <a:pt x="219" y="395"/>
                    <a:pt x="297" y="357"/>
                  </a:cubicBezTo>
                  <a:cubicBezTo>
                    <a:pt x="297" y="357"/>
                    <a:pt x="207" y="535"/>
                    <a:pt x="186" y="603"/>
                  </a:cubicBezTo>
                  <a:cubicBezTo>
                    <a:pt x="186" y="603"/>
                    <a:pt x="247" y="631"/>
                    <a:pt x="392" y="649"/>
                  </a:cubicBezTo>
                  <a:cubicBezTo>
                    <a:pt x="536" y="667"/>
                    <a:pt x="689" y="657"/>
                    <a:pt x="770" y="641"/>
                  </a:cubicBezTo>
                  <a:cubicBezTo>
                    <a:pt x="770" y="641"/>
                    <a:pt x="846" y="430"/>
                    <a:pt x="849" y="271"/>
                  </a:cubicBezTo>
                  <a:cubicBezTo>
                    <a:pt x="849" y="271"/>
                    <a:pt x="982" y="218"/>
                    <a:pt x="1026" y="151"/>
                  </a:cubicBezTo>
                  <a:cubicBezTo>
                    <a:pt x="1032" y="142"/>
                    <a:pt x="1017" y="0"/>
                    <a:pt x="1017" y="0"/>
                  </a:cubicBezTo>
                  <a:lnTo>
                    <a:pt x="361" y="14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5" name="îṥļïḋe"/>
            <p:cNvSpPr/>
            <p:nvPr/>
          </p:nvSpPr>
          <p:spPr bwMode="auto">
            <a:xfrm>
              <a:off x="3751701" y="4641619"/>
              <a:ext cx="644947" cy="293393"/>
            </a:xfrm>
            <a:custGeom>
              <a:avLst/>
              <a:gdLst>
                <a:gd name="T0" fmla="*/ 370 w 377"/>
                <a:gd name="T1" fmla="*/ 31 h 172"/>
                <a:gd name="T2" fmla="*/ 333 w 377"/>
                <a:gd name="T3" fmla="*/ 5 h 172"/>
                <a:gd name="T4" fmla="*/ 271 w 377"/>
                <a:gd name="T5" fmla="*/ 64 h 172"/>
                <a:gd name="T6" fmla="*/ 209 w 377"/>
                <a:gd name="T7" fmla="*/ 96 h 172"/>
                <a:gd name="T8" fmla="*/ 112 w 377"/>
                <a:gd name="T9" fmla="*/ 91 h 172"/>
                <a:gd name="T10" fmla="*/ 21 w 377"/>
                <a:gd name="T11" fmla="*/ 62 h 172"/>
                <a:gd name="T12" fmla="*/ 2 w 377"/>
                <a:gd name="T13" fmla="*/ 84 h 172"/>
                <a:gd name="T14" fmla="*/ 91 w 377"/>
                <a:gd name="T15" fmla="*/ 157 h 172"/>
                <a:gd name="T16" fmla="*/ 216 w 377"/>
                <a:gd name="T17" fmla="*/ 169 h 172"/>
                <a:gd name="T18" fmla="*/ 314 w 377"/>
                <a:gd name="T19" fmla="*/ 129 h 172"/>
                <a:gd name="T20" fmla="*/ 370 w 377"/>
                <a:gd name="T21" fmla="*/ 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172">
                  <a:moveTo>
                    <a:pt x="370" y="31"/>
                  </a:moveTo>
                  <a:cubicBezTo>
                    <a:pt x="367" y="15"/>
                    <a:pt x="349" y="0"/>
                    <a:pt x="333" y="5"/>
                  </a:cubicBezTo>
                  <a:cubicBezTo>
                    <a:pt x="302" y="15"/>
                    <a:pt x="292" y="42"/>
                    <a:pt x="271" y="64"/>
                  </a:cubicBezTo>
                  <a:cubicBezTo>
                    <a:pt x="254" y="82"/>
                    <a:pt x="234" y="91"/>
                    <a:pt x="209" y="96"/>
                  </a:cubicBezTo>
                  <a:cubicBezTo>
                    <a:pt x="178" y="101"/>
                    <a:pt x="143" y="96"/>
                    <a:pt x="112" y="91"/>
                  </a:cubicBezTo>
                  <a:cubicBezTo>
                    <a:pt x="81" y="86"/>
                    <a:pt x="52" y="64"/>
                    <a:pt x="21" y="62"/>
                  </a:cubicBezTo>
                  <a:cubicBezTo>
                    <a:pt x="9" y="61"/>
                    <a:pt x="0" y="72"/>
                    <a:pt x="2" y="84"/>
                  </a:cubicBezTo>
                  <a:cubicBezTo>
                    <a:pt x="6" y="124"/>
                    <a:pt x="57" y="146"/>
                    <a:pt x="91" y="157"/>
                  </a:cubicBezTo>
                  <a:cubicBezTo>
                    <a:pt x="131" y="170"/>
                    <a:pt x="175" y="172"/>
                    <a:pt x="216" y="169"/>
                  </a:cubicBezTo>
                  <a:cubicBezTo>
                    <a:pt x="252" y="167"/>
                    <a:pt x="286" y="152"/>
                    <a:pt x="314" y="129"/>
                  </a:cubicBezTo>
                  <a:cubicBezTo>
                    <a:pt x="341" y="108"/>
                    <a:pt x="377" y="68"/>
                    <a:pt x="370" y="31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6" name="íṡļîḑé"/>
            <p:cNvSpPr/>
            <p:nvPr/>
          </p:nvSpPr>
          <p:spPr bwMode="auto">
            <a:xfrm>
              <a:off x="3204981" y="4972495"/>
              <a:ext cx="1302820" cy="853037"/>
            </a:xfrm>
            <a:custGeom>
              <a:avLst/>
              <a:gdLst>
                <a:gd name="T0" fmla="*/ 735 w 762"/>
                <a:gd name="T1" fmla="*/ 329 h 500"/>
                <a:gd name="T2" fmla="*/ 674 w 762"/>
                <a:gd name="T3" fmla="*/ 327 h 500"/>
                <a:gd name="T4" fmla="*/ 608 w 762"/>
                <a:gd name="T5" fmla="*/ 335 h 500"/>
                <a:gd name="T6" fmla="*/ 503 w 762"/>
                <a:gd name="T7" fmla="*/ 340 h 500"/>
                <a:gd name="T8" fmla="*/ 436 w 762"/>
                <a:gd name="T9" fmla="*/ 341 h 500"/>
                <a:gd name="T10" fmla="*/ 446 w 762"/>
                <a:gd name="T11" fmla="*/ 317 h 500"/>
                <a:gd name="T12" fmla="*/ 488 w 762"/>
                <a:gd name="T13" fmla="*/ 316 h 500"/>
                <a:gd name="T14" fmla="*/ 487 w 762"/>
                <a:gd name="T15" fmla="*/ 302 h 500"/>
                <a:gd name="T16" fmla="*/ 452 w 762"/>
                <a:gd name="T17" fmla="*/ 301 h 500"/>
                <a:gd name="T18" fmla="*/ 471 w 762"/>
                <a:gd name="T19" fmla="*/ 254 h 500"/>
                <a:gd name="T20" fmla="*/ 507 w 762"/>
                <a:gd name="T21" fmla="*/ 250 h 500"/>
                <a:gd name="T22" fmla="*/ 503 w 762"/>
                <a:gd name="T23" fmla="*/ 237 h 500"/>
                <a:gd name="T24" fmla="*/ 477 w 762"/>
                <a:gd name="T25" fmla="*/ 239 h 500"/>
                <a:gd name="T26" fmla="*/ 495 w 762"/>
                <a:gd name="T27" fmla="*/ 184 h 500"/>
                <a:gd name="T28" fmla="*/ 550 w 762"/>
                <a:gd name="T29" fmla="*/ 180 h 500"/>
                <a:gd name="T30" fmla="*/ 546 w 762"/>
                <a:gd name="T31" fmla="*/ 167 h 500"/>
                <a:gd name="T32" fmla="*/ 500 w 762"/>
                <a:gd name="T33" fmla="*/ 169 h 500"/>
                <a:gd name="T34" fmla="*/ 512 w 762"/>
                <a:gd name="T35" fmla="*/ 126 h 500"/>
                <a:gd name="T36" fmla="*/ 532 w 762"/>
                <a:gd name="T37" fmla="*/ 2 h 500"/>
                <a:gd name="T38" fmla="*/ 529 w 762"/>
                <a:gd name="T39" fmla="*/ 2 h 500"/>
                <a:gd name="T40" fmla="*/ 499 w 762"/>
                <a:gd name="T41" fmla="*/ 121 h 500"/>
                <a:gd name="T42" fmla="*/ 486 w 762"/>
                <a:gd name="T43" fmla="*/ 166 h 500"/>
                <a:gd name="T44" fmla="*/ 454 w 762"/>
                <a:gd name="T45" fmla="*/ 154 h 500"/>
                <a:gd name="T46" fmla="*/ 451 w 762"/>
                <a:gd name="T47" fmla="*/ 159 h 500"/>
                <a:gd name="T48" fmla="*/ 482 w 762"/>
                <a:gd name="T49" fmla="*/ 179 h 500"/>
                <a:gd name="T50" fmla="*/ 461 w 762"/>
                <a:gd name="T51" fmla="*/ 238 h 500"/>
                <a:gd name="T52" fmla="*/ 423 w 762"/>
                <a:gd name="T53" fmla="*/ 225 h 500"/>
                <a:gd name="T54" fmla="*/ 421 w 762"/>
                <a:gd name="T55" fmla="*/ 228 h 500"/>
                <a:gd name="T56" fmla="*/ 457 w 762"/>
                <a:gd name="T57" fmla="*/ 250 h 500"/>
                <a:gd name="T58" fmla="*/ 437 w 762"/>
                <a:gd name="T59" fmla="*/ 300 h 500"/>
                <a:gd name="T60" fmla="*/ 405 w 762"/>
                <a:gd name="T61" fmla="*/ 293 h 500"/>
                <a:gd name="T62" fmla="*/ 404 w 762"/>
                <a:gd name="T63" fmla="*/ 296 h 500"/>
                <a:gd name="T64" fmla="*/ 432 w 762"/>
                <a:gd name="T65" fmla="*/ 312 h 500"/>
                <a:gd name="T66" fmla="*/ 419 w 762"/>
                <a:gd name="T67" fmla="*/ 341 h 500"/>
                <a:gd name="T68" fmla="*/ 351 w 762"/>
                <a:gd name="T69" fmla="*/ 339 h 500"/>
                <a:gd name="T70" fmla="*/ 178 w 762"/>
                <a:gd name="T71" fmla="*/ 323 h 500"/>
                <a:gd name="T72" fmla="*/ 49 w 762"/>
                <a:gd name="T73" fmla="*/ 274 h 500"/>
                <a:gd name="T74" fmla="*/ 17 w 762"/>
                <a:gd name="T75" fmla="*/ 310 h 500"/>
                <a:gd name="T76" fmla="*/ 149 w 762"/>
                <a:gd name="T77" fmla="*/ 378 h 500"/>
                <a:gd name="T78" fmla="*/ 334 w 762"/>
                <a:gd name="T79" fmla="*/ 402 h 500"/>
                <a:gd name="T80" fmla="*/ 390 w 762"/>
                <a:gd name="T81" fmla="*/ 404 h 500"/>
                <a:gd name="T82" fmla="*/ 353 w 762"/>
                <a:gd name="T83" fmla="*/ 488 h 500"/>
                <a:gd name="T84" fmla="*/ 364 w 762"/>
                <a:gd name="T85" fmla="*/ 494 h 500"/>
                <a:gd name="T86" fmla="*/ 408 w 762"/>
                <a:gd name="T87" fmla="*/ 405 h 500"/>
                <a:gd name="T88" fmla="*/ 498 w 762"/>
                <a:gd name="T89" fmla="*/ 405 h 500"/>
                <a:gd name="T90" fmla="*/ 611 w 762"/>
                <a:gd name="T91" fmla="*/ 400 h 500"/>
                <a:gd name="T92" fmla="*/ 676 w 762"/>
                <a:gd name="T93" fmla="*/ 394 h 500"/>
                <a:gd name="T94" fmla="*/ 744 w 762"/>
                <a:gd name="T95" fmla="*/ 375 h 500"/>
                <a:gd name="T96" fmla="*/ 735 w 762"/>
                <a:gd name="T97" fmla="*/ 329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500">
                  <a:moveTo>
                    <a:pt x="735" y="329"/>
                  </a:moveTo>
                  <a:cubicBezTo>
                    <a:pt x="716" y="319"/>
                    <a:pt x="694" y="325"/>
                    <a:pt x="674" y="327"/>
                  </a:cubicBezTo>
                  <a:cubicBezTo>
                    <a:pt x="652" y="330"/>
                    <a:pt x="630" y="332"/>
                    <a:pt x="608" y="335"/>
                  </a:cubicBezTo>
                  <a:cubicBezTo>
                    <a:pt x="573" y="338"/>
                    <a:pt x="538" y="339"/>
                    <a:pt x="503" y="340"/>
                  </a:cubicBezTo>
                  <a:cubicBezTo>
                    <a:pt x="481" y="340"/>
                    <a:pt x="458" y="341"/>
                    <a:pt x="436" y="341"/>
                  </a:cubicBezTo>
                  <a:cubicBezTo>
                    <a:pt x="440" y="333"/>
                    <a:pt x="443" y="325"/>
                    <a:pt x="446" y="317"/>
                  </a:cubicBezTo>
                  <a:cubicBezTo>
                    <a:pt x="460" y="320"/>
                    <a:pt x="475" y="320"/>
                    <a:pt x="488" y="316"/>
                  </a:cubicBezTo>
                  <a:cubicBezTo>
                    <a:pt x="496" y="314"/>
                    <a:pt x="496" y="302"/>
                    <a:pt x="487" y="302"/>
                  </a:cubicBezTo>
                  <a:cubicBezTo>
                    <a:pt x="475" y="302"/>
                    <a:pt x="464" y="302"/>
                    <a:pt x="452" y="301"/>
                  </a:cubicBezTo>
                  <a:cubicBezTo>
                    <a:pt x="459" y="286"/>
                    <a:pt x="465" y="270"/>
                    <a:pt x="471" y="254"/>
                  </a:cubicBezTo>
                  <a:cubicBezTo>
                    <a:pt x="483" y="256"/>
                    <a:pt x="495" y="256"/>
                    <a:pt x="507" y="250"/>
                  </a:cubicBezTo>
                  <a:cubicBezTo>
                    <a:pt x="513" y="246"/>
                    <a:pt x="510" y="236"/>
                    <a:pt x="503" y="237"/>
                  </a:cubicBezTo>
                  <a:cubicBezTo>
                    <a:pt x="494" y="239"/>
                    <a:pt x="485" y="239"/>
                    <a:pt x="477" y="239"/>
                  </a:cubicBezTo>
                  <a:cubicBezTo>
                    <a:pt x="483" y="221"/>
                    <a:pt x="490" y="203"/>
                    <a:pt x="495" y="184"/>
                  </a:cubicBezTo>
                  <a:cubicBezTo>
                    <a:pt x="514" y="190"/>
                    <a:pt x="534" y="191"/>
                    <a:pt x="550" y="180"/>
                  </a:cubicBezTo>
                  <a:cubicBezTo>
                    <a:pt x="557" y="176"/>
                    <a:pt x="554" y="165"/>
                    <a:pt x="546" y="167"/>
                  </a:cubicBezTo>
                  <a:cubicBezTo>
                    <a:pt x="530" y="170"/>
                    <a:pt x="516" y="172"/>
                    <a:pt x="500" y="169"/>
                  </a:cubicBezTo>
                  <a:cubicBezTo>
                    <a:pt x="504" y="155"/>
                    <a:pt x="509" y="140"/>
                    <a:pt x="512" y="126"/>
                  </a:cubicBezTo>
                  <a:cubicBezTo>
                    <a:pt x="523" y="87"/>
                    <a:pt x="536" y="43"/>
                    <a:pt x="532" y="2"/>
                  </a:cubicBezTo>
                  <a:cubicBezTo>
                    <a:pt x="532" y="0"/>
                    <a:pt x="530" y="1"/>
                    <a:pt x="529" y="2"/>
                  </a:cubicBezTo>
                  <a:cubicBezTo>
                    <a:pt x="514" y="39"/>
                    <a:pt x="509" y="82"/>
                    <a:pt x="499" y="121"/>
                  </a:cubicBezTo>
                  <a:cubicBezTo>
                    <a:pt x="495" y="136"/>
                    <a:pt x="491" y="151"/>
                    <a:pt x="486" y="166"/>
                  </a:cubicBezTo>
                  <a:cubicBezTo>
                    <a:pt x="475" y="162"/>
                    <a:pt x="465" y="157"/>
                    <a:pt x="454" y="154"/>
                  </a:cubicBezTo>
                  <a:cubicBezTo>
                    <a:pt x="452" y="153"/>
                    <a:pt x="449" y="157"/>
                    <a:pt x="451" y="159"/>
                  </a:cubicBezTo>
                  <a:cubicBezTo>
                    <a:pt x="459" y="166"/>
                    <a:pt x="470" y="173"/>
                    <a:pt x="482" y="179"/>
                  </a:cubicBezTo>
                  <a:cubicBezTo>
                    <a:pt x="475" y="199"/>
                    <a:pt x="468" y="218"/>
                    <a:pt x="461" y="238"/>
                  </a:cubicBezTo>
                  <a:cubicBezTo>
                    <a:pt x="448" y="236"/>
                    <a:pt x="436" y="232"/>
                    <a:pt x="423" y="225"/>
                  </a:cubicBezTo>
                  <a:cubicBezTo>
                    <a:pt x="421" y="224"/>
                    <a:pt x="419" y="227"/>
                    <a:pt x="421" y="228"/>
                  </a:cubicBezTo>
                  <a:cubicBezTo>
                    <a:pt x="431" y="237"/>
                    <a:pt x="443" y="245"/>
                    <a:pt x="457" y="250"/>
                  </a:cubicBezTo>
                  <a:cubicBezTo>
                    <a:pt x="450" y="267"/>
                    <a:pt x="443" y="284"/>
                    <a:pt x="437" y="300"/>
                  </a:cubicBezTo>
                  <a:cubicBezTo>
                    <a:pt x="426" y="299"/>
                    <a:pt x="416" y="297"/>
                    <a:pt x="405" y="293"/>
                  </a:cubicBezTo>
                  <a:cubicBezTo>
                    <a:pt x="403" y="292"/>
                    <a:pt x="403" y="295"/>
                    <a:pt x="404" y="296"/>
                  </a:cubicBezTo>
                  <a:cubicBezTo>
                    <a:pt x="412" y="302"/>
                    <a:pt x="421" y="308"/>
                    <a:pt x="432" y="312"/>
                  </a:cubicBezTo>
                  <a:cubicBezTo>
                    <a:pt x="428" y="322"/>
                    <a:pt x="424" y="331"/>
                    <a:pt x="419" y="341"/>
                  </a:cubicBezTo>
                  <a:cubicBezTo>
                    <a:pt x="397" y="340"/>
                    <a:pt x="374" y="340"/>
                    <a:pt x="351" y="339"/>
                  </a:cubicBezTo>
                  <a:cubicBezTo>
                    <a:pt x="293" y="337"/>
                    <a:pt x="235" y="333"/>
                    <a:pt x="178" y="323"/>
                  </a:cubicBezTo>
                  <a:cubicBezTo>
                    <a:pt x="133" y="315"/>
                    <a:pt x="86" y="302"/>
                    <a:pt x="49" y="274"/>
                  </a:cubicBezTo>
                  <a:cubicBezTo>
                    <a:pt x="26" y="258"/>
                    <a:pt x="0" y="290"/>
                    <a:pt x="17" y="310"/>
                  </a:cubicBezTo>
                  <a:cubicBezTo>
                    <a:pt x="49" y="349"/>
                    <a:pt x="102" y="366"/>
                    <a:pt x="149" y="378"/>
                  </a:cubicBezTo>
                  <a:cubicBezTo>
                    <a:pt x="209" y="392"/>
                    <a:pt x="272" y="399"/>
                    <a:pt x="334" y="402"/>
                  </a:cubicBezTo>
                  <a:cubicBezTo>
                    <a:pt x="352" y="403"/>
                    <a:pt x="371" y="404"/>
                    <a:pt x="390" y="404"/>
                  </a:cubicBezTo>
                  <a:cubicBezTo>
                    <a:pt x="376" y="432"/>
                    <a:pt x="362" y="459"/>
                    <a:pt x="353" y="488"/>
                  </a:cubicBezTo>
                  <a:cubicBezTo>
                    <a:pt x="351" y="495"/>
                    <a:pt x="360" y="500"/>
                    <a:pt x="364" y="494"/>
                  </a:cubicBezTo>
                  <a:cubicBezTo>
                    <a:pt x="382" y="466"/>
                    <a:pt x="395" y="435"/>
                    <a:pt x="408" y="405"/>
                  </a:cubicBezTo>
                  <a:cubicBezTo>
                    <a:pt x="438" y="405"/>
                    <a:pt x="468" y="405"/>
                    <a:pt x="498" y="405"/>
                  </a:cubicBezTo>
                  <a:cubicBezTo>
                    <a:pt x="536" y="404"/>
                    <a:pt x="573" y="403"/>
                    <a:pt x="611" y="400"/>
                  </a:cubicBezTo>
                  <a:cubicBezTo>
                    <a:pt x="633" y="398"/>
                    <a:pt x="654" y="396"/>
                    <a:pt x="676" y="394"/>
                  </a:cubicBezTo>
                  <a:cubicBezTo>
                    <a:pt x="701" y="391"/>
                    <a:pt x="724" y="391"/>
                    <a:pt x="744" y="375"/>
                  </a:cubicBezTo>
                  <a:cubicBezTo>
                    <a:pt x="762" y="361"/>
                    <a:pt x="752" y="337"/>
                    <a:pt x="735" y="329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7" name="îśľïďé"/>
            <p:cNvSpPr/>
            <p:nvPr/>
          </p:nvSpPr>
          <p:spPr bwMode="auto">
            <a:xfrm>
              <a:off x="3999857" y="5077186"/>
              <a:ext cx="192579" cy="73672"/>
            </a:xfrm>
            <a:custGeom>
              <a:avLst/>
              <a:gdLst>
                <a:gd name="T0" fmla="*/ 101 w 113"/>
                <a:gd name="T1" fmla="*/ 7 h 43"/>
                <a:gd name="T2" fmla="*/ 55 w 113"/>
                <a:gd name="T3" fmla="*/ 15 h 43"/>
                <a:gd name="T4" fmla="*/ 4 w 113"/>
                <a:gd name="T5" fmla="*/ 1 h 43"/>
                <a:gd name="T6" fmla="*/ 2 w 113"/>
                <a:gd name="T7" fmla="*/ 4 h 43"/>
                <a:gd name="T8" fmla="*/ 106 w 113"/>
                <a:gd name="T9" fmla="*/ 21 h 43"/>
                <a:gd name="T10" fmla="*/ 101 w 113"/>
                <a:gd name="T1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">
                  <a:moveTo>
                    <a:pt x="101" y="7"/>
                  </a:moveTo>
                  <a:cubicBezTo>
                    <a:pt x="85" y="11"/>
                    <a:pt x="72" y="16"/>
                    <a:pt x="55" y="15"/>
                  </a:cubicBezTo>
                  <a:cubicBezTo>
                    <a:pt x="37" y="15"/>
                    <a:pt x="20" y="8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29" y="27"/>
                    <a:pt x="73" y="43"/>
                    <a:pt x="106" y="21"/>
                  </a:cubicBezTo>
                  <a:cubicBezTo>
                    <a:pt x="113" y="16"/>
                    <a:pt x="110" y="5"/>
                    <a:pt x="101" y="7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8" name="îsḷîḓê"/>
            <p:cNvSpPr/>
            <p:nvPr/>
          </p:nvSpPr>
          <p:spPr bwMode="auto">
            <a:xfrm>
              <a:off x="3087366" y="4654544"/>
              <a:ext cx="91767" cy="624268"/>
            </a:xfrm>
            <a:custGeom>
              <a:avLst/>
              <a:gdLst>
                <a:gd name="T0" fmla="*/ 47 w 54"/>
                <a:gd name="T1" fmla="*/ 4 h 366"/>
                <a:gd name="T2" fmla="*/ 25 w 54"/>
                <a:gd name="T3" fmla="*/ 358 h 366"/>
                <a:gd name="T4" fmla="*/ 37 w 54"/>
                <a:gd name="T5" fmla="*/ 355 h 366"/>
                <a:gd name="T6" fmla="*/ 53 w 54"/>
                <a:gd name="T7" fmla="*/ 7 h 366"/>
                <a:gd name="T8" fmla="*/ 47 w 54"/>
                <a:gd name="T9" fmla="*/ 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6">
                  <a:moveTo>
                    <a:pt x="47" y="4"/>
                  </a:moveTo>
                  <a:cubicBezTo>
                    <a:pt x="9" y="114"/>
                    <a:pt x="0" y="244"/>
                    <a:pt x="25" y="358"/>
                  </a:cubicBezTo>
                  <a:cubicBezTo>
                    <a:pt x="27" y="366"/>
                    <a:pt x="38" y="363"/>
                    <a:pt x="37" y="355"/>
                  </a:cubicBezTo>
                  <a:cubicBezTo>
                    <a:pt x="18" y="237"/>
                    <a:pt x="26" y="123"/>
                    <a:pt x="53" y="7"/>
                  </a:cubicBezTo>
                  <a:cubicBezTo>
                    <a:pt x="54" y="3"/>
                    <a:pt x="49" y="0"/>
                    <a:pt x="47" y="4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9" name="íśḻîḋê"/>
            <p:cNvSpPr/>
            <p:nvPr/>
          </p:nvSpPr>
          <p:spPr bwMode="auto">
            <a:xfrm>
              <a:off x="4651267" y="4429652"/>
              <a:ext cx="59454" cy="604881"/>
            </a:xfrm>
            <a:custGeom>
              <a:avLst/>
              <a:gdLst>
                <a:gd name="T0" fmla="*/ 32 w 35"/>
                <a:gd name="T1" fmla="*/ 172 h 355"/>
                <a:gd name="T2" fmla="*/ 9 w 35"/>
                <a:gd name="T3" fmla="*/ 5 h 355"/>
                <a:gd name="T4" fmla="*/ 1 w 35"/>
                <a:gd name="T5" fmla="*/ 6 h 355"/>
                <a:gd name="T6" fmla="*/ 17 w 35"/>
                <a:gd name="T7" fmla="*/ 180 h 355"/>
                <a:gd name="T8" fmla="*/ 12 w 35"/>
                <a:gd name="T9" fmla="*/ 346 h 355"/>
                <a:gd name="T10" fmla="*/ 24 w 35"/>
                <a:gd name="T11" fmla="*/ 347 h 355"/>
                <a:gd name="T12" fmla="*/ 32 w 35"/>
                <a:gd name="T13" fmla="*/ 17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5">
                  <a:moveTo>
                    <a:pt x="32" y="172"/>
                  </a:moveTo>
                  <a:cubicBezTo>
                    <a:pt x="31" y="116"/>
                    <a:pt x="25" y="59"/>
                    <a:pt x="9" y="5"/>
                  </a:cubicBezTo>
                  <a:cubicBezTo>
                    <a:pt x="7" y="0"/>
                    <a:pt x="0" y="1"/>
                    <a:pt x="1" y="6"/>
                  </a:cubicBezTo>
                  <a:cubicBezTo>
                    <a:pt x="10" y="64"/>
                    <a:pt x="16" y="122"/>
                    <a:pt x="17" y="180"/>
                  </a:cubicBezTo>
                  <a:cubicBezTo>
                    <a:pt x="18" y="236"/>
                    <a:pt x="11" y="291"/>
                    <a:pt x="12" y="346"/>
                  </a:cubicBezTo>
                  <a:cubicBezTo>
                    <a:pt x="12" y="354"/>
                    <a:pt x="22" y="355"/>
                    <a:pt x="24" y="347"/>
                  </a:cubicBezTo>
                  <a:cubicBezTo>
                    <a:pt x="35" y="290"/>
                    <a:pt x="34" y="230"/>
                    <a:pt x="32" y="172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0" name="i$lïḍe"/>
            <p:cNvSpPr/>
            <p:nvPr/>
          </p:nvSpPr>
          <p:spPr bwMode="auto">
            <a:xfrm>
              <a:off x="4469026" y="3197920"/>
              <a:ext cx="615221" cy="489850"/>
            </a:xfrm>
            <a:custGeom>
              <a:avLst/>
              <a:gdLst>
                <a:gd name="T0" fmla="*/ 0 w 360"/>
                <a:gd name="T1" fmla="*/ 126 h 287"/>
                <a:gd name="T2" fmla="*/ 166 w 360"/>
                <a:gd name="T3" fmla="*/ 1 h 287"/>
                <a:gd name="T4" fmla="*/ 194 w 360"/>
                <a:gd name="T5" fmla="*/ 287 h 287"/>
                <a:gd name="T6" fmla="*/ 0 w 360"/>
                <a:gd name="T7" fmla="*/ 12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287">
                  <a:moveTo>
                    <a:pt x="0" y="126"/>
                  </a:moveTo>
                  <a:cubicBezTo>
                    <a:pt x="0" y="126"/>
                    <a:pt x="51" y="0"/>
                    <a:pt x="166" y="1"/>
                  </a:cubicBezTo>
                  <a:cubicBezTo>
                    <a:pt x="297" y="1"/>
                    <a:pt x="360" y="163"/>
                    <a:pt x="194" y="287"/>
                  </a:cubicBezTo>
                  <a:cubicBezTo>
                    <a:pt x="194" y="287"/>
                    <a:pt x="74" y="265"/>
                    <a:pt x="0" y="126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1" name="îṡļiḍê"/>
            <p:cNvSpPr/>
            <p:nvPr/>
          </p:nvSpPr>
          <p:spPr bwMode="auto">
            <a:xfrm>
              <a:off x="4450931" y="3399547"/>
              <a:ext cx="383867" cy="303733"/>
            </a:xfrm>
            <a:custGeom>
              <a:avLst/>
              <a:gdLst>
                <a:gd name="T0" fmla="*/ 12 w 225"/>
                <a:gd name="T1" fmla="*/ 0 h 178"/>
                <a:gd name="T2" fmla="*/ 225 w 225"/>
                <a:gd name="T3" fmla="*/ 153 h 178"/>
                <a:gd name="T4" fmla="*/ 206 w 225"/>
                <a:gd name="T5" fmla="*/ 178 h 178"/>
                <a:gd name="T6" fmla="*/ 0 w 225"/>
                <a:gd name="T7" fmla="*/ 19 h 178"/>
                <a:gd name="T8" fmla="*/ 12 w 22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78">
                  <a:moveTo>
                    <a:pt x="12" y="0"/>
                  </a:moveTo>
                  <a:cubicBezTo>
                    <a:pt x="12" y="0"/>
                    <a:pt x="83" y="134"/>
                    <a:pt x="225" y="153"/>
                  </a:cubicBezTo>
                  <a:cubicBezTo>
                    <a:pt x="206" y="178"/>
                    <a:pt x="206" y="178"/>
                    <a:pt x="206" y="178"/>
                  </a:cubicBezTo>
                  <a:cubicBezTo>
                    <a:pt x="206" y="178"/>
                    <a:pt x="64" y="158"/>
                    <a:pt x="0" y="1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2" name="ïSľíḍe"/>
            <p:cNvSpPr/>
            <p:nvPr/>
          </p:nvSpPr>
          <p:spPr bwMode="auto">
            <a:xfrm>
              <a:off x="3825371" y="4770868"/>
              <a:ext cx="505360" cy="116324"/>
            </a:xfrm>
            <a:custGeom>
              <a:avLst/>
              <a:gdLst>
                <a:gd name="T0" fmla="*/ 0 w 296"/>
                <a:gd name="T1" fmla="*/ 20 h 68"/>
                <a:gd name="T2" fmla="*/ 139 w 296"/>
                <a:gd name="T3" fmla="*/ 67 h 68"/>
                <a:gd name="T4" fmla="*/ 296 w 296"/>
                <a:gd name="T5" fmla="*/ 0 h 68"/>
                <a:gd name="T6" fmla="*/ 296 w 296"/>
                <a:gd name="T7" fmla="*/ 0 h 68"/>
                <a:gd name="T8" fmla="*/ 0 w 296"/>
                <a:gd name="T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68">
                  <a:moveTo>
                    <a:pt x="0" y="20"/>
                  </a:moveTo>
                  <a:cubicBezTo>
                    <a:pt x="22" y="35"/>
                    <a:pt x="79" y="68"/>
                    <a:pt x="139" y="67"/>
                  </a:cubicBezTo>
                  <a:cubicBezTo>
                    <a:pt x="188" y="66"/>
                    <a:pt x="266" y="56"/>
                    <a:pt x="296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196" y="28"/>
                    <a:pt x="90" y="34"/>
                    <a:pt x="0" y="20"/>
                  </a:cubicBez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3" name="ïšľiḑé"/>
            <p:cNvSpPr/>
            <p:nvPr/>
          </p:nvSpPr>
          <p:spPr bwMode="auto">
            <a:xfrm>
              <a:off x="3207566" y="3594711"/>
              <a:ext cx="1784914" cy="1235611"/>
            </a:xfrm>
            <a:custGeom>
              <a:avLst/>
              <a:gdLst>
                <a:gd name="T0" fmla="*/ 1017 w 1045"/>
                <a:gd name="T1" fmla="*/ 256 h 724"/>
                <a:gd name="T2" fmla="*/ 963 w 1045"/>
                <a:gd name="T3" fmla="*/ 85 h 724"/>
                <a:gd name="T4" fmla="*/ 874 w 1045"/>
                <a:gd name="T5" fmla="*/ 20 h 724"/>
                <a:gd name="T6" fmla="*/ 255 w 1045"/>
                <a:gd name="T7" fmla="*/ 0 h 724"/>
                <a:gd name="T8" fmla="*/ 83 w 1045"/>
                <a:gd name="T9" fmla="*/ 255 h 724"/>
                <a:gd name="T10" fmla="*/ 186 w 1045"/>
                <a:gd name="T11" fmla="*/ 635 h 724"/>
                <a:gd name="T12" fmla="*/ 362 w 1045"/>
                <a:gd name="T13" fmla="*/ 710 h 724"/>
                <a:gd name="T14" fmla="*/ 658 w 1045"/>
                <a:gd name="T15" fmla="*/ 691 h 724"/>
                <a:gd name="T16" fmla="*/ 1017 w 1045"/>
                <a:gd name="T17" fmla="*/ 2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724">
                  <a:moveTo>
                    <a:pt x="1017" y="256"/>
                  </a:moveTo>
                  <a:cubicBezTo>
                    <a:pt x="1017" y="256"/>
                    <a:pt x="1005" y="157"/>
                    <a:pt x="963" y="85"/>
                  </a:cubicBezTo>
                  <a:cubicBezTo>
                    <a:pt x="951" y="65"/>
                    <a:pt x="874" y="20"/>
                    <a:pt x="874" y="2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3" y="255"/>
                    <a:pt x="0" y="454"/>
                    <a:pt x="186" y="635"/>
                  </a:cubicBezTo>
                  <a:cubicBezTo>
                    <a:pt x="226" y="673"/>
                    <a:pt x="289" y="698"/>
                    <a:pt x="362" y="710"/>
                  </a:cubicBezTo>
                  <a:cubicBezTo>
                    <a:pt x="452" y="724"/>
                    <a:pt x="558" y="718"/>
                    <a:pt x="658" y="691"/>
                  </a:cubicBezTo>
                  <a:cubicBezTo>
                    <a:pt x="863" y="635"/>
                    <a:pt x="1045" y="493"/>
                    <a:pt x="1017" y="256"/>
                  </a:cubicBezTo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4" name="iSḷîḍê"/>
            <p:cNvSpPr/>
            <p:nvPr/>
          </p:nvSpPr>
          <p:spPr bwMode="auto">
            <a:xfrm>
              <a:off x="3861561" y="4173742"/>
              <a:ext cx="143465" cy="126663"/>
            </a:xfrm>
            <a:custGeom>
              <a:avLst/>
              <a:gdLst>
                <a:gd name="T0" fmla="*/ 17 w 84"/>
                <a:gd name="T1" fmla="*/ 69 h 74"/>
                <a:gd name="T2" fmla="*/ 59 w 84"/>
                <a:gd name="T3" fmla="*/ 36 h 74"/>
                <a:gd name="T4" fmla="*/ 83 w 84"/>
                <a:gd name="T5" fmla="*/ 48 h 74"/>
                <a:gd name="T6" fmla="*/ 83 w 84"/>
                <a:gd name="T7" fmla="*/ 44 h 74"/>
                <a:gd name="T8" fmla="*/ 73 w 84"/>
                <a:gd name="T9" fmla="*/ 14 h 74"/>
                <a:gd name="T10" fmla="*/ 45 w 84"/>
                <a:gd name="T11" fmla="*/ 0 h 74"/>
                <a:gd name="T12" fmla="*/ 34 w 84"/>
                <a:gd name="T13" fmla="*/ 0 h 74"/>
                <a:gd name="T14" fmla="*/ 14 w 84"/>
                <a:gd name="T15" fmla="*/ 10 h 74"/>
                <a:gd name="T16" fmla="*/ 0 w 84"/>
                <a:gd name="T17" fmla="*/ 38 h 74"/>
                <a:gd name="T18" fmla="*/ 11 w 84"/>
                <a:gd name="T19" fmla="*/ 69 h 74"/>
                <a:gd name="T20" fmla="*/ 17 w 84"/>
                <a:gd name="T21" fmla="*/ 74 h 74"/>
                <a:gd name="T22" fmla="*/ 17 w 84"/>
                <a:gd name="T23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74">
                  <a:moveTo>
                    <a:pt x="17" y="69"/>
                  </a:moveTo>
                  <a:cubicBezTo>
                    <a:pt x="20" y="47"/>
                    <a:pt x="38" y="36"/>
                    <a:pt x="59" y="36"/>
                  </a:cubicBezTo>
                  <a:cubicBezTo>
                    <a:pt x="69" y="36"/>
                    <a:pt x="77" y="41"/>
                    <a:pt x="83" y="48"/>
                  </a:cubicBezTo>
                  <a:cubicBezTo>
                    <a:pt x="83" y="47"/>
                    <a:pt x="83" y="45"/>
                    <a:pt x="83" y="44"/>
                  </a:cubicBezTo>
                  <a:cubicBezTo>
                    <a:pt x="84" y="33"/>
                    <a:pt x="80" y="22"/>
                    <a:pt x="73" y="14"/>
                  </a:cubicBezTo>
                  <a:cubicBezTo>
                    <a:pt x="66" y="6"/>
                    <a:pt x="55" y="0"/>
                    <a:pt x="45" y="0"/>
                  </a:cubicBezTo>
                  <a:cubicBezTo>
                    <a:pt x="41" y="0"/>
                    <a:pt x="38" y="0"/>
                    <a:pt x="34" y="0"/>
                  </a:cubicBezTo>
                  <a:cubicBezTo>
                    <a:pt x="27" y="2"/>
                    <a:pt x="20" y="5"/>
                    <a:pt x="14" y="10"/>
                  </a:cubicBezTo>
                  <a:cubicBezTo>
                    <a:pt x="6" y="17"/>
                    <a:pt x="1" y="27"/>
                    <a:pt x="0" y="38"/>
                  </a:cubicBezTo>
                  <a:cubicBezTo>
                    <a:pt x="0" y="49"/>
                    <a:pt x="3" y="60"/>
                    <a:pt x="11" y="69"/>
                  </a:cubicBezTo>
                  <a:cubicBezTo>
                    <a:pt x="12" y="71"/>
                    <a:pt x="15" y="73"/>
                    <a:pt x="17" y="74"/>
                  </a:cubicBezTo>
                  <a:cubicBezTo>
                    <a:pt x="17" y="73"/>
                    <a:pt x="17" y="71"/>
                    <a:pt x="17" y="6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5" name="iš1îḍè"/>
            <p:cNvSpPr/>
            <p:nvPr/>
          </p:nvSpPr>
          <p:spPr bwMode="auto">
            <a:xfrm>
              <a:off x="4594397" y="3928171"/>
              <a:ext cx="117616" cy="103398"/>
            </a:xfrm>
            <a:custGeom>
              <a:avLst/>
              <a:gdLst>
                <a:gd name="T0" fmla="*/ 55 w 69"/>
                <a:gd name="T1" fmla="*/ 32 h 61"/>
                <a:gd name="T2" fmla="*/ 69 w 69"/>
                <a:gd name="T3" fmla="*/ 35 h 61"/>
                <a:gd name="T4" fmla="*/ 60 w 69"/>
                <a:gd name="T5" fmla="*/ 11 h 61"/>
                <a:gd name="T6" fmla="*/ 37 w 69"/>
                <a:gd name="T7" fmla="*/ 0 h 61"/>
                <a:gd name="T8" fmla="*/ 28 w 69"/>
                <a:gd name="T9" fmla="*/ 0 h 61"/>
                <a:gd name="T10" fmla="*/ 12 w 69"/>
                <a:gd name="T11" fmla="*/ 8 h 61"/>
                <a:gd name="T12" fmla="*/ 0 w 69"/>
                <a:gd name="T13" fmla="*/ 31 h 61"/>
                <a:gd name="T14" fmla="*/ 9 w 69"/>
                <a:gd name="T15" fmla="*/ 56 h 61"/>
                <a:gd name="T16" fmla="*/ 14 w 69"/>
                <a:gd name="T17" fmla="*/ 61 h 61"/>
                <a:gd name="T18" fmla="*/ 55 w 69"/>
                <a:gd name="T19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5" y="32"/>
                  </a:moveTo>
                  <a:cubicBezTo>
                    <a:pt x="60" y="32"/>
                    <a:pt x="65" y="33"/>
                    <a:pt x="69" y="35"/>
                  </a:cubicBezTo>
                  <a:cubicBezTo>
                    <a:pt x="69" y="26"/>
                    <a:pt x="66" y="18"/>
                    <a:pt x="60" y="11"/>
                  </a:cubicBezTo>
                  <a:cubicBezTo>
                    <a:pt x="55" y="5"/>
                    <a:pt x="46" y="0"/>
                    <a:pt x="37" y="0"/>
                  </a:cubicBezTo>
                  <a:cubicBezTo>
                    <a:pt x="34" y="0"/>
                    <a:pt x="31" y="0"/>
                    <a:pt x="28" y="0"/>
                  </a:cubicBezTo>
                  <a:cubicBezTo>
                    <a:pt x="22" y="1"/>
                    <a:pt x="17" y="4"/>
                    <a:pt x="12" y="8"/>
                  </a:cubicBezTo>
                  <a:cubicBezTo>
                    <a:pt x="5" y="14"/>
                    <a:pt x="1" y="22"/>
                    <a:pt x="0" y="31"/>
                  </a:cubicBezTo>
                  <a:cubicBezTo>
                    <a:pt x="0" y="40"/>
                    <a:pt x="3" y="50"/>
                    <a:pt x="9" y="56"/>
                  </a:cubicBezTo>
                  <a:cubicBezTo>
                    <a:pt x="10" y="58"/>
                    <a:pt x="12" y="60"/>
                    <a:pt x="14" y="61"/>
                  </a:cubicBezTo>
                  <a:cubicBezTo>
                    <a:pt x="18" y="41"/>
                    <a:pt x="36" y="32"/>
                    <a:pt x="55" y="3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6" name="îṧḻídé"/>
            <p:cNvSpPr/>
            <p:nvPr/>
          </p:nvSpPr>
          <p:spPr bwMode="auto">
            <a:xfrm>
              <a:off x="4016658" y="4545976"/>
              <a:ext cx="189995" cy="109861"/>
            </a:xfrm>
            <a:custGeom>
              <a:avLst/>
              <a:gdLst>
                <a:gd name="T0" fmla="*/ 2 w 111"/>
                <a:gd name="T1" fmla="*/ 0 h 65"/>
                <a:gd name="T2" fmla="*/ 111 w 111"/>
                <a:gd name="T3" fmla="*/ 43 h 65"/>
                <a:gd name="T4" fmla="*/ 60 w 111"/>
                <a:gd name="T5" fmla="*/ 64 h 65"/>
                <a:gd name="T6" fmla="*/ 2 w 111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5">
                  <a:moveTo>
                    <a:pt x="2" y="0"/>
                  </a:moveTo>
                  <a:cubicBezTo>
                    <a:pt x="2" y="0"/>
                    <a:pt x="53" y="42"/>
                    <a:pt x="111" y="43"/>
                  </a:cubicBezTo>
                  <a:cubicBezTo>
                    <a:pt x="111" y="43"/>
                    <a:pt x="87" y="64"/>
                    <a:pt x="60" y="64"/>
                  </a:cubicBezTo>
                  <a:cubicBezTo>
                    <a:pt x="32" y="65"/>
                    <a:pt x="0" y="44"/>
                    <a:pt x="2" y="0"/>
                  </a:cubicBezTo>
                  <a:close/>
                </a:path>
              </a:pathLst>
            </a:custGeom>
            <a:solidFill>
              <a:srgbClr val="FB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7" name="ïŝḷïḓé"/>
            <p:cNvSpPr/>
            <p:nvPr/>
          </p:nvSpPr>
          <p:spPr bwMode="auto">
            <a:xfrm>
              <a:off x="4587934" y="4025107"/>
              <a:ext cx="246864" cy="177070"/>
            </a:xfrm>
            <a:custGeom>
              <a:avLst/>
              <a:gdLst>
                <a:gd name="T0" fmla="*/ 82 w 145"/>
                <a:gd name="T1" fmla="*/ 0 h 104"/>
                <a:gd name="T2" fmla="*/ 59 w 145"/>
                <a:gd name="T3" fmla="*/ 4 h 104"/>
                <a:gd name="T4" fmla="*/ 7 w 145"/>
                <a:gd name="T5" fmla="*/ 70 h 104"/>
                <a:gd name="T6" fmla="*/ 62 w 145"/>
                <a:gd name="T7" fmla="*/ 104 h 104"/>
                <a:gd name="T8" fmla="*/ 85 w 145"/>
                <a:gd name="T9" fmla="*/ 101 h 104"/>
                <a:gd name="T10" fmla="*/ 137 w 145"/>
                <a:gd name="T11" fmla="*/ 34 h 104"/>
                <a:gd name="T12" fmla="*/ 82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2" y="0"/>
                  </a:moveTo>
                  <a:cubicBezTo>
                    <a:pt x="75" y="0"/>
                    <a:pt x="67" y="2"/>
                    <a:pt x="59" y="4"/>
                  </a:cubicBezTo>
                  <a:cubicBezTo>
                    <a:pt x="23" y="14"/>
                    <a:pt x="0" y="43"/>
                    <a:pt x="7" y="70"/>
                  </a:cubicBezTo>
                  <a:cubicBezTo>
                    <a:pt x="13" y="91"/>
                    <a:pt x="35" y="104"/>
                    <a:pt x="62" y="104"/>
                  </a:cubicBezTo>
                  <a:cubicBezTo>
                    <a:pt x="70" y="104"/>
                    <a:pt x="78" y="103"/>
                    <a:pt x="85" y="101"/>
                  </a:cubicBezTo>
                  <a:cubicBezTo>
                    <a:pt x="122" y="91"/>
                    <a:pt x="145" y="61"/>
                    <a:pt x="137" y="34"/>
                  </a:cubicBezTo>
                  <a:cubicBezTo>
                    <a:pt x="132" y="13"/>
                    <a:pt x="109" y="0"/>
                    <a:pt x="82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8" name="ísḻïḓè"/>
            <p:cNvSpPr/>
            <p:nvPr/>
          </p:nvSpPr>
          <p:spPr bwMode="auto">
            <a:xfrm>
              <a:off x="3877071" y="4271971"/>
              <a:ext cx="246864" cy="178362"/>
            </a:xfrm>
            <a:custGeom>
              <a:avLst/>
              <a:gdLst>
                <a:gd name="T0" fmla="*/ 83 w 145"/>
                <a:gd name="T1" fmla="*/ 0 h 104"/>
                <a:gd name="T2" fmla="*/ 59 w 145"/>
                <a:gd name="T3" fmla="*/ 4 h 104"/>
                <a:gd name="T4" fmla="*/ 8 w 145"/>
                <a:gd name="T5" fmla="*/ 70 h 104"/>
                <a:gd name="T6" fmla="*/ 63 w 145"/>
                <a:gd name="T7" fmla="*/ 104 h 104"/>
                <a:gd name="T8" fmla="*/ 86 w 145"/>
                <a:gd name="T9" fmla="*/ 101 h 104"/>
                <a:gd name="T10" fmla="*/ 138 w 145"/>
                <a:gd name="T11" fmla="*/ 34 h 104"/>
                <a:gd name="T12" fmla="*/ 83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3" y="0"/>
                  </a:moveTo>
                  <a:cubicBezTo>
                    <a:pt x="75" y="0"/>
                    <a:pt x="67" y="1"/>
                    <a:pt x="59" y="4"/>
                  </a:cubicBezTo>
                  <a:cubicBezTo>
                    <a:pt x="23" y="13"/>
                    <a:pt x="0" y="43"/>
                    <a:pt x="8" y="70"/>
                  </a:cubicBezTo>
                  <a:cubicBezTo>
                    <a:pt x="13" y="91"/>
                    <a:pt x="36" y="104"/>
                    <a:pt x="63" y="104"/>
                  </a:cubicBezTo>
                  <a:cubicBezTo>
                    <a:pt x="70" y="104"/>
                    <a:pt x="78" y="103"/>
                    <a:pt x="86" y="101"/>
                  </a:cubicBezTo>
                  <a:cubicBezTo>
                    <a:pt x="122" y="91"/>
                    <a:pt x="145" y="61"/>
                    <a:pt x="138" y="34"/>
                  </a:cubicBezTo>
                  <a:cubicBezTo>
                    <a:pt x="132" y="13"/>
                    <a:pt x="110" y="0"/>
                    <a:pt x="83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9" name="íSļîḓè"/>
            <p:cNvSpPr/>
            <p:nvPr/>
          </p:nvSpPr>
          <p:spPr bwMode="auto">
            <a:xfrm>
              <a:off x="3245048" y="3353018"/>
              <a:ext cx="1605260" cy="1296357"/>
            </a:xfrm>
            <a:custGeom>
              <a:avLst/>
              <a:gdLst>
                <a:gd name="T0" fmla="*/ 135 w 940"/>
                <a:gd name="T1" fmla="*/ 603 h 760"/>
                <a:gd name="T2" fmla="*/ 296 w 940"/>
                <a:gd name="T3" fmla="*/ 337 h 760"/>
                <a:gd name="T4" fmla="*/ 630 w 940"/>
                <a:gd name="T5" fmla="*/ 366 h 760"/>
                <a:gd name="T6" fmla="*/ 565 w 940"/>
                <a:gd name="T7" fmla="*/ 247 h 760"/>
                <a:gd name="T8" fmla="*/ 940 w 940"/>
                <a:gd name="T9" fmla="*/ 227 h 760"/>
                <a:gd name="T10" fmla="*/ 551 w 940"/>
                <a:gd name="T11" fmla="*/ 17 h 760"/>
                <a:gd name="T12" fmla="*/ 200 w 940"/>
                <a:gd name="T13" fmla="*/ 126 h 760"/>
                <a:gd name="T14" fmla="*/ 22 w 940"/>
                <a:gd name="T15" fmla="*/ 498 h 760"/>
                <a:gd name="T16" fmla="*/ 148 w 940"/>
                <a:gd name="T17" fmla="*/ 760 h 760"/>
                <a:gd name="T18" fmla="*/ 135 w 940"/>
                <a:gd name="T19" fmla="*/ 603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0" h="760">
                  <a:moveTo>
                    <a:pt x="135" y="603"/>
                  </a:moveTo>
                  <a:cubicBezTo>
                    <a:pt x="135" y="603"/>
                    <a:pt x="139" y="428"/>
                    <a:pt x="296" y="337"/>
                  </a:cubicBezTo>
                  <a:cubicBezTo>
                    <a:pt x="454" y="245"/>
                    <a:pt x="614" y="321"/>
                    <a:pt x="630" y="366"/>
                  </a:cubicBezTo>
                  <a:cubicBezTo>
                    <a:pt x="630" y="366"/>
                    <a:pt x="644" y="294"/>
                    <a:pt x="565" y="247"/>
                  </a:cubicBezTo>
                  <a:cubicBezTo>
                    <a:pt x="565" y="247"/>
                    <a:pt x="765" y="76"/>
                    <a:pt x="940" y="227"/>
                  </a:cubicBezTo>
                  <a:cubicBezTo>
                    <a:pt x="940" y="227"/>
                    <a:pt x="844" y="0"/>
                    <a:pt x="551" y="17"/>
                  </a:cubicBezTo>
                  <a:cubicBezTo>
                    <a:pt x="427" y="23"/>
                    <a:pt x="295" y="58"/>
                    <a:pt x="200" y="126"/>
                  </a:cubicBezTo>
                  <a:cubicBezTo>
                    <a:pt x="71" y="218"/>
                    <a:pt x="0" y="362"/>
                    <a:pt x="22" y="498"/>
                  </a:cubicBezTo>
                  <a:cubicBezTo>
                    <a:pt x="61" y="735"/>
                    <a:pt x="148" y="760"/>
                    <a:pt x="148" y="760"/>
                  </a:cubicBezTo>
                  <a:cubicBezTo>
                    <a:pt x="148" y="760"/>
                    <a:pt x="36" y="643"/>
                    <a:pt x="135" y="60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0" name="ísḻîďè"/>
            <p:cNvSpPr/>
            <p:nvPr/>
          </p:nvSpPr>
          <p:spPr bwMode="auto">
            <a:xfrm>
              <a:off x="2986552" y="3530087"/>
              <a:ext cx="558351" cy="546719"/>
            </a:xfrm>
            <a:custGeom>
              <a:avLst/>
              <a:gdLst>
                <a:gd name="T0" fmla="*/ 320 w 327"/>
                <a:gd name="T1" fmla="*/ 82 h 320"/>
                <a:gd name="T2" fmla="*/ 113 w 327"/>
                <a:gd name="T3" fmla="*/ 59 h 320"/>
                <a:gd name="T4" fmla="*/ 235 w 327"/>
                <a:gd name="T5" fmla="*/ 320 h 320"/>
                <a:gd name="T6" fmla="*/ 320 w 327"/>
                <a:gd name="T7" fmla="*/ 8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20">
                  <a:moveTo>
                    <a:pt x="320" y="82"/>
                  </a:moveTo>
                  <a:cubicBezTo>
                    <a:pt x="320" y="82"/>
                    <a:pt x="211" y="0"/>
                    <a:pt x="113" y="59"/>
                  </a:cubicBezTo>
                  <a:cubicBezTo>
                    <a:pt x="0" y="127"/>
                    <a:pt x="29" y="297"/>
                    <a:pt x="235" y="320"/>
                  </a:cubicBezTo>
                  <a:cubicBezTo>
                    <a:pt x="235" y="320"/>
                    <a:pt x="327" y="239"/>
                    <a:pt x="320" y="82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1" name="ïsḷiďé"/>
            <p:cNvSpPr/>
            <p:nvPr/>
          </p:nvSpPr>
          <p:spPr bwMode="auto">
            <a:xfrm>
              <a:off x="3345862" y="3658042"/>
              <a:ext cx="239110" cy="431688"/>
            </a:xfrm>
            <a:custGeom>
              <a:avLst/>
              <a:gdLst>
                <a:gd name="T0" fmla="*/ 105 w 140"/>
                <a:gd name="T1" fmla="*/ 0 h 253"/>
                <a:gd name="T2" fmla="*/ 0 w 140"/>
                <a:gd name="T3" fmla="*/ 241 h 253"/>
                <a:gd name="T4" fmla="*/ 28 w 140"/>
                <a:gd name="T5" fmla="*/ 253 h 253"/>
                <a:gd name="T6" fmla="*/ 124 w 140"/>
                <a:gd name="T7" fmla="*/ 10 h 253"/>
                <a:gd name="T8" fmla="*/ 105 w 14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3">
                  <a:moveTo>
                    <a:pt x="105" y="0"/>
                  </a:moveTo>
                  <a:cubicBezTo>
                    <a:pt x="105" y="0"/>
                    <a:pt x="112" y="151"/>
                    <a:pt x="0" y="241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8" y="253"/>
                    <a:pt x="140" y="163"/>
                    <a:pt x="124" y="10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2" name="íṣḷïdê"/>
            <p:cNvSpPr/>
            <p:nvPr/>
          </p:nvSpPr>
          <p:spPr bwMode="auto">
            <a:xfrm>
              <a:off x="2906419" y="2741675"/>
              <a:ext cx="466586" cy="429103"/>
            </a:xfrm>
            <a:custGeom>
              <a:avLst/>
              <a:gdLst>
                <a:gd name="T0" fmla="*/ 112 w 273"/>
                <a:gd name="T1" fmla="*/ 251 h 251"/>
                <a:gd name="T2" fmla="*/ 29 w 273"/>
                <a:gd name="T3" fmla="*/ 0 h 251"/>
                <a:gd name="T4" fmla="*/ 273 w 273"/>
                <a:gd name="T5" fmla="*/ 34 h 251"/>
                <a:gd name="T6" fmla="*/ 112 w 273"/>
                <a:gd name="T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51">
                  <a:moveTo>
                    <a:pt x="112" y="251"/>
                  </a:moveTo>
                  <a:cubicBezTo>
                    <a:pt x="112" y="251"/>
                    <a:pt x="0" y="130"/>
                    <a:pt x="29" y="0"/>
                  </a:cubicBezTo>
                  <a:cubicBezTo>
                    <a:pt x="29" y="0"/>
                    <a:pt x="183" y="77"/>
                    <a:pt x="273" y="34"/>
                  </a:cubicBezTo>
                  <a:lnTo>
                    <a:pt x="112" y="25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3" name="ï$lidè"/>
            <p:cNvSpPr/>
            <p:nvPr/>
          </p:nvSpPr>
          <p:spPr bwMode="auto">
            <a:xfrm>
              <a:off x="2967165" y="2868337"/>
              <a:ext cx="259789" cy="515700"/>
            </a:xfrm>
            <a:custGeom>
              <a:avLst/>
              <a:gdLst>
                <a:gd name="T0" fmla="*/ 150 w 152"/>
                <a:gd name="T1" fmla="*/ 34 h 302"/>
                <a:gd name="T2" fmla="*/ 14 w 152"/>
                <a:gd name="T3" fmla="*/ 0 h 302"/>
                <a:gd name="T4" fmla="*/ 74 w 152"/>
                <a:gd name="T5" fmla="*/ 165 h 302"/>
                <a:gd name="T6" fmla="*/ 76 w 152"/>
                <a:gd name="T7" fmla="*/ 167 h 302"/>
                <a:gd name="T8" fmla="*/ 150 w 152"/>
                <a:gd name="T9" fmla="*/ 3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02">
                  <a:moveTo>
                    <a:pt x="150" y="34"/>
                  </a:moveTo>
                  <a:cubicBezTo>
                    <a:pt x="150" y="34"/>
                    <a:pt x="53" y="54"/>
                    <a:pt x="14" y="0"/>
                  </a:cubicBezTo>
                  <a:cubicBezTo>
                    <a:pt x="14" y="0"/>
                    <a:pt x="0" y="33"/>
                    <a:pt x="74" y="165"/>
                  </a:cubicBezTo>
                  <a:cubicBezTo>
                    <a:pt x="75" y="166"/>
                    <a:pt x="75" y="167"/>
                    <a:pt x="76" y="167"/>
                  </a:cubicBezTo>
                  <a:cubicBezTo>
                    <a:pt x="152" y="302"/>
                    <a:pt x="150" y="34"/>
                    <a:pt x="150" y="34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4" name="ïś1îḋè"/>
            <p:cNvSpPr/>
            <p:nvPr/>
          </p:nvSpPr>
          <p:spPr bwMode="auto">
            <a:xfrm>
              <a:off x="4219578" y="2360394"/>
              <a:ext cx="491142" cy="447198"/>
            </a:xfrm>
            <a:custGeom>
              <a:avLst/>
              <a:gdLst>
                <a:gd name="T0" fmla="*/ 242 w 287"/>
                <a:gd name="T1" fmla="*/ 262 h 262"/>
                <a:gd name="T2" fmla="*/ 202 w 287"/>
                <a:gd name="T3" fmla="*/ 0 h 262"/>
                <a:gd name="T4" fmla="*/ 0 w 287"/>
                <a:gd name="T5" fmla="*/ 141 h 262"/>
                <a:gd name="T6" fmla="*/ 242 w 287"/>
                <a:gd name="T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62">
                  <a:moveTo>
                    <a:pt x="242" y="262"/>
                  </a:moveTo>
                  <a:cubicBezTo>
                    <a:pt x="242" y="262"/>
                    <a:pt x="287" y="104"/>
                    <a:pt x="202" y="0"/>
                  </a:cubicBezTo>
                  <a:cubicBezTo>
                    <a:pt x="202" y="0"/>
                    <a:pt x="100" y="138"/>
                    <a:pt x="0" y="141"/>
                  </a:cubicBezTo>
                  <a:lnTo>
                    <a:pt x="242" y="26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5" name="ïš1îďê"/>
            <p:cNvSpPr/>
            <p:nvPr/>
          </p:nvSpPr>
          <p:spPr bwMode="auto">
            <a:xfrm>
              <a:off x="4409572" y="2489641"/>
              <a:ext cx="228770" cy="566107"/>
            </a:xfrm>
            <a:custGeom>
              <a:avLst/>
              <a:gdLst>
                <a:gd name="T0" fmla="*/ 0 w 134"/>
                <a:gd name="T1" fmla="*/ 91 h 332"/>
                <a:gd name="T2" fmla="*/ 107 w 134"/>
                <a:gd name="T3" fmla="*/ 0 h 332"/>
                <a:gd name="T4" fmla="*/ 126 w 134"/>
                <a:gd name="T5" fmla="*/ 174 h 332"/>
                <a:gd name="T6" fmla="*/ 126 w 134"/>
                <a:gd name="T7" fmla="*/ 177 h 332"/>
                <a:gd name="T8" fmla="*/ 0 w 134"/>
                <a:gd name="T9" fmla="*/ 9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32">
                  <a:moveTo>
                    <a:pt x="0" y="91"/>
                  </a:moveTo>
                  <a:cubicBezTo>
                    <a:pt x="0" y="91"/>
                    <a:pt x="96" y="66"/>
                    <a:pt x="107" y="0"/>
                  </a:cubicBezTo>
                  <a:cubicBezTo>
                    <a:pt x="107" y="0"/>
                    <a:pt x="134" y="23"/>
                    <a:pt x="126" y="174"/>
                  </a:cubicBezTo>
                  <a:cubicBezTo>
                    <a:pt x="126" y="175"/>
                    <a:pt x="126" y="176"/>
                    <a:pt x="126" y="177"/>
                  </a:cubicBezTo>
                  <a:cubicBezTo>
                    <a:pt x="118" y="33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6" name="îṡḷíďé"/>
            <p:cNvSpPr/>
            <p:nvPr/>
          </p:nvSpPr>
          <p:spPr bwMode="auto">
            <a:xfrm>
              <a:off x="2947778" y="2472839"/>
              <a:ext cx="1892190" cy="1344179"/>
            </a:xfrm>
            <a:custGeom>
              <a:avLst/>
              <a:gdLst>
                <a:gd name="T0" fmla="*/ 1108 w 1108"/>
                <a:gd name="T1" fmla="*/ 367 h 788"/>
                <a:gd name="T2" fmla="*/ 944 w 1108"/>
                <a:gd name="T3" fmla="*/ 139 h 788"/>
                <a:gd name="T4" fmla="*/ 315 w 1108"/>
                <a:gd name="T5" fmla="*/ 137 h 788"/>
                <a:gd name="T6" fmla="*/ 125 w 1108"/>
                <a:gd name="T7" fmla="*/ 788 h 788"/>
                <a:gd name="T8" fmla="*/ 416 w 1108"/>
                <a:gd name="T9" fmla="*/ 723 h 788"/>
                <a:gd name="T10" fmla="*/ 1108 w 1108"/>
                <a:gd name="T11" fmla="*/ 367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8" h="788">
                  <a:moveTo>
                    <a:pt x="1108" y="367"/>
                  </a:moveTo>
                  <a:cubicBezTo>
                    <a:pt x="1108" y="367"/>
                    <a:pt x="1022" y="217"/>
                    <a:pt x="944" y="139"/>
                  </a:cubicBezTo>
                  <a:cubicBezTo>
                    <a:pt x="839" y="35"/>
                    <a:pt x="527" y="0"/>
                    <a:pt x="315" y="137"/>
                  </a:cubicBezTo>
                  <a:cubicBezTo>
                    <a:pt x="94" y="280"/>
                    <a:pt x="0" y="425"/>
                    <a:pt x="125" y="788"/>
                  </a:cubicBezTo>
                  <a:cubicBezTo>
                    <a:pt x="416" y="723"/>
                    <a:pt x="416" y="723"/>
                    <a:pt x="416" y="723"/>
                  </a:cubicBezTo>
                  <a:cubicBezTo>
                    <a:pt x="416" y="723"/>
                    <a:pt x="1107" y="483"/>
                    <a:pt x="1108" y="36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7" name="ïṩlíḍe"/>
            <p:cNvSpPr/>
            <p:nvPr/>
          </p:nvSpPr>
          <p:spPr bwMode="auto">
            <a:xfrm>
              <a:off x="3935232" y="2466376"/>
              <a:ext cx="240401" cy="797460"/>
            </a:xfrm>
            <a:custGeom>
              <a:avLst/>
              <a:gdLst>
                <a:gd name="T0" fmla="*/ 111 w 141"/>
                <a:gd name="T1" fmla="*/ 364 h 468"/>
                <a:gd name="T2" fmla="*/ 82 w 141"/>
                <a:gd name="T3" fmla="*/ 248 h 468"/>
                <a:gd name="T4" fmla="*/ 92 w 141"/>
                <a:gd name="T5" fmla="*/ 132 h 468"/>
                <a:gd name="T6" fmla="*/ 108 w 141"/>
                <a:gd name="T7" fmla="*/ 72 h 468"/>
                <a:gd name="T8" fmla="*/ 128 w 141"/>
                <a:gd name="T9" fmla="*/ 16 h 468"/>
                <a:gd name="T10" fmla="*/ 113 w 141"/>
                <a:gd name="T11" fmla="*/ 3 h 468"/>
                <a:gd name="T12" fmla="*/ 34 w 141"/>
                <a:gd name="T13" fmla="*/ 84 h 468"/>
                <a:gd name="T14" fmla="*/ 2 w 141"/>
                <a:gd name="T15" fmla="*/ 212 h 468"/>
                <a:gd name="T16" fmla="*/ 15 w 141"/>
                <a:gd name="T17" fmla="*/ 336 h 468"/>
                <a:gd name="T18" fmla="*/ 36 w 141"/>
                <a:gd name="T19" fmla="*/ 400 h 468"/>
                <a:gd name="T20" fmla="*/ 80 w 141"/>
                <a:gd name="T21" fmla="*/ 461 h 468"/>
                <a:gd name="T22" fmla="*/ 133 w 141"/>
                <a:gd name="T23" fmla="*/ 435 h 468"/>
                <a:gd name="T24" fmla="*/ 111 w 141"/>
                <a:gd name="T25" fmla="*/ 36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468">
                  <a:moveTo>
                    <a:pt x="111" y="364"/>
                  </a:moveTo>
                  <a:cubicBezTo>
                    <a:pt x="94" y="327"/>
                    <a:pt x="86" y="287"/>
                    <a:pt x="82" y="248"/>
                  </a:cubicBezTo>
                  <a:cubicBezTo>
                    <a:pt x="78" y="209"/>
                    <a:pt x="82" y="169"/>
                    <a:pt x="92" y="132"/>
                  </a:cubicBezTo>
                  <a:cubicBezTo>
                    <a:pt x="97" y="112"/>
                    <a:pt x="101" y="92"/>
                    <a:pt x="108" y="72"/>
                  </a:cubicBezTo>
                  <a:cubicBezTo>
                    <a:pt x="114" y="53"/>
                    <a:pt x="124" y="35"/>
                    <a:pt x="128" y="16"/>
                  </a:cubicBezTo>
                  <a:cubicBezTo>
                    <a:pt x="130" y="6"/>
                    <a:pt x="123" y="0"/>
                    <a:pt x="113" y="3"/>
                  </a:cubicBezTo>
                  <a:cubicBezTo>
                    <a:pt x="78" y="15"/>
                    <a:pt x="51" y="53"/>
                    <a:pt x="34" y="84"/>
                  </a:cubicBezTo>
                  <a:cubicBezTo>
                    <a:pt x="13" y="123"/>
                    <a:pt x="4" y="169"/>
                    <a:pt x="2" y="212"/>
                  </a:cubicBezTo>
                  <a:cubicBezTo>
                    <a:pt x="0" y="253"/>
                    <a:pt x="5" y="295"/>
                    <a:pt x="15" y="336"/>
                  </a:cubicBezTo>
                  <a:cubicBezTo>
                    <a:pt x="20" y="358"/>
                    <a:pt x="28" y="379"/>
                    <a:pt x="36" y="400"/>
                  </a:cubicBezTo>
                  <a:cubicBezTo>
                    <a:pt x="45" y="421"/>
                    <a:pt x="57" y="452"/>
                    <a:pt x="80" y="461"/>
                  </a:cubicBezTo>
                  <a:cubicBezTo>
                    <a:pt x="103" y="468"/>
                    <a:pt x="125" y="458"/>
                    <a:pt x="133" y="435"/>
                  </a:cubicBezTo>
                  <a:cubicBezTo>
                    <a:pt x="141" y="410"/>
                    <a:pt x="120" y="385"/>
                    <a:pt x="111" y="364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8" name="îṥḻîďé"/>
            <p:cNvSpPr/>
            <p:nvPr/>
          </p:nvSpPr>
          <p:spPr bwMode="auto">
            <a:xfrm>
              <a:off x="3351032" y="2733920"/>
              <a:ext cx="599711" cy="677259"/>
            </a:xfrm>
            <a:custGeom>
              <a:avLst/>
              <a:gdLst>
                <a:gd name="T0" fmla="*/ 310 w 351"/>
                <a:gd name="T1" fmla="*/ 195 h 397"/>
                <a:gd name="T2" fmla="*/ 236 w 351"/>
                <a:gd name="T3" fmla="*/ 82 h 397"/>
                <a:gd name="T4" fmla="*/ 130 w 351"/>
                <a:gd name="T5" fmla="*/ 10 h 397"/>
                <a:gd name="T6" fmla="*/ 68 w 351"/>
                <a:gd name="T7" fmla="*/ 0 h 397"/>
                <a:gd name="T8" fmla="*/ 6 w 351"/>
                <a:gd name="T9" fmla="*/ 13 h 397"/>
                <a:gd name="T10" fmla="*/ 6 w 351"/>
                <a:gd name="T11" fmla="*/ 23 h 397"/>
                <a:gd name="T12" fmla="*/ 115 w 351"/>
                <a:gd name="T13" fmla="*/ 75 h 397"/>
                <a:gd name="T14" fmla="*/ 197 w 351"/>
                <a:gd name="T15" fmla="*/ 159 h 397"/>
                <a:gd name="T16" fmla="*/ 229 w 351"/>
                <a:gd name="T17" fmla="*/ 214 h 397"/>
                <a:gd name="T18" fmla="*/ 222 w 351"/>
                <a:gd name="T19" fmla="*/ 314 h 397"/>
                <a:gd name="T20" fmla="*/ 250 w 351"/>
                <a:gd name="T21" fmla="*/ 390 h 397"/>
                <a:gd name="T22" fmla="*/ 280 w 351"/>
                <a:gd name="T23" fmla="*/ 344 h 397"/>
                <a:gd name="T24" fmla="*/ 337 w 351"/>
                <a:gd name="T25" fmla="*/ 326 h 397"/>
                <a:gd name="T26" fmla="*/ 310 w 351"/>
                <a:gd name="T27" fmla="*/ 19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1" h="397">
                  <a:moveTo>
                    <a:pt x="310" y="195"/>
                  </a:moveTo>
                  <a:cubicBezTo>
                    <a:pt x="292" y="153"/>
                    <a:pt x="267" y="115"/>
                    <a:pt x="236" y="82"/>
                  </a:cubicBezTo>
                  <a:cubicBezTo>
                    <a:pt x="208" y="51"/>
                    <a:pt x="171" y="24"/>
                    <a:pt x="130" y="10"/>
                  </a:cubicBezTo>
                  <a:cubicBezTo>
                    <a:pt x="110" y="4"/>
                    <a:pt x="89" y="1"/>
                    <a:pt x="68" y="0"/>
                  </a:cubicBezTo>
                  <a:cubicBezTo>
                    <a:pt x="46" y="0"/>
                    <a:pt x="26" y="7"/>
                    <a:pt x="6" y="13"/>
                  </a:cubicBezTo>
                  <a:cubicBezTo>
                    <a:pt x="0" y="15"/>
                    <a:pt x="0" y="22"/>
                    <a:pt x="6" y="23"/>
                  </a:cubicBezTo>
                  <a:cubicBezTo>
                    <a:pt x="46" y="31"/>
                    <a:pt x="82" y="53"/>
                    <a:pt x="115" y="75"/>
                  </a:cubicBezTo>
                  <a:cubicBezTo>
                    <a:pt x="148" y="97"/>
                    <a:pt x="175" y="128"/>
                    <a:pt x="197" y="159"/>
                  </a:cubicBezTo>
                  <a:cubicBezTo>
                    <a:pt x="209" y="176"/>
                    <a:pt x="220" y="195"/>
                    <a:pt x="229" y="214"/>
                  </a:cubicBezTo>
                  <a:cubicBezTo>
                    <a:pt x="233" y="247"/>
                    <a:pt x="225" y="281"/>
                    <a:pt x="222" y="314"/>
                  </a:cubicBezTo>
                  <a:cubicBezTo>
                    <a:pt x="220" y="337"/>
                    <a:pt x="209" y="397"/>
                    <a:pt x="250" y="390"/>
                  </a:cubicBezTo>
                  <a:cubicBezTo>
                    <a:pt x="272" y="387"/>
                    <a:pt x="279" y="366"/>
                    <a:pt x="280" y="344"/>
                  </a:cubicBezTo>
                  <a:cubicBezTo>
                    <a:pt x="299" y="357"/>
                    <a:pt x="328" y="352"/>
                    <a:pt x="337" y="326"/>
                  </a:cubicBezTo>
                  <a:cubicBezTo>
                    <a:pt x="351" y="286"/>
                    <a:pt x="326" y="231"/>
                    <a:pt x="310" y="19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9" name="is1îḑé"/>
            <p:cNvSpPr/>
            <p:nvPr/>
          </p:nvSpPr>
          <p:spPr bwMode="auto">
            <a:xfrm>
              <a:off x="3670274" y="2501273"/>
              <a:ext cx="242986" cy="301148"/>
            </a:xfrm>
            <a:custGeom>
              <a:avLst/>
              <a:gdLst>
                <a:gd name="T0" fmla="*/ 136 w 142"/>
                <a:gd name="T1" fmla="*/ 135 h 176"/>
                <a:gd name="T2" fmla="*/ 89 w 142"/>
                <a:gd name="T3" fmla="*/ 97 h 176"/>
                <a:gd name="T4" fmla="*/ 133 w 142"/>
                <a:gd name="T5" fmla="*/ 90 h 176"/>
                <a:gd name="T6" fmla="*/ 133 w 142"/>
                <a:gd name="T7" fmla="*/ 79 h 176"/>
                <a:gd name="T8" fmla="*/ 75 w 142"/>
                <a:gd name="T9" fmla="*/ 59 h 176"/>
                <a:gd name="T10" fmla="*/ 58 w 142"/>
                <a:gd name="T11" fmla="*/ 46 h 176"/>
                <a:gd name="T12" fmla="*/ 19 w 142"/>
                <a:gd name="T13" fmla="*/ 3 h 176"/>
                <a:gd name="T14" fmla="*/ 2 w 142"/>
                <a:gd name="T15" fmla="*/ 16 h 176"/>
                <a:gd name="T16" fmla="*/ 0 w 142"/>
                <a:gd name="T17" fmla="*/ 26 h 176"/>
                <a:gd name="T18" fmla="*/ 26 w 142"/>
                <a:gd name="T19" fmla="*/ 69 h 176"/>
                <a:gd name="T20" fmla="*/ 31 w 142"/>
                <a:gd name="T21" fmla="*/ 78 h 176"/>
                <a:gd name="T22" fmla="*/ 28 w 142"/>
                <a:gd name="T23" fmla="*/ 131 h 176"/>
                <a:gd name="T24" fmla="*/ 41 w 142"/>
                <a:gd name="T25" fmla="*/ 136 h 176"/>
                <a:gd name="T26" fmla="*/ 57 w 142"/>
                <a:gd name="T27" fmla="*/ 112 h 176"/>
                <a:gd name="T28" fmla="*/ 58 w 142"/>
                <a:gd name="T29" fmla="*/ 114 h 176"/>
                <a:gd name="T30" fmla="*/ 68 w 142"/>
                <a:gd name="T31" fmla="*/ 171 h 176"/>
                <a:gd name="T32" fmla="*/ 76 w 142"/>
                <a:gd name="T33" fmla="*/ 174 h 176"/>
                <a:gd name="T34" fmla="*/ 91 w 142"/>
                <a:gd name="T35" fmla="*/ 137 h 176"/>
                <a:gd name="T36" fmla="*/ 131 w 142"/>
                <a:gd name="T37" fmla="*/ 148 h 176"/>
                <a:gd name="T38" fmla="*/ 136 w 142"/>
                <a:gd name="T39" fmla="*/ 1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76">
                  <a:moveTo>
                    <a:pt x="136" y="135"/>
                  </a:moveTo>
                  <a:cubicBezTo>
                    <a:pt x="120" y="122"/>
                    <a:pt x="103" y="112"/>
                    <a:pt x="89" y="97"/>
                  </a:cubicBezTo>
                  <a:cubicBezTo>
                    <a:pt x="105" y="100"/>
                    <a:pt x="122" y="99"/>
                    <a:pt x="133" y="90"/>
                  </a:cubicBezTo>
                  <a:cubicBezTo>
                    <a:pt x="137" y="87"/>
                    <a:pt x="136" y="82"/>
                    <a:pt x="133" y="79"/>
                  </a:cubicBezTo>
                  <a:cubicBezTo>
                    <a:pt x="116" y="68"/>
                    <a:pt x="93" y="69"/>
                    <a:pt x="75" y="59"/>
                  </a:cubicBezTo>
                  <a:cubicBezTo>
                    <a:pt x="68" y="55"/>
                    <a:pt x="63" y="51"/>
                    <a:pt x="58" y="46"/>
                  </a:cubicBezTo>
                  <a:cubicBezTo>
                    <a:pt x="52" y="26"/>
                    <a:pt x="39" y="10"/>
                    <a:pt x="19" y="3"/>
                  </a:cubicBezTo>
                  <a:cubicBezTo>
                    <a:pt x="9" y="0"/>
                    <a:pt x="1" y="8"/>
                    <a:pt x="2" y="16"/>
                  </a:cubicBezTo>
                  <a:cubicBezTo>
                    <a:pt x="0" y="19"/>
                    <a:pt x="0" y="23"/>
                    <a:pt x="0" y="26"/>
                  </a:cubicBezTo>
                  <a:cubicBezTo>
                    <a:pt x="2" y="43"/>
                    <a:pt x="13" y="58"/>
                    <a:pt x="26" y="69"/>
                  </a:cubicBezTo>
                  <a:cubicBezTo>
                    <a:pt x="28" y="72"/>
                    <a:pt x="29" y="75"/>
                    <a:pt x="31" y="78"/>
                  </a:cubicBezTo>
                  <a:cubicBezTo>
                    <a:pt x="32" y="96"/>
                    <a:pt x="25" y="114"/>
                    <a:pt x="28" y="131"/>
                  </a:cubicBezTo>
                  <a:cubicBezTo>
                    <a:pt x="29" y="138"/>
                    <a:pt x="36" y="140"/>
                    <a:pt x="41" y="136"/>
                  </a:cubicBezTo>
                  <a:cubicBezTo>
                    <a:pt x="48" y="130"/>
                    <a:pt x="53" y="122"/>
                    <a:pt x="57" y="112"/>
                  </a:cubicBezTo>
                  <a:cubicBezTo>
                    <a:pt x="57" y="113"/>
                    <a:pt x="58" y="113"/>
                    <a:pt x="58" y="114"/>
                  </a:cubicBezTo>
                  <a:cubicBezTo>
                    <a:pt x="65" y="132"/>
                    <a:pt x="65" y="152"/>
                    <a:pt x="68" y="171"/>
                  </a:cubicBezTo>
                  <a:cubicBezTo>
                    <a:pt x="69" y="174"/>
                    <a:pt x="74" y="176"/>
                    <a:pt x="76" y="174"/>
                  </a:cubicBezTo>
                  <a:cubicBezTo>
                    <a:pt x="86" y="163"/>
                    <a:pt x="90" y="150"/>
                    <a:pt x="91" y="137"/>
                  </a:cubicBezTo>
                  <a:cubicBezTo>
                    <a:pt x="104" y="144"/>
                    <a:pt x="118" y="148"/>
                    <a:pt x="131" y="148"/>
                  </a:cubicBezTo>
                  <a:cubicBezTo>
                    <a:pt x="138" y="148"/>
                    <a:pt x="142" y="139"/>
                    <a:pt x="136" y="13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0" name="í$ḻídê"/>
            <p:cNvSpPr/>
            <p:nvPr/>
          </p:nvSpPr>
          <p:spPr bwMode="auto">
            <a:xfrm>
              <a:off x="3610819" y="3453832"/>
              <a:ext cx="117616" cy="113739"/>
            </a:xfrm>
            <a:custGeom>
              <a:avLst/>
              <a:gdLst>
                <a:gd name="T0" fmla="*/ 0 w 69"/>
                <a:gd name="T1" fmla="*/ 67 h 67"/>
                <a:gd name="T2" fmla="*/ 49 w 69"/>
                <a:gd name="T3" fmla="*/ 45 h 67"/>
                <a:gd name="T4" fmla="*/ 67 w 69"/>
                <a:gd name="T5" fmla="*/ 0 h 67"/>
                <a:gd name="T6" fmla="*/ 0 w 69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0" y="67"/>
                  </a:moveTo>
                  <a:cubicBezTo>
                    <a:pt x="18" y="63"/>
                    <a:pt x="35" y="57"/>
                    <a:pt x="49" y="45"/>
                  </a:cubicBezTo>
                  <a:cubicBezTo>
                    <a:pt x="64" y="34"/>
                    <a:pt x="69" y="17"/>
                    <a:pt x="67" y="0"/>
                  </a:cubicBezTo>
                  <a:cubicBezTo>
                    <a:pt x="50" y="20"/>
                    <a:pt x="27" y="46"/>
                    <a:pt x="0" y="67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1" name="îŝļïḍê"/>
            <p:cNvSpPr/>
            <p:nvPr/>
          </p:nvSpPr>
          <p:spPr bwMode="auto">
            <a:xfrm>
              <a:off x="3181717" y="3146221"/>
              <a:ext cx="515700" cy="409716"/>
            </a:xfrm>
            <a:custGeom>
              <a:avLst/>
              <a:gdLst>
                <a:gd name="T0" fmla="*/ 57 w 302"/>
                <a:gd name="T1" fmla="*/ 174 h 240"/>
                <a:gd name="T2" fmla="*/ 302 w 302"/>
                <a:gd name="T3" fmla="*/ 176 h 240"/>
                <a:gd name="T4" fmla="*/ 232 w 302"/>
                <a:gd name="T5" fmla="*/ 188 h 240"/>
                <a:gd name="T6" fmla="*/ 97 w 302"/>
                <a:gd name="T7" fmla="*/ 161 h 240"/>
                <a:gd name="T8" fmla="*/ 37 w 302"/>
                <a:gd name="T9" fmla="*/ 30 h 240"/>
                <a:gd name="T10" fmla="*/ 44 w 302"/>
                <a:gd name="T11" fmla="*/ 0 h 240"/>
                <a:gd name="T12" fmla="*/ 16 w 302"/>
                <a:gd name="T13" fmla="*/ 32 h 240"/>
                <a:gd name="T14" fmla="*/ 4 w 302"/>
                <a:gd name="T15" fmla="*/ 41 h 240"/>
                <a:gd name="T16" fmla="*/ 57 w 302"/>
                <a:gd name="T17" fmla="*/ 17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240">
                  <a:moveTo>
                    <a:pt x="57" y="174"/>
                  </a:moveTo>
                  <a:cubicBezTo>
                    <a:pt x="129" y="240"/>
                    <a:pt x="229" y="223"/>
                    <a:pt x="302" y="176"/>
                  </a:cubicBezTo>
                  <a:cubicBezTo>
                    <a:pt x="281" y="182"/>
                    <a:pt x="256" y="187"/>
                    <a:pt x="232" y="188"/>
                  </a:cubicBezTo>
                  <a:cubicBezTo>
                    <a:pt x="173" y="191"/>
                    <a:pt x="115" y="174"/>
                    <a:pt x="97" y="161"/>
                  </a:cubicBezTo>
                  <a:cubicBezTo>
                    <a:pt x="54" y="132"/>
                    <a:pt x="30" y="82"/>
                    <a:pt x="37" y="30"/>
                  </a:cubicBezTo>
                  <a:cubicBezTo>
                    <a:pt x="38" y="19"/>
                    <a:pt x="41" y="9"/>
                    <a:pt x="44" y="0"/>
                  </a:cubicBezTo>
                  <a:cubicBezTo>
                    <a:pt x="33" y="13"/>
                    <a:pt x="24" y="25"/>
                    <a:pt x="16" y="32"/>
                  </a:cubicBezTo>
                  <a:cubicBezTo>
                    <a:pt x="12" y="36"/>
                    <a:pt x="8" y="39"/>
                    <a:pt x="4" y="41"/>
                  </a:cubicBezTo>
                  <a:cubicBezTo>
                    <a:pt x="0" y="75"/>
                    <a:pt x="4" y="126"/>
                    <a:pt x="57" y="174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2" name="iṥlîḋé"/>
            <p:cNvSpPr/>
            <p:nvPr/>
          </p:nvSpPr>
          <p:spPr bwMode="auto">
            <a:xfrm>
              <a:off x="3771087" y="3331045"/>
              <a:ext cx="2585" cy="129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3" name="iṣḻiďê"/>
            <p:cNvSpPr/>
            <p:nvPr/>
          </p:nvSpPr>
          <p:spPr bwMode="auto">
            <a:xfrm>
              <a:off x="3087366" y="3047993"/>
              <a:ext cx="725082" cy="635900"/>
            </a:xfrm>
            <a:custGeom>
              <a:avLst/>
              <a:gdLst>
                <a:gd name="T0" fmla="*/ 285 w 424"/>
                <a:gd name="T1" fmla="*/ 212 h 373"/>
                <a:gd name="T2" fmla="*/ 170 w 424"/>
                <a:gd name="T3" fmla="*/ 170 h 373"/>
                <a:gd name="T4" fmla="*/ 137 w 424"/>
                <a:gd name="T5" fmla="*/ 42 h 373"/>
                <a:gd name="T6" fmla="*/ 157 w 424"/>
                <a:gd name="T7" fmla="*/ 0 h 373"/>
                <a:gd name="T8" fmla="*/ 99 w 424"/>
                <a:gd name="T9" fmla="*/ 58 h 373"/>
                <a:gd name="T10" fmla="*/ 92 w 424"/>
                <a:gd name="T11" fmla="*/ 88 h 373"/>
                <a:gd name="T12" fmla="*/ 152 w 424"/>
                <a:gd name="T13" fmla="*/ 219 h 373"/>
                <a:gd name="T14" fmla="*/ 287 w 424"/>
                <a:gd name="T15" fmla="*/ 246 h 373"/>
                <a:gd name="T16" fmla="*/ 357 w 424"/>
                <a:gd name="T17" fmla="*/ 234 h 373"/>
                <a:gd name="T18" fmla="*/ 112 w 424"/>
                <a:gd name="T19" fmla="*/ 232 h 373"/>
                <a:gd name="T20" fmla="*/ 59 w 424"/>
                <a:gd name="T21" fmla="*/ 99 h 373"/>
                <a:gd name="T22" fmla="*/ 8 w 424"/>
                <a:gd name="T23" fmla="*/ 107 h 373"/>
                <a:gd name="T24" fmla="*/ 110 w 424"/>
                <a:gd name="T25" fmla="*/ 318 h 373"/>
                <a:gd name="T26" fmla="*/ 306 w 424"/>
                <a:gd name="T27" fmla="*/ 305 h 373"/>
                <a:gd name="T28" fmla="*/ 373 w 424"/>
                <a:gd name="T29" fmla="*/ 238 h 373"/>
                <a:gd name="T30" fmla="*/ 382 w 424"/>
                <a:gd name="T31" fmla="*/ 226 h 373"/>
                <a:gd name="T32" fmla="*/ 418 w 424"/>
                <a:gd name="T33" fmla="*/ 204 h 373"/>
                <a:gd name="T34" fmla="*/ 402 w 424"/>
                <a:gd name="T35" fmla="*/ 167 h 373"/>
                <a:gd name="T36" fmla="*/ 385 w 424"/>
                <a:gd name="T37" fmla="*/ 162 h 373"/>
                <a:gd name="T38" fmla="*/ 382 w 424"/>
                <a:gd name="T39" fmla="*/ 162 h 373"/>
                <a:gd name="T40" fmla="*/ 285 w 424"/>
                <a:gd name="T41" fmla="*/ 21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373">
                  <a:moveTo>
                    <a:pt x="285" y="212"/>
                  </a:moveTo>
                  <a:cubicBezTo>
                    <a:pt x="241" y="216"/>
                    <a:pt x="201" y="201"/>
                    <a:pt x="170" y="170"/>
                  </a:cubicBezTo>
                  <a:cubicBezTo>
                    <a:pt x="136" y="137"/>
                    <a:pt x="126" y="87"/>
                    <a:pt x="137" y="42"/>
                  </a:cubicBezTo>
                  <a:cubicBezTo>
                    <a:pt x="140" y="27"/>
                    <a:pt x="147" y="12"/>
                    <a:pt x="157" y="0"/>
                  </a:cubicBezTo>
                  <a:cubicBezTo>
                    <a:pt x="133" y="17"/>
                    <a:pt x="114" y="39"/>
                    <a:pt x="99" y="58"/>
                  </a:cubicBezTo>
                  <a:cubicBezTo>
                    <a:pt x="96" y="67"/>
                    <a:pt x="93" y="77"/>
                    <a:pt x="92" y="88"/>
                  </a:cubicBezTo>
                  <a:cubicBezTo>
                    <a:pt x="85" y="140"/>
                    <a:pt x="109" y="190"/>
                    <a:pt x="152" y="219"/>
                  </a:cubicBezTo>
                  <a:cubicBezTo>
                    <a:pt x="170" y="232"/>
                    <a:pt x="228" y="249"/>
                    <a:pt x="287" y="246"/>
                  </a:cubicBezTo>
                  <a:cubicBezTo>
                    <a:pt x="311" y="245"/>
                    <a:pt x="336" y="240"/>
                    <a:pt x="357" y="234"/>
                  </a:cubicBezTo>
                  <a:cubicBezTo>
                    <a:pt x="284" y="281"/>
                    <a:pt x="184" y="298"/>
                    <a:pt x="112" y="232"/>
                  </a:cubicBezTo>
                  <a:cubicBezTo>
                    <a:pt x="59" y="184"/>
                    <a:pt x="55" y="133"/>
                    <a:pt x="59" y="99"/>
                  </a:cubicBezTo>
                  <a:cubicBezTo>
                    <a:pt x="40" y="112"/>
                    <a:pt x="23" y="112"/>
                    <a:pt x="8" y="107"/>
                  </a:cubicBezTo>
                  <a:cubicBezTo>
                    <a:pt x="0" y="164"/>
                    <a:pt x="3" y="237"/>
                    <a:pt x="110" y="318"/>
                  </a:cubicBezTo>
                  <a:cubicBezTo>
                    <a:pt x="182" y="373"/>
                    <a:pt x="252" y="346"/>
                    <a:pt x="306" y="305"/>
                  </a:cubicBezTo>
                  <a:cubicBezTo>
                    <a:pt x="333" y="284"/>
                    <a:pt x="356" y="258"/>
                    <a:pt x="373" y="238"/>
                  </a:cubicBezTo>
                  <a:cubicBezTo>
                    <a:pt x="376" y="234"/>
                    <a:pt x="379" y="230"/>
                    <a:pt x="382" y="226"/>
                  </a:cubicBezTo>
                  <a:cubicBezTo>
                    <a:pt x="402" y="218"/>
                    <a:pt x="415" y="210"/>
                    <a:pt x="418" y="204"/>
                  </a:cubicBezTo>
                  <a:cubicBezTo>
                    <a:pt x="424" y="189"/>
                    <a:pt x="415" y="174"/>
                    <a:pt x="402" y="167"/>
                  </a:cubicBezTo>
                  <a:cubicBezTo>
                    <a:pt x="401" y="167"/>
                    <a:pt x="385" y="162"/>
                    <a:pt x="385" y="162"/>
                  </a:cubicBezTo>
                  <a:cubicBezTo>
                    <a:pt x="384" y="162"/>
                    <a:pt x="383" y="162"/>
                    <a:pt x="382" y="162"/>
                  </a:cubicBezTo>
                  <a:cubicBezTo>
                    <a:pt x="360" y="188"/>
                    <a:pt x="321" y="209"/>
                    <a:pt x="285" y="21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4" name="í$ḻíḑê"/>
            <p:cNvSpPr/>
            <p:nvPr/>
          </p:nvSpPr>
          <p:spPr bwMode="auto">
            <a:xfrm>
              <a:off x="3111922" y="3148806"/>
              <a:ext cx="32313" cy="21973"/>
            </a:xfrm>
            <a:custGeom>
              <a:avLst/>
              <a:gdLst>
                <a:gd name="T0" fmla="*/ 2 w 19"/>
                <a:gd name="T1" fmla="*/ 0 h 13"/>
                <a:gd name="T2" fmla="*/ 0 w 19"/>
                <a:gd name="T3" fmla="*/ 13 h 13"/>
                <a:gd name="T4" fmla="*/ 19 w 19"/>
                <a:gd name="T5" fmla="*/ 4 h 13"/>
                <a:gd name="T6" fmla="*/ 2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2" y="0"/>
                  </a:moveTo>
                  <a:cubicBezTo>
                    <a:pt x="2" y="4"/>
                    <a:pt x="1" y="9"/>
                    <a:pt x="0" y="13"/>
                  </a:cubicBezTo>
                  <a:cubicBezTo>
                    <a:pt x="12" y="9"/>
                    <a:pt x="19" y="4"/>
                    <a:pt x="19" y="4"/>
                  </a:cubicBezTo>
                  <a:cubicBezTo>
                    <a:pt x="14" y="4"/>
                    <a:pt x="8" y="2"/>
                    <a:pt x="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5" name="ïšḷiďê"/>
            <p:cNvSpPr/>
            <p:nvPr/>
          </p:nvSpPr>
          <p:spPr bwMode="auto">
            <a:xfrm>
              <a:off x="3303209" y="3006634"/>
              <a:ext cx="504067" cy="409716"/>
            </a:xfrm>
            <a:custGeom>
              <a:avLst/>
              <a:gdLst>
                <a:gd name="T0" fmla="*/ 31 w 295"/>
                <a:gd name="T1" fmla="*/ 24 h 240"/>
                <a:gd name="T2" fmla="*/ 11 w 295"/>
                <a:gd name="T3" fmla="*/ 66 h 240"/>
                <a:gd name="T4" fmla="*/ 44 w 295"/>
                <a:gd name="T5" fmla="*/ 194 h 240"/>
                <a:gd name="T6" fmla="*/ 159 w 295"/>
                <a:gd name="T7" fmla="*/ 236 h 240"/>
                <a:gd name="T8" fmla="*/ 256 w 295"/>
                <a:gd name="T9" fmla="*/ 186 h 240"/>
                <a:gd name="T10" fmla="*/ 256 w 295"/>
                <a:gd name="T11" fmla="*/ 186 h 240"/>
                <a:gd name="T12" fmla="*/ 271 w 295"/>
                <a:gd name="T13" fmla="*/ 38 h 240"/>
                <a:gd name="T14" fmla="*/ 110 w 295"/>
                <a:gd name="T15" fmla="*/ 0 h 240"/>
                <a:gd name="T16" fmla="*/ 31 w 295"/>
                <a:gd name="T17" fmla="*/ 24 h 240"/>
                <a:gd name="T18" fmla="*/ 157 w 295"/>
                <a:gd name="T19" fmla="*/ 20 h 240"/>
                <a:gd name="T20" fmla="*/ 231 w 295"/>
                <a:gd name="T21" fmla="*/ 46 h 240"/>
                <a:gd name="T22" fmla="*/ 251 w 295"/>
                <a:gd name="T23" fmla="*/ 176 h 240"/>
                <a:gd name="T24" fmla="*/ 100 w 295"/>
                <a:gd name="T25" fmla="*/ 173 h 240"/>
                <a:gd name="T26" fmla="*/ 85 w 295"/>
                <a:gd name="T27" fmla="*/ 82 h 240"/>
                <a:gd name="T28" fmla="*/ 116 w 295"/>
                <a:gd name="T29" fmla="*/ 41 h 240"/>
                <a:gd name="T30" fmla="*/ 157 w 295"/>
                <a:gd name="T31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5" h="240">
                  <a:moveTo>
                    <a:pt x="31" y="24"/>
                  </a:moveTo>
                  <a:cubicBezTo>
                    <a:pt x="21" y="36"/>
                    <a:pt x="14" y="51"/>
                    <a:pt x="11" y="66"/>
                  </a:cubicBezTo>
                  <a:cubicBezTo>
                    <a:pt x="0" y="111"/>
                    <a:pt x="10" y="161"/>
                    <a:pt x="44" y="194"/>
                  </a:cubicBezTo>
                  <a:cubicBezTo>
                    <a:pt x="75" y="225"/>
                    <a:pt x="115" y="240"/>
                    <a:pt x="159" y="236"/>
                  </a:cubicBezTo>
                  <a:cubicBezTo>
                    <a:pt x="195" y="233"/>
                    <a:pt x="234" y="212"/>
                    <a:pt x="256" y="186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90" y="145"/>
                    <a:pt x="295" y="85"/>
                    <a:pt x="271" y="38"/>
                  </a:cubicBezTo>
                  <a:cubicBezTo>
                    <a:pt x="232" y="17"/>
                    <a:pt x="175" y="1"/>
                    <a:pt x="110" y="0"/>
                  </a:cubicBezTo>
                  <a:cubicBezTo>
                    <a:pt x="78" y="0"/>
                    <a:pt x="52" y="10"/>
                    <a:pt x="31" y="24"/>
                  </a:cubicBezTo>
                  <a:close/>
                  <a:moveTo>
                    <a:pt x="157" y="20"/>
                  </a:moveTo>
                  <a:cubicBezTo>
                    <a:pt x="185" y="16"/>
                    <a:pt x="211" y="26"/>
                    <a:pt x="231" y="46"/>
                  </a:cubicBezTo>
                  <a:cubicBezTo>
                    <a:pt x="263" y="78"/>
                    <a:pt x="276" y="136"/>
                    <a:pt x="251" y="176"/>
                  </a:cubicBezTo>
                  <a:cubicBezTo>
                    <a:pt x="217" y="228"/>
                    <a:pt x="134" y="222"/>
                    <a:pt x="100" y="173"/>
                  </a:cubicBezTo>
                  <a:cubicBezTo>
                    <a:pt x="83" y="149"/>
                    <a:pt x="71" y="111"/>
                    <a:pt x="85" y="82"/>
                  </a:cubicBezTo>
                  <a:cubicBezTo>
                    <a:pt x="91" y="68"/>
                    <a:pt x="102" y="50"/>
                    <a:pt x="116" y="41"/>
                  </a:cubicBezTo>
                  <a:cubicBezTo>
                    <a:pt x="128" y="30"/>
                    <a:pt x="143" y="23"/>
                    <a:pt x="157" y="2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6" name="ïṩliḓê"/>
            <p:cNvSpPr/>
            <p:nvPr/>
          </p:nvSpPr>
          <p:spPr bwMode="auto">
            <a:xfrm>
              <a:off x="3423410" y="3033775"/>
              <a:ext cx="350262" cy="361895"/>
            </a:xfrm>
            <a:custGeom>
              <a:avLst/>
              <a:gdLst>
                <a:gd name="T0" fmla="*/ 14 w 205"/>
                <a:gd name="T1" fmla="*/ 66 h 212"/>
                <a:gd name="T2" fmla="*/ 29 w 205"/>
                <a:gd name="T3" fmla="*/ 157 h 212"/>
                <a:gd name="T4" fmla="*/ 180 w 205"/>
                <a:gd name="T5" fmla="*/ 160 h 212"/>
                <a:gd name="T6" fmla="*/ 160 w 205"/>
                <a:gd name="T7" fmla="*/ 30 h 212"/>
                <a:gd name="T8" fmla="*/ 86 w 205"/>
                <a:gd name="T9" fmla="*/ 4 h 212"/>
                <a:gd name="T10" fmla="*/ 45 w 205"/>
                <a:gd name="T11" fmla="*/ 25 h 212"/>
                <a:gd name="T12" fmla="*/ 14 w 205"/>
                <a:gd name="T13" fmla="*/ 66 h 212"/>
                <a:gd name="T14" fmla="*/ 97 w 205"/>
                <a:gd name="T15" fmla="*/ 41 h 212"/>
                <a:gd name="T16" fmla="*/ 171 w 205"/>
                <a:gd name="T17" fmla="*/ 95 h 212"/>
                <a:gd name="T18" fmla="*/ 125 w 205"/>
                <a:gd name="T19" fmla="*/ 173 h 212"/>
                <a:gd name="T20" fmla="*/ 52 w 205"/>
                <a:gd name="T21" fmla="*/ 120 h 212"/>
                <a:gd name="T22" fmla="*/ 97 w 205"/>
                <a:gd name="T23" fmla="*/ 4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212">
                  <a:moveTo>
                    <a:pt x="14" y="66"/>
                  </a:moveTo>
                  <a:cubicBezTo>
                    <a:pt x="0" y="95"/>
                    <a:pt x="12" y="133"/>
                    <a:pt x="29" y="157"/>
                  </a:cubicBezTo>
                  <a:cubicBezTo>
                    <a:pt x="63" y="206"/>
                    <a:pt x="146" y="212"/>
                    <a:pt x="180" y="160"/>
                  </a:cubicBezTo>
                  <a:cubicBezTo>
                    <a:pt x="205" y="120"/>
                    <a:pt x="192" y="62"/>
                    <a:pt x="160" y="30"/>
                  </a:cubicBezTo>
                  <a:cubicBezTo>
                    <a:pt x="140" y="10"/>
                    <a:pt x="114" y="0"/>
                    <a:pt x="86" y="4"/>
                  </a:cubicBezTo>
                  <a:cubicBezTo>
                    <a:pt x="72" y="7"/>
                    <a:pt x="57" y="14"/>
                    <a:pt x="45" y="25"/>
                  </a:cubicBezTo>
                  <a:cubicBezTo>
                    <a:pt x="31" y="34"/>
                    <a:pt x="20" y="52"/>
                    <a:pt x="14" y="66"/>
                  </a:cubicBezTo>
                  <a:close/>
                  <a:moveTo>
                    <a:pt x="97" y="41"/>
                  </a:moveTo>
                  <a:cubicBezTo>
                    <a:pt x="130" y="34"/>
                    <a:pt x="163" y="58"/>
                    <a:pt x="171" y="95"/>
                  </a:cubicBezTo>
                  <a:cubicBezTo>
                    <a:pt x="178" y="131"/>
                    <a:pt x="158" y="166"/>
                    <a:pt x="125" y="173"/>
                  </a:cubicBezTo>
                  <a:cubicBezTo>
                    <a:pt x="92" y="180"/>
                    <a:pt x="59" y="156"/>
                    <a:pt x="52" y="120"/>
                  </a:cubicBezTo>
                  <a:cubicBezTo>
                    <a:pt x="44" y="83"/>
                    <a:pt x="64" y="48"/>
                    <a:pt x="97" y="41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7" name="íṧ1iḑè"/>
            <p:cNvSpPr/>
            <p:nvPr/>
          </p:nvSpPr>
          <p:spPr bwMode="auto">
            <a:xfrm>
              <a:off x="3499666" y="3091937"/>
              <a:ext cx="228770" cy="249449"/>
            </a:xfrm>
            <a:custGeom>
              <a:avLst/>
              <a:gdLst>
                <a:gd name="T0" fmla="*/ 81 w 134"/>
                <a:gd name="T1" fmla="*/ 139 h 146"/>
                <a:gd name="T2" fmla="*/ 127 w 134"/>
                <a:gd name="T3" fmla="*/ 61 h 146"/>
                <a:gd name="T4" fmla="*/ 53 w 134"/>
                <a:gd name="T5" fmla="*/ 7 h 146"/>
                <a:gd name="T6" fmla="*/ 8 w 134"/>
                <a:gd name="T7" fmla="*/ 86 h 146"/>
                <a:gd name="T8" fmla="*/ 81 w 134"/>
                <a:gd name="T9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6">
                  <a:moveTo>
                    <a:pt x="81" y="139"/>
                  </a:moveTo>
                  <a:cubicBezTo>
                    <a:pt x="114" y="132"/>
                    <a:pt x="134" y="97"/>
                    <a:pt x="127" y="61"/>
                  </a:cubicBezTo>
                  <a:cubicBezTo>
                    <a:pt x="119" y="24"/>
                    <a:pt x="86" y="0"/>
                    <a:pt x="53" y="7"/>
                  </a:cubicBezTo>
                  <a:cubicBezTo>
                    <a:pt x="20" y="14"/>
                    <a:pt x="0" y="49"/>
                    <a:pt x="8" y="86"/>
                  </a:cubicBezTo>
                  <a:cubicBezTo>
                    <a:pt x="15" y="122"/>
                    <a:pt x="48" y="146"/>
                    <a:pt x="81" y="13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8" name="íṩḻíḑê"/>
            <p:cNvSpPr/>
            <p:nvPr/>
          </p:nvSpPr>
          <p:spPr bwMode="auto">
            <a:xfrm>
              <a:off x="3039544" y="2687391"/>
              <a:ext cx="789705" cy="551889"/>
            </a:xfrm>
            <a:custGeom>
              <a:avLst/>
              <a:gdLst>
                <a:gd name="T0" fmla="*/ 462 w 462"/>
                <a:gd name="T1" fmla="*/ 252 h 323"/>
                <a:gd name="T2" fmla="*/ 285 w 462"/>
                <a:gd name="T3" fmla="*/ 52 h 323"/>
                <a:gd name="T4" fmla="*/ 5 w 462"/>
                <a:gd name="T5" fmla="*/ 165 h 323"/>
                <a:gd name="T6" fmla="*/ 62 w 462"/>
                <a:gd name="T7" fmla="*/ 217 h 323"/>
                <a:gd name="T8" fmla="*/ 1 w 462"/>
                <a:gd name="T9" fmla="*/ 235 h 323"/>
                <a:gd name="T10" fmla="*/ 44 w 462"/>
                <a:gd name="T11" fmla="*/ 270 h 323"/>
                <a:gd name="T12" fmla="*/ 61 w 462"/>
                <a:gd name="T13" fmla="*/ 274 h 323"/>
                <a:gd name="T14" fmla="*/ 42 w 462"/>
                <a:gd name="T15" fmla="*/ 283 h 323"/>
                <a:gd name="T16" fmla="*/ 0 w 462"/>
                <a:gd name="T17" fmla="*/ 292 h 323"/>
                <a:gd name="T18" fmla="*/ 36 w 462"/>
                <a:gd name="T19" fmla="*/ 318 h 323"/>
                <a:gd name="T20" fmla="*/ 87 w 462"/>
                <a:gd name="T21" fmla="*/ 310 h 323"/>
                <a:gd name="T22" fmla="*/ 99 w 462"/>
                <a:gd name="T23" fmla="*/ 301 h 323"/>
                <a:gd name="T24" fmla="*/ 127 w 462"/>
                <a:gd name="T25" fmla="*/ 269 h 323"/>
                <a:gd name="T26" fmla="*/ 185 w 462"/>
                <a:gd name="T27" fmla="*/ 211 h 323"/>
                <a:gd name="T28" fmla="*/ 264 w 462"/>
                <a:gd name="T29" fmla="*/ 187 h 323"/>
                <a:gd name="T30" fmla="*/ 425 w 462"/>
                <a:gd name="T31" fmla="*/ 225 h 323"/>
                <a:gd name="T32" fmla="*/ 462 w 462"/>
                <a:gd name="T33" fmla="*/ 25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323">
                  <a:moveTo>
                    <a:pt x="462" y="252"/>
                  </a:moveTo>
                  <a:cubicBezTo>
                    <a:pt x="462" y="252"/>
                    <a:pt x="436" y="103"/>
                    <a:pt x="285" y="52"/>
                  </a:cubicBezTo>
                  <a:cubicBezTo>
                    <a:pt x="135" y="0"/>
                    <a:pt x="118" y="219"/>
                    <a:pt x="5" y="165"/>
                  </a:cubicBezTo>
                  <a:cubicBezTo>
                    <a:pt x="5" y="165"/>
                    <a:pt x="36" y="220"/>
                    <a:pt x="62" y="217"/>
                  </a:cubicBezTo>
                  <a:cubicBezTo>
                    <a:pt x="62" y="217"/>
                    <a:pt x="29" y="248"/>
                    <a:pt x="1" y="235"/>
                  </a:cubicBezTo>
                  <a:cubicBezTo>
                    <a:pt x="1" y="235"/>
                    <a:pt x="23" y="260"/>
                    <a:pt x="44" y="270"/>
                  </a:cubicBezTo>
                  <a:cubicBezTo>
                    <a:pt x="50" y="272"/>
                    <a:pt x="56" y="274"/>
                    <a:pt x="61" y="274"/>
                  </a:cubicBezTo>
                  <a:cubicBezTo>
                    <a:pt x="61" y="274"/>
                    <a:pt x="54" y="279"/>
                    <a:pt x="42" y="283"/>
                  </a:cubicBezTo>
                  <a:cubicBezTo>
                    <a:pt x="31" y="288"/>
                    <a:pt x="16" y="292"/>
                    <a:pt x="0" y="292"/>
                  </a:cubicBezTo>
                  <a:cubicBezTo>
                    <a:pt x="0" y="292"/>
                    <a:pt x="14" y="311"/>
                    <a:pt x="36" y="318"/>
                  </a:cubicBezTo>
                  <a:cubicBezTo>
                    <a:pt x="51" y="323"/>
                    <a:pt x="68" y="323"/>
                    <a:pt x="87" y="310"/>
                  </a:cubicBezTo>
                  <a:cubicBezTo>
                    <a:pt x="91" y="308"/>
                    <a:pt x="95" y="305"/>
                    <a:pt x="99" y="301"/>
                  </a:cubicBezTo>
                  <a:cubicBezTo>
                    <a:pt x="107" y="294"/>
                    <a:pt x="116" y="282"/>
                    <a:pt x="127" y="269"/>
                  </a:cubicBezTo>
                  <a:cubicBezTo>
                    <a:pt x="142" y="250"/>
                    <a:pt x="161" y="228"/>
                    <a:pt x="185" y="211"/>
                  </a:cubicBezTo>
                  <a:cubicBezTo>
                    <a:pt x="206" y="197"/>
                    <a:pt x="232" y="187"/>
                    <a:pt x="264" y="187"/>
                  </a:cubicBezTo>
                  <a:cubicBezTo>
                    <a:pt x="329" y="188"/>
                    <a:pt x="386" y="204"/>
                    <a:pt x="425" y="225"/>
                  </a:cubicBezTo>
                  <a:cubicBezTo>
                    <a:pt x="441" y="233"/>
                    <a:pt x="453" y="243"/>
                    <a:pt x="46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9" name="ïślidê"/>
            <p:cNvSpPr/>
            <p:nvPr/>
          </p:nvSpPr>
          <p:spPr bwMode="auto">
            <a:xfrm>
              <a:off x="4359165" y="2687391"/>
              <a:ext cx="281760" cy="514407"/>
            </a:xfrm>
            <a:custGeom>
              <a:avLst/>
              <a:gdLst>
                <a:gd name="T0" fmla="*/ 11 w 165"/>
                <a:gd name="T1" fmla="*/ 2 h 301"/>
                <a:gd name="T2" fmla="*/ 12 w 165"/>
                <a:gd name="T3" fmla="*/ 3 h 301"/>
                <a:gd name="T4" fmla="*/ 81 w 165"/>
                <a:gd name="T5" fmla="*/ 30 h 301"/>
                <a:gd name="T6" fmla="*/ 127 w 165"/>
                <a:gd name="T7" fmla="*/ 156 h 301"/>
                <a:gd name="T8" fmla="*/ 55 w 165"/>
                <a:gd name="T9" fmla="*/ 262 h 301"/>
                <a:gd name="T10" fmla="*/ 0 w 165"/>
                <a:gd name="T11" fmla="*/ 301 h 301"/>
                <a:gd name="T12" fmla="*/ 162 w 165"/>
                <a:gd name="T13" fmla="*/ 138 h 301"/>
                <a:gd name="T14" fmla="*/ 102 w 165"/>
                <a:gd name="T15" fmla="*/ 11 h 301"/>
                <a:gd name="T16" fmla="*/ 11 w 165"/>
                <a:gd name="T17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301">
                  <a:moveTo>
                    <a:pt x="11" y="2"/>
                  </a:moveTo>
                  <a:cubicBezTo>
                    <a:pt x="11" y="2"/>
                    <a:pt x="12" y="3"/>
                    <a:pt x="12" y="3"/>
                  </a:cubicBezTo>
                  <a:cubicBezTo>
                    <a:pt x="36" y="3"/>
                    <a:pt x="58" y="12"/>
                    <a:pt x="81" y="30"/>
                  </a:cubicBezTo>
                  <a:cubicBezTo>
                    <a:pt x="119" y="60"/>
                    <a:pt x="136" y="109"/>
                    <a:pt x="127" y="156"/>
                  </a:cubicBezTo>
                  <a:cubicBezTo>
                    <a:pt x="123" y="177"/>
                    <a:pt x="96" y="226"/>
                    <a:pt x="55" y="262"/>
                  </a:cubicBezTo>
                  <a:cubicBezTo>
                    <a:pt x="38" y="277"/>
                    <a:pt x="18" y="291"/>
                    <a:pt x="0" y="301"/>
                  </a:cubicBezTo>
                  <a:cubicBezTo>
                    <a:pt x="79" y="284"/>
                    <a:pt x="157" y="230"/>
                    <a:pt x="162" y="138"/>
                  </a:cubicBezTo>
                  <a:cubicBezTo>
                    <a:pt x="165" y="65"/>
                    <a:pt x="128" y="28"/>
                    <a:pt x="102" y="11"/>
                  </a:cubicBezTo>
                  <a:cubicBezTo>
                    <a:pt x="81" y="8"/>
                    <a:pt x="47" y="0"/>
                    <a:pt x="11" y="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0" name="is1ïdé"/>
            <p:cNvSpPr/>
            <p:nvPr/>
          </p:nvSpPr>
          <p:spPr bwMode="auto">
            <a:xfrm>
              <a:off x="4346241" y="3221184"/>
              <a:ext cx="151220" cy="36189"/>
            </a:xfrm>
            <a:custGeom>
              <a:avLst/>
              <a:gdLst>
                <a:gd name="T0" fmla="*/ 0 w 88"/>
                <a:gd name="T1" fmla="*/ 0 h 21"/>
                <a:gd name="T2" fmla="*/ 41 w 88"/>
                <a:gd name="T3" fmla="*/ 19 h 21"/>
                <a:gd name="T4" fmla="*/ 88 w 88"/>
                <a:gd name="T5" fmla="*/ 1 h 21"/>
                <a:gd name="T6" fmla="*/ 0 w 8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1">
                  <a:moveTo>
                    <a:pt x="0" y="0"/>
                  </a:moveTo>
                  <a:cubicBezTo>
                    <a:pt x="9" y="13"/>
                    <a:pt x="24" y="21"/>
                    <a:pt x="41" y="19"/>
                  </a:cubicBezTo>
                  <a:cubicBezTo>
                    <a:pt x="58" y="17"/>
                    <a:pt x="74" y="10"/>
                    <a:pt x="88" y="1"/>
                  </a:cubicBezTo>
                  <a:cubicBezTo>
                    <a:pt x="56" y="5"/>
                    <a:pt x="24" y="3"/>
                    <a:pt x="0" y="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1" name="işļíḓê"/>
            <p:cNvSpPr/>
            <p:nvPr/>
          </p:nvSpPr>
          <p:spPr bwMode="auto">
            <a:xfrm>
              <a:off x="4550453" y="2626644"/>
              <a:ext cx="16803" cy="7755"/>
            </a:xfrm>
            <a:custGeom>
              <a:avLst/>
              <a:gdLst>
                <a:gd name="T0" fmla="*/ 0 w 10"/>
                <a:gd name="T1" fmla="*/ 4 h 5"/>
                <a:gd name="T2" fmla="*/ 10 w 10"/>
                <a:gd name="T3" fmla="*/ 5 h 5"/>
                <a:gd name="T4" fmla="*/ 3 w 10"/>
                <a:gd name="T5" fmla="*/ 0 h 5"/>
                <a:gd name="T6" fmla="*/ 0 w 10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4"/>
                  </a:moveTo>
                  <a:cubicBezTo>
                    <a:pt x="0" y="4"/>
                    <a:pt x="4" y="5"/>
                    <a:pt x="10" y="5"/>
                  </a:cubicBezTo>
                  <a:cubicBezTo>
                    <a:pt x="8" y="3"/>
                    <a:pt x="5" y="2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2" name="íṧḷiḑe"/>
            <p:cNvSpPr/>
            <p:nvPr/>
          </p:nvSpPr>
          <p:spPr bwMode="auto">
            <a:xfrm>
              <a:off x="4227333" y="2661540"/>
              <a:ext cx="537671" cy="577739"/>
            </a:xfrm>
            <a:custGeom>
              <a:avLst/>
              <a:gdLst>
                <a:gd name="T0" fmla="*/ 222 w 315"/>
                <a:gd name="T1" fmla="*/ 0 h 338"/>
                <a:gd name="T2" fmla="*/ 181 w 315"/>
                <a:gd name="T3" fmla="*/ 26 h 338"/>
                <a:gd name="T4" fmla="*/ 179 w 315"/>
                <a:gd name="T5" fmla="*/ 26 h 338"/>
                <a:gd name="T6" fmla="*/ 239 w 315"/>
                <a:gd name="T7" fmla="*/ 153 h 338"/>
                <a:gd name="T8" fmla="*/ 77 w 315"/>
                <a:gd name="T9" fmla="*/ 316 h 338"/>
                <a:gd name="T10" fmla="*/ 132 w 315"/>
                <a:gd name="T11" fmla="*/ 277 h 338"/>
                <a:gd name="T12" fmla="*/ 204 w 315"/>
                <a:gd name="T13" fmla="*/ 171 h 338"/>
                <a:gd name="T14" fmla="*/ 158 w 315"/>
                <a:gd name="T15" fmla="*/ 45 h 338"/>
                <a:gd name="T16" fmla="*/ 89 w 315"/>
                <a:gd name="T17" fmla="*/ 18 h 338"/>
                <a:gd name="T18" fmla="*/ 40 w 315"/>
                <a:gd name="T19" fmla="*/ 30 h 338"/>
                <a:gd name="T20" fmla="*/ 47 w 315"/>
                <a:gd name="T21" fmla="*/ 29 h 338"/>
                <a:gd name="T22" fmla="*/ 97 w 315"/>
                <a:gd name="T23" fmla="*/ 44 h 338"/>
                <a:gd name="T24" fmla="*/ 160 w 315"/>
                <a:gd name="T25" fmla="*/ 151 h 338"/>
                <a:gd name="T26" fmla="*/ 160 w 315"/>
                <a:gd name="T27" fmla="*/ 151 h 338"/>
                <a:gd name="T28" fmla="*/ 111 w 315"/>
                <a:gd name="T29" fmla="*/ 254 h 338"/>
                <a:gd name="T30" fmla="*/ 13 w 315"/>
                <a:gd name="T31" fmla="*/ 284 h 338"/>
                <a:gd name="T32" fmla="*/ 13 w 315"/>
                <a:gd name="T33" fmla="*/ 284 h 338"/>
                <a:gd name="T34" fmla="*/ 11 w 315"/>
                <a:gd name="T35" fmla="*/ 286 h 338"/>
                <a:gd name="T36" fmla="*/ 4 w 315"/>
                <a:gd name="T37" fmla="*/ 300 h 338"/>
                <a:gd name="T38" fmla="*/ 17 w 315"/>
                <a:gd name="T39" fmla="*/ 335 h 338"/>
                <a:gd name="T40" fmla="*/ 56 w 315"/>
                <a:gd name="T41" fmla="*/ 326 h 338"/>
                <a:gd name="T42" fmla="*/ 70 w 315"/>
                <a:gd name="T43" fmla="*/ 328 h 338"/>
                <a:gd name="T44" fmla="*/ 158 w 315"/>
                <a:gd name="T45" fmla="*/ 329 h 338"/>
                <a:gd name="T46" fmla="*/ 296 w 315"/>
                <a:gd name="T47" fmla="*/ 209 h 338"/>
                <a:gd name="T48" fmla="*/ 222 w 315"/>
                <a:gd name="T4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5" h="338">
                  <a:moveTo>
                    <a:pt x="222" y="0"/>
                  </a:moveTo>
                  <a:cubicBezTo>
                    <a:pt x="212" y="15"/>
                    <a:pt x="199" y="28"/>
                    <a:pt x="181" y="26"/>
                  </a:cubicBezTo>
                  <a:cubicBezTo>
                    <a:pt x="181" y="26"/>
                    <a:pt x="180" y="26"/>
                    <a:pt x="179" y="26"/>
                  </a:cubicBezTo>
                  <a:cubicBezTo>
                    <a:pt x="205" y="43"/>
                    <a:pt x="242" y="80"/>
                    <a:pt x="239" y="153"/>
                  </a:cubicBezTo>
                  <a:cubicBezTo>
                    <a:pt x="234" y="245"/>
                    <a:pt x="156" y="299"/>
                    <a:pt x="77" y="316"/>
                  </a:cubicBezTo>
                  <a:cubicBezTo>
                    <a:pt x="95" y="306"/>
                    <a:pt x="115" y="292"/>
                    <a:pt x="132" y="277"/>
                  </a:cubicBezTo>
                  <a:cubicBezTo>
                    <a:pt x="173" y="241"/>
                    <a:pt x="200" y="192"/>
                    <a:pt x="204" y="171"/>
                  </a:cubicBezTo>
                  <a:cubicBezTo>
                    <a:pt x="213" y="124"/>
                    <a:pt x="196" y="75"/>
                    <a:pt x="158" y="45"/>
                  </a:cubicBezTo>
                  <a:cubicBezTo>
                    <a:pt x="135" y="27"/>
                    <a:pt x="113" y="18"/>
                    <a:pt x="89" y="18"/>
                  </a:cubicBezTo>
                  <a:cubicBezTo>
                    <a:pt x="74" y="18"/>
                    <a:pt x="58" y="22"/>
                    <a:pt x="40" y="30"/>
                  </a:cubicBezTo>
                  <a:cubicBezTo>
                    <a:pt x="42" y="29"/>
                    <a:pt x="45" y="29"/>
                    <a:pt x="47" y="29"/>
                  </a:cubicBezTo>
                  <a:cubicBezTo>
                    <a:pt x="65" y="29"/>
                    <a:pt x="82" y="34"/>
                    <a:pt x="97" y="44"/>
                  </a:cubicBezTo>
                  <a:cubicBezTo>
                    <a:pt x="134" y="66"/>
                    <a:pt x="160" y="106"/>
                    <a:pt x="160" y="151"/>
                  </a:cubicBezTo>
                  <a:cubicBezTo>
                    <a:pt x="160" y="151"/>
                    <a:pt x="160" y="151"/>
                    <a:pt x="160" y="151"/>
                  </a:cubicBezTo>
                  <a:cubicBezTo>
                    <a:pt x="160" y="191"/>
                    <a:pt x="142" y="228"/>
                    <a:pt x="111" y="254"/>
                  </a:cubicBezTo>
                  <a:cubicBezTo>
                    <a:pt x="85" y="275"/>
                    <a:pt x="45" y="288"/>
                    <a:pt x="13" y="284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13" y="285"/>
                    <a:pt x="12" y="285"/>
                    <a:pt x="11" y="286"/>
                  </a:cubicBezTo>
                  <a:cubicBezTo>
                    <a:pt x="11" y="286"/>
                    <a:pt x="4" y="300"/>
                    <a:pt x="4" y="300"/>
                  </a:cubicBezTo>
                  <a:cubicBezTo>
                    <a:pt x="0" y="313"/>
                    <a:pt x="4" y="329"/>
                    <a:pt x="17" y="335"/>
                  </a:cubicBezTo>
                  <a:cubicBezTo>
                    <a:pt x="23" y="338"/>
                    <a:pt x="38" y="334"/>
                    <a:pt x="56" y="326"/>
                  </a:cubicBezTo>
                  <a:cubicBezTo>
                    <a:pt x="60" y="327"/>
                    <a:pt x="65" y="328"/>
                    <a:pt x="70" y="328"/>
                  </a:cubicBezTo>
                  <a:cubicBezTo>
                    <a:pt x="94" y="331"/>
                    <a:pt x="126" y="333"/>
                    <a:pt x="158" y="329"/>
                  </a:cubicBezTo>
                  <a:cubicBezTo>
                    <a:pt x="220" y="321"/>
                    <a:pt x="284" y="293"/>
                    <a:pt x="296" y="209"/>
                  </a:cubicBezTo>
                  <a:cubicBezTo>
                    <a:pt x="315" y="82"/>
                    <a:pt x="265" y="32"/>
                    <a:pt x="22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3" name="îśḷîde"/>
            <p:cNvSpPr/>
            <p:nvPr/>
          </p:nvSpPr>
          <p:spPr bwMode="auto">
            <a:xfrm>
              <a:off x="4233795" y="3170778"/>
              <a:ext cx="1293" cy="5170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0 h 3"/>
                <a:gd name="T4" fmla="*/ 0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0" y="2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4" name="ïṡlïḍé"/>
            <p:cNvSpPr/>
            <p:nvPr/>
          </p:nvSpPr>
          <p:spPr bwMode="auto">
            <a:xfrm>
              <a:off x="4068358" y="2711948"/>
              <a:ext cx="431688" cy="442028"/>
            </a:xfrm>
            <a:custGeom>
              <a:avLst/>
              <a:gdLst>
                <a:gd name="T0" fmla="*/ 204 w 253"/>
                <a:gd name="T1" fmla="*/ 225 h 259"/>
                <a:gd name="T2" fmla="*/ 253 w 253"/>
                <a:gd name="T3" fmla="*/ 122 h 259"/>
                <a:gd name="T4" fmla="*/ 253 w 253"/>
                <a:gd name="T5" fmla="*/ 122 h 259"/>
                <a:gd name="T6" fmla="*/ 190 w 253"/>
                <a:gd name="T7" fmla="*/ 15 h 259"/>
                <a:gd name="T8" fmla="*/ 140 w 253"/>
                <a:gd name="T9" fmla="*/ 0 h 259"/>
                <a:gd name="T10" fmla="*/ 133 w 253"/>
                <a:gd name="T11" fmla="*/ 1 h 259"/>
                <a:gd name="T12" fmla="*/ 124 w 253"/>
                <a:gd name="T13" fmla="*/ 2 h 259"/>
                <a:gd name="T14" fmla="*/ 122 w 253"/>
                <a:gd name="T15" fmla="*/ 3 h 259"/>
                <a:gd name="T16" fmla="*/ 87 w 253"/>
                <a:gd name="T17" fmla="*/ 28 h 259"/>
                <a:gd name="T18" fmla="*/ 0 w 253"/>
                <a:gd name="T19" fmla="*/ 167 h 259"/>
                <a:gd name="T20" fmla="*/ 106 w 253"/>
                <a:gd name="T21" fmla="*/ 255 h 259"/>
                <a:gd name="T22" fmla="*/ 106 w 253"/>
                <a:gd name="T23" fmla="*/ 255 h 259"/>
                <a:gd name="T24" fmla="*/ 106 w 253"/>
                <a:gd name="T25" fmla="*/ 255 h 259"/>
                <a:gd name="T26" fmla="*/ 204 w 253"/>
                <a:gd name="T27" fmla="*/ 225 h 259"/>
                <a:gd name="T28" fmla="*/ 103 w 253"/>
                <a:gd name="T29" fmla="*/ 245 h 259"/>
                <a:gd name="T30" fmla="*/ 32 w 253"/>
                <a:gd name="T31" fmla="*/ 145 h 259"/>
                <a:gd name="T32" fmla="*/ 64 w 253"/>
                <a:gd name="T33" fmla="*/ 81 h 259"/>
                <a:gd name="T34" fmla="*/ 105 w 253"/>
                <a:gd name="T35" fmla="*/ 68 h 259"/>
                <a:gd name="T36" fmla="*/ 153 w 253"/>
                <a:gd name="T37" fmla="*/ 74 h 259"/>
                <a:gd name="T38" fmla="*/ 202 w 253"/>
                <a:gd name="T39" fmla="*/ 144 h 259"/>
                <a:gd name="T40" fmla="*/ 103 w 253"/>
                <a:gd name="T41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259">
                  <a:moveTo>
                    <a:pt x="204" y="225"/>
                  </a:moveTo>
                  <a:cubicBezTo>
                    <a:pt x="235" y="199"/>
                    <a:pt x="253" y="162"/>
                    <a:pt x="253" y="122"/>
                  </a:cubicBezTo>
                  <a:cubicBezTo>
                    <a:pt x="253" y="122"/>
                    <a:pt x="253" y="122"/>
                    <a:pt x="253" y="122"/>
                  </a:cubicBezTo>
                  <a:cubicBezTo>
                    <a:pt x="253" y="77"/>
                    <a:pt x="227" y="37"/>
                    <a:pt x="190" y="15"/>
                  </a:cubicBezTo>
                  <a:cubicBezTo>
                    <a:pt x="175" y="5"/>
                    <a:pt x="158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0" y="1"/>
                    <a:pt x="127" y="2"/>
                    <a:pt x="124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10" y="9"/>
                    <a:pt x="98" y="17"/>
                    <a:pt x="87" y="28"/>
                  </a:cubicBezTo>
                  <a:cubicBezTo>
                    <a:pt x="41" y="74"/>
                    <a:pt x="11" y="126"/>
                    <a:pt x="0" y="167"/>
                  </a:cubicBezTo>
                  <a:cubicBezTo>
                    <a:pt x="15" y="214"/>
                    <a:pt x="57" y="252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38" y="259"/>
                    <a:pt x="178" y="246"/>
                    <a:pt x="204" y="225"/>
                  </a:cubicBezTo>
                  <a:close/>
                  <a:moveTo>
                    <a:pt x="103" y="245"/>
                  </a:moveTo>
                  <a:cubicBezTo>
                    <a:pt x="61" y="235"/>
                    <a:pt x="31" y="187"/>
                    <a:pt x="32" y="145"/>
                  </a:cubicBezTo>
                  <a:cubicBezTo>
                    <a:pt x="32" y="119"/>
                    <a:pt x="42" y="96"/>
                    <a:pt x="64" y="81"/>
                  </a:cubicBezTo>
                  <a:cubicBezTo>
                    <a:pt x="75" y="73"/>
                    <a:pt x="90" y="68"/>
                    <a:pt x="105" y="68"/>
                  </a:cubicBezTo>
                  <a:cubicBezTo>
                    <a:pt x="120" y="64"/>
                    <a:pt x="139" y="69"/>
                    <a:pt x="153" y="74"/>
                  </a:cubicBezTo>
                  <a:cubicBezTo>
                    <a:pt x="180" y="84"/>
                    <a:pt x="198" y="117"/>
                    <a:pt x="202" y="144"/>
                  </a:cubicBezTo>
                  <a:cubicBezTo>
                    <a:pt x="211" y="199"/>
                    <a:pt x="160" y="257"/>
                    <a:pt x="103" y="245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5" name="îṧľíḋé"/>
            <p:cNvSpPr/>
            <p:nvPr/>
          </p:nvSpPr>
          <p:spPr bwMode="auto">
            <a:xfrm>
              <a:off x="4121349" y="2820516"/>
              <a:ext cx="307610" cy="329583"/>
            </a:xfrm>
            <a:custGeom>
              <a:avLst/>
              <a:gdLst>
                <a:gd name="T0" fmla="*/ 171 w 180"/>
                <a:gd name="T1" fmla="*/ 80 h 193"/>
                <a:gd name="T2" fmla="*/ 122 w 180"/>
                <a:gd name="T3" fmla="*/ 10 h 193"/>
                <a:gd name="T4" fmla="*/ 74 w 180"/>
                <a:gd name="T5" fmla="*/ 4 h 193"/>
                <a:gd name="T6" fmla="*/ 33 w 180"/>
                <a:gd name="T7" fmla="*/ 17 h 193"/>
                <a:gd name="T8" fmla="*/ 1 w 180"/>
                <a:gd name="T9" fmla="*/ 81 h 193"/>
                <a:gd name="T10" fmla="*/ 72 w 180"/>
                <a:gd name="T11" fmla="*/ 181 h 193"/>
                <a:gd name="T12" fmla="*/ 171 w 180"/>
                <a:gd name="T13" fmla="*/ 80 h 193"/>
                <a:gd name="T14" fmla="*/ 36 w 180"/>
                <a:gd name="T15" fmla="*/ 132 h 193"/>
                <a:gd name="T16" fmla="*/ 50 w 180"/>
                <a:gd name="T17" fmla="*/ 48 h 193"/>
                <a:gd name="T18" fmla="*/ 131 w 180"/>
                <a:gd name="T19" fmla="*/ 70 h 193"/>
                <a:gd name="T20" fmla="*/ 117 w 180"/>
                <a:gd name="T21" fmla="*/ 154 h 193"/>
                <a:gd name="T22" fmla="*/ 36 w 180"/>
                <a:gd name="T23" fmla="*/ 1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93">
                  <a:moveTo>
                    <a:pt x="171" y="80"/>
                  </a:moveTo>
                  <a:cubicBezTo>
                    <a:pt x="167" y="53"/>
                    <a:pt x="149" y="20"/>
                    <a:pt x="122" y="10"/>
                  </a:cubicBezTo>
                  <a:cubicBezTo>
                    <a:pt x="108" y="5"/>
                    <a:pt x="89" y="0"/>
                    <a:pt x="74" y="4"/>
                  </a:cubicBezTo>
                  <a:cubicBezTo>
                    <a:pt x="59" y="4"/>
                    <a:pt x="44" y="9"/>
                    <a:pt x="33" y="17"/>
                  </a:cubicBezTo>
                  <a:cubicBezTo>
                    <a:pt x="11" y="32"/>
                    <a:pt x="1" y="55"/>
                    <a:pt x="1" y="81"/>
                  </a:cubicBezTo>
                  <a:cubicBezTo>
                    <a:pt x="0" y="123"/>
                    <a:pt x="30" y="171"/>
                    <a:pt x="72" y="181"/>
                  </a:cubicBezTo>
                  <a:cubicBezTo>
                    <a:pt x="129" y="193"/>
                    <a:pt x="180" y="135"/>
                    <a:pt x="171" y="80"/>
                  </a:cubicBezTo>
                  <a:close/>
                  <a:moveTo>
                    <a:pt x="36" y="132"/>
                  </a:moveTo>
                  <a:cubicBezTo>
                    <a:pt x="17" y="102"/>
                    <a:pt x="23" y="65"/>
                    <a:pt x="50" y="48"/>
                  </a:cubicBezTo>
                  <a:cubicBezTo>
                    <a:pt x="76" y="31"/>
                    <a:pt x="112" y="41"/>
                    <a:pt x="131" y="70"/>
                  </a:cubicBezTo>
                  <a:cubicBezTo>
                    <a:pt x="150" y="99"/>
                    <a:pt x="144" y="137"/>
                    <a:pt x="117" y="154"/>
                  </a:cubicBezTo>
                  <a:cubicBezTo>
                    <a:pt x="91" y="171"/>
                    <a:pt x="55" y="161"/>
                    <a:pt x="36" y="132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6" name="îṣḷîdé"/>
            <p:cNvSpPr/>
            <p:nvPr/>
          </p:nvSpPr>
          <p:spPr bwMode="auto">
            <a:xfrm>
              <a:off x="4149784" y="2873507"/>
              <a:ext cx="227476" cy="239110"/>
            </a:xfrm>
            <a:custGeom>
              <a:avLst/>
              <a:gdLst>
                <a:gd name="T0" fmla="*/ 100 w 133"/>
                <a:gd name="T1" fmla="*/ 123 h 140"/>
                <a:gd name="T2" fmla="*/ 114 w 133"/>
                <a:gd name="T3" fmla="*/ 39 h 140"/>
                <a:gd name="T4" fmla="*/ 33 w 133"/>
                <a:gd name="T5" fmla="*/ 17 h 140"/>
                <a:gd name="T6" fmla="*/ 19 w 133"/>
                <a:gd name="T7" fmla="*/ 101 h 140"/>
                <a:gd name="T8" fmla="*/ 100 w 133"/>
                <a:gd name="T9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0">
                  <a:moveTo>
                    <a:pt x="100" y="123"/>
                  </a:moveTo>
                  <a:cubicBezTo>
                    <a:pt x="127" y="106"/>
                    <a:pt x="133" y="68"/>
                    <a:pt x="114" y="39"/>
                  </a:cubicBezTo>
                  <a:cubicBezTo>
                    <a:pt x="95" y="10"/>
                    <a:pt x="59" y="0"/>
                    <a:pt x="33" y="17"/>
                  </a:cubicBezTo>
                  <a:cubicBezTo>
                    <a:pt x="6" y="34"/>
                    <a:pt x="0" y="71"/>
                    <a:pt x="19" y="101"/>
                  </a:cubicBezTo>
                  <a:cubicBezTo>
                    <a:pt x="38" y="130"/>
                    <a:pt x="74" y="140"/>
                    <a:pt x="100" y="12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7" name="ïšḷidê"/>
            <p:cNvSpPr/>
            <p:nvPr/>
          </p:nvSpPr>
          <p:spPr bwMode="auto">
            <a:xfrm>
              <a:off x="3921015" y="2397874"/>
              <a:ext cx="712157" cy="660458"/>
            </a:xfrm>
            <a:custGeom>
              <a:avLst/>
              <a:gdLst>
                <a:gd name="T0" fmla="*/ 208 w 417"/>
                <a:gd name="T1" fmla="*/ 187 h 387"/>
                <a:gd name="T2" fmla="*/ 267 w 417"/>
                <a:gd name="T3" fmla="*/ 172 h 387"/>
                <a:gd name="T4" fmla="*/ 358 w 417"/>
                <a:gd name="T5" fmla="*/ 181 h 387"/>
                <a:gd name="T6" fmla="*/ 360 w 417"/>
                <a:gd name="T7" fmla="*/ 181 h 387"/>
                <a:gd name="T8" fmla="*/ 401 w 417"/>
                <a:gd name="T9" fmla="*/ 155 h 387"/>
                <a:gd name="T10" fmla="*/ 417 w 417"/>
                <a:gd name="T11" fmla="*/ 118 h 387"/>
                <a:gd name="T12" fmla="*/ 378 w 417"/>
                <a:gd name="T13" fmla="*/ 139 h 387"/>
                <a:gd name="T14" fmla="*/ 368 w 417"/>
                <a:gd name="T15" fmla="*/ 138 h 387"/>
                <a:gd name="T16" fmla="*/ 371 w 417"/>
                <a:gd name="T17" fmla="*/ 134 h 387"/>
                <a:gd name="T18" fmla="*/ 383 w 417"/>
                <a:gd name="T19" fmla="*/ 71 h 387"/>
                <a:gd name="T20" fmla="*/ 330 w 417"/>
                <a:gd name="T21" fmla="*/ 99 h 387"/>
                <a:gd name="T22" fmla="*/ 335 w 417"/>
                <a:gd name="T23" fmla="*/ 26 h 387"/>
                <a:gd name="T24" fmla="*/ 69 w 417"/>
                <a:gd name="T25" fmla="*/ 134 h 387"/>
                <a:gd name="T26" fmla="*/ 81 w 417"/>
                <a:gd name="T27" fmla="*/ 387 h 387"/>
                <a:gd name="T28" fmla="*/ 86 w 417"/>
                <a:gd name="T29" fmla="*/ 351 h 387"/>
                <a:gd name="T30" fmla="*/ 173 w 417"/>
                <a:gd name="T31" fmla="*/ 212 h 387"/>
                <a:gd name="T32" fmla="*/ 208 w 417"/>
                <a:gd name="T33" fmla="*/ 1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387">
                  <a:moveTo>
                    <a:pt x="208" y="187"/>
                  </a:moveTo>
                  <a:cubicBezTo>
                    <a:pt x="227" y="177"/>
                    <a:pt x="247" y="173"/>
                    <a:pt x="267" y="172"/>
                  </a:cubicBezTo>
                  <a:cubicBezTo>
                    <a:pt x="303" y="170"/>
                    <a:pt x="337" y="178"/>
                    <a:pt x="358" y="181"/>
                  </a:cubicBezTo>
                  <a:cubicBezTo>
                    <a:pt x="359" y="181"/>
                    <a:pt x="360" y="181"/>
                    <a:pt x="360" y="181"/>
                  </a:cubicBezTo>
                  <a:cubicBezTo>
                    <a:pt x="378" y="183"/>
                    <a:pt x="391" y="170"/>
                    <a:pt x="401" y="155"/>
                  </a:cubicBezTo>
                  <a:cubicBezTo>
                    <a:pt x="412" y="138"/>
                    <a:pt x="417" y="118"/>
                    <a:pt x="417" y="118"/>
                  </a:cubicBezTo>
                  <a:cubicBezTo>
                    <a:pt x="409" y="137"/>
                    <a:pt x="389" y="139"/>
                    <a:pt x="378" y="139"/>
                  </a:cubicBezTo>
                  <a:cubicBezTo>
                    <a:pt x="372" y="139"/>
                    <a:pt x="368" y="138"/>
                    <a:pt x="368" y="138"/>
                  </a:cubicBezTo>
                  <a:cubicBezTo>
                    <a:pt x="369" y="137"/>
                    <a:pt x="370" y="135"/>
                    <a:pt x="371" y="134"/>
                  </a:cubicBezTo>
                  <a:cubicBezTo>
                    <a:pt x="386" y="116"/>
                    <a:pt x="383" y="71"/>
                    <a:pt x="383" y="71"/>
                  </a:cubicBezTo>
                  <a:cubicBezTo>
                    <a:pt x="373" y="99"/>
                    <a:pt x="330" y="99"/>
                    <a:pt x="330" y="99"/>
                  </a:cubicBezTo>
                  <a:cubicBezTo>
                    <a:pt x="350" y="84"/>
                    <a:pt x="335" y="26"/>
                    <a:pt x="335" y="26"/>
                  </a:cubicBezTo>
                  <a:cubicBezTo>
                    <a:pt x="294" y="138"/>
                    <a:pt x="138" y="0"/>
                    <a:pt x="69" y="134"/>
                  </a:cubicBezTo>
                  <a:cubicBezTo>
                    <a:pt x="0" y="268"/>
                    <a:pt x="81" y="387"/>
                    <a:pt x="81" y="387"/>
                  </a:cubicBezTo>
                  <a:cubicBezTo>
                    <a:pt x="80" y="377"/>
                    <a:pt x="82" y="364"/>
                    <a:pt x="86" y="351"/>
                  </a:cubicBezTo>
                  <a:cubicBezTo>
                    <a:pt x="97" y="310"/>
                    <a:pt x="127" y="258"/>
                    <a:pt x="173" y="212"/>
                  </a:cubicBezTo>
                  <a:cubicBezTo>
                    <a:pt x="184" y="201"/>
                    <a:pt x="196" y="193"/>
                    <a:pt x="208" y="1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8" name="iṣḷiḍê"/>
            <p:cNvSpPr/>
            <p:nvPr/>
          </p:nvSpPr>
          <p:spPr bwMode="auto">
            <a:xfrm>
              <a:off x="3821494" y="3421519"/>
              <a:ext cx="569984" cy="261081"/>
            </a:xfrm>
            <a:custGeom>
              <a:avLst/>
              <a:gdLst>
                <a:gd name="T0" fmla="*/ 138 w 333"/>
                <a:gd name="T1" fmla="*/ 15 h 153"/>
                <a:gd name="T2" fmla="*/ 0 w 333"/>
                <a:gd name="T3" fmla="*/ 92 h 153"/>
                <a:gd name="T4" fmla="*/ 118 w 333"/>
                <a:gd name="T5" fmla="*/ 152 h 153"/>
                <a:gd name="T6" fmla="*/ 327 w 333"/>
                <a:gd name="T7" fmla="*/ 7 h 153"/>
                <a:gd name="T8" fmla="*/ 138 w 333"/>
                <a:gd name="T9" fmla="*/ 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53">
                  <a:moveTo>
                    <a:pt x="138" y="15"/>
                  </a:moveTo>
                  <a:cubicBezTo>
                    <a:pt x="78" y="37"/>
                    <a:pt x="37" y="55"/>
                    <a:pt x="0" y="92"/>
                  </a:cubicBezTo>
                  <a:cubicBezTo>
                    <a:pt x="11" y="119"/>
                    <a:pt x="40" y="153"/>
                    <a:pt x="118" y="152"/>
                  </a:cubicBezTo>
                  <a:cubicBezTo>
                    <a:pt x="240" y="151"/>
                    <a:pt x="333" y="74"/>
                    <a:pt x="327" y="7"/>
                  </a:cubicBezTo>
                  <a:cubicBezTo>
                    <a:pt x="251" y="4"/>
                    <a:pt x="179" y="0"/>
                    <a:pt x="138" y="15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9" name="iṥ1ïďé"/>
            <p:cNvSpPr/>
            <p:nvPr/>
          </p:nvSpPr>
          <p:spPr bwMode="auto">
            <a:xfrm>
              <a:off x="2985260" y="3033775"/>
              <a:ext cx="2040825" cy="979699"/>
            </a:xfrm>
            <a:custGeom>
              <a:avLst/>
              <a:gdLst>
                <a:gd name="T0" fmla="*/ 1101 w 1195"/>
                <a:gd name="T1" fmla="*/ 8 h 574"/>
                <a:gd name="T2" fmla="*/ 934 w 1195"/>
                <a:gd name="T3" fmla="*/ 91 h 574"/>
                <a:gd name="T4" fmla="*/ 552 w 1195"/>
                <a:gd name="T5" fmla="*/ 76 h 574"/>
                <a:gd name="T6" fmla="*/ 379 w 1195"/>
                <a:gd name="T7" fmla="*/ 228 h 574"/>
                <a:gd name="T8" fmla="*/ 138 w 1195"/>
                <a:gd name="T9" fmla="*/ 376 h 574"/>
                <a:gd name="T10" fmla="*/ 60 w 1195"/>
                <a:gd name="T11" fmla="*/ 522 h 574"/>
                <a:gd name="T12" fmla="*/ 412 w 1195"/>
                <a:gd name="T13" fmla="*/ 426 h 574"/>
                <a:gd name="T14" fmla="*/ 436 w 1195"/>
                <a:gd name="T15" fmla="*/ 387 h 574"/>
                <a:gd name="T16" fmla="*/ 572 w 1195"/>
                <a:gd name="T17" fmla="*/ 470 h 574"/>
                <a:gd name="T18" fmla="*/ 904 w 1195"/>
                <a:gd name="T19" fmla="*/ 289 h 574"/>
                <a:gd name="T20" fmla="*/ 901 w 1195"/>
                <a:gd name="T21" fmla="*/ 236 h 574"/>
                <a:gd name="T22" fmla="*/ 1104 w 1195"/>
                <a:gd name="T23" fmla="*/ 184 h 574"/>
                <a:gd name="T24" fmla="*/ 1101 w 1195"/>
                <a:gd name="T25" fmla="*/ 8 h 574"/>
                <a:gd name="T26" fmla="*/ 608 w 1195"/>
                <a:gd name="T27" fmla="*/ 379 h 574"/>
                <a:gd name="T28" fmla="*/ 490 w 1195"/>
                <a:gd name="T29" fmla="*/ 319 h 574"/>
                <a:gd name="T30" fmla="*/ 628 w 1195"/>
                <a:gd name="T31" fmla="*/ 242 h 574"/>
                <a:gd name="T32" fmla="*/ 817 w 1195"/>
                <a:gd name="T33" fmla="*/ 234 h 574"/>
                <a:gd name="T34" fmla="*/ 608 w 1195"/>
                <a:gd name="T35" fmla="*/ 37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5" h="574">
                  <a:moveTo>
                    <a:pt x="1101" y="8"/>
                  </a:moveTo>
                  <a:cubicBezTo>
                    <a:pt x="1024" y="0"/>
                    <a:pt x="1006" y="83"/>
                    <a:pt x="934" y="91"/>
                  </a:cubicBezTo>
                  <a:cubicBezTo>
                    <a:pt x="863" y="99"/>
                    <a:pt x="674" y="31"/>
                    <a:pt x="552" y="76"/>
                  </a:cubicBezTo>
                  <a:cubicBezTo>
                    <a:pt x="506" y="92"/>
                    <a:pt x="423" y="160"/>
                    <a:pt x="379" y="228"/>
                  </a:cubicBezTo>
                  <a:cubicBezTo>
                    <a:pt x="319" y="323"/>
                    <a:pt x="269" y="400"/>
                    <a:pt x="138" y="376"/>
                  </a:cubicBezTo>
                  <a:cubicBezTo>
                    <a:pt x="33" y="358"/>
                    <a:pt x="0" y="470"/>
                    <a:pt x="60" y="522"/>
                  </a:cubicBezTo>
                  <a:cubicBezTo>
                    <a:pt x="120" y="574"/>
                    <a:pt x="343" y="548"/>
                    <a:pt x="412" y="426"/>
                  </a:cubicBezTo>
                  <a:cubicBezTo>
                    <a:pt x="420" y="412"/>
                    <a:pt x="428" y="399"/>
                    <a:pt x="436" y="387"/>
                  </a:cubicBezTo>
                  <a:cubicBezTo>
                    <a:pt x="454" y="423"/>
                    <a:pt x="493" y="464"/>
                    <a:pt x="572" y="470"/>
                  </a:cubicBezTo>
                  <a:cubicBezTo>
                    <a:pt x="714" y="481"/>
                    <a:pt x="887" y="380"/>
                    <a:pt x="904" y="289"/>
                  </a:cubicBezTo>
                  <a:cubicBezTo>
                    <a:pt x="908" y="269"/>
                    <a:pt x="906" y="252"/>
                    <a:pt x="901" y="236"/>
                  </a:cubicBezTo>
                  <a:cubicBezTo>
                    <a:pt x="985" y="237"/>
                    <a:pt x="1063" y="228"/>
                    <a:pt x="1104" y="184"/>
                  </a:cubicBezTo>
                  <a:cubicBezTo>
                    <a:pt x="1195" y="86"/>
                    <a:pt x="1147" y="12"/>
                    <a:pt x="1101" y="8"/>
                  </a:cubicBezTo>
                  <a:close/>
                  <a:moveTo>
                    <a:pt x="608" y="379"/>
                  </a:moveTo>
                  <a:cubicBezTo>
                    <a:pt x="530" y="380"/>
                    <a:pt x="501" y="346"/>
                    <a:pt x="490" y="319"/>
                  </a:cubicBezTo>
                  <a:cubicBezTo>
                    <a:pt x="527" y="282"/>
                    <a:pt x="568" y="264"/>
                    <a:pt x="628" y="242"/>
                  </a:cubicBezTo>
                  <a:cubicBezTo>
                    <a:pt x="669" y="227"/>
                    <a:pt x="741" y="231"/>
                    <a:pt x="817" y="234"/>
                  </a:cubicBezTo>
                  <a:cubicBezTo>
                    <a:pt x="823" y="301"/>
                    <a:pt x="730" y="378"/>
                    <a:pt x="608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0" name="iśļïďê"/>
            <p:cNvSpPr/>
            <p:nvPr/>
          </p:nvSpPr>
          <p:spPr bwMode="auto">
            <a:xfrm>
              <a:off x="3698708" y="2989831"/>
              <a:ext cx="538964" cy="279175"/>
            </a:xfrm>
            <a:custGeom>
              <a:avLst/>
              <a:gdLst>
                <a:gd name="T0" fmla="*/ 73 w 315"/>
                <a:gd name="T1" fmla="*/ 164 h 164"/>
                <a:gd name="T2" fmla="*/ 10 w 315"/>
                <a:gd name="T3" fmla="*/ 112 h 164"/>
                <a:gd name="T4" fmla="*/ 70 w 315"/>
                <a:gd name="T5" fmla="*/ 77 h 164"/>
                <a:gd name="T6" fmla="*/ 116 w 315"/>
                <a:gd name="T7" fmla="*/ 26 h 164"/>
                <a:gd name="T8" fmla="*/ 214 w 315"/>
                <a:gd name="T9" fmla="*/ 39 h 164"/>
                <a:gd name="T10" fmla="*/ 258 w 315"/>
                <a:gd name="T11" fmla="*/ 17 h 164"/>
                <a:gd name="T12" fmla="*/ 245 w 315"/>
                <a:gd name="T13" fmla="*/ 118 h 164"/>
                <a:gd name="T14" fmla="*/ 245 w 315"/>
                <a:gd name="T15" fmla="*/ 65 h 164"/>
                <a:gd name="T16" fmla="*/ 204 w 315"/>
                <a:gd name="T17" fmla="*/ 122 h 164"/>
                <a:gd name="T18" fmla="*/ 135 w 315"/>
                <a:gd name="T19" fmla="*/ 144 h 164"/>
                <a:gd name="T20" fmla="*/ 73 w 315"/>
                <a:gd name="T21" fmla="*/ 109 h 164"/>
                <a:gd name="T22" fmla="*/ 73 w 315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164">
                  <a:moveTo>
                    <a:pt x="73" y="164"/>
                  </a:moveTo>
                  <a:cubicBezTo>
                    <a:pt x="73" y="164"/>
                    <a:pt x="19" y="164"/>
                    <a:pt x="10" y="112"/>
                  </a:cubicBezTo>
                  <a:cubicBezTo>
                    <a:pt x="0" y="60"/>
                    <a:pt x="51" y="63"/>
                    <a:pt x="70" y="77"/>
                  </a:cubicBezTo>
                  <a:cubicBezTo>
                    <a:pt x="70" y="77"/>
                    <a:pt x="74" y="42"/>
                    <a:pt x="116" y="26"/>
                  </a:cubicBezTo>
                  <a:cubicBezTo>
                    <a:pt x="159" y="10"/>
                    <a:pt x="198" y="17"/>
                    <a:pt x="214" y="39"/>
                  </a:cubicBezTo>
                  <a:cubicBezTo>
                    <a:pt x="214" y="39"/>
                    <a:pt x="222" y="0"/>
                    <a:pt x="258" y="17"/>
                  </a:cubicBezTo>
                  <a:cubicBezTo>
                    <a:pt x="294" y="34"/>
                    <a:pt x="315" y="104"/>
                    <a:pt x="245" y="118"/>
                  </a:cubicBezTo>
                  <a:cubicBezTo>
                    <a:pt x="245" y="118"/>
                    <a:pt x="275" y="75"/>
                    <a:pt x="245" y="65"/>
                  </a:cubicBezTo>
                  <a:cubicBezTo>
                    <a:pt x="214" y="55"/>
                    <a:pt x="191" y="85"/>
                    <a:pt x="204" y="122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03" y="96"/>
                    <a:pt x="73" y="109"/>
                  </a:cubicBezTo>
                  <a:cubicBezTo>
                    <a:pt x="43" y="121"/>
                    <a:pt x="59" y="152"/>
                    <a:pt x="73" y="164"/>
                  </a:cubicBezTo>
                  <a:close/>
                </a:path>
              </a:pathLst>
            </a:custGeom>
            <a:solidFill>
              <a:srgbClr val="6AC8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" name="椭圆 6"/>
          <p:cNvSpPr/>
          <p:nvPr/>
        </p:nvSpPr>
        <p:spPr>
          <a:xfrm>
            <a:off x="7282810" y="1794062"/>
            <a:ext cx="2514600" cy="2514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3" name="椭圆 542"/>
          <p:cNvSpPr/>
          <p:nvPr/>
        </p:nvSpPr>
        <p:spPr>
          <a:xfrm>
            <a:off x="4394401" y="1794062"/>
            <a:ext cx="2514600" cy="2514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椭圆 543"/>
          <p:cNvSpPr/>
          <p:nvPr/>
        </p:nvSpPr>
        <p:spPr>
          <a:xfrm>
            <a:off x="1505992" y="1794062"/>
            <a:ext cx="2514600" cy="2514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0" t="23156" r="25715" b="712"/>
          <a:stretch>
            <a:fillRect/>
          </a:stretch>
        </p:blipFill>
        <p:spPr>
          <a:xfrm>
            <a:off x="4478035" y="1875410"/>
            <a:ext cx="2361600" cy="2361600"/>
          </a:xfrm>
          <a:prstGeom prst="ellipse">
            <a:avLst/>
          </a:prstGeom>
        </p:spPr>
      </p:pic>
      <p:pic>
        <p:nvPicPr>
          <p:cNvPr id="15" name="图片 14" descr="图片包含 人, 室内, 食物, 桌子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4" t="-11" r="14140" b="11"/>
          <a:stretch>
            <a:fillRect/>
          </a:stretch>
        </p:blipFill>
        <p:spPr>
          <a:xfrm>
            <a:off x="1582731" y="1870801"/>
            <a:ext cx="2361122" cy="2361122"/>
          </a:xfrm>
          <a:prstGeom prst="ellipse">
            <a:avLst/>
          </a:prstGeom>
        </p:spPr>
      </p:pic>
      <p:pic>
        <p:nvPicPr>
          <p:cNvPr id="553" name="图片 5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359310" y="1870562"/>
            <a:ext cx="2361600" cy="2361600"/>
          </a:xfrm>
          <a:prstGeom prst="ellipse">
            <a:avLst/>
          </a:prstGeom>
        </p:spPr>
      </p:pic>
      <p:sp>
        <p:nvSpPr>
          <p:cNvPr id="554" name="文本框 553"/>
          <p:cNvSpPr txBox="1"/>
          <p:nvPr/>
        </p:nvSpPr>
        <p:spPr>
          <a:xfrm>
            <a:off x="1885903" y="1268760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  <p:sp>
        <p:nvSpPr>
          <p:cNvPr id="555" name="文本框 554"/>
          <p:cNvSpPr txBox="1"/>
          <p:nvPr/>
        </p:nvSpPr>
        <p:spPr>
          <a:xfrm>
            <a:off x="4774311" y="1268760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7662719" y="1268760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3" name="组合 11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271569" y="2423318"/>
            <a:ext cx="3568279" cy="3883730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1134" name="îṥļídê"/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5" name="i$ľiďé"/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6" name="îsḷiḑe"/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7" name="íšļîḑè"/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8" name="îṥlíďê"/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9" name="iślíďè"/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0" name="i$ḷîde"/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1" name="îṡḷiḍê"/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2" name="íṣlïḋê"/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3" name="ïSḻiďé"/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4" name="íṣlîdé"/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5" name="iṡlídè"/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6" name="íŝḻíďè"/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7" name="îṣlídè"/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8" name="îsḻîḍê"/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9" name="îşľidè"/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0" name="ïşliḓê"/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1" name="îSļïḍé"/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2" name="ïṩ1îḑe"/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3" name="ísļïďê"/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4" name="îṣḻíďe"/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5" name="iśļíḍe"/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6" name="iṡḻiḓe"/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7" name="îṧḷíḑe"/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8" name="ïšľiďê"/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9" name="ïş1íḑe"/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0" name="iślîḓe"/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1" name="iṩ1iḑe"/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2" name="íSľíḋe"/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3" name="iṡ1ïḑê"/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4" name="îşľîḑè"/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5" name="iṣḷîḋè"/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6" name="ï$1îḋe"/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7" name="iṧliḓê"/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8" name="îṩḷïḋe"/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9" name="isḷíḓé"/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0" name="îṡḷîďê"/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1" name="íŝḻiḑe"/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2" name="iṥ1ïďê"/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3" name="îṥ1îde"/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4" name="î$lîḑe"/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5" name="îṣľíďê"/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6" name="íṩḷíḓe"/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7" name="ïṩḻîḓé"/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8" name="iṡlïḑe"/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9" name="îslîďê"/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0" name="îṧlîḍê"/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1" name="îŝḷiḍè"/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2" name="ïśḷiḑé"/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3" name="iSľîḍe"/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4" name="ïṧ1iḓé"/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5" name="îŝļïḑê"/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6" name="ï$1ide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7" name="ïSḻïďè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8" name="íṥľíḍê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9" name="íSľiďé"/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0" name="ïṩḻiḍé"/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1" name="ïşļïdè"/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2" name="îs1íḑè"/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3" name="iSḻîḓe"/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4" name="iślïḑé"/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5" name="îšľíḋé"/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6" name="işļíďê"/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7" name="ïṣļiḓè"/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8" name="îSľïďê"/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9" name="ï$ļïḓe"/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0" name="íşľide"/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1" name="iṡḻíḋé"/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2" name="îṧ1ïďe"/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3" name="î$ļidé"/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4" name="iŝ1îḑe"/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5" name="ïṡlîďe"/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6" name="íŝľíďè"/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7" name="íśḻïḋe"/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8" name="îšlídé"/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9" name="îśḻïḓè"/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0" name="iṥḷïḑê"/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1" name="í$ḷiḍe"/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2" name="ïśliḓê"/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3" name="îṡļïďê"/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4" name="îṣlîdé"/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5" name="iṥḻiḋè"/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6" name="îṩḷïḋe"/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7" name="iṣľiḑê"/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8" name="íṡļiḋè"/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9" name="ï$ḷïdê"/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0" name="îšliďê"/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1" name="iṧ1ïḑè"/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2" name="iŝ1íḓe"/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3" name="íṥ1íḋé"/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4" name="islîde"/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5" name="îṣlïḋè"/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6" name="ïsḷîďê"/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7" name="îṡḻiďé"/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8" name="íṩľîḑé"/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9" name="ï$ļîďé"/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0" name="îŝḷiḋê"/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1" name="iṡľîḑé"/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2" name="íšļíḓê"/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3" name="ïSlîḋé"/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4" name="îS1îďe"/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5" name="ïśliďe"/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6" name="iṥ1ïḋé"/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7" name="iŝḷïdé"/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8" name="ïṣľïḓê"/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9" name="íšļiḑe"/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0" name="ïśľiḓè"/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1" name="iṡḻíḋè"/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2" name="ïṧḻîḍè"/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3" name="ïṣḻíḓè"/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4" name="ïSľíḑe"/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5" name="îşḻïdê"/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6" name="iSḻíḓê"/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7" name="ïṥľiďe"/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8" name="ïŝľiḋê"/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9" name="íṥļiḍé"/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0" name="ïṧḷïḓe"/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1" name="íşḷïḑè"/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2" name="îśḻiḑe"/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3" name="ïŝ1íḑê"/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4" name="îṣḷiḑé"/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5" name="íşļiḑê"/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6" name="işḷiḓe"/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7" name="íş1ïḑê"/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8" name="ïS1íḋé"/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9" name="îṡlïde"/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0" name="î$ľiḓé"/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1" name="ïśļidé"/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2" name="íṣḻidé"/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3" name="ïṧ1ïdè"/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4" name="îšļiḑè"/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5" name="îśḻîḓé"/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6" name="î$líde"/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7" name="íşḻíďé"/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8" name="îṣlîďè"/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9" name="iṧ1ïḑê"/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0" name="iṧḷíḋê"/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1" name="îŝḻíḍê"/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2" name="íṩḷïḍe"/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3" name="îsḻïḋê"/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4" name="işľîḑê"/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5" name="íṣļíḋè"/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6" name="íşļiḓè"/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7" name="îṡ1íḍè"/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8" name="îślïḍè"/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43346" y="482690"/>
            <a:ext cx="2406598" cy="2962364"/>
            <a:chOff x="502155" y="811185"/>
            <a:chExt cx="2406598" cy="2962364"/>
          </a:xfrm>
        </p:grpSpPr>
        <p:sp>
          <p:nvSpPr>
            <p:cNvPr id="198" name="íşļiḍê"/>
            <p:cNvSpPr/>
            <p:nvPr/>
          </p:nvSpPr>
          <p:spPr bwMode="auto">
            <a:xfrm>
              <a:off x="1161320" y="2687866"/>
              <a:ext cx="68502" cy="1085683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îSliḓe"/>
            <p:cNvSpPr/>
            <p:nvPr/>
          </p:nvSpPr>
          <p:spPr bwMode="auto">
            <a:xfrm>
              <a:off x="1161320" y="2687866"/>
              <a:ext cx="68502" cy="1085683"/>
            </a:xfrm>
            <a:custGeom>
              <a:avLst/>
              <a:gdLst>
                <a:gd name="T0" fmla="*/ 0 w 53"/>
                <a:gd name="T1" fmla="*/ 0 h 840"/>
                <a:gd name="T2" fmla="*/ 0 w 53"/>
                <a:gd name="T3" fmla="*/ 840 h 840"/>
                <a:gd name="T4" fmla="*/ 53 w 53"/>
                <a:gd name="T5" fmla="*/ 840 h 840"/>
                <a:gd name="T6" fmla="*/ 53 w 53"/>
                <a:gd name="T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40">
                  <a:moveTo>
                    <a:pt x="0" y="0"/>
                  </a:moveTo>
                  <a:lnTo>
                    <a:pt x="0" y="840"/>
                  </a:lnTo>
                  <a:lnTo>
                    <a:pt x="53" y="84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íṧlîḑê"/>
            <p:cNvSpPr/>
            <p:nvPr/>
          </p:nvSpPr>
          <p:spPr bwMode="auto">
            <a:xfrm>
              <a:off x="1161320" y="811185"/>
              <a:ext cx="68502" cy="85303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ïṥľîdé"/>
            <p:cNvSpPr/>
            <p:nvPr/>
          </p:nvSpPr>
          <p:spPr bwMode="auto">
            <a:xfrm>
              <a:off x="1161320" y="811185"/>
              <a:ext cx="68502" cy="853037"/>
            </a:xfrm>
            <a:custGeom>
              <a:avLst/>
              <a:gdLst>
                <a:gd name="T0" fmla="*/ 0 w 53"/>
                <a:gd name="T1" fmla="*/ 0 h 660"/>
                <a:gd name="T2" fmla="*/ 0 w 53"/>
                <a:gd name="T3" fmla="*/ 660 h 660"/>
                <a:gd name="T4" fmla="*/ 53 w 53"/>
                <a:gd name="T5" fmla="*/ 660 h 660"/>
                <a:gd name="T6" fmla="*/ 53 w 53"/>
                <a:gd name="T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0">
                  <a:moveTo>
                    <a:pt x="0" y="0"/>
                  </a:moveTo>
                  <a:lnTo>
                    <a:pt x="0" y="660"/>
                  </a:lnTo>
                  <a:lnTo>
                    <a:pt x="53" y="66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îŝļïḍê"/>
            <p:cNvSpPr/>
            <p:nvPr/>
          </p:nvSpPr>
          <p:spPr bwMode="auto">
            <a:xfrm>
              <a:off x="502155" y="1606060"/>
              <a:ext cx="1386831" cy="1181326"/>
            </a:xfrm>
            <a:custGeom>
              <a:avLst/>
              <a:gdLst>
                <a:gd name="T0" fmla="*/ 809 w 812"/>
                <a:gd name="T1" fmla="*/ 411 h 692"/>
                <a:gd name="T2" fmla="*/ 406 w 812"/>
                <a:gd name="T3" fmla="*/ 0 h 692"/>
                <a:gd name="T4" fmla="*/ 3 w 812"/>
                <a:gd name="T5" fmla="*/ 411 h 692"/>
                <a:gd name="T6" fmla="*/ 3 w 812"/>
                <a:gd name="T7" fmla="*/ 402 h 692"/>
                <a:gd name="T8" fmla="*/ 406 w 812"/>
                <a:gd name="T9" fmla="*/ 692 h 692"/>
                <a:gd name="T10" fmla="*/ 809 w 812"/>
                <a:gd name="T11" fmla="*/ 402 h 692"/>
                <a:gd name="T12" fmla="*/ 809 w 812"/>
                <a:gd name="T13" fmla="*/ 41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692">
                  <a:moveTo>
                    <a:pt x="809" y="411"/>
                  </a:moveTo>
                  <a:cubicBezTo>
                    <a:pt x="812" y="101"/>
                    <a:pt x="549" y="0"/>
                    <a:pt x="406" y="0"/>
                  </a:cubicBezTo>
                  <a:cubicBezTo>
                    <a:pt x="263" y="0"/>
                    <a:pt x="0" y="101"/>
                    <a:pt x="3" y="411"/>
                  </a:cubicBezTo>
                  <a:cubicBezTo>
                    <a:pt x="3" y="402"/>
                    <a:pt x="3" y="402"/>
                    <a:pt x="3" y="402"/>
                  </a:cubicBezTo>
                  <a:cubicBezTo>
                    <a:pt x="3" y="611"/>
                    <a:pt x="228" y="692"/>
                    <a:pt x="406" y="692"/>
                  </a:cubicBezTo>
                  <a:cubicBezTo>
                    <a:pt x="584" y="692"/>
                    <a:pt x="809" y="611"/>
                    <a:pt x="809" y="402"/>
                  </a:cubicBezTo>
                  <a:lnTo>
                    <a:pt x="809" y="41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ïṧ1ïḓe"/>
            <p:cNvSpPr/>
            <p:nvPr/>
          </p:nvSpPr>
          <p:spPr bwMode="auto">
            <a:xfrm>
              <a:off x="1012685" y="1589258"/>
              <a:ext cx="191287" cy="1239488"/>
            </a:xfrm>
            <a:custGeom>
              <a:avLst/>
              <a:gdLst>
                <a:gd name="T0" fmla="*/ 106 w 112"/>
                <a:gd name="T1" fmla="*/ 0 h 726"/>
                <a:gd name="T2" fmla="*/ 57 w 112"/>
                <a:gd name="T3" fmla="*/ 80 h 726"/>
                <a:gd name="T4" fmla="*/ 0 w 112"/>
                <a:gd name="T5" fmla="*/ 395 h 726"/>
                <a:gd name="T6" fmla="*/ 0 w 112"/>
                <a:gd name="T7" fmla="*/ 423 h 726"/>
                <a:gd name="T8" fmla="*/ 33 w 112"/>
                <a:gd name="T9" fmla="*/ 630 h 726"/>
                <a:gd name="T10" fmla="*/ 64 w 112"/>
                <a:gd name="T11" fmla="*/ 693 h 726"/>
                <a:gd name="T12" fmla="*/ 96 w 112"/>
                <a:gd name="T13" fmla="*/ 726 h 726"/>
                <a:gd name="T14" fmla="*/ 100 w 112"/>
                <a:gd name="T15" fmla="*/ 719 h 726"/>
                <a:gd name="T16" fmla="*/ 70 w 112"/>
                <a:gd name="T17" fmla="*/ 688 h 726"/>
                <a:gd name="T18" fmla="*/ 8 w 112"/>
                <a:gd name="T19" fmla="*/ 423 h 726"/>
                <a:gd name="T20" fmla="*/ 8 w 112"/>
                <a:gd name="T21" fmla="*/ 395 h 726"/>
                <a:gd name="T22" fmla="*/ 64 w 112"/>
                <a:gd name="T23" fmla="*/ 83 h 726"/>
                <a:gd name="T24" fmla="*/ 97 w 112"/>
                <a:gd name="T25" fmla="*/ 22 h 726"/>
                <a:gd name="T26" fmla="*/ 108 w 112"/>
                <a:gd name="T27" fmla="*/ 9 h 726"/>
                <a:gd name="T28" fmla="*/ 111 w 112"/>
                <a:gd name="T29" fmla="*/ 7 h 726"/>
                <a:gd name="T30" fmla="*/ 111 w 112"/>
                <a:gd name="T31" fmla="*/ 6 h 726"/>
                <a:gd name="T32" fmla="*/ 112 w 112"/>
                <a:gd name="T33" fmla="*/ 6 h 726"/>
                <a:gd name="T34" fmla="*/ 112 w 112"/>
                <a:gd name="T35" fmla="*/ 6 h 726"/>
                <a:gd name="T36" fmla="*/ 111 w 112"/>
                <a:gd name="T37" fmla="*/ 5 h 726"/>
                <a:gd name="T38" fmla="*/ 112 w 112"/>
                <a:gd name="T39" fmla="*/ 6 h 726"/>
                <a:gd name="T40" fmla="*/ 112 w 112"/>
                <a:gd name="T41" fmla="*/ 6 h 726"/>
                <a:gd name="T42" fmla="*/ 111 w 112"/>
                <a:gd name="T43" fmla="*/ 5 h 726"/>
                <a:gd name="T44" fmla="*/ 112 w 112"/>
                <a:gd name="T45" fmla="*/ 6 h 726"/>
                <a:gd name="T46" fmla="*/ 106 w 112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726">
                  <a:moveTo>
                    <a:pt x="106" y="0"/>
                  </a:moveTo>
                  <a:cubicBezTo>
                    <a:pt x="106" y="0"/>
                    <a:pt x="82" y="21"/>
                    <a:pt x="57" y="80"/>
                  </a:cubicBezTo>
                  <a:cubicBezTo>
                    <a:pt x="32" y="140"/>
                    <a:pt x="6" y="238"/>
                    <a:pt x="0" y="395"/>
                  </a:cubicBezTo>
                  <a:cubicBezTo>
                    <a:pt x="0" y="404"/>
                    <a:pt x="0" y="414"/>
                    <a:pt x="0" y="423"/>
                  </a:cubicBezTo>
                  <a:cubicBezTo>
                    <a:pt x="0" y="509"/>
                    <a:pt x="14" y="579"/>
                    <a:pt x="33" y="630"/>
                  </a:cubicBezTo>
                  <a:cubicBezTo>
                    <a:pt x="42" y="656"/>
                    <a:pt x="53" y="677"/>
                    <a:pt x="64" y="693"/>
                  </a:cubicBezTo>
                  <a:cubicBezTo>
                    <a:pt x="74" y="709"/>
                    <a:pt x="85" y="720"/>
                    <a:pt x="96" y="726"/>
                  </a:cubicBezTo>
                  <a:cubicBezTo>
                    <a:pt x="100" y="719"/>
                    <a:pt x="100" y="719"/>
                    <a:pt x="100" y="719"/>
                  </a:cubicBezTo>
                  <a:cubicBezTo>
                    <a:pt x="91" y="714"/>
                    <a:pt x="81" y="704"/>
                    <a:pt x="70" y="688"/>
                  </a:cubicBezTo>
                  <a:cubicBezTo>
                    <a:pt x="39" y="642"/>
                    <a:pt x="8" y="551"/>
                    <a:pt x="8" y="423"/>
                  </a:cubicBezTo>
                  <a:cubicBezTo>
                    <a:pt x="8" y="414"/>
                    <a:pt x="8" y="404"/>
                    <a:pt x="8" y="395"/>
                  </a:cubicBezTo>
                  <a:cubicBezTo>
                    <a:pt x="14" y="239"/>
                    <a:pt x="40" y="142"/>
                    <a:pt x="64" y="83"/>
                  </a:cubicBezTo>
                  <a:cubicBezTo>
                    <a:pt x="77" y="54"/>
                    <a:pt x="89" y="35"/>
                    <a:pt x="97" y="22"/>
                  </a:cubicBezTo>
                  <a:cubicBezTo>
                    <a:pt x="102" y="16"/>
                    <a:pt x="105" y="12"/>
                    <a:pt x="108" y="9"/>
                  </a:cubicBezTo>
                  <a:cubicBezTo>
                    <a:pt x="109" y="8"/>
                    <a:pt x="110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6" y="0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islîḍè"/>
            <p:cNvSpPr/>
            <p:nvPr/>
          </p:nvSpPr>
          <p:spPr bwMode="auto">
            <a:xfrm>
              <a:off x="839493" y="1582795"/>
              <a:ext cx="343799" cy="1231734"/>
            </a:xfrm>
            <a:custGeom>
              <a:avLst/>
              <a:gdLst>
                <a:gd name="T0" fmla="*/ 146 w 201"/>
                <a:gd name="T1" fmla="*/ 715 h 722"/>
                <a:gd name="T2" fmla="*/ 146 w 201"/>
                <a:gd name="T3" fmla="*/ 715 h 722"/>
                <a:gd name="T4" fmla="*/ 76 w 201"/>
                <a:gd name="T5" fmla="*/ 658 h 722"/>
                <a:gd name="T6" fmla="*/ 8 w 201"/>
                <a:gd name="T7" fmla="*/ 415 h 722"/>
                <a:gd name="T8" fmla="*/ 90 w 201"/>
                <a:gd name="T9" fmla="*/ 115 h 722"/>
                <a:gd name="T10" fmla="*/ 155 w 201"/>
                <a:gd name="T11" fmla="*/ 35 h 722"/>
                <a:gd name="T12" fmla="*/ 183 w 201"/>
                <a:gd name="T13" fmla="*/ 15 h 722"/>
                <a:gd name="T14" fmla="*/ 201 w 201"/>
                <a:gd name="T15" fmla="*/ 8 h 722"/>
                <a:gd name="T16" fmla="*/ 201 w 201"/>
                <a:gd name="T17" fmla="*/ 0 h 722"/>
                <a:gd name="T18" fmla="*/ 179 w 201"/>
                <a:gd name="T19" fmla="*/ 8 h 722"/>
                <a:gd name="T20" fmla="*/ 125 w 201"/>
                <a:gd name="T21" fmla="*/ 54 h 722"/>
                <a:gd name="T22" fmla="*/ 0 w 201"/>
                <a:gd name="T23" fmla="*/ 415 h 722"/>
                <a:gd name="T24" fmla="*/ 71 w 201"/>
                <a:gd name="T25" fmla="*/ 665 h 722"/>
                <a:gd name="T26" fmla="*/ 143 w 201"/>
                <a:gd name="T27" fmla="*/ 722 h 722"/>
                <a:gd name="T28" fmla="*/ 146 w 201"/>
                <a:gd name="T29" fmla="*/ 71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722">
                  <a:moveTo>
                    <a:pt x="146" y="715"/>
                  </a:moveTo>
                  <a:cubicBezTo>
                    <a:pt x="146" y="715"/>
                    <a:pt x="146" y="715"/>
                    <a:pt x="146" y="715"/>
                  </a:cubicBezTo>
                  <a:cubicBezTo>
                    <a:pt x="144" y="714"/>
                    <a:pt x="110" y="702"/>
                    <a:pt x="76" y="658"/>
                  </a:cubicBezTo>
                  <a:cubicBezTo>
                    <a:pt x="42" y="615"/>
                    <a:pt x="8" y="540"/>
                    <a:pt x="8" y="415"/>
                  </a:cubicBezTo>
                  <a:cubicBezTo>
                    <a:pt x="8" y="287"/>
                    <a:pt x="46" y="186"/>
                    <a:pt x="90" y="115"/>
                  </a:cubicBezTo>
                  <a:cubicBezTo>
                    <a:pt x="112" y="80"/>
                    <a:pt x="135" y="53"/>
                    <a:pt x="155" y="35"/>
                  </a:cubicBezTo>
                  <a:cubicBezTo>
                    <a:pt x="165" y="26"/>
                    <a:pt x="175" y="19"/>
                    <a:pt x="183" y="15"/>
                  </a:cubicBezTo>
                  <a:cubicBezTo>
                    <a:pt x="191" y="10"/>
                    <a:pt x="197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0"/>
                    <a:pt x="187" y="3"/>
                    <a:pt x="179" y="8"/>
                  </a:cubicBezTo>
                  <a:cubicBezTo>
                    <a:pt x="164" y="16"/>
                    <a:pt x="145" y="32"/>
                    <a:pt x="125" y="54"/>
                  </a:cubicBezTo>
                  <a:cubicBezTo>
                    <a:pt x="67" y="120"/>
                    <a:pt x="0" y="246"/>
                    <a:pt x="0" y="415"/>
                  </a:cubicBezTo>
                  <a:cubicBezTo>
                    <a:pt x="0" y="543"/>
                    <a:pt x="35" y="620"/>
                    <a:pt x="71" y="665"/>
                  </a:cubicBezTo>
                  <a:cubicBezTo>
                    <a:pt x="107" y="710"/>
                    <a:pt x="143" y="722"/>
                    <a:pt x="143" y="722"/>
                  </a:cubicBezTo>
                  <a:cubicBezTo>
                    <a:pt x="146" y="715"/>
                    <a:pt x="146" y="715"/>
                    <a:pt x="146" y="71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îSḷïḑe"/>
            <p:cNvSpPr/>
            <p:nvPr/>
          </p:nvSpPr>
          <p:spPr bwMode="auto">
            <a:xfrm>
              <a:off x="693442" y="1599598"/>
              <a:ext cx="480802" cy="1236903"/>
            </a:xfrm>
            <a:custGeom>
              <a:avLst/>
              <a:gdLst>
                <a:gd name="T0" fmla="*/ 282 w 282"/>
                <a:gd name="T1" fmla="*/ 0 h 725"/>
                <a:gd name="T2" fmla="*/ 96 w 282"/>
                <a:gd name="T3" fmla="*/ 104 h 725"/>
                <a:gd name="T4" fmla="*/ 0 w 282"/>
                <a:gd name="T5" fmla="*/ 394 h 725"/>
                <a:gd name="T6" fmla="*/ 30 w 282"/>
                <a:gd name="T7" fmla="*/ 545 h 725"/>
                <a:gd name="T8" fmla="*/ 138 w 282"/>
                <a:gd name="T9" fmla="*/ 675 h 725"/>
                <a:gd name="T10" fmla="*/ 192 w 282"/>
                <a:gd name="T11" fmla="*/ 707 h 725"/>
                <a:gd name="T12" fmla="*/ 229 w 282"/>
                <a:gd name="T13" fmla="*/ 725 h 725"/>
                <a:gd name="T14" fmla="*/ 233 w 282"/>
                <a:gd name="T15" fmla="*/ 719 h 725"/>
                <a:gd name="T16" fmla="*/ 210 w 282"/>
                <a:gd name="T17" fmla="*/ 707 h 725"/>
                <a:gd name="T18" fmla="*/ 85 w 282"/>
                <a:gd name="T19" fmla="*/ 617 h 725"/>
                <a:gd name="T20" fmla="*/ 8 w 282"/>
                <a:gd name="T21" fmla="*/ 394 h 725"/>
                <a:gd name="T22" fmla="*/ 102 w 282"/>
                <a:gd name="T23" fmla="*/ 109 h 725"/>
                <a:gd name="T24" fmla="*/ 282 w 282"/>
                <a:gd name="T25" fmla="*/ 8 h 725"/>
                <a:gd name="T26" fmla="*/ 282 w 282"/>
                <a:gd name="T2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282" y="0"/>
                  </a:moveTo>
                  <a:cubicBezTo>
                    <a:pt x="222" y="0"/>
                    <a:pt x="152" y="37"/>
                    <a:pt x="96" y="104"/>
                  </a:cubicBezTo>
                  <a:cubicBezTo>
                    <a:pt x="41" y="171"/>
                    <a:pt x="0" y="270"/>
                    <a:pt x="0" y="394"/>
                  </a:cubicBezTo>
                  <a:cubicBezTo>
                    <a:pt x="0" y="455"/>
                    <a:pt x="12" y="504"/>
                    <a:pt x="30" y="545"/>
                  </a:cubicBezTo>
                  <a:cubicBezTo>
                    <a:pt x="57" y="606"/>
                    <a:pt x="99" y="647"/>
                    <a:pt x="138" y="675"/>
                  </a:cubicBezTo>
                  <a:cubicBezTo>
                    <a:pt x="157" y="688"/>
                    <a:pt x="176" y="699"/>
                    <a:pt x="192" y="707"/>
                  </a:cubicBezTo>
                  <a:cubicBezTo>
                    <a:pt x="208" y="715"/>
                    <a:pt x="221" y="721"/>
                    <a:pt x="229" y="725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27" y="715"/>
                    <a:pt x="220" y="712"/>
                    <a:pt x="210" y="707"/>
                  </a:cubicBezTo>
                  <a:cubicBezTo>
                    <a:pt x="179" y="692"/>
                    <a:pt x="128" y="665"/>
                    <a:pt x="85" y="617"/>
                  </a:cubicBezTo>
                  <a:cubicBezTo>
                    <a:pt x="43" y="569"/>
                    <a:pt x="8" y="498"/>
                    <a:pt x="8" y="394"/>
                  </a:cubicBezTo>
                  <a:cubicBezTo>
                    <a:pt x="8" y="271"/>
                    <a:pt x="48" y="175"/>
                    <a:pt x="102" y="109"/>
                  </a:cubicBezTo>
                  <a:cubicBezTo>
                    <a:pt x="156" y="43"/>
                    <a:pt x="225" y="8"/>
                    <a:pt x="282" y="8"/>
                  </a:cubicBezTo>
                  <a:cubicBezTo>
                    <a:pt x="282" y="0"/>
                    <a:pt x="282" y="0"/>
                    <a:pt x="2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íŝḷïdè"/>
            <p:cNvSpPr/>
            <p:nvPr/>
          </p:nvSpPr>
          <p:spPr bwMode="auto">
            <a:xfrm>
              <a:off x="574534" y="1573747"/>
              <a:ext cx="537671" cy="1245951"/>
            </a:xfrm>
            <a:custGeom>
              <a:avLst/>
              <a:gdLst>
                <a:gd name="T0" fmla="*/ 314 w 314"/>
                <a:gd name="T1" fmla="*/ 0 h 730"/>
                <a:gd name="T2" fmla="*/ 216 w 314"/>
                <a:gd name="T3" fmla="*/ 33 h 730"/>
                <a:gd name="T4" fmla="*/ 69 w 314"/>
                <a:gd name="T5" fmla="*/ 177 h 730"/>
                <a:gd name="T6" fmla="*/ 0 w 314"/>
                <a:gd name="T7" fmla="*/ 382 h 730"/>
                <a:gd name="T8" fmla="*/ 78 w 314"/>
                <a:gd name="T9" fmla="*/ 628 h 730"/>
                <a:gd name="T10" fmla="*/ 284 w 314"/>
                <a:gd name="T11" fmla="*/ 730 h 730"/>
                <a:gd name="T12" fmla="*/ 284 w 314"/>
                <a:gd name="T13" fmla="*/ 722 h 730"/>
                <a:gd name="T14" fmla="*/ 84 w 314"/>
                <a:gd name="T15" fmla="*/ 623 h 730"/>
                <a:gd name="T16" fmla="*/ 8 w 314"/>
                <a:gd name="T17" fmla="*/ 382 h 730"/>
                <a:gd name="T18" fmla="*/ 120 w 314"/>
                <a:gd name="T19" fmla="*/ 125 h 730"/>
                <a:gd name="T20" fmla="*/ 220 w 314"/>
                <a:gd name="T21" fmla="*/ 40 h 730"/>
                <a:gd name="T22" fmla="*/ 314 w 314"/>
                <a:gd name="T23" fmla="*/ 8 h 730"/>
                <a:gd name="T24" fmla="*/ 314 w 314"/>
                <a:gd name="T2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314" y="0"/>
                  </a:moveTo>
                  <a:cubicBezTo>
                    <a:pt x="285" y="0"/>
                    <a:pt x="251" y="12"/>
                    <a:pt x="216" y="33"/>
                  </a:cubicBezTo>
                  <a:cubicBezTo>
                    <a:pt x="164" y="64"/>
                    <a:pt x="110" y="116"/>
                    <a:pt x="69" y="177"/>
                  </a:cubicBezTo>
                  <a:cubicBezTo>
                    <a:pt x="28" y="239"/>
                    <a:pt x="0" y="310"/>
                    <a:pt x="0" y="382"/>
                  </a:cubicBezTo>
                  <a:cubicBezTo>
                    <a:pt x="0" y="478"/>
                    <a:pt x="28" y="565"/>
                    <a:pt x="78" y="628"/>
                  </a:cubicBezTo>
                  <a:cubicBezTo>
                    <a:pt x="127" y="691"/>
                    <a:pt x="199" y="730"/>
                    <a:pt x="284" y="730"/>
                  </a:cubicBezTo>
                  <a:cubicBezTo>
                    <a:pt x="284" y="722"/>
                    <a:pt x="284" y="722"/>
                    <a:pt x="284" y="722"/>
                  </a:cubicBezTo>
                  <a:cubicBezTo>
                    <a:pt x="201" y="722"/>
                    <a:pt x="132" y="684"/>
                    <a:pt x="84" y="623"/>
                  </a:cubicBezTo>
                  <a:cubicBezTo>
                    <a:pt x="36" y="561"/>
                    <a:pt x="8" y="476"/>
                    <a:pt x="8" y="382"/>
                  </a:cubicBezTo>
                  <a:cubicBezTo>
                    <a:pt x="8" y="289"/>
                    <a:pt x="57" y="195"/>
                    <a:pt x="120" y="125"/>
                  </a:cubicBezTo>
                  <a:cubicBezTo>
                    <a:pt x="151" y="89"/>
                    <a:pt x="186" y="60"/>
                    <a:pt x="220" y="40"/>
                  </a:cubicBezTo>
                  <a:cubicBezTo>
                    <a:pt x="254" y="19"/>
                    <a:pt x="287" y="8"/>
                    <a:pt x="314" y="8"/>
                  </a:cubicBezTo>
                  <a:cubicBezTo>
                    <a:pt x="314" y="0"/>
                    <a:pt x="314" y="0"/>
                    <a:pt x="314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îšḷïḍê"/>
            <p:cNvSpPr/>
            <p:nvPr/>
          </p:nvSpPr>
          <p:spPr bwMode="auto">
            <a:xfrm>
              <a:off x="1187169" y="1589258"/>
              <a:ext cx="191287" cy="1239488"/>
            </a:xfrm>
            <a:custGeom>
              <a:avLst/>
              <a:gdLst>
                <a:gd name="T0" fmla="*/ 0 w 112"/>
                <a:gd name="T1" fmla="*/ 6 h 726"/>
                <a:gd name="T2" fmla="*/ 1 w 112"/>
                <a:gd name="T3" fmla="*/ 5 h 726"/>
                <a:gd name="T4" fmla="*/ 0 w 112"/>
                <a:gd name="T5" fmla="*/ 6 h 726"/>
                <a:gd name="T6" fmla="*/ 0 w 112"/>
                <a:gd name="T7" fmla="*/ 6 h 726"/>
                <a:gd name="T8" fmla="*/ 1 w 112"/>
                <a:gd name="T9" fmla="*/ 5 h 726"/>
                <a:gd name="T10" fmla="*/ 0 w 112"/>
                <a:gd name="T11" fmla="*/ 6 h 726"/>
                <a:gd name="T12" fmla="*/ 48 w 112"/>
                <a:gd name="T13" fmla="*/ 85 h 726"/>
                <a:gd name="T14" fmla="*/ 104 w 112"/>
                <a:gd name="T15" fmla="*/ 395 h 726"/>
                <a:gd name="T16" fmla="*/ 104 w 112"/>
                <a:gd name="T17" fmla="*/ 423 h 726"/>
                <a:gd name="T18" fmla="*/ 72 w 112"/>
                <a:gd name="T19" fmla="*/ 627 h 726"/>
                <a:gd name="T20" fmla="*/ 42 w 112"/>
                <a:gd name="T21" fmla="*/ 688 h 726"/>
                <a:gd name="T22" fmla="*/ 12 w 112"/>
                <a:gd name="T23" fmla="*/ 719 h 726"/>
                <a:gd name="T24" fmla="*/ 16 w 112"/>
                <a:gd name="T25" fmla="*/ 726 h 726"/>
                <a:gd name="T26" fmla="*/ 48 w 112"/>
                <a:gd name="T27" fmla="*/ 693 h 726"/>
                <a:gd name="T28" fmla="*/ 112 w 112"/>
                <a:gd name="T29" fmla="*/ 423 h 726"/>
                <a:gd name="T30" fmla="*/ 112 w 112"/>
                <a:gd name="T31" fmla="*/ 395 h 726"/>
                <a:gd name="T32" fmla="*/ 55 w 112"/>
                <a:gd name="T33" fmla="*/ 80 h 726"/>
                <a:gd name="T34" fmla="*/ 6 w 112"/>
                <a:gd name="T35" fmla="*/ 0 h 726"/>
                <a:gd name="T36" fmla="*/ 0 w 112"/>
                <a:gd name="T37" fmla="*/ 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26">
                  <a:moveTo>
                    <a:pt x="0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4" y="26"/>
                    <a:pt x="48" y="85"/>
                  </a:cubicBezTo>
                  <a:cubicBezTo>
                    <a:pt x="73" y="143"/>
                    <a:pt x="98" y="240"/>
                    <a:pt x="104" y="395"/>
                  </a:cubicBezTo>
                  <a:cubicBezTo>
                    <a:pt x="104" y="404"/>
                    <a:pt x="104" y="414"/>
                    <a:pt x="104" y="423"/>
                  </a:cubicBezTo>
                  <a:cubicBezTo>
                    <a:pt x="104" y="509"/>
                    <a:pt x="90" y="577"/>
                    <a:pt x="72" y="627"/>
                  </a:cubicBezTo>
                  <a:cubicBezTo>
                    <a:pt x="62" y="652"/>
                    <a:pt x="52" y="673"/>
                    <a:pt x="42" y="688"/>
                  </a:cubicBezTo>
                  <a:cubicBezTo>
                    <a:pt x="31" y="704"/>
                    <a:pt x="21" y="714"/>
                    <a:pt x="12" y="719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27" y="720"/>
                    <a:pt x="38" y="709"/>
                    <a:pt x="48" y="693"/>
                  </a:cubicBezTo>
                  <a:cubicBezTo>
                    <a:pt x="81" y="645"/>
                    <a:pt x="112" y="553"/>
                    <a:pt x="112" y="423"/>
                  </a:cubicBezTo>
                  <a:cubicBezTo>
                    <a:pt x="112" y="414"/>
                    <a:pt x="112" y="404"/>
                    <a:pt x="112" y="395"/>
                  </a:cubicBezTo>
                  <a:cubicBezTo>
                    <a:pt x="106" y="238"/>
                    <a:pt x="80" y="140"/>
                    <a:pt x="55" y="80"/>
                  </a:cubicBezTo>
                  <a:cubicBezTo>
                    <a:pt x="30" y="21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íṥḷíḋê"/>
            <p:cNvSpPr/>
            <p:nvPr/>
          </p:nvSpPr>
          <p:spPr bwMode="auto">
            <a:xfrm>
              <a:off x="1207849" y="1582795"/>
              <a:ext cx="342507" cy="1231734"/>
            </a:xfrm>
            <a:custGeom>
              <a:avLst/>
              <a:gdLst>
                <a:gd name="T0" fmla="*/ 58 w 201"/>
                <a:gd name="T1" fmla="*/ 722 h 722"/>
                <a:gd name="T2" fmla="*/ 130 w 201"/>
                <a:gd name="T3" fmla="*/ 665 h 722"/>
                <a:gd name="T4" fmla="*/ 201 w 201"/>
                <a:gd name="T5" fmla="*/ 415 h 722"/>
                <a:gd name="T6" fmla="*/ 118 w 201"/>
                <a:gd name="T7" fmla="*/ 111 h 722"/>
                <a:gd name="T8" fmla="*/ 51 w 201"/>
                <a:gd name="T9" fmla="*/ 29 h 722"/>
                <a:gd name="T10" fmla="*/ 22 w 201"/>
                <a:gd name="T11" fmla="*/ 8 h 722"/>
                <a:gd name="T12" fmla="*/ 0 w 201"/>
                <a:gd name="T13" fmla="*/ 0 h 722"/>
                <a:gd name="T14" fmla="*/ 0 w 201"/>
                <a:gd name="T15" fmla="*/ 8 h 722"/>
                <a:gd name="T16" fmla="*/ 18 w 201"/>
                <a:gd name="T17" fmla="*/ 15 h 722"/>
                <a:gd name="T18" fmla="*/ 70 w 201"/>
                <a:gd name="T19" fmla="*/ 59 h 722"/>
                <a:gd name="T20" fmla="*/ 193 w 201"/>
                <a:gd name="T21" fmla="*/ 415 h 722"/>
                <a:gd name="T22" fmla="*/ 124 w 201"/>
                <a:gd name="T23" fmla="*/ 660 h 722"/>
                <a:gd name="T24" fmla="*/ 76 w 201"/>
                <a:gd name="T25" fmla="*/ 704 h 722"/>
                <a:gd name="T26" fmla="*/ 61 w 201"/>
                <a:gd name="T27" fmla="*/ 712 h 722"/>
                <a:gd name="T28" fmla="*/ 56 w 201"/>
                <a:gd name="T29" fmla="*/ 714 h 722"/>
                <a:gd name="T30" fmla="*/ 55 w 201"/>
                <a:gd name="T31" fmla="*/ 715 h 722"/>
                <a:gd name="T32" fmla="*/ 55 w 201"/>
                <a:gd name="T33" fmla="*/ 715 h 722"/>
                <a:gd name="T34" fmla="*/ 55 w 201"/>
                <a:gd name="T35" fmla="*/ 715 h 722"/>
                <a:gd name="T36" fmla="*/ 58 w 201"/>
                <a:gd name="T3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722">
                  <a:moveTo>
                    <a:pt x="58" y="722"/>
                  </a:moveTo>
                  <a:cubicBezTo>
                    <a:pt x="58" y="722"/>
                    <a:pt x="94" y="710"/>
                    <a:pt x="130" y="665"/>
                  </a:cubicBezTo>
                  <a:cubicBezTo>
                    <a:pt x="166" y="620"/>
                    <a:pt x="201" y="543"/>
                    <a:pt x="201" y="415"/>
                  </a:cubicBezTo>
                  <a:cubicBezTo>
                    <a:pt x="201" y="286"/>
                    <a:pt x="162" y="182"/>
                    <a:pt x="118" y="111"/>
                  </a:cubicBezTo>
                  <a:cubicBezTo>
                    <a:pt x="96" y="76"/>
                    <a:pt x="72" y="48"/>
                    <a:pt x="51" y="29"/>
                  </a:cubicBezTo>
                  <a:cubicBezTo>
                    <a:pt x="41" y="20"/>
                    <a:pt x="31" y="13"/>
                    <a:pt x="22" y="8"/>
                  </a:cubicBezTo>
                  <a:cubicBezTo>
                    <a:pt x="14" y="3"/>
                    <a:pt x="6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10" y="10"/>
                    <a:pt x="18" y="15"/>
                  </a:cubicBezTo>
                  <a:cubicBezTo>
                    <a:pt x="32" y="23"/>
                    <a:pt x="50" y="38"/>
                    <a:pt x="70" y="59"/>
                  </a:cubicBezTo>
                  <a:cubicBezTo>
                    <a:pt x="127" y="124"/>
                    <a:pt x="193" y="248"/>
                    <a:pt x="193" y="415"/>
                  </a:cubicBezTo>
                  <a:cubicBezTo>
                    <a:pt x="193" y="542"/>
                    <a:pt x="158" y="617"/>
                    <a:pt x="124" y="660"/>
                  </a:cubicBezTo>
                  <a:cubicBezTo>
                    <a:pt x="106" y="682"/>
                    <a:pt x="89" y="696"/>
                    <a:pt x="76" y="704"/>
                  </a:cubicBezTo>
                  <a:cubicBezTo>
                    <a:pt x="70" y="708"/>
                    <a:pt x="64" y="711"/>
                    <a:pt x="61" y="712"/>
                  </a:cubicBezTo>
                  <a:cubicBezTo>
                    <a:pt x="59" y="713"/>
                    <a:pt x="57" y="714"/>
                    <a:pt x="56" y="714"/>
                  </a:cubicBezTo>
                  <a:cubicBezTo>
                    <a:pt x="56" y="715"/>
                    <a:pt x="56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8" y="722"/>
                    <a:pt x="58" y="722"/>
                    <a:pt x="58" y="722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iṡ1iḍè"/>
            <p:cNvSpPr/>
            <p:nvPr/>
          </p:nvSpPr>
          <p:spPr bwMode="auto">
            <a:xfrm>
              <a:off x="1215604" y="1599598"/>
              <a:ext cx="482096" cy="1236903"/>
            </a:xfrm>
            <a:custGeom>
              <a:avLst/>
              <a:gdLst>
                <a:gd name="T0" fmla="*/ 0 w 282"/>
                <a:gd name="T1" fmla="*/ 8 h 725"/>
                <a:gd name="T2" fmla="*/ 180 w 282"/>
                <a:gd name="T3" fmla="*/ 109 h 725"/>
                <a:gd name="T4" fmla="*/ 274 w 282"/>
                <a:gd name="T5" fmla="*/ 394 h 725"/>
                <a:gd name="T6" fmla="*/ 245 w 282"/>
                <a:gd name="T7" fmla="*/ 542 h 725"/>
                <a:gd name="T8" fmla="*/ 139 w 282"/>
                <a:gd name="T9" fmla="*/ 668 h 725"/>
                <a:gd name="T10" fmla="*/ 86 w 282"/>
                <a:gd name="T11" fmla="*/ 700 h 725"/>
                <a:gd name="T12" fmla="*/ 49 w 282"/>
                <a:gd name="T13" fmla="*/ 719 h 725"/>
                <a:gd name="T14" fmla="*/ 53 w 282"/>
                <a:gd name="T15" fmla="*/ 725 h 725"/>
                <a:gd name="T16" fmla="*/ 75 w 282"/>
                <a:gd name="T17" fmla="*/ 714 h 725"/>
                <a:gd name="T18" fmla="*/ 203 w 282"/>
                <a:gd name="T19" fmla="*/ 622 h 725"/>
                <a:gd name="T20" fmla="*/ 282 w 282"/>
                <a:gd name="T21" fmla="*/ 394 h 725"/>
                <a:gd name="T22" fmla="*/ 186 w 282"/>
                <a:gd name="T23" fmla="*/ 104 h 725"/>
                <a:gd name="T24" fmla="*/ 0 w 282"/>
                <a:gd name="T25" fmla="*/ 0 h 725"/>
                <a:gd name="T26" fmla="*/ 0 w 282"/>
                <a:gd name="T27" fmla="*/ 8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0" y="8"/>
                  </a:moveTo>
                  <a:cubicBezTo>
                    <a:pt x="57" y="8"/>
                    <a:pt x="126" y="43"/>
                    <a:pt x="180" y="109"/>
                  </a:cubicBezTo>
                  <a:cubicBezTo>
                    <a:pt x="234" y="175"/>
                    <a:pt x="274" y="271"/>
                    <a:pt x="274" y="394"/>
                  </a:cubicBezTo>
                  <a:cubicBezTo>
                    <a:pt x="274" y="454"/>
                    <a:pt x="263" y="502"/>
                    <a:pt x="245" y="542"/>
                  </a:cubicBezTo>
                  <a:cubicBezTo>
                    <a:pt x="218" y="601"/>
                    <a:pt x="178" y="641"/>
                    <a:pt x="139" y="668"/>
                  </a:cubicBezTo>
                  <a:cubicBezTo>
                    <a:pt x="120" y="681"/>
                    <a:pt x="102" y="692"/>
                    <a:pt x="86" y="700"/>
                  </a:cubicBezTo>
                  <a:cubicBezTo>
                    <a:pt x="71" y="708"/>
                    <a:pt x="58" y="714"/>
                    <a:pt x="49" y="719"/>
                  </a:cubicBezTo>
                  <a:cubicBezTo>
                    <a:pt x="53" y="725"/>
                    <a:pt x="53" y="725"/>
                    <a:pt x="53" y="725"/>
                  </a:cubicBezTo>
                  <a:cubicBezTo>
                    <a:pt x="58" y="723"/>
                    <a:pt x="66" y="719"/>
                    <a:pt x="75" y="714"/>
                  </a:cubicBezTo>
                  <a:cubicBezTo>
                    <a:pt x="107" y="699"/>
                    <a:pt x="159" y="672"/>
                    <a:pt x="203" y="622"/>
                  </a:cubicBezTo>
                  <a:cubicBezTo>
                    <a:pt x="246" y="573"/>
                    <a:pt x="282" y="500"/>
                    <a:pt x="282" y="394"/>
                  </a:cubicBezTo>
                  <a:cubicBezTo>
                    <a:pt x="282" y="270"/>
                    <a:pt x="241" y="171"/>
                    <a:pt x="186" y="104"/>
                  </a:cubicBezTo>
                  <a:cubicBezTo>
                    <a:pt x="130" y="37"/>
                    <a:pt x="6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î$1iďe"/>
            <p:cNvSpPr/>
            <p:nvPr/>
          </p:nvSpPr>
          <p:spPr bwMode="auto">
            <a:xfrm>
              <a:off x="1278936" y="1573747"/>
              <a:ext cx="536380" cy="1245951"/>
            </a:xfrm>
            <a:custGeom>
              <a:avLst/>
              <a:gdLst>
                <a:gd name="T0" fmla="*/ 0 w 314"/>
                <a:gd name="T1" fmla="*/ 8 h 730"/>
                <a:gd name="T2" fmla="*/ 94 w 314"/>
                <a:gd name="T3" fmla="*/ 40 h 730"/>
                <a:gd name="T4" fmla="*/ 238 w 314"/>
                <a:gd name="T5" fmla="*/ 182 h 730"/>
                <a:gd name="T6" fmla="*/ 306 w 314"/>
                <a:gd name="T7" fmla="*/ 382 h 730"/>
                <a:gd name="T8" fmla="*/ 230 w 314"/>
                <a:gd name="T9" fmla="*/ 623 h 730"/>
                <a:gd name="T10" fmla="*/ 30 w 314"/>
                <a:gd name="T11" fmla="*/ 722 h 730"/>
                <a:gd name="T12" fmla="*/ 30 w 314"/>
                <a:gd name="T13" fmla="*/ 730 h 730"/>
                <a:gd name="T14" fmla="*/ 236 w 314"/>
                <a:gd name="T15" fmla="*/ 628 h 730"/>
                <a:gd name="T16" fmla="*/ 314 w 314"/>
                <a:gd name="T17" fmla="*/ 382 h 730"/>
                <a:gd name="T18" fmla="*/ 200 w 314"/>
                <a:gd name="T19" fmla="*/ 119 h 730"/>
                <a:gd name="T20" fmla="*/ 98 w 314"/>
                <a:gd name="T21" fmla="*/ 33 h 730"/>
                <a:gd name="T22" fmla="*/ 0 w 314"/>
                <a:gd name="T23" fmla="*/ 0 h 730"/>
                <a:gd name="T24" fmla="*/ 0 w 314"/>
                <a:gd name="T25" fmla="*/ 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0" y="8"/>
                  </a:moveTo>
                  <a:cubicBezTo>
                    <a:pt x="27" y="8"/>
                    <a:pt x="60" y="19"/>
                    <a:pt x="94" y="40"/>
                  </a:cubicBezTo>
                  <a:cubicBezTo>
                    <a:pt x="145" y="70"/>
                    <a:pt x="198" y="121"/>
                    <a:pt x="238" y="182"/>
                  </a:cubicBezTo>
                  <a:cubicBezTo>
                    <a:pt x="278" y="242"/>
                    <a:pt x="306" y="312"/>
                    <a:pt x="306" y="382"/>
                  </a:cubicBezTo>
                  <a:cubicBezTo>
                    <a:pt x="306" y="476"/>
                    <a:pt x="278" y="561"/>
                    <a:pt x="230" y="623"/>
                  </a:cubicBezTo>
                  <a:cubicBezTo>
                    <a:pt x="182" y="684"/>
                    <a:pt x="113" y="722"/>
                    <a:pt x="30" y="722"/>
                  </a:cubicBezTo>
                  <a:cubicBezTo>
                    <a:pt x="30" y="730"/>
                    <a:pt x="30" y="730"/>
                    <a:pt x="30" y="730"/>
                  </a:cubicBezTo>
                  <a:cubicBezTo>
                    <a:pt x="115" y="730"/>
                    <a:pt x="187" y="691"/>
                    <a:pt x="236" y="628"/>
                  </a:cubicBezTo>
                  <a:cubicBezTo>
                    <a:pt x="286" y="565"/>
                    <a:pt x="314" y="478"/>
                    <a:pt x="314" y="382"/>
                  </a:cubicBezTo>
                  <a:cubicBezTo>
                    <a:pt x="314" y="286"/>
                    <a:pt x="264" y="191"/>
                    <a:pt x="200" y="119"/>
                  </a:cubicBezTo>
                  <a:cubicBezTo>
                    <a:pt x="168" y="84"/>
                    <a:pt x="133" y="54"/>
                    <a:pt x="98" y="33"/>
                  </a:cubicBezTo>
                  <a:cubicBezTo>
                    <a:pt x="63" y="12"/>
                    <a:pt x="2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íşľiḑe"/>
            <p:cNvSpPr/>
            <p:nvPr/>
          </p:nvSpPr>
          <p:spPr bwMode="auto">
            <a:xfrm>
              <a:off x="2439583" y="2053258"/>
              <a:ext cx="40068" cy="69664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ïsḻíḋê"/>
            <p:cNvSpPr/>
            <p:nvPr/>
          </p:nvSpPr>
          <p:spPr bwMode="auto">
            <a:xfrm>
              <a:off x="2439583" y="2053258"/>
              <a:ext cx="40068" cy="696647"/>
            </a:xfrm>
            <a:custGeom>
              <a:avLst/>
              <a:gdLst>
                <a:gd name="T0" fmla="*/ 0 w 31"/>
                <a:gd name="T1" fmla="*/ 0 h 539"/>
                <a:gd name="T2" fmla="*/ 0 w 31"/>
                <a:gd name="T3" fmla="*/ 539 h 539"/>
                <a:gd name="T4" fmla="*/ 31 w 31"/>
                <a:gd name="T5" fmla="*/ 539 h 539"/>
                <a:gd name="T6" fmla="*/ 31 w 31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39">
                  <a:moveTo>
                    <a:pt x="0" y="0"/>
                  </a:moveTo>
                  <a:lnTo>
                    <a:pt x="0" y="539"/>
                  </a:lnTo>
                  <a:lnTo>
                    <a:pt x="31" y="539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îşḷïḓé"/>
            <p:cNvSpPr/>
            <p:nvPr/>
          </p:nvSpPr>
          <p:spPr bwMode="auto">
            <a:xfrm>
              <a:off x="2439583" y="839619"/>
              <a:ext cx="40068" cy="551889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íś1iḍe"/>
            <p:cNvSpPr/>
            <p:nvPr/>
          </p:nvSpPr>
          <p:spPr bwMode="auto">
            <a:xfrm>
              <a:off x="2439583" y="839619"/>
              <a:ext cx="40068" cy="551889"/>
            </a:xfrm>
            <a:custGeom>
              <a:avLst/>
              <a:gdLst>
                <a:gd name="T0" fmla="*/ 0 w 31"/>
                <a:gd name="T1" fmla="*/ 0 h 427"/>
                <a:gd name="T2" fmla="*/ 0 w 31"/>
                <a:gd name="T3" fmla="*/ 427 h 427"/>
                <a:gd name="T4" fmla="*/ 31 w 31"/>
                <a:gd name="T5" fmla="*/ 427 h 427"/>
                <a:gd name="T6" fmla="*/ 31 w 31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27">
                  <a:moveTo>
                    <a:pt x="0" y="0"/>
                  </a:moveTo>
                  <a:lnTo>
                    <a:pt x="0" y="427"/>
                  </a:lnTo>
                  <a:lnTo>
                    <a:pt x="31" y="427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iŝľîḋê"/>
            <p:cNvSpPr/>
            <p:nvPr/>
          </p:nvSpPr>
          <p:spPr bwMode="auto">
            <a:xfrm>
              <a:off x="2014357" y="1352734"/>
              <a:ext cx="894396" cy="762564"/>
            </a:xfrm>
            <a:custGeom>
              <a:avLst/>
              <a:gdLst>
                <a:gd name="T0" fmla="*/ 522 w 524"/>
                <a:gd name="T1" fmla="*/ 266 h 447"/>
                <a:gd name="T2" fmla="*/ 262 w 524"/>
                <a:gd name="T3" fmla="*/ 0 h 447"/>
                <a:gd name="T4" fmla="*/ 2 w 524"/>
                <a:gd name="T5" fmla="*/ 266 h 447"/>
                <a:gd name="T6" fmla="*/ 2 w 524"/>
                <a:gd name="T7" fmla="*/ 260 h 447"/>
                <a:gd name="T8" fmla="*/ 262 w 524"/>
                <a:gd name="T9" fmla="*/ 447 h 447"/>
                <a:gd name="T10" fmla="*/ 522 w 524"/>
                <a:gd name="T11" fmla="*/ 260 h 447"/>
                <a:gd name="T12" fmla="*/ 522 w 524"/>
                <a:gd name="T13" fmla="*/ 26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447">
                  <a:moveTo>
                    <a:pt x="522" y="266"/>
                  </a:moveTo>
                  <a:cubicBezTo>
                    <a:pt x="524" y="66"/>
                    <a:pt x="354" y="0"/>
                    <a:pt x="262" y="0"/>
                  </a:cubicBezTo>
                  <a:cubicBezTo>
                    <a:pt x="169" y="0"/>
                    <a:pt x="0" y="66"/>
                    <a:pt x="2" y="266"/>
                  </a:cubicBezTo>
                  <a:cubicBezTo>
                    <a:pt x="2" y="260"/>
                    <a:pt x="2" y="260"/>
                    <a:pt x="2" y="260"/>
                  </a:cubicBezTo>
                  <a:cubicBezTo>
                    <a:pt x="2" y="394"/>
                    <a:pt x="147" y="447"/>
                    <a:pt x="262" y="447"/>
                  </a:cubicBezTo>
                  <a:cubicBezTo>
                    <a:pt x="377" y="447"/>
                    <a:pt x="522" y="394"/>
                    <a:pt x="522" y="260"/>
                  </a:cubicBezTo>
                  <a:lnTo>
                    <a:pt x="522" y="266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îṧļïḑè"/>
            <p:cNvSpPr/>
            <p:nvPr/>
          </p:nvSpPr>
          <p:spPr bwMode="auto">
            <a:xfrm>
              <a:off x="2343938" y="1342394"/>
              <a:ext cx="122786" cy="798753"/>
            </a:xfrm>
            <a:custGeom>
              <a:avLst/>
              <a:gdLst>
                <a:gd name="T0" fmla="*/ 68 w 72"/>
                <a:gd name="T1" fmla="*/ 0 h 468"/>
                <a:gd name="T2" fmla="*/ 0 w 72"/>
                <a:gd name="T3" fmla="*/ 254 h 468"/>
                <a:gd name="T4" fmla="*/ 0 w 72"/>
                <a:gd name="T5" fmla="*/ 273 h 468"/>
                <a:gd name="T6" fmla="*/ 21 w 72"/>
                <a:gd name="T7" fmla="*/ 406 h 468"/>
                <a:gd name="T8" fmla="*/ 41 w 72"/>
                <a:gd name="T9" fmla="*/ 447 h 468"/>
                <a:gd name="T10" fmla="*/ 61 w 72"/>
                <a:gd name="T11" fmla="*/ 468 h 468"/>
                <a:gd name="T12" fmla="*/ 64 w 72"/>
                <a:gd name="T13" fmla="*/ 464 h 468"/>
                <a:gd name="T14" fmla="*/ 45 w 72"/>
                <a:gd name="T15" fmla="*/ 444 h 468"/>
                <a:gd name="T16" fmla="*/ 5 w 72"/>
                <a:gd name="T17" fmla="*/ 273 h 468"/>
                <a:gd name="T18" fmla="*/ 5 w 72"/>
                <a:gd name="T19" fmla="*/ 255 h 468"/>
                <a:gd name="T20" fmla="*/ 41 w 72"/>
                <a:gd name="T21" fmla="*/ 54 h 468"/>
                <a:gd name="T22" fmla="*/ 63 w 72"/>
                <a:gd name="T23" fmla="*/ 14 h 468"/>
                <a:gd name="T24" fmla="*/ 69 w 72"/>
                <a:gd name="T25" fmla="*/ 6 h 468"/>
                <a:gd name="T26" fmla="*/ 71 w 72"/>
                <a:gd name="T27" fmla="*/ 4 h 468"/>
                <a:gd name="T28" fmla="*/ 72 w 72"/>
                <a:gd name="T29" fmla="*/ 4 h 468"/>
                <a:gd name="T30" fmla="*/ 72 w 72"/>
                <a:gd name="T31" fmla="*/ 4 h 468"/>
                <a:gd name="T32" fmla="*/ 72 w 72"/>
                <a:gd name="T33" fmla="*/ 4 h 468"/>
                <a:gd name="T34" fmla="*/ 68 w 72"/>
                <a:gd name="T3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468">
                  <a:moveTo>
                    <a:pt x="68" y="0"/>
                  </a:moveTo>
                  <a:cubicBezTo>
                    <a:pt x="68" y="0"/>
                    <a:pt x="7" y="53"/>
                    <a:pt x="0" y="254"/>
                  </a:cubicBezTo>
                  <a:cubicBezTo>
                    <a:pt x="0" y="261"/>
                    <a:pt x="0" y="267"/>
                    <a:pt x="0" y="273"/>
                  </a:cubicBezTo>
                  <a:cubicBezTo>
                    <a:pt x="0" y="328"/>
                    <a:pt x="9" y="373"/>
                    <a:pt x="21" y="406"/>
                  </a:cubicBezTo>
                  <a:cubicBezTo>
                    <a:pt x="27" y="423"/>
                    <a:pt x="34" y="436"/>
                    <a:pt x="41" y="447"/>
                  </a:cubicBezTo>
                  <a:cubicBezTo>
                    <a:pt x="48" y="457"/>
                    <a:pt x="55" y="464"/>
                    <a:pt x="61" y="468"/>
                  </a:cubicBezTo>
                  <a:cubicBezTo>
                    <a:pt x="64" y="464"/>
                    <a:pt x="64" y="464"/>
                    <a:pt x="64" y="464"/>
                  </a:cubicBezTo>
                  <a:cubicBezTo>
                    <a:pt x="58" y="460"/>
                    <a:pt x="52" y="454"/>
                    <a:pt x="45" y="444"/>
                  </a:cubicBezTo>
                  <a:cubicBezTo>
                    <a:pt x="25" y="414"/>
                    <a:pt x="5" y="356"/>
                    <a:pt x="5" y="273"/>
                  </a:cubicBezTo>
                  <a:cubicBezTo>
                    <a:pt x="5" y="267"/>
                    <a:pt x="5" y="261"/>
                    <a:pt x="5" y="255"/>
                  </a:cubicBezTo>
                  <a:cubicBezTo>
                    <a:pt x="9" y="154"/>
                    <a:pt x="25" y="91"/>
                    <a:pt x="41" y="54"/>
                  </a:cubicBezTo>
                  <a:cubicBezTo>
                    <a:pt x="49" y="35"/>
                    <a:pt x="57" y="22"/>
                    <a:pt x="63" y="14"/>
                  </a:cubicBezTo>
                  <a:cubicBezTo>
                    <a:pt x="65" y="10"/>
                    <a:pt x="68" y="8"/>
                    <a:pt x="69" y="6"/>
                  </a:cubicBezTo>
                  <a:cubicBezTo>
                    <a:pt x="70" y="5"/>
                    <a:pt x="71" y="5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8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îs1ïďè"/>
            <p:cNvSpPr/>
            <p:nvPr/>
          </p:nvSpPr>
          <p:spPr bwMode="auto">
            <a:xfrm>
              <a:off x="2232786" y="1337224"/>
              <a:ext cx="219722" cy="794875"/>
            </a:xfrm>
            <a:custGeom>
              <a:avLst/>
              <a:gdLst>
                <a:gd name="T0" fmla="*/ 94 w 129"/>
                <a:gd name="T1" fmla="*/ 461 h 466"/>
                <a:gd name="T2" fmla="*/ 94 w 129"/>
                <a:gd name="T3" fmla="*/ 461 h 466"/>
                <a:gd name="T4" fmla="*/ 49 w 129"/>
                <a:gd name="T5" fmla="*/ 425 h 466"/>
                <a:gd name="T6" fmla="*/ 5 w 129"/>
                <a:gd name="T7" fmla="*/ 268 h 466"/>
                <a:gd name="T8" fmla="*/ 58 w 129"/>
                <a:gd name="T9" fmla="*/ 75 h 466"/>
                <a:gd name="T10" fmla="*/ 100 w 129"/>
                <a:gd name="T11" fmla="*/ 23 h 466"/>
                <a:gd name="T12" fmla="*/ 117 w 129"/>
                <a:gd name="T13" fmla="*/ 10 h 466"/>
                <a:gd name="T14" fmla="*/ 129 w 129"/>
                <a:gd name="T15" fmla="*/ 6 h 466"/>
                <a:gd name="T16" fmla="*/ 129 w 129"/>
                <a:gd name="T17" fmla="*/ 0 h 466"/>
                <a:gd name="T18" fmla="*/ 115 w 129"/>
                <a:gd name="T19" fmla="*/ 5 h 466"/>
                <a:gd name="T20" fmla="*/ 81 w 129"/>
                <a:gd name="T21" fmla="*/ 35 h 466"/>
                <a:gd name="T22" fmla="*/ 0 w 129"/>
                <a:gd name="T23" fmla="*/ 268 h 466"/>
                <a:gd name="T24" fmla="*/ 46 w 129"/>
                <a:gd name="T25" fmla="*/ 429 h 466"/>
                <a:gd name="T26" fmla="*/ 92 w 129"/>
                <a:gd name="T27" fmla="*/ 466 h 466"/>
                <a:gd name="T28" fmla="*/ 94 w 129"/>
                <a:gd name="T29" fmla="*/ 46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466">
                  <a:moveTo>
                    <a:pt x="94" y="461"/>
                  </a:moveTo>
                  <a:cubicBezTo>
                    <a:pt x="94" y="461"/>
                    <a:pt x="94" y="461"/>
                    <a:pt x="94" y="461"/>
                  </a:cubicBezTo>
                  <a:cubicBezTo>
                    <a:pt x="93" y="461"/>
                    <a:pt x="70" y="453"/>
                    <a:pt x="49" y="425"/>
                  </a:cubicBezTo>
                  <a:cubicBezTo>
                    <a:pt x="27" y="397"/>
                    <a:pt x="5" y="349"/>
                    <a:pt x="5" y="268"/>
                  </a:cubicBezTo>
                  <a:cubicBezTo>
                    <a:pt x="5" y="186"/>
                    <a:pt x="30" y="120"/>
                    <a:pt x="58" y="75"/>
                  </a:cubicBezTo>
                  <a:cubicBezTo>
                    <a:pt x="72" y="52"/>
                    <a:pt x="87" y="35"/>
                    <a:pt x="100" y="23"/>
                  </a:cubicBezTo>
                  <a:cubicBezTo>
                    <a:pt x="106" y="17"/>
                    <a:pt x="112" y="13"/>
                    <a:pt x="117" y="10"/>
                  </a:cubicBezTo>
                  <a:cubicBezTo>
                    <a:pt x="123" y="7"/>
                    <a:pt x="127" y="6"/>
                    <a:pt x="129" y="6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0"/>
                    <a:pt x="120" y="2"/>
                    <a:pt x="115" y="5"/>
                  </a:cubicBezTo>
                  <a:cubicBezTo>
                    <a:pt x="105" y="11"/>
                    <a:pt x="93" y="21"/>
                    <a:pt x="81" y="35"/>
                  </a:cubicBezTo>
                  <a:cubicBezTo>
                    <a:pt x="43" y="78"/>
                    <a:pt x="0" y="159"/>
                    <a:pt x="0" y="268"/>
                  </a:cubicBezTo>
                  <a:cubicBezTo>
                    <a:pt x="0" y="351"/>
                    <a:pt x="22" y="400"/>
                    <a:pt x="46" y="429"/>
                  </a:cubicBezTo>
                  <a:cubicBezTo>
                    <a:pt x="69" y="458"/>
                    <a:pt x="92" y="466"/>
                    <a:pt x="92" y="466"/>
                  </a:cubicBezTo>
                  <a:cubicBezTo>
                    <a:pt x="94" y="461"/>
                    <a:pt x="94" y="461"/>
                    <a:pt x="94" y="461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ïṩľíḍé"/>
            <p:cNvSpPr/>
            <p:nvPr/>
          </p:nvSpPr>
          <p:spPr bwMode="auto">
            <a:xfrm>
              <a:off x="2137143" y="1348856"/>
              <a:ext cx="310195" cy="798753"/>
            </a:xfrm>
            <a:custGeom>
              <a:avLst/>
              <a:gdLst>
                <a:gd name="T0" fmla="*/ 182 w 182"/>
                <a:gd name="T1" fmla="*/ 0 h 468"/>
                <a:gd name="T2" fmla="*/ 62 w 182"/>
                <a:gd name="T3" fmla="*/ 67 h 468"/>
                <a:gd name="T4" fmla="*/ 0 w 182"/>
                <a:gd name="T5" fmla="*/ 254 h 468"/>
                <a:gd name="T6" fmla="*/ 64 w 182"/>
                <a:gd name="T7" fmla="*/ 414 h 468"/>
                <a:gd name="T8" fmla="*/ 113 w 182"/>
                <a:gd name="T9" fmla="*/ 450 h 468"/>
                <a:gd name="T10" fmla="*/ 148 w 182"/>
                <a:gd name="T11" fmla="*/ 468 h 468"/>
                <a:gd name="T12" fmla="*/ 150 w 182"/>
                <a:gd name="T13" fmla="*/ 463 h 468"/>
                <a:gd name="T14" fmla="*/ 116 w 182"/>
                <a:gd name="T15" fmla="*/ 445 h 468"/>
                <a:gd name="T16" fmla="*/ 44 w 182"/>
                <a:gd name="T17" fmla="*/ 384 h 468"/>
                <a:gd name="T18" fmla="*/ 5 w 182"/>
                <a:gd name="T19" fmla="*/ 254 h 468"/>
                <a:gd name="T20" fmla="*/ 66 w 182"/>
                <a:gd name="T21" fmla="*/ 70 h 468"/>
                <a:gd name="T22" fmla="*/ 182 w 182"/>
                <a:gd name="T23" fmla="*/ 5 h 468"/>
                <a:gd name="T24" fmla="*/ 182 w 182"/>
                <a:gd name="T2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182" y="0"/>
                  </a:moveTo>
                  <a:cubicBezTo>
                    <a:pt x="143" y="0"/>
                    <a:pt x="98" y="23"/>
                    <a:pt x="62" y="67"/>
                  </a:cubicBezTo>
                  <a:cubicBezTo>
                    <a:pt x="26" y="110"/>
                    <a:pt x="0" y="174"/>
                    <a:pt x="0" y="254"/>
                  </a:cubicBezTo>
                  <a:cubicBezTo>
                    <a:pt x="0" y="332"/>
                    <a:pt x="30" y="382"/>
                    <a:pt x="64" y="414"/>
                  </a:cubicBezTo>
                  <a:cubicBezTo>
                    <a:pt x="81" y="430"/>
                    <a:pt x="98" y="441"/>
                    <a:pt x="113" y="450"/>
                  </a:cubicBezTo>
                  <a:cubicBezTo>
                    <a:pt x="128" y="458"/>
                    <a:pt x="141" y="464"/>
                    <a:pt x="148" y="468"/>
                  </a:cubicBezTo>
                  <a:cubicBezTo>
                    <a:pt x="150" y="463"/>
                    <a:pt x="150" y="463"/>
                    <a:pt x="150" y="463"/>
                  </a:cubicBezTo>
                  <a:cubicBezTo>
                    <a:pt x="143" y="459"/>
                    <a:pt x="131" y="454"/>
                    <a:pt x="116" y="445"/>
                  </a:cubicBezTo>
                  <a:cubicBezTo>
                    <a:pt x="93" y="433"/>
                    <a:pt x="66" y="414"/>
                    <a:pt x="44" y="384"/>
                  </a:cubicBezTo>
                  <a:cubicBezTo>
                    <a:pt x="22" y="353"/>
                    <a:pt x="5" y="312"/>
                    <a:pt x="5" y="254"/>
                  </a:cubicBezTo>
                  <a:cubicBezTo>
                    <a:pt x="5" y="175"/>
                    <a:pt x="31" y="113"/>
                    <a:pt x="66" y="70"/>
                  </a:cubicBezTo>
                  <a:cubicBezTo>
                    <a:pt x="101" y="28"/>
                    <a:pt x="145" y="5"/>
                    <a:pt x="182" y="5"/>
                  </a:cubicBezTo>
                  <a:cubicBezTo>
                    <a:pt x="182" y="0"/>
                    <a:pt x="182" y="0"/>
                    <a:pt x="1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ísḷíḋe"/>
            <p:cNvSpPr/>
            <p:nvPr/>
          </p:nvSpPr>
          <p:spPr bwMode="auto">
            <a:xfrm>
              <a:off x="2062178" y="1332054"/>
              <a:ext cx="345092" cy="803923"/>
            </a:xfrm>
            <a:custGeom>
              <a:avLst/>
              <a:gdLst>
                <a:gd name="T0" fmla="*/ 202 w 202"/>
                <a:gd name="T1" fmla="*/ 0 h 471"/>
                <a:gd name="T2" fmla="*/ 139 w 202"/>
                <a:gd name="T3" fmla="*/ 21 h 471"/>
                <a:gd name="T4" fmla="*/ 44 w 202"/>
                <a:gd name="T5" fmla="*/ 114 h 471"/>
                <a:gd name="T6" fmla="*/ 0 w 202"/>
                <a:gd name="T7" fmla="*/ 247 h 471"/>
                <a:gd name="T8" fmla="*/ 50 w 202"/>
                <a:gd name="T9" fmla="*/ 405 h 471"/>
                <a:gd name="T10" fmla="*/ 183 w 202"/>
                <a:gd name="T11" fmla="*/ 471 h 471"/>
                <a:gd name="T12" fmla="*/ 183 w 202"/>
                <a:gd name="T13" fmla="*/ 466 h 471"/>
                <a:gd name="T14" fmla="*/ 54 w 202"/>
                <a:gd name="T15" fmla="*/ 402 h 471"/>
                <a:gd name="T16" fmla="*/ 5 w 202"/>
                <a:gd name="T17" fmla="*/ 247 h 471"/>
                <a:gd name="T18" fmla="*/ 77 w 202"/>
                <a:gd name="T19" fmla="*/ 81 h 471"/>
                <a:gd name="T20" fmla="*/ 142 w 202"/>
                <a:gd name="T21" fmla="*/ 26 h 471"/>
                <a:gd name="T22" fmla="*/ 202 w 202"/>
                <a:gd name="T23" fmla="*/ 5 h 471"/>
                <a:gd name="T24" fmla="*/ 202 w 202"/>
                <a:gd name="T25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202" y="0"/>
                  </a:moveTo>
                  <a:cubicBezTo>
                    <a:pt x="183" y="0"/>
                    <a:pt x="161" y="8"/>
                    <a:pt x="139" y="21"/>
                  </a:cubicBezTo>
                  <a:cubicBezTo>
                    <a:pt x="105" y="42"/>
                    <a:pt x="71" y="75"/>
                    <a:pt x="44" y="114"/>
                  </a:cubicBezTo>
                  <a:cubicBezTo>
                    <a:pt x="18" y="154"/>
                    <a:pt x="0" y="200"/>
                    <a:pt x="0" y="247"/>
                  </a:cubicBezTo>
                  <a:cubicBezTo>
                    <a:pt x="0" y="308"/>
                    <a:pt x="18" y="364"/>
                    <a:pt x="50" y="405"/>
                  </a:cubicBezTo>
                  <a:cubicBezTo>
                    <a:pt x="82" y="446"/>
                    <a:pt x="128" y="471"/>
                    <a:pt x="183" y="471"/>
                  </a:cubicBezTo>
                  <a:cubicBezTo>
                    <a:pt x="183" y="466"/>
                    <a:pt x="183" y="466"/>
                    <a:pt x="183" y="466"/>
                  </a:cubicBezTo>
                  <a:cubicBezTo>
                    <a:pt x="129" y="466"/>
                    <a:pt x="85" y="441"/>
                    <a:pt x="54" y="402"/>
                  </a:cubicBezTo>
                  <a:cubicBezTo>
                    <a:pt x="23" y="362"/>
                    <a:pt x="5" y="307"/>
                    <a:pt x="5" y="247"/>
                  </a:cubicBezTo>
                  <a:cubicBezTo>
                    <a:pt x="5" y="187"/>
                    <a:pt x="37" y="126"/>
                    <a:pt x="77" y="81"/>
                  </a:cubicBezTo>
                  <a:cubicBezTo>
                    <a:pt x="97" y="58"/>
                    <a:pt x="120" y="39"/>
                    <a:pt x="142" y="26"/>
                  </a:cubicBezTo>
                  <a:cubicBezTo>
                    <a:pt x="163" y="13"/>
                    <a:pt x="185" y="5"/>
                    <a:pt x="202" y="5"/>
                  </a:cubicBezTo>
                  <a:cubicBezTo>
                    <a:pt x="202" y="0"/>
                    <a:pt x="202" y="0"/>
                    <a:pt x="20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i$ļídê"/>
            <p:cNvSpPr/>
            <p:nvPr/>
          </p:nvSpPr>
          <p:spPr bwMode="auto">
            <a:xfrm>
              <a:off x="2456384" y="1342394"/>
              <a:ext cx="122786" cy="798753"/>
            </a:xfrm>
            <a:custGeom>
              <a:avLst/>
              <a:gdLst>
                <a:gd name="T0" fmla="*/ 0 w 72"/>
                <a:gd name="T1" fmla="*/ 4 h 468"/>
                <a:gd name="T2" fmla="*/ 0 w 72"/>
                <a:gd name="T3" fmla="*/ 4 h 468"/>
                <a:gd name="T4" fmla="*/ 66 w 72"/>
                <a:gd name="T5" fmla="*/ 255 h 468"/>
                <a:gd name="T6" fmla="*/ 67 w 72"/>
                <a:gd name="T7" fmla="*/ 273 h 468"/>
                <a:gd name="T8" fmla="*/ 46 w 72"/>
                <a:gd name="T9" fmla="*/ 405 h 468"/>
                <a:gd name="T10" fmla="*/ 26 w 72"/>
                <a:gd name="T11" fmla="*/ 444 h 468"/>
                <a:gd name="T12" fmla="*/ 7 w 72"/>
                <a:gd name="T13" fmla="*/ 464 h 468"/>
                <a:gd name="T14" fmla="*/ 10 w 72"/>
                <a:gd name="T15" fmla="*/ 468 h 468"/>
                <a:gd name="T16" fmla="*/ 31 w 72"/>
                <a:gd name="T17" fmla="*/ 447 h 468"/>
                <a:gd name="T18" fmla="*/ 72 w 72"/>
                <a:gd name="T19" fmla="*/ 273 h 468"/>
                <a:gd name="T20" fmla="*/ 72 w 72"/>
                <a:gd name="T21" fmla="*/ 254 h 468"/>
                <a:gd name="T22" fmla="*/ 3 w 72"/>
                <a:gd name="T23" fmla="*/ 0 h 468"/>
                <a:gd name="T24" fmla="*/ 0 w 72"/>
                <a:gd name="T25" fmla="*/ 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68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60" y="57"/>
                    <a:pt x="66" y="255"/>
                  </a:cubicBezTo>
                  <a:cubicBezTo>
                    <a:pt x="67" y="261"/>
                    <a:pt x="67" y="267"/>
                    <a:pt x="67" y="273"/>
                  </a:cubicBezTo>
                  <a:cubicBezTo>
                    <a:pt x="67" y="328"/>
                    <a:pt x="58" y="372"/>
                    <a:pt x="46" y="405"/>
                  </a:cubicBezTo>
                  <a:cubicBezTo>
                    <a:pt x="40" y="421"/>
                    <a:pt x="33" y="434"/>
                    <a:pt x="26" y="444"/>
                  </a:cubicBezTo>
                  <a:cubicBezTo>
                    <a:pt x="20" y="454"/>
                    <a:pt x="13" y="460"/>
                    <a:pt x="7" y="464"/>
                  </a:cubicBezTo>
                  <a:cubicBezTo>
                    <a:pt x="10" y="468"/>
                    <a:pt x="10" y="468"/>
                    <a:pt x="10" y="468"/>
                  </a:cubicBezTo>
                  <a:cubicBezTo>
                    <a:pt x="17" y="464"/>
                    <a:pt x="24" y="457"/>
                    <a:pt x="31" y="447"/>
                  </a:cubicBezTo>
                  <a:cubicBezTo>
                    <a:pt x="52" y="416"/>
                    <a:pt x="72" y="356"/>
                    <a:pt x="72" y="273"/>
                  </a:cubicBezTo>
                  <a:cubicBezTo>
                    <a:pt x="72" y="267"/>
                    <a:pt x="72" y="261"/>
                    <a:pt x="72" y="254"/>
                  </a:cubicBezTo>
                  <a:cubicBezTo>
                    <a:pt x="65" y="53"/>
                    <a:pt x="4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îśḻiḓè"/>
            <p:cNvSpPr/>
            <p:nvPr/>
          </p:nvSpPr>
          <p:spPr bwMode="auto">
            <a:xfrm>
              <a:off x="2468017" y="1337224"/>
              <a:ext cx="222307" cy="794875"/>
            </a:xfrm>
            <a:custGeom>
              <a:avLst/>
              <a:gdLst>
                <a:gd name="T0" fmla="*/ 37 w 130"/>
                <a:gd name="T1" fmla="*/ 466 h 466"/>
                <a:gd name="T2" fmla="*/ 84 w 130"/>
                <a:gd name="T3" fmla="*/ 429 h 466"/>
                <a:gd name="T4" fmla="*/ 130 w 130"/>
                <a:gd name="T5" fmla="*/ 268 h 466"/>
                <a:gd name="T6" fmla="*/ 76 w 130"/>
                <a:gd name="T7" fmla="*/ 72 h 466"/>
                <a:gd name="T8" fmla="*/ 33 w 130"/>
                <a:gd name="T9" fmla="*/ 19 h 466"/>
                <a:gd name="T10" fmla="*/ 15 w 130"/>
                <a:gd name="T11" fmla="*/ 5 h 466"/>
                <a:gd name="T12" fmla="*/ 0 w 130"/>
                <a:gd name="T13" fmla="*/ 0 h 466"/>
                <a:gd name="T14" fmla="*/ 0 w 130"/>
                <a:gd name="T15" fmla="*/ 6 h 466"/>
                <a:gd name="T16" fmla="*/ 12 w 130"/>
                <a:gd name="T17" fmla="*/ 10 h 466"/>
                <a:gd name="T18" fmla="*/ 45 w 130"/>
                <a:gd name="T19" fmla="*/ 39 h 466"/>
                <a:gd name="T20" fmla="*/ 125 w 130"/>
                <a:gd name="T21" fmla="*/ 268 h 466"/>
                <a:gd name="T22" fmla="*/ 80 w 130"/>
                <a:gd name="T23" fmla="*/ 426 h 466"/>
                <a:gd name="T24" fmla="*/ 49 w 130"/>
                <a:gd name="T25" fmla="*/ 454 h 466"/>
                <a:gd name="T26" fmla="*/ 39 w 130"/>
                <a:gd name="T27" fmla="*/ 460 h 466"/>
                <a:gd name="T28" fmla="*/ 37 w 130"/>
                <a:gd name="T29" fmla="*/ 461 h 466"/>
                <a:gd name="T30" fmla="*/ 36 w 130"/>
                <a:gd name="T31" fmla="*/ 461 h 466"/>
                <a:gd name="T32" fmla="*/ 36 w 130"/>
                <a:gd name="T33" fmla="*/ 461 h 466"/>
                <a:gd name="T34" fmla="*/ 36 w 130"/>
                <a:gd name="T35" fmla="*/ 461 h 466"/>
                <a:gd name="T36" fmla="*/ 37 w 130"/>
                <a:gd name="T37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466">
                  <a:moveTo>
                    <a:pt x="37" y="466"/>
                  </a:moveTo>
                  <a:cubicBezTo>
                    <a:pt x="38" y="466"/>
                    <a:pt x="61" y="458"/>
                    <a:pt x="84" y="429"/>
                  </a:cubicBezTo>
                  <a:cubicBezTo>
                    <a:pt x="107" y="400"/>
                    <a:pt x="130" y="351"/>
                    <a:pt x="130" y="268"/>
                  </a:cubicBezTo>
                  <a:cubicBezTo>
                    <a:pt x="130" y="185"/>
                    <a:pt x="105" y="118"/>
                    <a:pt x="76" y="72"/>
                  </a:cubicBezTo>
                  <a:cubicBezTo>
                    <a:pt x="62" y="49"/>
                    <a:pt x="47" y="31"/>
                    <a:pt x="33" y="19"/>
                  </a:cubicBezTo>
                  <a:cubicBezTo>
                    <a:pt x="27" y="13"/>
                    <a:pt x="20" y="9"/>
                    <a:pt x="15" y="5"/>
                  </a:cubicBezTo>
                  <a:cubicBezTo>
                    <a:pt x="9" y="2"/>
                    <a:pt x="4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7" y="7"/>
                    <a:pt x="12" y="10"/>
                  </a:cubicBezTo>
                  <a:cubicBezTo>
                    <a:pt x="21" y="15"/>
                    <a:pt x="33" y="25"/>
                    <a:pt x="45" y="39"/>
                  </a:cubicBezTo>
                  <a:cubicBezTo>
                    <a:pt x="82" y="81"/>
                    <a:pt x="125" y="160"/>
                    <a:pt x="125" y="268"/>
                  </a:cubicBezTo>
                  <a:cubicBezTo>
                    <a:pt x="125" y="350"/>
                    <a:pt x="102" y="398"/>
                    <a:pt x="80" y="426"/>
                  </a:cubicBezTo>
                  <a:cubicBezTo>
                    <a:pt x="69" y="440"/>
                    <a:pt x="58" y="449"/>
                    <a:pt x="49" y="454"/>
                  </a:cubicBezTo>
                  <a:cubicBezTo>
                    <a:pt x="45" y="457"/>
                    <a:pt x="42" y="459"/>
                    <a:pt x="39" y="460"/>
                  </a:cubicBezTo>
                  <a:cubicBezTo>
                    <a:pt x="38" y="460"/>
                    <a:pt x="37" y="461"/>
                    <a:pt x="37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7" y="466"/>
                    <a:pt x="37" y="466"/>
                    <a:pt x="37" y="46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išľîdé"/>
            <p:cNvSpPr/>
            <p:nvPr/>
          </p:nvSpPr>
          <p:spPr bwMode="auto">
            <a:xfrm>
              <a:off x="2473187" y="1348856"/>
              <a:ext cx="311488" cy="798753"/>
            </a:xfrm>
            <a:custGeom>
              <a:avLst/>
              <a:gdLst>
                <a:gd name="T0" fmla="*/ 0 w 182"/>
                <a:gd name="T1" fmla="*/ 5 h 468"/>
                <a:gd name="T2" fmla="*/ 116 w 182"/>
                <a:gd name="T3" fmla="*/ 70 h 468"/>
                <a:gd name="T4" fmla="*/ 177 w 182"/>
                <a:gd name="T5" fmla="*/ 254 h 468"/>
                <a:gd name="T6" fmla="*/ 115 w 182"/>
                <a:gd name="T7" fmla="*/ 410 h 468"/>
                <a:gd name="T8" fmla="*/ 67 w 182"/>
                <a:gd name="T9" fmla="*/ 445 h 468"/>
                <a:gd name="T10" fmla="*/ 32 w 182"/>
                <a:gd name="T11" fmla="*/ 463 h 468"/>
                <a:gd name="T12" fmla="*/ 35 w 182"/>
                <a:gd name="T13" fmla="*/ 468 h 468"/>
                <a:gd name="T14" fmla="*/ 69 w 182"/>
                <a:gd name="T15" fmla="*/ 450 h 468"/>
                <a:gd name="T16" fmla="*/ 143 w 182"/>
                <a:gd name="T17" fmla="*/ 387 h 468"/>
                <a:gd name="T18" fmla="*/ 182 w 182"/>
                <a:gd name="T19" fmla="*/ 254 h 468"/>
                <a:gd name="T20" fmla="*/ 120 w 182"/>
                <a:gd name="T21" fmla="*/ 67 h 468"/>
                <a:gd name="T22" fmla="*/ 0 w 182"/>
                <a:gd name="T23" fmla="*/ 0 h 468"/>
                <a:gd name="T24" fmla="*/ 0 w 182"/>
                <a:gd name="T25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0" y="5"/>
                  </a:moveTo>
                  <a:cubicBezTo>
                    <a:pt x="37" y="5"/>
                    <a:pt x="81" y="28"/>
                    <a:pt x="116" y="70"/>
                  </a:cubicBezTo>
                  <a:cubicBezTo>
                    <a:pt x="151" y="113"/>
                    <a:pt x="177" y="175"/>
                    <a:pt x="177" y="254"/>
                  </a:cubicBezTo>
                  <a:cubicBezTo>
                    <a:pt x="177" y="331"/>
                    <a:pt x="148" y="379"/>
                    <a:pt x="115" y="410"/>
                  </a:cubicBezTo>
                  <a:cubicBezTo>
                    <a:pt x="99" y="426"/>
                    <a:pt x="82" y="437"/>
                    <a:pt x="67" y="445"/>
                  </a:cubicBezTo>
                  <a:cubicBezTo>
                    <a:pt x="52" y="454"/>
                    <a:pt x="39" y="459"/>
                    <a:pt x="32" y="463"/>
                  </a:cubicBezTo>
                  <a:cubicBezTo>
                    <a:pt x="35" y="468"/>
                    <a:pt x="35" y="468"/>
                    <a:pt x="35" y="468"/>
                  </a:cubicBezTo>
                  <a:cubicBezTo>
                    <a:pt x="42" y="464"/>
                    <a:pt x="54" y="458"/>
                    <a:pt x="69" y="450"/>
                  </a:cubicBezTo>
                  <a:cubicBezTo>
                    <a:pt x="92" y="437"/>
                    <a:pt x="120" y="418"/>
                    <a:pt x="143" y="387"/>
                  </a:cubicBezTo>
                  <a:cubicBezTo>
                    <a:pt x="165" y="355"/>
                    <a:pt x="182" y="313"/>
                    <a:pt x="182" y="254"/>
                  </a:cubicBezTo>
                  <a:cubicBezTo>
                    <a:pt x="182" y="174"/>
                    <a:pt x="156" y="110"/>
                    <a:pt x="120" y="67"/>
                  </a:cubicBezTo>
                  <a:cubicBezTo>
                    <a:pt x="85" y="23"/>
                    <a:pt x="39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3" name="íṥľîdê"/>
            <p:cNvSpPr/>
            <p:nvPr/>
          </p:nvSpPr>
          <p:spPr bwMode="auto">
            <a:xfrm>
              <a:off x="2515839" y="1332054"/>
              <a:ext cx="345092" cy="803923"/>
            </a:xfrm>
            <a:custGeom>
              <a:avLst/>
              <a:gdLst>
                <a:gd name="T0" fmla="*/ 0 w 202"/>
                <a:gd name="T1" fmla="*/ 5 h 471"/>
                <a:gd name="T2" fmla="*/ 60 w 202"/>
                <a:gd name="T3" fmla="*/ 26 h 471"/>
                <a:gd name="T4" fmla="*/ 153 w 202"/>
                <a:gd name="T5" fmla="*/ 117 h 471"/>
                <a:gd name="T6" fmla="*/ 196 w 202"/>
                <a:gd name="T7" fmla="*/ 247 h 471"/>
                <a:gd name="T8" fmla="*/ 148 w 202"/>
                <a:gd name="T9" fmla="*/ 402 h 471"/>
                <a:gd name="T10" fmla="*/ 19 w 202"/>
                <a:gd name="T11" fmla="*/ 466 h 471"/>
                <a:gd name="T12" fmla="*/ 19 w 202"/>
                <a:gd name="T13" fmla="*/ 471 h 471"/>
                <a:gd name="T14" fmla="*/ 152 w 202"/>
                <a:gd name="T15" fmla="*/ 405 h 471"/>
                <a:gd name="T16" fmla="*/ 202 w 202"/>
                <a:gd name="T17" fmla="*/ 247 h 471"/>
                <a:gd name="T18" fmla="*/ 128 w 202"/>
                <a:gd name="T19" fmla="*/ 77 h 471"/>
                <a:gd name="T20" fmla="*/ 63 w 202"/>
                <a:gd name="T21" fmla="*/ 21 h 471"/>
                <a:gd name="T22" fmla="*/ 0 w 202"/>
                <a:gd name="T23" fmla="*/ 0 h 471"/>
                <a:gd name="T24" fmla="*/ 0 w 202"/>
                <a:gd name="T25" fmla="*/ 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0" y="5"/>
                  </a:moveTo>
                  <a:cubicBezTo>
                    <a:pt x="17" y="5"/>
                    <a:pt x="38" y="13"/>
                    <a:pt x="60" y="26"/>
                  </a:cubicBezTo>
                  <a:cubicBezTo>
                    <a:pt x="93" y="46"/>
                    <a:pt x="127" y="78"/>
                    <a:pt x="153" y="117"/>
                  </a:cubicBezTo>
                  <a:cubicBezTo>
                    <a:pt x="179" y="156"/>
                    <a:pt x="196" y="202"/>
                    <a:pt x="196" y="247"/>
                  </a:cubicBezTo>
                  <a:cubicBezTo>
                    <a:pt x="196" y="307"/>
                    <a:pt x="179" y="362"/>
                    <a:pt x="148" y="402"/>
                  </a:cubicBezTo>
                  <a:cubicBezTo>
                    <a:pt x="116" y="441"/>
                    <a:pt x="72" y="466"/>
                    <a:pt x="19" y="466"/>
                  </a:cubicBezTo>
                  <a:cubicBezTo>
                    <a:pt x="19" y="471"/>
                    <a:pt x="19" y="471"/>
                    <a:pt x="19" y="471"/>
                  </a:cubicBezTo>
                  <a:cubicBezTo>
                    <a:pt x="74" y="471"/>
                    <a:pt x="120" y="446"/>
                    <a:pt x="152" y="405"/>
                  </a:cubicBezTo>
                  <a:cubicBezTo>
                    <a:pt x="184" y="364"/>
                    <a:pt x="202" y="308"/>
                    <a:pt x="202" y="247"/>
                  </a:cubicBezTo>
                  <a:cubicBezTo>
                    <a:pt x="202" y="185"/>
                    <a:pt x="169" y="123"/>
                    <a:pt x="128" y="77"/>
                  </a:cubicBezTo>
                  <a:cubicBezTo>
                    <a:pt x="108" y="54"/>
                    <a:pt x="85" y="35"/>
                    <a:pt x="63" y="21"/>
                  </a:cubicBezTo>
                  <a:cubicBezTo>
                    <a:pt x="40" y="8"/>
                    <a:pt x="18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27" name="任意多边形 10"/>
          <p:cNvSpPr/>
          <p:nvPr/>
        </p:nvSpPr>
        <p:spPr>
          <a:xfrm flipV="1">
            <a:off x="7603120" y="2826167"/>
            <a:ext cx="2127884" cy="2082736"/>
          </a:xfrm>
          <a:custGeom>
            <a:avLst/>
            <a:gdLst>
              <a:gd name="connsiteX0" fmla="*/ 2010061 w 2127884"/>
              <a:gd name="connsiteY0" fmla="*/ 1376648 h 2082736"/>
              <a:gd name="connsiteX1" fmla="*/ 1600295 w 2127884"/>
              <a:gd name="connsiteY1" fmla="*/ 1376648 h 2082736"/>
              <a:gd name="connsiteX2" fmla="*/ 1081088 w 2127884"/>
              <a:gd name="connsiteY2" fmla="*/ 1376648 h 2082736"/>
              <a:gd name="connsiteX3" fmla="*/ 782574 w 2127884"/>
              <a:gd name="connsiteY3" fmla="*/ 1376648 h 2082736"/>
              <a:gd name="connsiteX4" fmla="*/ 716185 w 2127884"/>
              <a:gd name="connsiteY4" fmla="*/ 1270826 h 2082736"/>
              <a:gd name="connsiteX5" fmla="*/ 782669 w 2127884"/>
              <a:gd name="connsiteY5" fmla="*/ 1165003 h 2082736"/>
              <a:gd name="connsiteX6" fmla="*/ 1430369 w 2127884"/>
              <a:gd name="connsiteY6" fmla="*/ 1165003 h 2082736"/>
              <a:gd name="connsiteX7" fmla="*/ 1670018 w 2127884"/>
              <a:gd name="connsiteY7" fmla="*/ 1165003 h 2082736"/>
              <a:gd name="connsiteX8" fmla="*/ 1763839 w 2127884"/>
              <a:gd name="connsiteY8" fmla="*/ 1165003 h 2082736"/>
              <a:gd name="connsiteX9" fmla="*/ 1881759 w 2127884"/>
              <a:gd name="connsiteY9" fmla="*/ 1041463 h 2082736"/>
              <a:gd name="connsiteX10" fmla="*/ 1763839 w 2127884"/>
              <a:gd name="connsiteY10" fmla="*/ 917924 h 2082736"/>
              <a:gd name="connsiteX11" fmla="*/ 1348931 w 2127884"/>
              <a:gd name="connsiteY11" fmla="*/ 917924 h 2082736"/>
              <a:gd name="connsiteX12" fmla="*/ 1109281 w 2127884"/>
              <a:gd name="connsiteY12" fmla="*/ 917924 h 2082736"/>
              <a:gd name="connsiteX13" fmla="*/ 1099661 w 2127884"/>
              <a:gd name="connsiteY13" fmla="*/ 917924 h 2082736"/>
              <a:gd name="connsiteX14" fmla="*/ 999458 w 2127884"/>
              <a:gd name="connsiteY14" fmla="*/ 812006 h 2082736"/>
              <a:gd name="connsiteX15" fmla="*/ 1099661 w 2127884"/>
              <a:gd name="connsiteY15" fmla="*/ 706088 h 2082736"/>
              <a:gd name="connsiteX16" fmla="*/ 1104995 w 2127884"/>
              <a:gd name="connsiteY16" fmla="*/ 706088 h 2082736"/>
              <a:gd name="connsiteX17" fmla="*/ 1670114 w 2127884"/>
              <a:gd name="connsiteY17" fmla="*/ 706088 h 2082736"/>
              <a:gd name="connsiteX18" fmla="*/ 1964341 w 2127884"/>
              <a:gd name="connsiteY18" fmla="*/ 706088 h 2082736"/>
              <a:gd name="connsiteX19" fmla="*/ 2082260 w 2127884"/>
              <a:gd name="connsiteY19" fmla="*/ 582549 h 2082736"/>
              <a:gd name="connsiteX20" fmla="*/ 1964341 w 2127884"/>
              <a:gd name="connsiteY20" fmla="*/ 459010 h 2082736"/>
              <a:gd name="connsiteX21" fmla="*/ 1781175 w 2127884"/>
              <a:gd name="connsiteY21" fmla="*/ 459010 h 2082736"/>
              <a:gd name="connsiteX22" fmla="*/ 1576197 w 2127884"/>
              <a:gd name="connsiteY22" fmla="*/ 459010 h 2082736"/>
              <a:gd name="connsiteX23" fmla="*/ 1447705 w 2127884"/>
              <a:gd name="connsiteY23" fmla="*/ 459010 h 2082736"/>
              <a:gd name="connsiteX24" fmla="*/ 1347502 w 2127884"/>
              <a:gd name="connsiteY24" fmla="*/ 353092 h 2082736"/>
              <a:gd name="connsiteX25" fmla="*/ 1447705 w 2127884"/>
              <a:gd name="connsiteY25" fmla="*/ 247174 h 2082736"/>
              <a:gd name="connsiteX26" fmla="*/ 1589246 w 2127884"/>
              <a:gd name="connsiteY26" fmla="*/ 247174 h 2082736"/>
              <a:gd name="connsiteX27" fmla="*/ 1755648 w 2127884"/>
              <a:gd name="connsiteY27" fmla="*/ 247174 h 2082736"/>
              <a:gd name="connsiteX28" fmla="*/ 1766221 w 2127884"/>
              <a:gd name="connsiteY28" fmla="*/ 247174 h 2082736"/>
              <a:gd name="connsiteX29" fmla="*/ 1839849 w 2127884"/>
              <a:gd name="connsiteY29" fmla="*/ 247174 h 2082736"/>
              <a:gd name="connsiteX30" fmla="*/ 1957768 w 2127884"/>
              <a:gd name="connsiteY30" fmla="*/ 123634 h 2082736"/>
              <a:gd name="connsiteX31" fmla="*/ 1839563 w 2127884"/>
              <a:gd name="connsiteY31" fmla="*/ 0 h 2082736"/>
              <a:gd name="connsiteX32" fmla="*/ 1755362 w 2127884"/>
              <a:gd name="connsiteY32" fmla="*/ 0 h 2082736"/>
              <a:gd name="connsiteX33" fmla="*/ 1517237 w 2127884"/>
              <a:gd name="connsiteY33" fmla="*/ 0 h 2082736"/>
              <a:gd name="connsiteX34" fmla="*/ 1508379 w 2127884"/>
              <a:gd name="connsiteY34" fmla="*/ 8858 h 2082736"/>
              <a:gd name="connsiteX35" fmla="*/ 1517237 w 2127884"/>
              <a:gd name="connsiteY35" fmla="*/ 17717 h 2082736"/>
              <a:gd name="connsiteX36" fmla="*/ 1755362 w 2127884"/>
              <a:gd name="connsiteY36" fmla="*/ 17717 h 2082736"/>
              <a:gd name="connsiteX37" fmla="*/ 1855565 w 2127884"/>
              <a:gd name="connsiteY37" fmla="*/ 123634 h 2082736"/>
              <a:gd name="connsiteX38" fmla="*/ 1755362 w 2127884"/>
              <a:gd name="connsiteY38" fmla="*/ 229553 h 2082736"/>
              <a:gd name="connsiteX39" fmla="*/ 1588961 w 2127884"/>
              <a:gd name="connsiteY39" fmla="*/ 229553 h 2082736"/>
              <a:gd name="connsiteX40" fmla="*/ 1447419 w 2127884"/>
              <a:gd name="connsiteY40" fmla="*/ 229553 h 2082736"/>
              <a:gd name="connsiteX41" fmla="*/ 1329499 w 2127884"/>
              <a:gd name="connsiteY41" fmla="*/ 353092 h 2082736"/>
              <a:gd name="connsiteX42" fmla="*/ 1447419 w 2127884"/>
              <a:gd name="connsiteY42" fmla="*/ 476631 h 2082736"/>
              <a:gd name="connsiteX43" fmla="*/ 1575911 w 2127884"/>
              <a:gd name="connsiteY43" fmla="*/ 476631 h 2082736"/>
              <a:gd name="connsiteX44" fmla="*/ 1780889 w 2127884"/>
              <a:gd name="connsiteY44" fmla="*/ 476631 h 2082736"/>
              <a:gd name="connsiteX45" fmla="*/ 1922526 w 2127884"/>
              <a:gd name="connsiteY45" fmla="*/ 476631 h 2082736"/>
              <a:gd name="connsiteX46" fmla="*/ 1989011 w 2127884"/>
              <a:gd name="connsiteY46" fmla="*/ 582454 h 2082736"/>
              <a:gd name="connsiteX47" fmla="*/ 1922526 w 2127884"/>
              <a:gd name="connsiteY47" fmla="*/ 688277 h 2082736"/>
              <a:gd name="connsiteX48" fmla="*/ 1669923 w 2127884"/>
              <a:gd name="connsiteY48" fmla="*/ 688277 h 2082736"/>
              <a:gd name="connsiteX49" fmla="*/ 1104805 w 2127884"/>
              <a:gd name="connsiteY49" fmla="*/ 688277 h 2082736"/>
              <a:gd name="connsiteX50" fmla="*/ 1099471 w 2127884"/>
              <a:gd name="connsiteY50" fmla="*/ 688277 h 2082736"/>
              <a:gd name="connsiteX51" fmla="*/ 1015270 w 2127884"/>
              <a:gd name="connsiteY51" fmla="*/ 688277 h 2082736"/>
              <a:gd name="connsiteX52" fmla="*/ 897350 w 2127884"/>
              <a:gd name="connsiteY52" fmla="*/ 811816 h 2082736"/>
              <a:gd name="connsiteX53" fmla="*/ 1015270 w 2127884"/>
              <a:gd name="connsiteY53" fmla="*/ 935355 h 2082736"/>
              <a:gd name="connsiteX54" fmla="*/ 1099471 w 2127884"/>
              <a:gd name="connsiteY54" fmla="*/ 935355 h 2082736"/>
              <a:gd name="connsiteX55" fmla="*/ 1109091 w 2127884"/>
              <a:gd name="connsiteY55" fmla="*/ 935355 h 2082736"/>
              <a:gd name="connsiteX56" fmla="*/ 1348740 w 2127884"/>
              <a:gd name="connsiteY56" fmla="*/ 935355 h 2082736"/>
              <a:gd name="connsiteX57" fmla="*/ 1763649 w 2127884"/>
              <a:gd name="connsiteY57" fmla="*/ 935355 h 2082736"/>
              <a:gd name="connsiteX58" fmla="*/ 1863852 w 2127884"/>
              <a:gd name="connsiteY58" fmla="*/ 1041273 h 2082736"/>
              <a:gd name="connsiteX59" fmla="*/ 1763649 w 2127884"/>
              <a:gd name="connsiteY59" fmla="*/ 1147191 h 2082736"/>
              <a:gd name="connsiteX60" fmla="*/ 1669828 w 2127884"/>
              <a:gd name="connsiteY60" fmla="*/ 1147191 h 2082736"/>
              <a:gd name="connsiteX61" fmla="*/ 1430179 w 2127884"/>
              <a:gd name="connsiteY61" fmla="*/ 1147191 h 2082736"/>
              <a:gd name="connsiteX62" fmla="*/ 740950 w 2127884"/>
              <a:gd name="connsiteY62" fmla="*/ 1147191 h 2082736"/>
              <a:gd name="connsiteX63" fmla="*/ 623030 w 2127884"/>
              <a:gd name="connsiteY63" fmla="*/ 1270730 h 2082736"/>
              <a:gd name="connsiteX64" fmla="*/ 740950 w 2127884"/>
              <a:gd name="connsiteY64" fmla="*/ 1394270 h 2082736"/>
              <a:gd name="connsiteX65" fmla="*/ 1081088 w 2127884"/>
              <a:gd name="connsiteY65" fmla="*/ 1394270 h 2082736"/>
              <a:gd name="connsiteX66" fmla="*/ 1600295 w 2127884"/>
              <a:gd name="connsiteY66" fmla="*/ 1394270 h 2082736"/>
              <a:gd name="connsiteX67" fmla="*/ 2010061 w 2127884"/>
              <a:gd name="connsiteY67" fmla="*/ 1394270 h 2082736"/>
              <a:gd name="connsiteX68" fmla="*/ 2110264 w 2127884"/>
              <a:gd name="connsiteY68" fmla="*/ 1500188 h 2082736"/>
              <a:gd name="connsiteX69" fmla="*/ 2010061 w 2127884"/>
              <a:gd name="connsiteY69" fmla="*/ 1606106 h 2082736"/>
              <a:gd name="connsiteX70" fmla="*/ 1359122 w 2127884"/>
              <a:gd name="connsiteY70" fmla="*/ 1606106 h 2082736"/>
              <a:gd name="connsiteX71" fmla="*/ 1150715 w 2127884"/>
              <a:gd name="connsiteY71" fmla="*/ 1606106 h 2082736"/>
              <a:gd name="connsiteX72" fmla="*/ 499777 w 2127884"/>
              <a:gd name="connsiteY72" fmla="*/ 1606106 h 2082736"/>
              <a:gd name="connsiteX73" fmla="*/ 381857 w 2127884"/>
              <a:gd name="connsiteY73" fmla="*/ 1729645 h 2082736"/>
              <a:gd name="connsiteX74" fmla="*/ 499777 w 2127884"/>
              <a:gd name="connsiteY74" fmla="*/ 1853184 h 2082736"/>
              <a:gd name="connsiteX75" fmla="*/ 550545 w 2127884"/>
              <a:gd name="connsiteY75" fmla="*/ 1853184 h 2082736"/>
              <a:gd name="connsiteX76" fmla="*/ 799909 w 2127884"/>
              <a:gd name="connsiteY76" fmla="*/ 1853184 h 2082736"/>
              <a:gd name="connsiteX77" fmla="*/ 900113 w 2127884"/>
              <a:gd name="connsiteY77" fmla="*/ 1959102 h 2082736"/>
              <a:gd name="connsiteX78" fmla="*/ 799909 w 2127884"/>
              <a:gd name="connsiteY78" fmla="*/ 2065020 h 2082736"/>
              <a:gd name="connsiteX79" fmla="*/ 8858 w 2127884"/>
              <a:gd name="connsiteY79" fmla="*/ 2065020 h 2082736"/>
              <a:gd name="connsiteX80" fmla="*/ 0 w 2127884"/>
              <a:gd name="connsiteY80" fmla="*/ 2073878 h 2082736"/>
              <a:gd name="connsiteX81" fmla="*/ 8858 w 2127884"/>
              <a:gd name="connsiteY81" fmla="*/ 2082737 h 2082736"/>
              <a:gd name="connsiteX82" fmla="*/ 799814 w 2127884"/>
              <a:gd name="connsiteY82" fmla="*/ 2082737 h 2082736"/>
              <a:gd name="connsiteX83" fmla="*/ 884015 w 2127884"/>
              <a:gd name="connsiteY83" fmla="*/ 2082737 h 2082736"/>
              <a:gd name="connsiteX84" fmla="*/ 1001935 w 2127884"/>
              <a:gd name="connsiteY84" fmla="*/ 1959197 h 2082736"/>
              <a:gd name="connsiteX85" fmla="*/ 884015 w 2127884"/>
              <a:gd name="connsiteY85" fmla="*/ 1835658 h 2082736"/>
              <a:gd name="connsiteX86" fmla="*/ 833247 w 2127884"/>
              <a:gd name="connsiteY86" fmla="*/ 1835658 h 2082736"/>
              <a:gd name="connsiteX87" fmla="*/ 799814 w 2127884"/>
              <a:gd name="connsiteY87" fmla="*/ 1835658 h 2082736"/>
              <a:gd name="connsiteX88" fmla="*/ 550450 w 2127884"/>
              <a:gd name="connsiteY88" fmla="*/ 1835658 h 2082736"/>
              <a:gd name="connsiteX89" fmla="*/ 499681 w 2127884"/>
              <a:gd name="connsiteY89" fmla="*/ 1835658 h 2082736"/>
              <a:gd name="connsiteX90" fmla="*/ 399479 w 2127884"/>
              <a:gd name="connsiteY90" fmla="*/ 1729740 h 2082736"/>
              <a:gd name="connsiteX91" fmla="*/ 499681 w 2127884"/>
              <a:gd name="connsiteY91" fmla="*/ 1623822 h 2082736"/>
              <a:gd name="connsiteX92" fmla="*/ 1150620 w 2127884"/>
              <a:gd name="connsiteY92" fmla="*/ 1623822 h 2082736"/>
              <a:gd name="connsiteX93" fmla="*/ 1359027 w 2127884"/>
              <a:gd name="connsiteY93" fmla="*/ 1623822 h 2082736"/>
              <a:gd name="connsiteX94" fmla="*/ 2009965 w 2127884"/>
              <a:gd name="connsiteY94" fmla="*/ 1623822 h 2082736"/>
              <a:gd name="connsiteX95" fmla="*/ 2127885 w 2127884"/>
              <a:gd name="connsiteY95" fmla="*/ 1500283 h 2082736"/>
              <a:gd name="connsiteX96" fmla="*/ 2010061 w 2127884"/>
              <a:gd name="connsiteY96" fmla="*/ 1376648 h 2082736"/>
              <a:gd name="connsiteX97" fmla="*/ 1873282 w 2127884"/>
              <a:gd name="connsiteY97" fmla="*/ 123539 h 2082736"/>
              <a:gd name="connsiteX98" fmla="*/ 1817465 w 2127884"/>
              <a:gd name="connsiteY98" fmla="*/ 17621 h 2082736"/>
              <a:gd name="connsiteX99" fmla="*/ 1839563 w 2127884"/>
              <a:gd name="connsiteY99" fmla="*/ 17621 h 2082736"/>
              <a:gd name="connsiteX100" fmla="*/ 1939766 w 2127884"/>
              <a:gd name="connsiteY100" fmla="*/ 123539 h 2082736"/>
              <a:gd name="connsiteX101" fmla="*/ 1839563 w 2127884"/>
              <a:gd name="connsiteY101" fmla="*/ 229457 h 2082736"/>
              <a:gd name="connsiteX102" fmla="*/ 1817465 w 2127884"/>
              <a:gd name="connsiteY102" fmla="*/ 229457 h 2082736"/>
              <a:gd name="connsiteX103" fmla="*/ 1873282 w 2127884"/>
              <a:gd name="connsiteY103" fmla="*/ 123539 h 2082736"/>
              <a:gd name="connsiteX104" fmla="*/ 1015365 w 2127884"/>
              <a:gd name="connsiteY104" fmla="*/ 917734 h 2082736"/>
              <a:gd name="connsiteX105" fmla="*/ 915162 w 2127884"/>
              <a:gd name="connsiteY105" fmla="*/ 811816 h 2082736"/>
              <a:gd name="connsiteX106" fmla="*/ 1015365 w 2127884"/>
              <a:gd name="connsiteY106" fmla="*/ 705898 h 2082736"/>
              <a:gd name="connsiteX107" fmla="*/ 1037463 w 2127884"/>
              <a:gd name="connsiteY107" fmla="*/ 705898 h 2082736"/>
              <a:gd name="connsiteX108" fmla="*/ 981647 w 2127884"/>
              <a:gd name="connsiteY108" fmla="*/ 811816 h 2082736"/>
              <a:gd name="connsiteX109" fmla="*/ 1037463 w 2127884"/>
              <a:gd name="connsiteY109" fmla="*/ 917734 h 2082736"/>
              <a:gd name="connsiteX110" fmla="*/ 1015365 w 2127884"/>
              <a:gd name="connsiteY110" fmla="*/ 917734 h 2082736"/>
              <a:gd name="connsiteX111" fmla="*/ 884015 w 2127884"/>
              <a:gd name="connsiteY111" fmla="*/ 1853184 h 2082736"/>
              <a:gd name="connsiteX112" fmla="*/ 984218 w 2127884"/>
              <a:gd name="connsiteY112" fmla="*/ 1959102 h 2082736"/>
              <a:gd name="connsiteX113" fmla="*/ 884015 w 2127884"/>
              <a:gd name="connsiteY113" fmla="*/ 2065020 h 2082736"/>
              <a:gd name="connsiteX114" fmla="*/ 861917 w 2127884"/>
              <a:gd name="connsiteY114" fmla="*/ 2065020 h 2082736"/>
              <a:gd name="connsiteX115" fmla="*/ 917734 w 2127884"/>
              <a:gd name="connsiteY115" fmla="*/ 1959102 h 2082736"/>
              <a:gd name="connsiteX116" fmla="*/ 861917 w 2127884"/>
              <a:gd name="connsiteY116" fmla="*/ 1853184 h 2082736"/>
              <a:gd name="connsiteX117" fmla="*/ 884015 w 2127884"/>
              <a:gd name="connsiteY117" fmla="*/ 1853184 h 20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127884" h="2082736">
                <a:moveTo>
                  <a:pt x="2010061" y="1376648"/>
                </a:moveTo>
                <a:lnTo>
                  <a:pt x="1600295" y="1376648"/>
                </a:lnTo>
                <a:lnTo>
                  <a:pt x="1081088" y="1376648"/>
                </a:lnTo>
                <a:lnTo>
                  <a:pt x="782574" y="1376648"/>
                </a:lnTo>
                <a:cubicBezTo>
                  <a:pt x="741331" y="1358551"/>
                  <a:pt x="716185" y="1315022"/>
                  <a:pt x="716185" y="1270826"/>
                </a:cubicBezTo>
                <a:cubicBezTo>
                  <a:pt x="716185" y="1226534"/>
                  <a:pt x="741331" y="1183100"/>
                  <a:pt x="782669" y="1165003"/>
                </a:cubicBezTo>
                <a:lnTo>
                  <a:pt x="1430369" y="1165003"/>
                </a:lnTo>
                <a:lnTo>
                  <a:pt x="1670018" y="1165003"/>
                </a:lnTo>
                <a:lnTo>
                  <a:pt x="1763839" y="1165003"/>
                </a:lnTo>
                <a:cubicBezTo>
                  <a:pt x="1837658" y="1165003"/>
                  <a:pt x="1881759" y="1102138"/>
                  <a:pt x="1881759" y="1041463"/>
                </a:cubicBezTo>
                <a:cubicBezTo>
                  <a:pt x="1881759" y="980694"/>
                  <a:pt x="1837658" y="917924"/>
                  <a:pt x="1763839" y="917924"/>
                </a:cubicBezTo>
                <a:lnTo>
                  <a:pt x="1348931" y="917924"/>
                </a:lnTo>
                <a:lnTo>
                  <a:pt x="1109281" y="917924"/>
                </a:lnTo>
                <a:lnTo>
                  <a:pt x="1099661" y="917924"/>
                </a:lnTo>
                <a:cubicBezTo>
                  <a:pt x="1036987" y="917924"/>
                  <a:pt x="999458" y="864108"/>
                  <a:pt x="999458" y="812006"/>
                </a:cubicBezTo>
                <a:cubicBezTo>
                  <a:pt x="999458" y="760000"/>
                  <a:pt x="1036891" y="706088"/>
                  <a:pt x="1099661" y="706088"/>
                </a:cubicBezTo>
                <a:lnTo>
                  <a:pt x="1104995" y="706088"/>
                </a:lnTo>
                <a:lnTo>
                  <a:pt x="1670114" y="706088"/>
                </a:lnTo>
                <a:lnTo>
                  <a:pt x="1964341" y="706088"/>
                </a:lnTo>
                <a:cubicBezTo>
                  <a:pt x="2038159" y="706088"/>
                  <a:pt x="2082260" y="643223"/>
                  <a:pt x="2082260" y="582549"/>
                </a:cubicBezTo>
                <a:cubicBezTo>
                  <a:pt x="2082260" y="521780"/>
                  <a:pt x="2038159" y="459010"/>
                  <a:pt x="1964341" y="459010"/>
                </a:cubicBezTo>
                <a:lnTo>
                  <a:pt x="1781175" y="459010"/>
                </a:lnTo>
                <a:lnTo>
                  <a:pt x="1576197" y="459010"/>
                </a:lnTo>
                <a:lnTo>
                  <a:pt x="1447705" y="459010"/>
                </a:lnTo>
                <a:cubicBezTo>
                  <a:pt x="1385030" y="459010"/>
                  <a:pt x="1347502" y="405194"/>
                  <a:pt x="1347502" y="353092"/>
                </a:cubicBezTo>
                <a:cubicBezTo>
                  <a:pt x="1347502" y="301085"/>
                  <a:pt x="1384935" y="247174"/>
                  <a:pt x="1447705" y="247174"/>
                </a:cubicBezTo>
                <a:lnTo>
                  <a:pt x="1589246" y="247174"/>
                </a:lnTo>
                <a:lnTo>
                  <a:pt x="1755648" y="247174"/>
                </a:lnTo>
                <a:lnTo>
                  <a:pt x="1766221" y="247174"/>
                </a:lnTo>
                <a:lnTo>
                  <a:pt x="1839849" y="247174"/>
                </a:lnTo>
                <a:cubicBezTo>
                  <a:pt x="1913668" y="247174"/>
                  <a:pt x="1957768" y="184309"/>
                  <a:pt x="1957768" y="123634"/>
                </a:cubicBezTo>
                <a:cubicBezTo>
                  <a:pt x="1957483" y="62865"/>
                  <a:pt x="1913382" y="0"/>
                  <a:pt x="1839563" y="0"/>
                </a:cubicBezTo>
                <a:lnTo>
                  <a:pt x="1755362" y="0"/>
                </a:lnTo>
                <a:lnTo>
                  <a:pt x="1517237" y="0"/>
                </a:lnTo>
                <a:cubicBezTo>
                  <a:pt x="1512380" y="0"/>
                  <a:pt x="1508379" y="4000"/>
                  <a:pt x="1508379" y="8858"/>
                </a:cubicBezTo>
                <a:cubicBezTo>
                  <a:pt x="1508379" y="13716"/>
                  <a:pt x="1512380" y="17717"/>
                  <a:pt x="1517237" y="17717"/>
                </a:cubicBezTo>
                <a:lnTo>
                  <a:pt x="1755362" y="17717"/>
                </a:lnTo>
                <a:cubicBezTo>
                  <a:pt x="1818132" y="17717"/>
                  <a:pt x="1855565" y="71533"/>
                  <a:pt x="1855565" y="123634"/>
                </a:cubicBezTo>
                <a:cubicBezTo>
                  <a:pt x="1855565" y="175641"/>
                  <a:pt x="1818132" y="229553"/>
                  <a:pt x="1755362" y="229553"/>
                </a:cubicBezTo>
                <a:lnTo>
                  <a:pt x="1588961" y="229553"/>
                </a:lnTo>
                <a:lnTo>
                  <a:pt x="1447419" y="229553"/>
                </a:lnTo>
                <a:cubicBezTo>
                  <a:pt x="1373600" y="229553"/>
                  <a:pt x="1329499" y="292418"/>
                  <a:pt x="1329499" y="353092"/>
                </a:cubicBezTo>
                <a:cubicBezTo>
                  <a:pt x="1329499" y="413861"/>
                  <a:pt x="1373600" y="476631"/>
                  <a:pt x="1447419" y="476631"/>
                </a:cubicBezTo>
                <a:lnTo>
                  <a:pt x="1575911" y="476631"/>
                </a:lnTo>
                <a:lnTo>
                  <a:pt x="1780889" y="476631"/>
                </a:lnTo>
                <a:lnTo>
                  <a:pt x="1922526" y="476631"/>
                </a:lnTo>
                <a:cubicBezTo>
                  <a:pt x="1963769" y="494729"/>
                  <a:pt x="1989011" y="538258"/>
                  <a:pt x="1989011" y="582454"/>
                </a:cubicBezTo>
                <a:cubicBezTo>
                  <a:pt x="1989011" y="626745"/>
                  <a:pt x="1963864" y="670179"/>
                  <a:pt x="1922526" y="688277"/>
                </a:cubicBezTo>
                <a:lnTo>
                  <a:pt x="1669923" y="688277"/>
                </a:lnTo>
                <a:lnTo>
                  <a:pt x="1104805" y="688277"/>
                </a:lnTo>
                <a:lnTo>
                  <a:pt x="1099471" y="688277"/>
                </a:lnTo>
                <a:lnTo>
                  <a:pt x="1015270" y="688277"/>
                </a:lnTo>
                <a:cubicBezTo>
                  <a:pt x="941451" y="688277"/>
                  <a:pt x="897350" y="751142"/>
                  <a:pt x="897350" y="811816"/>
                </a:cubicBezTo>
                <a:cubicBezTo>
                  <a:pt x="897350" y="872585"/>
                  <a:pt x="941451" y="935355"/>
                  <a:pt x="1015270" y="935355"/>
                </a:cubicBezTo>
                <a:lnTo>
                  <a:pt x="1099471" y="935355"/>
                </a:lnTo>
                <a:lnTo>
                  <a:pt x="1109091" y="935355"/>
                </a:lnTo>
                <a:lnTo>
                  <a:pt x="1348740" y="935355"/>
                </a:lnTo>
                <a:lnTo>
                  <a:pt x="1763649" y="935355"/>
                </a:lnTo>
                <a:cubicBezTo>
                  <a:pt x="1826323" y="935355"/>
                  <a:pt x="1863852" y="989171"/>
                  <a:pt x="1863852" y="1041273"/>
                </a:cubicBezTo>
                <a:cubicBezTo>
                  <a:pt x="1863852" y="1093280"/>
                  <a:pt x="1826419" y="1147191"/>
                  <a:pt x="1763649" y="1147191"/>
                </a:cubicBezTo>
                <a:lnTo>
                  <a:pt x="1669828" y="1147191"/>
                </a:lnTo>
                <a:lnTo>
                  <a:pt x="1430179" y="1147191"/>
                </a:lnTo>
                <a:lnTo>
                  <a:pt x="740950" y="1147191"/>
                </a:lnTo>
                <a:cubicBezTo>
                  <a:pt x="667131" y="1147191"/>
                  <a:pt x="623030" y="1210056"/>
                  <a:pt x="623030" y="1270730"/>
                </a:cubicBezTo>
                <a:cubicBezTo>
                  <a:pt x="623030" y="1331500"/>
                  <a:pt x="667131" y="1394270"/>
                  <a:pt x="740950" y="1394270"/>
                </a:cubicBezTo>
                <a:lnTo>
                  <a:pt x="1081088" y="1394270"/>
                </a:lnTo>
                <a:lnTo>
                  <a:pt x="1600295" y="1394270"/>
                </a:lnTo>
                <a:lnTo>
                  <a:pt x="2010061" y="1394270"/>
                </a:lnTo>
                <a:cubicBezTo>
                  <a:pt x="2072735" y="1394270"/>
                  <a:pt x="2110264" y="1448086"/>
                  <a:pt x="2110264" y="1500188"/>
                </a:cubicBezTo>
                <a:cubicBezTo>
                  <a:pt x="2110264" y="1552194"/>
                  <a:pt x="2072831" y="1606106"/>
                  <a:pt x="2010061" y="1606106"/>
                </a:cubicBezTo>
                <a:lnTo>
                  <a:pt x="1359122" y="1606106"/>
                </a:lnTo>
                <a:lnTo>
                  <a:pt x="1150715" y="1606106"/>
                </a:lnTo>
                <a:lnTo>
                  <a:pt x="499777" y="1606106"/>
                </a:lnTo>
                <a:cubicBezTo>
                  <a:pt x="425958" y="1606106"/>
                  <a:pt x="381857" y="1668971"/>
                  <a:pt x="381857" y="1729645"/>
                </a:cubicBezTo>
                <a:cubicBezTo>
                  <a:pt x="381857" y="1790414"/>
                  <a:pt x="425958" y="1853184"/>
                  <a:pt x="499777" y="1853184"/>
                </a:cubicBezTo>
                <a:lnTo>
                  <a:pt x="550545" y="1853184"/>
                </a:lnTo>
                <a:lnTo>
                  <a:pt x="799909" y="1853184"/>
                </a:lnTo>
                <a:cubicBezTo>
                  <a:pt x="862584" y="1853184"/>
                  <a:pt x="900113" y="1907000"/>
                  <a:pt x="900113" y="1959102"/>
                </a:cubicBezTo>
                <a:cubicBezTo>
                  <a:pt x="900113" y="2011109"/>
                  <a:pt x="862679" y="2065020"/>
                  <a:pt x="799909" y="2065020"/>
                </a:cubicBezTo>
                <a:lnTo>
                  <a:pt x="8858" y="2065020"/>
                </a:lnTo>
                <a:cubicBezTo>
                  <a:pt x="4000" y="2065020"/>
                  <a:pt x="0" y="2069021"/>
                  <a:pt x="0" y="2073878"/>
                </a:cubicBezTo>
                <a:cubicBezTo>
                  <a:pt x="0" y="2078736"/>
                  <a:pt x="4000" y="2082737"/>
                  <a:pt x="8858" y="2082737"/>
                </a:cubicBezTo>
                <a:lnTo>
                  <a:pt x="799814" y="2082737"/>
                </a:lnTo>
                <a:lnTo>
                  <a:pt x="884015" y="2082737"/>
                </a:lnTo>
                <a:cubicBezTo>
                  <a:pt x="957834" y="2082737"/>
                  <a:pt x="1001935" y="2019872"/>
                  <a:pt x="1001935" y="1959197"/>
                </a:cubicBezTo>
                <a:cubicBezTo>
                  <a:pt x="1001935" y="1898428"/>
                  <a:pt x="957834" y="1835658"/>
                  <a:pt x="884015" y="1835658"/>
                </a:cubicBezTo>
                <a:lnTo>
                  <a:pt x="833247" y="1835658"/>
                </a:lnTo>
                <a:lnTo>
                  <a:pt x="799814" y="1835658"/>
                </a:lnTo>
                <a:lnTo>
                  <a:pt x="550450" y="1835658"/>
                </a:lnTo>
                <a:lnTo>
                  <a:pt x="499681" y="1835658"/>
                </a:lnTo>
                <a:cubicBezTo>
                  <a:pt x="437007" y="1835658"/>
                  <a:pt x="399479" y="1781842"/>
                  <a:pt x="399479" y="1729740"/>
                </a:cubicBezTo>
                <a:cubicBezTo>
                  <a:pt x="399479" y="1677734"/>
                  <a:pt x="436912" y="1623822"/>
                  <a:pt x="499681" y="1623822"/>
                </a:cubicBezTo>
                <a:lnTo>
                  <a:pt x="1150620" y="1623822"/>
                </a:lnTo>
                <a:lnTo>
                  <a:pt x="1359027" y="1623822"/>
                </a:lnTo>
                <a:lnTo>
                  <a:pt x="2009965" y="1623822"/>
                </a:lnTo>
                <a:cubicBezTo>
                  <a:pt x="2083784" y="1623822"/>
                  <a:pt x="2127885" y="1560957"/>
                  <a:pt x="2127885" y="1500283"/>
                </a:cubicBezTo>
                <a:cubicBezTo>
                  <a:pt x="2127885" y="1439418"/>
                  <a:pt x="2083784" y="1376648"/>
                  <a:pt x="2010061" y="1376648"/>
                </a:cubicBezTo>
                <a:close/>
                <a:moveTo>
                  <a:pt x="1873282" y="123539"/>
                </a:moveTo>
                <a:cubicBezTo>
                  <a:pt x="1873282" y="82582"/>
                  <a:pt x="1853184" y="40577"/>
                  <a:pt x="1817465" y="17621"/>
                </a:cubicBezTo>
                <a:lnTo>
                  <a:pt x="1839563" y="17621"/>
                </a:lnTo>
                <a:cubicBezTo>
                  <a:pt x="1902238" y="17621"/>
                  <a:pt x="1939766" y="71438"/>
                  <a:pt x="1939766" y="123539"/>
                </a:cubicBezTo>
                <a:cubicBezTo>
                  <a:pt x="1939766" y="175546"/>
                  <a:pt x="1902333" y="229457"/>
                  <a:pt x="1839563" y="229457"/>
                </a:cubicBezTo>
                <a:lnTo>
                  <a:pt x="1817465" y="229457"/>
                </a:lnTo>
                <a:cubicBezTo>
                  <a:pt x="1853184" y="206502"/>
                  <a:pt x="1873282" y="164592"/>
                  <a:pt x="1873282" y="123539"/>
                </a:cubicBezTo>
                <a:close/>
                <a:moveTo>
                  <a:pt x="1015365" y="917734"/>
                </a:moveTo>
                <a:cubicBezTo>
                  <a:pt x="952595" y="917734"/>
                  <a:pt x="915162" y="863918"/>
                  <a:pt x="915162" y="811816"/>
                </a:cubicBezTo>
                <a:cubicBezTo>
                  <a:pt x="915162" y="759809"/>
                  <a:pt x="952595" y="705898"/>
                  <a:pt x="1015365" y="705898"/>
                </a:cubicBezTo>
                <a:lnTo>
                  <a:pt x="1037463" y="705898"/>
                </a:lnTo>
                <a:cubicBezTo>
                  <a:pt x="1001744" y="728853"/>
                  <a:pt x="981647" y="770763"/>
                  <a:pt x="981647" y="811816"/>
                </a:cubicBezTo>
                <a:cubicBezTo>
                  <a:pt x="981647" y="852773"/>
                  <a:pt x="1001744" y="894779"/>
                  <a:pt x="1037463" y="917734"/>
                </a:cubicBezTo>
                <a:lnTo>
                  <a:pt x="1015365" y="917734"/>
                </a:lnTo>
                <a:close/>
                <a:moveTo>
                  <a:pt x="884015" y="1853184"/>
                </a:moveTo>
                <a:cubicBezTo>
                  <a:pt x="946785" y="1853184"/>
                  <a:pt x="984218" y="1907000"/>
                  <a:pt x="984218" y="1959102"/>
                </a:cubicBezTo>
                <a:cubicBezTo>
                  <a:pt x="984218" y="2011109"/>
                  <a:pt x="946785" y="2065020"/>
                  <a:pt x="884015" y="2065020"/>
                </a:cubicBezTo>
                <a:lnTo>
                  <a:pt x="861917" y="2065020"/>
                </a:lnTo>
                <a:cubicBezTo>
                  <a:pt x="897636" y="2042065"/>
                  <a:pt x="917734" y="2000155"/>
                  <a:pt x="917734" y="1959102"/>
                </a:cubicBezTo>
                <a:cubicBezTo>
                  <a:pt x="917734" y="1918049"/>
                  <a:pt x="897636" y="1876139"/>
                  <a:pt x="861917" y="1853184"/>
                </a:cubicBezTo>
                <a:lnTo>
                  <a:pt x="884015" y="18531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8" name="任意多边形 10"/>
          <p:cNvSpPr/>
          <p:nvPr/>
        </p:nvSpPr>
        <p:spPr>
          <a:xfrm flipH="1">
            <a:off x="3458969" y="720898"/>
            <a:ext cx="2127884" cy="2082736"/>
          </a:xfrm>
          <a:custGeom>
            <a:avLst/>
            <a:gdLst>
              <a:gd name="connsiteX0" fmla="*/ 2010061 w 2127884"/>
              <a:gd name="connsiteY0" fmla="*/ 1376648 h 2082736"/>
              <a:gd name="connsiteX1" fmla="*/ 1600295 w 2127884"/>
              <a:gd name="connsiteY1" fmla="*/ 1376648 h 2082736"/>
              <a:gd name="connsiteX2" fmla="*/ 1081088 w 2127884"/>
              <a:gd name="connsiteY2" fmla="*/ 1376648 h 2082736"/>
              <a:gd name="connsiteX3" fmla="*/ 782574 w 2127884"/>
              <a:gd name="connsiteY3" fmla="*/ 1376648 h 2082736"/>
              <a:gd name="connsiteX4" fmla="*/ 716185 w 2127884"/>
              <a:gd name="connsiteY4" fmla="*/ 1270826 h 2082736"/>
              <a:gd name="connsiteX5" fmla="*/ 782669 w 2127884"/>
              <a:gd name="connsiteY5" fmla="*/ 1165003 h 2082736"/>
              <a:gd name="connsiteX6" fmla="*/ 1430369 w 2127884"/>
              <a:gd name="connsiteY6" fmla="*/ 1165003 h 2082736"/>
              <a:gd name="connsiteX7" fmla="*/ 1670018 w 2127884"/>
              <a:gd name="connsiteY7" fmla="*/ 1165003 h 2082736"/>
              <a:gd name="connsiteX8" fmla="*/ 1763839 w 2127884"/>
              <a:gd name="connsiteY8" fmla="*/ 1165003 h 2082736"/>
              <a:gd name="connsiteX9" fmla="*/ 1881759 w 2127884"/>
              <a:gd name="connsiteY9" fmla="*/ 1041463 h 2082736"/>
              <a:gd name="connsiteX10" fmla="*/ 1763839 w 2127884"/>
              <a:gd name="connsiteY10" fmla="*/ 917924 h 2082736"/>
              <a:gd name="connsiteX11" fmla="*/ 1348931 w 2127884"/>
              <a:gd name="connsiteY11" fmla="*/ 917924 h 2082736"/>
              <a:gd name="connsiteX12" fmla="*/ 1109281 w 2127884"/>
              <a:gd name="connsiteY12" fmla="*/ 917924 h 2082736"/>
              <a:gd name="connsiteX13" fmla="*/ 1099661 w 2127884"/>
              <a:gd name="connsiteY13" fmla="*/ 917924 h 2082736"/>
              <a:gd name="connsiteX14" fmla="*/ 999458 w 2127884"/>
              <a:gd name="connsiteY14" fmla="*/ 812006 h 2082736"/>
              <a:gd name="connsiteX15" fmla="*/ 1099661 w 2127884"/>
              <a:gd name="connsiteY15" fmla="*/ 706088 h 2082736"/>
              <a:gd name="connsiteX16" fmla="*/ 1104995 w 2127884"/>
              <a:gd name="connsiteY16" fmla="*/ 706088 h 2082736"/>
              <a:gd name="connsiteX17" fmla="*/ 1670114 w 2127884"/>
              <a:gd name="connsiteY17" fmla="*/ 706088 h 2082736"/>
              <a:gd name="connsiteX18" fmla="*/ 1964341 w 2127884"/>
              <a:gd name="connsiteY18" fmla="*/ 706088 h 2082736"/>
              <a:gd name="connsiteX19" fmla="*/ 2082260 w 2127884"/>
              <a:gd name="connsiteY19" fmla="*/ 582549 h 2082736"/>
              <a:gd name="connsiteX20" fmla="*/ 1964341 w 2127884"/>
              <a:gd name="connsiteY20" fmla="*/ 459010 h 2082736"/>
              <a:gd name="connsiteX21" fmla="*/ 1781175 w 2127884"/>
              <a:gd name="connsiteY21" fmla="*/ 459010 h 2082736"/>
              <a:gd name="connsiteX22" fmla="*/ 1576197 w 2127884"/>
              <a:gd name="connsiteY22" fmla="*/ 459010 h 2082736"/>
              <a:gd name="connsiteX23" fmla="*/ 1447705 w 2127884"/>
              <a:gd name="connsiteY23" fmla="*/ 459010 h 2082736"/>
              <a:gd name="connsiteX24" fmla="*/ 1347502 w 2127884"/>
              <a:gd name="connsiteY24" fmla="*/ 353092 h 2082736"/>
              <a:gd name="connsiteX25" fmla="*/ 1447705 w 2127884"/>
              <a:gd name="connsiteY25" fmla="*/ 247174 h 2082736"/>
              <a:gd name="connsiteX26" fmla="*/ 1589246 w 2127884"/>
              <a:gd name="connsiteY26" fmla="*/ 247174 h 2082736"/>
              <a:gd name="connsiteX27" fmla="*/ 1755648 w 2127884"/>
              <a:gd name="connsiteY27" fmla="*/ 247174 h 2082736"/>
              <a:gd name="connsiteX28" fmla="*/ 1766221 w 2127884"/>
              <a:gd name="connsiteY28" fmla="*/ 247174 h 2082736"/>
              <a:gd name="connsiteX29" fmla="*/ 1839849 w 2127884"/>
              <a:gd name="connsiteY29" fmla="*/ 247174 h 2082736"/>
              <a:gd name="connsiteX30" fmla="*/ 1957768 w 2127884"/>
              <a:gd name="connsiteY30" fmla="*/ 123634 h 2082736"/>
              <a:gd name="connsiteX31" fmla="*/ 1839563 w 2127884"/>
              <a:gd name="connsiteY31" fmla="*/ 0 h 2082736"/>
              <a:gd name="connsiteX32" fmla="*/ 1755362 w 2127884"/>
              <a:gd name="connsiteY32" fmla="*/ 0 h 2082736"/>
              <a:gd name="connsiteX33" fmla="*/ 1517237 w 2127884"/>
              <a:gd name="connsiteY33" fmla="*/ 0 h 2082736"/>
              <a:gd name="connsiteX34" fmla="*/ 1508379 w 2127884"/>
              <a:gd name="connsiteY34" fmla="*/ 8858 h 2082736"/>
              <a:gd name="connsiteX35" fmla="*/ 1517237 w 2127884"/>
              <a:gd name="connsiteY35" fmla="*/ 17717 h 2082736"/>
              <a:gd name="connsiteX36" fmla="*/ 1755362 w 2127884"/>
              <a:gd name="connsiteY36" fmla="*/ 17717 h 2082736"/>
              <a:gd name="connsiteX37" fmla="*/ 1855565 w 2127884"/>
              <a:gd name="connsiteY37" fmla="*/ 123634 h 2082736"/>
              <a:gd name="connsiteX38" fmla="*/ 1755362 w 2127884"/>
              <a:gd name="connsiteY38" fmla="*/ 229553 h 2082736"/>
              <a:gd name="connsiteX39" fmla="*/ 1588961 w 2127884"/>
              <a:gd name="connsiteY39" fmla="*/ 229553 h 2082736"/>
              <a:gd name="connsiteX40" fmla="*/ 1447419 w 2127884"/>
              <a:gd name="connsiteY40" fmla="*/ 229553 h 2082736"/>
              <a:gd name="connsiteX41" fmla="*/ 1329499 w 2127884"/>
              <a:gd name="connsiteY41" fmla="*/ 353092 h 2082736"/>
              <a:gd name="connsiteX42" fmla="*/ 1447419 w 2127884"/>
              <a:gd name="connsiteY42" fmla="*/ 476631 h 2082736"/>
              <a:gd name="connsiteX43" fmla="*/ 1575911 w 2127884"/>
              <a:gd name="connsiteY43" fmla="*/ 476631 h 2082736"/>
              <a:gd name="connsiteX44" fmla="*/ 1780889 w 2127884"/>
              <a:gd name="connsiteY44" fmla="*/ 476631 h 2082736"/>
              <a:gd name="connsiteX45" fmla="*/ 1922526 w 2127884"/>
              <a:gd name="connsiteY45" fmla="*/ 476631 h 2082736"/>
              <a:gd name="connsiteX46" fmla="*/ 1989011 w 2127884"/>
              <a:gd name="connsiteY46" fmla="*/ 582454 h 2082736"/>
              <a:gd name="connsiteX47" fmla="*/ 1922526 w 2127884"/>
              <a:gd name="connsiteY47" fmla="*/ 688277 h 2082736"/>
              <a:gd name="connsiteX48" fmla="*/ 1669923 w 2127884"/>
              <a:gd name="connsiteY48" fmla="*/ 688277 h 2082736"/>
              <a:gd name="connsiteX49" fmla="*/ 1104805 w 2127884"/>
              <a:gd name="connsiteY49" fmla="*/ 688277 h 2082736"/>
              <a:gd name="connsiteX50" fmla="*/ 1099471 w 2127884"/>
              <a:gd name="connsiteY50" fmla="*/ 688277 h 2082736"/>
              <a:gd name="connsiteX51" fmla="*/ 1015270 w 2127884"/>
              <a:gd name="connsiteY51" fmla="*/ 688277 h 2082736"/>
              <a:gd name="connsiteX52" fmla="*/ 897350 w 2127884"/>
              <a:gd name="connsiteY52" fmla="*/ 811816 h 2082736"/>
              <a:gd name="connsiteX53" fmla="*/ 1015270 w 2127884"/>
              <a:gd name="connsiteY53" fmla="*/ 935355 h 2082736"/>
              <a:gd name="connsiteX54" fmla="*/ 1099471 w 2127884"/>
              <a:gd name="connsiteY54" fmla="*/ 935355 h 2082736"/>
              <a:gd name="connsiteX55" fmla="*/ 1109091 w 2127884"/>
              <a:gd name="connsiteY55" fmla="*/ 935355 h 2082736"/>
              <a:gd name="connsiteX56" fmla="*/ 1348740 w 2127884"/>
              <a:gd name="connsiteY56" fmla="*/ 935355 h 2082736"/>
              <a:gd name="connsiteX57" fmla="*/ 1763649 w 2127884"/>
              <a:gd name="connsiteY57" fmla="*/ 935355 h 2082736"/>
              <a:gd name="connsiteX58" fmla="*/ 1863852 w 2127884"/>
              <a:gd name="connsiteY58" fmla="*/ 1041273 h 2082736"/>
              <a:gd name="connsiteX59" fmla="*/ 1763649 w 2127884"/>
              <a:gd name="connsiteY59" fmla="*/ 1147191 h 2082736"/>
              <a:gd name="connsiteX60" fmla="*/ 1669828 w 2127884"/>
              <a:gd name="connsiteY60" fmla="*/ 1147191 h 2082736"/>
              <a:gd name="connsiteX61" fmla="*/ 1430179 w 2127884"/>
              <a:gd name="connsiteY61" fmla="*/ 1147191 h 2082736"/>
              <a:gd name="connsiteX62" fmla="*/ 740950 w 2127884"/>
              <a:gd name="connsiteY62" fmla="*/ 1147191 h 2082736"/>
              <a:gd name="connsiteX63" fmla="*/ 623030 w 2127884"/>
              <a:gd name="connsiteY63" fmla="*/ 1270730 h 2082736"/>
              <a:gd name="connsiteX64" fmla="*/ 740950 w 2127884"/>
              <a:gd name="connsiteY64" fmla="*/ 1394270 h 2082736"/>
              <a:gd name="connsiteX65" fmla="*/ 1081088 w 2127884"/>
              <a:gd name="connsiteY65" fmla="*/ 1394270 h 2082736"/>
              <a:gd name="connsiteX66" fmla="*/ 1600295 w 2127884"/>
              <a:gd name="connsiteY66" fmla="*/ 1394270 h 2082736"/>
              <a:gd name="connsiteX67" fmla="*/ 2010061 w 2127884"/>
              <a:gd name="connsiteY67" fmla="*/ 1394270 h 2082736"/>
              <a:gd name="connsiteX68" fmla="*/ 2110264 w 2127884"/>
              <a:gd name="connsiteY68" fmla="*/ 1500188 h 2082736"/>
              <a:gd name="connsiteX69" fmla="*/ 2010061 w 2127884"/>
              <a:gd name="connsiteY69" fmla="*/ 1606106 h 2082736"/>
              <a:gd name="connsiteX70" fmla="*/ 1359122 w 2127884"/>
              <a:gd name="connsiteY70" fmla="*/ 1606106 h 2082736"/>
              <a:gd name="connsiteX71" fmla="*/ 1150715 w 2127884"/>
              <a:gd name="connsiteY71" fmla="*/ 1606106 h 2082736"/>
              <a:gd name="connsiteX72" fmla="*/ 499777 w 2127884"/>
              <a:gd name="connsiteY72" fmla="*/ 1606106 h 2082736"/>
              <a:gd name="connsiteX73" fmla="*/ 381857 w 2127884"/>
              <a:gd name="connsiteY73" fmla="*/ 1729645 h 2082736"/>
              <a:gd name="connsiteX74" fmla="*/ 499777 w 2127884"/>
              <a:gd name="connsiteY74" fmla="*/ 1853184 h 2082736"/>
              <a:gd name="connsiteX75" fmla="*/ 550545 w 2127884"/>
              <a:gd name="connsiteY75" fmla="*/ 1853184 h 2082736"/>
              <a:gd name="connsiteX76" fmla="*/ 799909 w 2127884"/>
              <a:gd name="connsiteY76" fmla="*/ 1853184 h 2082736"/>
              <a:gd name="connsiteX77" fmla="*/ 900113 w 2127884"/>
              <a:gd name="connsiteY77" fmla="*/ 1959102 h 2082736"/>
              <a:gd name="connsiteX78" fmla="*/ 799909 w 2127884"/>
              <a:gd name="connsiteY78" fmla="*/ 2065020 h 2082736"/>
              <a:gd name="connsiteX79" fmla="*/ 8858 w 2127884"/>
              <a:gd name="connsiteY79" fmla="*/ 2065020 h 2082736"/>
              <a:gd name="connsiteX80" fmla="*/ 0 w 2127884"/>
              <a:gd name="connsiteY80" fmla="*/ 2073878 h 2082736"/>
              <a:gd name="connsiteX81" fmla="*/ 8858 w 2127884"/>
              <a:gd name="connsiteY81" fmla="*/ 2082737 h 2082736"/>
              <a:gd name="connsiteX82" fmla="*/ 799814 w 2127884"/>
              <a:gd name="connsiteY82" fmla="*/ 2082737 h 2082736"/>
              <a:gd name="connsiteX83" fmla="*/ 884015 w 2127884"/>
              <a:gd name="connsiteY83" fmla="*/ 2082737 h 2082736"/>
              <a:gd name="connsiteX84" fmla="*/ 1001935 w 2127884"/>
              <a:gd name="connsiteY84" fmla="*/ 1959197 h 2082736"/>
              <a:gd name="connsiteX85" fmla="*/ 884015 w 2127884"/>
              <a:gd name="connsiteY85" fmla="*/ 1835658 h 2082736"/>
              <a:gd name="connsiteX86" fmla="*/ 833247 w 2127884"/>
              <a:gd name="connsiteY86" fmla="*/ 1835658 h 2082736"/>
              <a:gd name="connsiteX87" fmla="*/ 799814 w 2127884"/>
              <a:gd name="connsiteY87" fmla="*/ 1835658 h 2082736"/>
              <a:gd name="connsiteX88" fmla="*/ 550450 w 2127884"/>
              <a:gd name="connsiteY88" fmla="*/ 1835658 h 2082736"/>
              <a:gd name="connsiteX89" fmla="*/ 499681 w 2127884"/>
              <a:gd name="connsiteY89" fmla="*/ 1835658 h 2082736"/>
              <a:gd name="connsiteX90" fmla="*/ 399479 w 2127884"/>
              <a:gd name="connsiteY90" fmla="*/ 1729740 h 2082736"/>
              <a:gd name="connsiteX91" fmla="*/ 499681 w 2127884"/>
              <a:gd name="connsiteY91" fmla="*/ 1623822 h 2082736"/>
              <a:gd name="connsiteX92" fmla="*/ 1150620 w 2127884"/>
              <a:gd name="connsiteY92" fmla="*/ 1623822 h 2082736"/>
              <a:gd name="connsiteX93" fmla="*/ 1359027 w 2127884"/>
              <a:gd name="connsiteY93" fmla="*/ 1623822 h 2082736"/>
              <a:gd name="connsiteX94" fmla="*/ 2009965 w 2127884"/>
              <a:gd name="connsiteY94" fmla="*/ 1623822 h 2082736"/>
              <a:gd name="connsiteX95" fmla="*/ 2127885 w 2127884"/>
              <a:gd name="connsiteY95" fmla="*/ 1500283 h 2082736"/>
              <a:gd name="connsiteX96" fmla="*/ 2010061 w 2127884"/>
              <a:gd name="connsiteY96" fmla="*/ 1376648 h 2082736"/>
              <a:gd name="connsiteX97" fmla="*/ 1873282 w 2127884"/>
              <a:gd name="connsiteY97" fmla="*/ 123539 h 2082736"/>
              <a:gd name="connsiteX98" fmla="*/ 1817465 w 2127884"/>
              <a:gd name="connsiteY98" fmla="*/ 17621 h 2082736"/>
              <a:gd name="connsiteX99" fmla="*/ 1839563 w 2127884"/>
              <a:gd name="connsiteY99" fmla="*/ 17621 h 2082736"/>
              <a:gd name="connsiteX100" fmla="*/ 1939766 w 2127884"/>
              <a:gd name="connsiteY100" fmla="*/ 123539 h 2082736"/>
              <a:gd name="connsiteX101" fmla="*/ 1839563 w 2127884"/>
              <a:gd name="connsiteY101" fmla="*/ 229457 h 2082736"/>
              <a:gd name="connsiteX102" fmla="*/ 1817465 w 2127884"/>
              <a:gd name="connsiteY102" fmla="*/ 229457 h 2082736"/>
              <a:gd name="connsiteX103" fmla="*/ 1873282 w 2127884"/>
              <a:gd name="connsiteY103" fmla="*/ 123539 h 2082736"/>
              <a:gd name="connsiteX104" fmla="*/ 1015365 w 2127884"/>
              <a:gd name="connsiteY104" fmla="*/ 917734 h 2082736"/>
              <a:gd name="connsiteX105" fmla="*/ 915162 w 2127884"/>
              <a:gd name="connsiteY105" fmla="*/ 811816 h 2082736"/>
              <a:gd name="connsiteX106" fmla="*/ 1015365 w 2127884"/>
              <a:gd name="connsiteY106" fmla="*/ 705898 h 2082736"/>
              <a:gd name="connsiteX107" fmla="*/ 1037463 w 2127884"/>
              <a:gd name="connsiteY107" fmla="*/ 705898 h 2082736"/>
              <a:gd name="connsiteX108" fmla="*/ 981647 w 2127884"/>
              <a:gd name="connsiteY108" fmla="*/ 811816 h 2082736"/>
              <a:gd name="connsiteX109" fmla="*/ 1037463 w 2127884"/>
              <a:gd name="connsiteY109" fmla="*/ 917734 h 2082736"/>
              <a:gd name="connsiteX110" fmla="*/ 1015365 w 2127884"/>
              <a:gd name="connsiteY110" fmla="*/ 917734 h 2082736"/>
              <a:gd name="connsiteX111" fmla="*/ 884015 w 2127884"/>
              <a:gd name="connsiteY111" fmla="*/ 1853184 h 2082736"/>
              <a:gd name="connsiteX112" fmla="*/ 984218 w 2127884"/>
              <a:gd name="connsiteY112" fmla="*/ 1959102 h 2082736"/>
              <a:gd name="connsiteX113" fmla="*/ 884015 w 2127884"/>
              <a:gd name="connsiteY113" fmla="*/ 2065020 h 2082736"/>
              <a:gd name="connsiteX114" fmla="*/ 861917 w 2127884"/>
              <a:gd name="connsiteY114" fmla="*/ 2065020 h 2082736"/>
              <a:gd name="connsiteX115" fmla="*/ 917734 w 2127884"/>
              <a:gd name="connsiteY115" fmla="*/ 1959102 h 2082736"/>
              <a:gd name="connsiteX116" fmla="*/ 861917 w 2127884"/>
              <a:gd name="connsiteY116" fmla="*/ 1853184 h 2082736"/>
              <a:gd name="connsiteX117" fmla="*/ 884015 w 2127884"/>
              <a:gd name="connsiteY117" fmla="*/ 1853184 h 20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127884" h="2082736">
                <a:moveTo>
                  <a:pt x="2010061" y="1376648"/>
                </a:moveTo>
                <a:lnTo>
                  <a:pt x="1600295" y="1376648"/>
                </a:lnTo>
                <a:lnTo>
                  <a:pt x="1081088" y="1376648"/>
                </a:lnTo>
                <a:lnTo>
                  <a:pt x="782574" y="1376648"/>
                </a:lnTo>
                <a:cubicBezTo>
                  <a:pt x="741331" y="1358551"/>
                  <a:pt x="716185" y="1315022"/>
                  <a:pt x="716185" y="1270826"/>
                </a:cubicBezTo>
                <a:cubicBezTo>
                  <a:pt x="716185" y="1226534"/>
                  <a:pt x="741331" y="1183100"/>
                  <a:pt x="782669" y="1165003"/>
                </a:cubicBezTo>
                <a:lnTo>
                  <a:pt x="1430369" y="1165003"/>
                </a:lnTo>
                <a:lnTo>
                  <a:pt x="1670018" y="1165003"/>
                </a:lnTo>
                <a:lnTo>
                  <a:pt x="1763839" y="1165003"/>
                </a:lnTo>
                <a:cubicBezTo>
                  <a:pt x="1837658" y="1165003"/>
                  <a:pt x="1881759" y="1102138"/>
                  <a:pt x="1881759" y="1041463"/>
                </a:cubicBezTo>
                <a:cubicBezTo>
                  <a:pt x="1881759" y="980694"/>
                  <a:pt x="1837658" y="917924"/>
                  <a:pt x="1763839" y="917924"/>
                </a:cubicBezTo>
                <a:lnTo>
                  <a:pt x="1348931" y="917924"/>
                </a:lnTo>
                <a:lnTo>
                  <a:pt x="1109281" y="917924"/>
                </a:lnTo>
                <a:lnTo>
                  <a:pt x="1099661" y="917924"/>
                </a:lnTo>
                <a:cubicBezTo>
                  <a:pt x="1036987" y="917924"/>
                  <a:pt x="999458" y="864108"/>
                  <a:pt x="999458" y="812006"/>
                </a:cubicBezTo>
                <a:cubicBezTo>
                  <a:pt x="999458" y="760000"/>
                  <a:pt x="1036891" y="706088"/>
                  <a:pt x="1099661" y="706088"/>
                </a:cubicBezTo>
                <a:lnTo>
                  <a:pt x="1104995" y="706088"/>
                </a:lnTo>
                <a:lnTo>
                  <a:pt x="1670114" y="706088"/>
                </a:lnTo>
                <a:lnTo>
                  <a:pt x="1964341" y="706088"/>
                </a:lnTo>
                <a:cubicBezTo>
                  <a:pt x="2038159" y="706088"/>
                  <a:pt x="2082260" y="643223"/>
                  <a:pt x="2082260" y="582549"/>
                </a:cubicBezTo>
                <a:cubicBezTo>
                  <a:pt x="2082260" y="521780"/>
                  <a:pt x="2038159" y="459010"/>
                  <a:pt x="1964341" y="459010"/>
                </a:cubicBezTo>
                <a:lnTo>
                  <a:pt x="1781175" y="459010"/>
                </a:lnTo>
                <a:lnTo>
                  <a:pt x="1576197" y="459010"/>
                </a:lnTo>
                <a:lnTo>
                  <a:pt x="1447705" y="459010"/>
                </a:lnTo>
                <a:cubicBezTo>
                  <a:pt x="1385030" y="459010"/>
                  <a:pt x="1347502" y="405194"/>
                  <a:pt x="1347502" y="353092"/>
                </a:cubicBezTo>
                <a:cubicBezTo>
                  <a:pt x="1347502" y="301085"/>
                  <a:pt x="1384935" y="247174"/>
                  <a:pt x="1447705" y="247174"/>
                </a:cubicBezTo>
                <a:lnTo>
                  <a:pt x="1589246" y="247174"/>
                </a:lnTo>
                <a:lnTo>
                  <a:pt x="1755648" y="247174"/>
                </a:lnTo>
                <a:lnTo>
                  <a:pt x="1766221" y="247174"/>
                </a:lnTo>
                <a:lnTo>
                  <a:pt x="1839849" y="247174"/>
                </a:lnTo>
                <a:cubicBezTo>
                  <a:pt x="1913668" y="247174"/>
                  <a:pt x="1957768" y="184309"/>
                  <a:pt x="1957768" y="123634"/>
                </a:cubicBezTo>
                <a:cubicBezTo>
                  <a:pt x="1957483" y="62865"/>
                  <a:pt x="1913382" y="0"/>
                  <a:pt x="1839563" y="0"/>
                </a:cubicBezTo>
                <a:lnTo>
                  <a:pt x="1755362" y="0"/>
                </a:lnTo>
                <a:lnTo>
                  <a:pt x="1517237" y="0"/>
                </a:lnTo>
                <a:cubicBezTo>
                  <a:pt x="1512380" y="0"/>
                  <a:pt x="1508379" y="4000"/>
                  <a:pt x="1508379" y="8858"/>
                </a:cubicBezTo>
                <a:cubicBezTo>
                  <a:pt x="1508379" y="13716"/>
                  <a:pt x="1512380" y="17717"/>
                  <a:pt x="1517237" y="17717"/>
                </a:cubicBezTo>
                <a:lnTo>
                  <a:pt x="1755362" y="17717"/>
                </a:lnTo>
                <a:cubicBezTo>
                  <a:pt x="1818132" y="17717"/>
                  <a:pt x="1855565" y="71533"/>
                  <a:pt x="1855565" y="123634"/>
                </a:cubicBezTo>
                <a:cubicBezTo>
                  <a:pt x="1855565" y="175641"/>
                  <a:pt x="1818132" y="229553"/>
                  <a:pt x="1755362" y="229553"/>
                </a:cubicBezTo>
                <a:lnTo>
                  <a:pt x="1588961" y="229553"/>
                </a:lnTo>
                <a:lnTo>
                  <a:pt x="1447419" y="229553"/>
                </a:lnTo>
                <a:cubicBezTo>
                  <a:pt x="1373600" y="229553"/>
                  <a:pt x="1329499" y="292418"/>
                  <a:pt x="1329499" y="353092"/>
                </a:cubicBezTo>
                <a:cubicBezTo>
                  <a:pt x="1329499" y="413861"/>
                  <a:pt x="1373600" y="476631"/>
                  <a:pt x="1447419" y="476631"/>
                </a:cubicBezTo>
                <a:lnTo>
                  <a:pt x="1575911" y="476631"/>
                </a:lnTo>
                <a:lnTo>
                  <a:pt x="1780889" y="476631"/>
                </a:lnTo>
                <a:lnTo>
                  <a:pt x="1922526" y="476631"/>
                </a:lnTo>
                <a:cubicBezTo>
                  <a:pt x="1963769" y="494729"/>
                  <a:pt x="1989011" y="538258"/>
                  <a:pt x="1989011" y="582454"/>
                </a:cubicBezTo>
                <a:cubicBezTo>
                  <a:pt x="1989011" y="626745"/>
                  <a:pt x="1963864" y="670179"/>
                  <a:pt x="1922526" y="688277"/>
                </a:cubicBezTo>
                <a:lnTo>
                  <a:pt x="1669923" y="688277"/>
                </a:lnTo>
                <a:lnTo>
                  <a:pt x="1104805" y="688277"/>
                </a:lnTo>
                <a:lnTo>
                  <a:pt x="1099471" y="688277"/>
                </a:lnTo>
                <a:lnTo>
                  <a:pt x="1015270" y="688277"/>
                </a:lnTo>
                <a:cubicBezTo>
                  <a:pt x="941451" y="688277"/>
                  <a:pt x="897350" y="751142"/>
                  <a:pt x="897350" y="811816"/>
                </a:cubicBezTo>
                <a:cubicBezTo>
                  <a:pt x="897350" y="872585"/>
                  <a:pt x="941451" y="935355"/>
                  <a:pt x="1015270" y="935355"/>
                </a:cubicBezTo>
                <a:lnTo>
                  <a:pt x="1099471" y="935355"/>
                </a:lnTo>
                <a:lnTo>
                  <a:pt x="1109091" y="935355"/>
                </a:lnTo>
                <a:lnTo>
                  <a:pt x="1348740" y="935355"/>
                </a:lnTo>
                <a:lnTo>
                  <a:pt x="1763649" y="935355"/>
                </a:lnTo>
                <a:cubicBezTo>
                  <a:pt x="1826323" y="935355"/>
                  <a:pt x="1863852" y="989171"/>
                  <a:pt x="1863852" y="1041273"/>
                </a:cubicBezTo>
                <a:cubicBezTo>
                  <a:pt x="1863852" y="1093280"/>
                  <a:pt x="1826419" y="1147191"/>
                  <a:pt x="1763649" y="1147191"/>
                </a:cubicBezTo>
                <a:lnTo>
                  <a:pt x="1669828" y="1147191"/>
                </a:lnTo>
                <a:lnTo>
                  <a:pt x="1430179" y="1147191"/>
                </a:lnTo>
                <a:lnTo>
                  <a:pt x="740950" y="1147191"/>
                </a:lnTo>
                <a:cubicBezTo>
                  <a:pt x="667131" y="1147191"/>
                  <a:pt x="623030" y="1210056"/>
                  <a:pt x="623030" y="1270730"/>
                </a:cubicBezTo>
                <a:cubicBezTo>
                  <a:pt x="623030" y="1331500"/>
                  <a:pt x="667131" y="1394270"/>
                  <a:pt x="740950" y="1394270"/>
                </a:cubicBezTo>
                <a:lnTo>
                  <a:pt x="1081088" y="1394270"/>
                </a:lnTo>
                <a:lnTo>
                  <a:pt x="1600295" y="1394270"/>
                </a:lnTo>
                <a:lnTo>
                  <a:pt x="2010061" y="1394270"/>
                </a:lnTo>
                <a:cubicBezTo>
                  <a:pt x="2072735" y="1394270"/>
                  <a:pt x="2110264" y="1448086"/>
                  <a:pt x="2110264" y="1500188"/>
                </a:cubicBezTo>
                <a:cubicBezTo>
                  <a:pt x="2110264" y="1552194"/>
                  <a:pt x="2072831" y="1606106"/>
                  <a:pt x="2010061" y="1606106"/>
                </a:cubicBezTo>
                <a:lnTo>
                  <a:pt x="1359122" y="1606106"/>
                </a:lnTo>
                <a:lnTo>
                  <a:pt x="1150715" y="1606106"/>
                </a:lnTo>
                <a:lnTo>
                  <a:pt x="499777" y="1606106"/>
                </a:lnTo>
                <a:cubicBezTo>
                  <a:pt x="425958" y="1606106"/>
                  <a:pt x="381857" y="1668971"/>
                  <a:pt x="381857" y="1729645"/>
                </a:cubicBezTo>
                <a:cubicBezTo>
                  <a:pt x="381857" y="1790414"/>
                  <a:pt x="425958" y="1853184"/>
                  <a:pt x="499777" y="1853184"/>
                </a:cubicBezTo>
                <a:lnTo>
                  <a:pt x="550545" y="1853184"/>
                </a:lnTo>
                <a:lnTo>
                  <a:pt x="799909" y="1853184"/>
                </a:lnTo>
                <a:cubicBezTo>
                  <a:pt x="862584" y="1853184"/>
                  <a:pt x="900113" y="1907000"/>
                  <a:pt x="900113" y="1959102"/>
                </a:cubicBezTo>
                <a:cubicBezTo>
                  <a:pt x="900113" y="2011109"/>
                  <a:pt x="862679" y="2065020"/>
                  <a:pt x="799909" y="2065020"/>
                </a:cubicBezTo>
                <a:lnTo>
                  <a:pt x="8858" y="2065020"/>
                </a:lnTo>
                <a:cubicBezTo>
                  <a:pt x="4000" y="2065020"/>
                  <a:pt x="0" y="2069021"/>
                  <a:pt x="0" y="2073878"/>
                </a:cubicBezTo>
                <a:cubicBezTo>
                  <a:pt x="0" y="2078736"/>
                  <a:pt x="4000" y="2082737"/>
                  <a:pt x="8858" y="2082737"/>
                </a:cubicBezTo>
                <a:lnTo>
                  <a:pt x="799814" y="2082737"/>
                </a:lnTo>
                <a:lnTo>
                  <a:pt x="884015" y="2082737"/>
                </a:lnTo>
                <a:cubicBezTo>
                  <a:pt x="957834" y="2082737"/>
                  <a:pt x="1001935" y="2019872"/>
                  <a:pt x="1001935" y="1959197"/>
                </a:cubicBezTo>
                <a:cubicBezTo>
                  <a:pt x="1001935" y="1898428"/>
                  <a:pt x="957834" y="1835658"/>
                  <a:pt x="884015" y="1835658"/>
                </a:cubicBezTo>
                <a:lnTo>
                  <a:pt x="833247" y="1835658"/>
                </a:lnTo>
                <a:lnTo>
                  <a:pt x="799814" y="1835658"/>
                </a:lnTo>
                <a:lnTo>
                  <a:pt x="550450" y="1835658"/>
                </a:lnTo>
                <a:lnTo>
                  <a:pt x="499681" y="1835658"/>
                </a:lnTo>
                <a:cubicBezTo>
                  <a:pt x="437007" y="1835658"/>
                  <a:pt x="399479" y="1781842"/>
                  <a:pt x="399479" y="1729740"/>
                </a:cubicBezTo>
                <a:cubicBezTo>
                  <a:pt x="399479" y="1677734"/>
                  <a:pt x="436912" y="1623822"/>
                  <a:pt x="499681" y="1623822"/>
                </a:cubicBezTo>
                <a:lnTo>
                  <a:pt x="1150620" y="1623822"/>
                </a:lnTo>
                <a:lnTo>
                  <a:pt x="1359027" y="1623822"/>
                </a:lnTo>
                <a:lnTo>
                  <a:pt x="2009965" y="1623822"/>
                </a:lnTo>
                <a:cubicBezTo>
                  <a:pt x="2083784" y="1623822"/>
                  <a:pt x="2127885" y="1560957"/>
                  <a:pt x="2127885" y="1500283"/>
                </a:cubicBezTo>
                <a:cubicBezTo>
                  <a:pt x="2127885" y="1439418"/>
                  <a:pt x="2083784" y="1376648"/>
                  <a:pt x="2010061" y="1376648"/>
                </a:cubicBezTo>
                <a:close/>
                <a:moveTo>
                  <a:pt x="1873282" y="123539"/>
                </a:moveTo>
                <a:cubicBezTo>
                  <a:pt x="1873282" y="82582"/>
                  <a:pt x="1853184" y="40577"/>
                  <a:pt x="1817465" y="17621"/>
                </a:cubicBezTo>
                <a:lnTo>
                  <a:pt x="1839563" y="17621"/>
                </a:lnTo>
                <a:cubicBezTo>
                  <a:pt x="1902238" y="17621"/>
                  <a:pt x="1939766" y="71438"/>
                  <a:pt x="1939766" y="123539"/>
                </a:cubicBezTo>
                <a:cubicBezTo>
                  <a:pt x="1939766" y="175546"/>
                  <a:pt x="1902333" y="229457"/>
                  <a:pt x="1839563" y="229457"/>
                </a:cubicBezTo>
                <a:lnTo>
                  <a:pt x="1817465" y="229457"/>
                </a:lnTo>
                <a:cubicBezTo>
                  <a:pt x="1853184" y="206502"/>
                  <a:pt x="1873282" y="164592"/>
                  <a:pt x="1873282" y="123539"/>
                </a:cubicBezTo>
                <a:close/>
                <a:moveTo>
                  <a:pt x="1015365" y="917734"/>
                </a:moveTo>
                <a:cubicBezTo>
                  <a:pt x="952595" y="917734"/>
                  <a:pt x="915162" y="863918"/>
                  <a:pt x="915162" y="811816"/>
                </a:cubicBezTo>
                <a:cubicBezTo>
                  <a:pt x="915162" y="759809"/>
                  <a:pt x="952595" y="705898"/>
                  <a:pt x="1015365" y="705898"/>
                </a:cubicBezTo>
                <a:lnTo>
                  <a:pt x="1037463" y="705898"/>
                </a:lnTo>
                <a:cubicBezTo>
                  <a:pt x="1001744" y="728853"/>
                  <a:pt x="981647" y="770763"/>
                  <a:pt x="981647" y="811816"/>
                </a:cubicBezTo>
                <a:cubicBezTo>
                  <a:pt x="981647" y="852773"/>
                  <a:pt x="1001744" y="894779"/>
                  <a:pt x="1037463" y="917734"/>
                </a:cubicBezTo>
                <a:lnTo>
                  <a:pt x="1015365" y="917734"/>
                </a:lnTo>
                <a:close/>
                <a:moveTo>
                  <a:pt x="884015" y="1853184"/>
                </a:moveTo>
                <a:cubicBezTo>
                  <a:pt x="946785" y="1853184"/>
                  <a:pt x="984218" y="1907000"/>
                  <a:pt x="984218" y="1959102"/>
                </a:cubicBezTo>
                <a:cubicBezTo>
                  <a:pt x="984218" y="2011109"/>
                  <a:pt x="946785" y="2065020"/>
                  <a:pt x="884015" y="2065020"/>
                </a:cubicBezTo>
                <a:lnTo>
                  <a:pt x="861917" y="2065020"/>
                </a:lnTo>
                <a:cubicBezTo>
                  <a:pt x="897636" y="2042065"/>
                  <a:pt x="917734" y="2000155"/>
                  <a:pt x="917734" y="1959102"/>
                </a:cubicBezTo>
                <a:cubicBezTo>
                  <a:pt x="917734" y="1918049"/>
                  <a:pt x="897636" y="1876139"/>
                  <a:pt x="861917" y="1853184"/>
                </a:cubicBezTo>
                <a:lnTo>
                  <a:pt x="884015" y="18531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37531" y="1517481"/>
            <a:ext cx="3631763" cy="2882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j-ea"/>
                <a:ea typeface="+mj-ea"/>
              </a:rPr>
              <a:t>添加诗句内容，添加诗句内容。</a:t>
            </a:r>
            <a:endParaRPr lang="zh-CN" altLang="en-US" sz="32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j-ea"/>
                <a:ea typeface="+mj-ea"/>
              </a:rPr>
              <a:t>添加诗句内容，添加诗句内容。</a:t>
            </a:r>
            <a:endParaRPr lang="zh-CN" altLang="en-US" sz="3200" dirty="0">
              <a:latin typeface="+mj-ea"/>
              <a:ea typeface="+mj-ea"/>
            </a:endParaRPr>
          </a:p>
          <a:p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9" name="îṧľidè"/>
          <p:cNvSpPr/>
          <p:nvPr/>
        </p:nvSpPr>
        <p:spPr bwMode="auto">
          <a:xfrm rot="612019">
            <a:off x="8699492" y="1395051"/>
            <a:ext cx="745670" cy="1692660"/>
          </a:xfrm>
          <a:custGeom>
            <a:avLst/>
            <a:gdLst>
              <a:gd name="T0" fmla="*/ 63 w 319"/>
              <a:gd name="T1" fmla="*/ 612 h 725"/>
              <a:gd name="T2" fmla="*/ 144 w 319"/>
              <a:gd name="T3" fmla="*/ 706 h 725"/>
              <a:gd name="T4" fmla="*/ 273 w 319"/>
              <a:gd name="T5" fmla="*/ 676 h 725"/>
              <a:gd name="T6" fmla="*/ 303 w 319"/>
              <a:gd name="T7" fmla="*/ 475 h 725"/>
              <a:gd name="T8" fmla="*/ 275 w 319"/>
              <a:gd name="T9" fmla="*/ 276 h 725"/>
              <a:gd name="T10" fmla="*/ 59 w 319"/>
              <a:gd name="T11" fmla="*/ 87 h 725"/>
              <a:gd name="T12" fmla="*/ 3 w 319"/>
              <a:gd name="T13" fmla="*/ 254 h 725"/>
              <a:gd name="T14" fmla="*/ 63 w 319"/>
              <a:gd name="T15" fmla="*/ 61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725">
                <a:moveTo>
                  <a:pt x="63" y="612"/>
                </a:moveTo>
                <a:cubicBezTo>
                  <a:pt x="81" y="651"/>
                  <a:pt x="105" y="689"/>
                  <a:pt x="144" y="706"/>
                </a:cubicBezTo>
                <a:cubicBezTo>
                  <a:pt x="187" y="725"/>
                  <a:pt x="242" y="711"/>
                  <a:pt x="273" y="676"/>
                </a:cubicBezTo>
                <a:cubicBezTo>
                  <a:pt x="319" y="623"/>
                  <a:pt x="312" y="544"/>
                  <a:pt x="303" y="475"/>
                </a:cubicBezTo>
                <a:cubicBezTo>
                  <a:pt x="293" y="409"/>
                  <a:pt x="284" y="342"/>
                  <a:pt x="275" y="276"/>
                </a:cubicBezTo>
                <a:cubicBezTo>
                  <a:pt x="260" y="170"/>
                  <a:pt x="198" y="0"/>
                  <a:pt x="59" y="87"/>
                </a:cubicBezTo>
                <a:cubicBezTo>
                  <a:pt x="3" y="122"/>
                  <a:pt x="0" y="196"/>
                  <a:pt x="3" y="254"/>
                </a:cubicBezTo>
                <a:cubicBezTo>
                  <a:pt x="8" y="376"/>
                  <a:pt x="14" y="501"/>
                  <a:pt x="63" y="612"/>
                </a:cubicBezTo>
                <a:close/>
              </a:path>
            </a:pathLst>
          </a:custGeom>
          <a:solidFill>
            <a:srgbClr val="BE1E24"/>
          </a:solidFill>
          <a:ln>
            <a:noFill/>
          </a:ln>
        </p:spPr>
        <p:txBody>
          <a:bodyPr anchor="ctr"/>
          <a:lstStyle/>
          <a:p>
            <a:pPr algn="ctr"/>
            <a:endParaRPr sz="3200" dirty="0"/>
          </a:p>
        </p:txBody>
      </p:sp>
      <p:sp>
        <p:nvSpPr>
          <p:cNvPr id="230" name="文本框 229"/>
          <p:cNvSpPr txBox="1"/>
          <p:nvPr/>
        </p:nvSpPr>
        <p:spPr>
          <a:xfrm>
            <a:off x="8739518" y="1530417"/>
            <a:ext cx="710432" cy="14219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演示悠然小楷" panose="00000500000000000000" pitchFamily="2" charset="-122"/>
              <a:ea typeface="演示悠然小楷" panose="00000500000000000000" pitchFamily="2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ISLIDE.VECTOR" val="#245998;#191512;"/>
</p:tagLst>
</file>

<file path=ppt/tags/tag2.xml><?xml version="1.0" encoding="utf-8"?>
<p:tagLst xmlns:p="http://schemas.openxmlformats.org/presentationml/2006/main">
  <p:tag name="ISLIDE.VECTOR" val="#245998;#245928;"/>
</p:tagLst>
</file>

<file path=ppt/tags/tag3.xml><?xml version="1.0" encoding="utf-8"?>
<p:tagLst xmlns:p="http://schemas.openxmlformats.org/presentationml/2006/main">
  <p:tag name="ISLIDE.VECTOR" val="#245925;#245995;"/>
</p:tagLst>
</file>

<file path=ppt/tags/tag4.xml><?xml version="1.0" encoding="utf-8"?>
<p:tagLst xmlns:p="http://schemas.openxmlformats.org/presentationml/2006/main">
  <p:tag name="ISLIDE.VECTOR" val="#245925;#245995;#191735;"/>
</p:tagLst>
</file>

<file path=ppt/tags/tag5.xml><?xml version="1.0" encoding="utf-8"?>
<p:tagLst xmlns:p="http://schemas.openxmlformats.org/presentationml/2006/main">
  <p:tag name="ISLIDE.VECTOR" val="#245925;#245995;"/>
</p:tagLst>
</file>

<file path=ppt/tags/tag6.xml><?xml version="1.0" encoding="utf-8"?>
<p:tagLst xmlns:p="http://schemas.openxmlformats.org/presentationml/2006/main">
  <p:tag name="ISLIDE.VECTOR" val="#245925;#245995;"/>
</p:tagLst>
</file>

<file path=ppt/tags/tag7.xml><?xml version="1.0" encoding="utf-8"?>
<p:tagLst xmlns:p="http://schemas.openxmlformats.org/presentationml/2006/main">
  <p:tag name="ISLIDE.VECTOR" val="#245925;#245995;"/>
</p:tagLst>
</file>

<file path=ppt/tags/tag8.xml><?xml version="1.0" encoding="utf-8"?>
<p:tagLst xmlns:p="http://schemas.openxmlformats.org/presentationml/2006/main">
  <p:tag name="ISLIDE.VECTOR" val="#245925;#245995;#245967;"/>
</p:tagLst>
</file>

<file path=ppt/tags/tag9.xml><?xml version="1.0" encoding="utf-8"?>
<p:tagLst xmlns:p="http://schemas.openxmlformats.org/presentationml/2006/main">
  <p:tag name="ISLIDE.VECTOR" val="#545854;#191670;#245981;#245953;#245944;#245971;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01D51"/>
      </a:accent1>
      <a:accent2>
        <a:srgbClr val="EE828C"/>
      </a:accent2>
      <a:accent3>
        <a:srgbClr val="FDBC1F"/>
      </a:accent3>
      <a:accent4>
        <a:srgbClr val="FCE8C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等线 Light"/>
        <a:ea typeface="思源宋体 CN Heavy"/>
        <a:cs typeface=""/>
      </a:majorFont>
      <a:minorFont>
        <a:latin typeface="等线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宽屏</PresentationFormat>
  <Paragraphs>103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演示悠然小楷</vt:lpstr>
      <vt:lpstr>楷体_GB2312</vt:lpstr>
      <vt:lpstr>汉仪雅酷黑 45W</vt:lpstr>
      <vt:lpstr>黑体</vt:lpstr>
      <vt:lpstr>等线</vt:lpstr>
      <vt:lpstr>思源宋体 CN Medium</vt:lpstr>
      <vt:lpstr>微软雅黑</vt:lpstr>
      <vt:lpstr>Arial Unicode MS</vt:lpstr>
      <vt:lpstr>Calibri</vt:lpstr>
      <vt:lpstr>思源宋体 CN Heavy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卡通插画风新春佳节民俗文化介绍ppt模板</dc:title>
  <dc:creator>阿 丁</dc:creator>
  <cp:keywords>P界达人</cp:keywords>
  <dc:description>www.51pptmoban.com</dc:description>
  <cp:lastModifiedBy>铭</cp:lastModifiedBy>
  <cp:revision>76</cp:revision>
  <dcterms:created xsi:type="dcterms:W3CDTF">2021-07-12T22:09:00Z</dcterms:created>
  <dcterms:modified xsi:type="dcterms:W3CDTF">2022-01-27T08:02:19Z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D39A89A31E7F495D993D8A92B151AE30</vt:lpwstr>
  </property>
  <property fmtid="{D5CDD505-2E9C-101B-9397-08002B2CF9AE}" pid="3" name="KSOProductBuildVer">
    <vt:lpwstr>2052-11.1.0.11194</vt:lpwstr>
  </property>
</Properties>
</file>