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3"/>
    <p:sldId id="654" r:id="rId4"/>
    <p:sldId id="258" r:id="rId5"/>
    <p:sldId id="259" r:id="rId6"/>
    <p:sldId id="653" r:id="rId7"/>
    <p:sldId id="672" r:id="rId8"/>
    <p:sldId id="839" r:id="rId9"/>
    <p:sldId id="260" r:id="rId10"/>
    <p:sldId id="897" r:id="rId11"/>
    <p:sldId id="906" r:id="rId12"/>
    <p:sldId id="903" r:id="rId13"/>
    <p:sldId id="261" r:id="rId14"/>
    <p:sldId id="676" r:id="rId15"/>
    <p:sldId id="720" r:id="rId16"/>
    <p:sldId id="589" r:id="rId17"/>
    <p:sldId id="262" r:id="rId19"/>
    <p:sldId id="471" r:id="rId20"/>
    <p:sldId id="904" r:id="rId21"/>
    <p:sldId id="704" r:id="rId22"/>
    <p:sldId id="25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2836"/>
    <a:srgbClr val="E91B35"/>
    <a:srgbClr val="920417"/>
    <a:srgbClr val="FAFAFA"/>
    <a:srgbClr val="2E3B4C"/>
    <a:srgbClr val="282828"/>
    <a:srgbClr val="FDFDFD"/>
    <a:srgbClr val="BEBEB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29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06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E283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91B35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01593056"/>
        <c:axId val="901594368"/>
      </c:barChart>
      <c:catAx>
        <c:axId val="9015930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901594368"/>
        <c:crosses val="autoZero"/>
        <c:auto val="1"/>
        <c:lblAlgn val="ctr"/>
        <c:lblOffset val="100"/>
        <c:noMultiLvlLbl val="0"/>
      </c:catAx>
      <c:valAx>
        <c:axId val="9015943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901593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5924694872915"/>
          <c:y val="0"/>
          <c:w val="0.557832650165997"/>
          <c:h val="0.83674881228041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1E2836"/>
            </a:solidFill>
            <a:ln w="19050">
              <a:solidFill>
                <a:srgbClr val="FAFAFA"/>
              </a:solidFill>
            </a:ln>
          </c:spPr>
          <c:explosion val="0"/>
          <c:dPt>
            <c:idx val="0"/>
            <c:bubble3D val="0"/>
            <c:spPr>
              <a:solidFill>
                <a:srgbClr val="E91B35"/>
              </a:solidFill>
              <a:ln w="19050">
                <a:solidFill>
                  <a:srgbClr val="FAFAFA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1E2836"/>
              </a:solidFill>
              <a:ln w="19050">
                <a:solidFill>
                  <a:srgbClr val="FAFAFA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A4EC68-996E-4854-8A32-61CF8C232D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8949D1-8DA2-462E-A99C-D834F9C1CD9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内容页</a:t>
            </a:r>
            <a:endParaRPr lang="en-US" altLang="zh-CN" dirty="0"/>
          </a:p>
          <a:p>
            <a:r>
              <a:rPr lang="zh-CN" altLang="en-US" dirty="0"/>
              <a:t>图表</a:t>
            </a:r>
            <a:endParaRPr lang="en-US" altLang="zh-CN" dirty="0"/>
          </a:p>
          <a:p>
            <a:r>
              <a:rPr lang="zh-CN" altLang="en-US" dirty="0"/>
              <a:t>柱图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8A104-FA7E-4194-A236-9257BFDCB3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6088" y="-6088"/>
            <a:ext cx="4681643" cy="2165088"/>
            <a:chOff x="-6088" y="-6088"/>
            <a:chExt cx="5535915" cy="2560158"/>
          </a:xfrm>
        </p:grpSpPr>
        <p:sp>
          <p:nvSpPr>
            <p:cNvPr id="13" name="任意多边形: 形状 12"/>
            <p:cNvSpPr/>
            <p:nvPr/>
          </p:nvSpPr>
          <p:spPr>
            <a:xfrm>
              <a:off x="-6088" y="265026"/>
              <a:ext cx="4829720" cy="2289044"/>
            </a:xfrm>
            <a:custGeom>
              <a:avLst/>
              <a:gdLst>
                <a:gd name="connsiteX0" fmla="*/ 6088 w 4829720"/>
                <a:gd name="connsiteY0" fmla="*/ 2287502 h 2289043"/>
                <a:gd name="connsiteX1" fmla="*/ 6088 w 4829720"/>
                <a:gd name="connsiteY1" fmla="*/ 111368 h 2289043"/>
                <a:gd name="connsiteX2" fmla="*/ 4828584 w 4829720"/>
                <a:gd name="connsiteY2" fmla="*/ 6088 h 2289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29720" h="2289043">
                  <a:moveTo>
                    <a:pt x="6088" y="2287502"/>
                  </a:moveTo>
                  <a:lnTo>
                    <a:pt x="6088" y="111368"/>
                  </a:lnTo>
                  <a:lnTo>
                    <a:pt x="4828584" y="6088"/>
                  </a:lnTo>
                  <a:close/>
                </a:path>
              </a:pathLst>
            </a:custGeom>
            <a:solidFill>
              <a:srgbClr val="E91B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-6088" y="-6088"/>
              <a:ext cx="5535915" cy="2102349"/>
            </a:xfrm>
            <a:custGeom>
              <a:avLst/>
              <a:gdLst>
                <a:gd name="connsiteX0" fmla="*/ 6088 w 5535914"/>
                <a:gd name="connsiteY0" fmla="*/ 6088 h 2102348"/>
                <a:gd name="connsiteX1" fmla="*/ 6088 w 5535914"/>
                <a:gd name="connsiteY1" fmla="*/ 2099995 h 2102348"/>
                <a:gd name="connsiteX2" fmla="*/ 4592699 w 5535914"/>
                <a:gd name="connsiteY2" fmla="*/ 363487 h 2102348"/>
                <a:gd name="connsiteX3" fmla="*/ 5536646 w 5535914"/>
                <a:gd name="connsiteY3" fmla="*/ 6088 h 210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35914" h="2102348">
                  <a:moveTo>
                    <a:pt x="6088" y="6088"/>
                  </a:moveTo>
                  <a:lnTo>
                    <a:pt x="6088" y="2099995"/>
                  </a:lnTo>
                  <a:lnTo>
                    <a:pt x="4592699" y="363487"/>
                  </a:lnTo>
                  <a:lnTo>
                    <a:pt x="5536646" y="6088"/>
                  </a:lnTo>
                  <a:close/>
                </a:path>
              </a:pathLst>
            </a:custGeom>
            <a:solidFill>
              <a:srgbClr val="1E283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flipH="1" flipV="1">
            <a:off x="7510357" y="4692912"/>
            <a:ext cx="4681643" cy="2165088"/>
            <a:chOff x="-6088" y="-6088"/>
            <a:chExt cx="5535915" cy="2560158"/>
          </a:xfrm>
        </p:grpSpPr>
        <p:sp>
          <p:nvSpPr>
            <p:cNvPr id="11" name="任意多边形: 形状 10"/>
            <p:cNvSpPr/>
            <p:nvPr/>
          </p:nvSpPr>
          <p:spPr>
            <a:xfrm>
              <a:off x="-6088" y="265026"/>
              <a:ext cx="4829720" cy="2289044"/>
            </a:xfrm>
            <a:custGeom>
              <a:avLst/>
              <a:gdLst>
                <a:gd name="connsiteX0" fmla="*/ 6088 w 4829720"/>
                <a:gd name="connsiteY0" fmla="*/ 2287502 h 2289043"/>
                <a:gd name="connsiteX1" fmla="*/ 6088 w 4829720"/>
                <a:gd name="connsiteY1" fmla="*/ 111368 h 2289043"/>
                <a:gd name="connsiteX2" fmla="*/ 4828584 w 4829720"/>
                <a:gd name="connsiteY2" fmla="*/ 6088 h 2289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29720" h="2289043">
                  <a:moveTo>
                    <a:pt x="6088" y="2287502"/>
                  </a:moveTo>
                  <a:lnTo>
                    <a:pt x="6088" y="111368"/>
                  </a:lnTo>
                  <a:lnTo>
                    <a:pt x="4828584" y="6088"/>
                  </a:lnTo>
                  <a:close/>
                </a:path>
              </a:pathLst>
            </a:custGeom>
            <a:solidFill>
              <a:srgbClr val="E91B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-6088" y="-6088"/>
              <a:ext cx="5535915" cy="2102349"/>
            </a:xfrm>
            <a:custGeom>
              <a:avLst/>
              <a:gdLst>
                <a:gd name="connsiteX0" fmla="*/ 6088 w 5535914"/>
                <a:gd name="connsiteY0" fmla="*/ 6088 h 2102348"/>
                <a:gd name="connsiteX1" fmla="*/ 6088 w 5535914"/>
                <a:gd name="connsiteY1" fmla="*/ 2099995 h 2102348"/>
                <a:gd name="connsiteX2" fmla="*/ 4592699 w 5535914"/>
                <a:gd name="connsiteY2" fmla="*/ 363487 h 2102348"/>
                <a:gd name="connsiteX3" fmla="*/ 5536646 w 5535914"/>
                <a:gd name="connsiteY3" fmla="*/ 6088 h 210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35914" h="2102348">
                  <a:moveTo>
                    <a:pt x="6088" y="6088"/>
                  </a:moveTo>
                  <a:lnTo>
                    <a:pt x="6088" y="2099995"/>
                  </a:lnTo>
                  <a:lnTo>
                    <a:pt x="4592699" y="363487"/>
                  </a:lnTo>
                  <a:lnTo>
                    <a:pt x="5536646" y="6088"/>
                  </a:lnTo>
                  <a:close/>
                </a:path>
              </a:pathLst>
            </a:custGeom>
            <a:solidFill>
              <a:srgbClr val="1E283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9176" y="367236"/>
            <a:ext cx="1576833" cy="455462"/>
            <a:chOff x="253223" y="269628"/>
            <a:chExt cx="1576833" cy="455462"/>
          </a:xfrm>
        </p:grpSpPr>
        <p:grpSp>
          <p:nvGrpSpPr>
            <p:cNvPr id="17" name="图形 342"/>
            <p:cNvGrpSpPr/>
            <p:nvPr/>
          </p:nvGrpSpPr>
          <p:grpSpPr>
            <a:xfrm>
              <a:off x="253223" y="289596"/>
              <a:ext cx="415527" cy="415527"/>
              <a:chOff x="215124" y="-335532"/>
              <a:chExt cx="838302" cy="838302"/>
            </a:xfrm>
          </p:grpSpPr>
          <p:sp>
            <p:nvSpPr>
              <p:cNvPr id="21" name="任意多边形: 形状 20"/>
              <p:cNvSpPr/>
              <p:nvPr/>
            </p:nvSpPr>
            <p:spPr>
              <a:xfrm>
                <a:off x="267462" y="-335613"/>
                <a:ext cx="733514" cy="838302"/>
              </a:xfrm>
              <a:custGeom>
                <a:avLst/>
                <a:gdLst>
                  <a:gd name="connsiteX0" fmla="*/ 733466 w 733514"/>
                  <a:gd name="connsiteY0" fmla="*/ 272372 h 838302"/>
                  <a:gd name="connsiteX1" fmla="*/ 733466 w 733514"/>
                  <a:gd name="connsiteY1" fmla="*/ 572432 h 838302"/>
                  <a:gd name="connsiteX2" fmla="*/ 733151 w 733514"/>
                  <a:gd name="connsiteY2" fmla="*/ 572432 h 838302"/>
                  <a:gd name="connsiteX3" fmla="*/ 685473 w 733514"/>
                  <a:gd name="connsiteY3" fmla="*/ 664121 h 838302"/>
                  <a:gd name="connsiteX4" fmla="*/ 422980 w 733514"/>
                  <a:gd name="connsiteY4" fmla="*/ 819154 h 838302"/>
                  <a:gd name="connsiteX5" fmla="*/ 421303 w 733514"/>
                  <a:gd name="connsiteY5" fmla="*/ 819154 h 838302"/>
                  <a:gd name="connsiteX6" fmla="*/ 312429 w 733514"/>
                  <a:gd name="connsiteY6" fmla="*/ 819154 h 838302"/>
                  <a:gd name="connsiteX7" fmla="*/ 310752 w 733514"/>
                  <a:gd name="connsiteY7" fmla="*/ 819154 h 838302"/>
                  <a:gd name="connsiteX8" fmla="*/ 58004 w 733514"/>
                  <a:gd name="connsiteY8" fmla="*/ 669832 h 838302"/>
                  <a:gd name="connsiteX9" fmla="*/ 58004 w 733514"/>
                  <a:gd name="connsiteY9" fmla="*/ 668522 h 838302"/>
                  <a:gd name="connsiteX10" fmla="*/ 56 w 733514"/>
                  <a:gd name="connsiteY10" fmla="*/ 581391 h 838302"/>
                  <a:gd name="connsiteX11" fmla="*/ 214 w 733514"/>
                  <a:gd name="connsiteY11" fmla="*/ 578247 h 838302"/>
                  <a:gd name="connsiteX12" fmla="*/ 214 w 733514"/>
                  <a:gd name="connsiteY12" fmla="*/ 260007 h 838302"/>
                  <a:gd name="connsiteX13" fmla="*/ 56 w 733514"/>
                  <a:gd name="connsiteY13" fmla="*/ 256863 h 838302"/>
                  <a:gd name="connsiteX14" fmla="*/ 214 w 733514"/>
                  <a:gd name="connsiteY14" fmla="*/ 253720 h 838302"/>
                  <a:gd name="connsiteX15" fmla="*/ 214 w 733514"/>
                  <a:gd name="connsiteY15" fmla="*/ 245703 h 838302"/>
                  <a:gd name="connsiteX16" fmla="*/ 737 w 733514"/>
                  <a:gd name="connsiteY16" fmla="*/ 245703 h 838302"/>
                  <a:gd name="connsiteX17" fmla="*/ 52083 w 733514"/>
                  <a:gd name="connsiteY17" fmla="*/ 172352 h 838302"/>
                  <a:gd name="connsiteX18" fmla="*/ 51140 w 733514"/>
                  <a:gd name="connsiteY18" fmla="*/ 172352 h 838302"/>
                  <a:gd name="connsiteX19" fmla="*/ 310700 w 733514"/>
                  <a:gd name="connsiteY19" fmla="*/ 18943 h 838302"/>
                  <a:gd name="connsiteX20" fmla="*/ 312638 w 733514"/>
                  <a:gd name="connsiteY20" fmla="*/ 18943 h 838302"/>
                  <a:gd name="connsiteX21" fmla="*/ 420989 w 733514"/>
                  <a:gd name="connsiteY21" fmla="*/ 18943 h 838302"/>
                  <a:gd name="connsiteX22" fmla="*/ 423032 w 733514"/>
                  <a:gd name="connsiteY22" fmla="*/ 18943 h 838302"/>
                  <a:gd name="connsiteX23" fmla="*/ 686207 w 733514"/>
                  <a:gd name="connsiteY23" fmla="*/ 174448 h 838302"/>
                  <a:gd name="connsiteX24" fmla="*/ 686940 w 733514"/>
                  <a:gd name="connsiteY24" fmla="*/ 174867 h 838302"/>
                  <a:gd name="connsiteX25" fmla="*/ 694956 w 733514"/>
                  <a:gd name="connsiteY25" fmla="*/ 179582 h 838302"/>
                  <a:gd name="connsiteX26" fmla="*/ 694956 w 733514"/>
                  <a:gd name="connsiteY26" fmla="*/ 180106 h 838302"/>
                  <a:gd name="connsiteX27" fmla="*/ 732156 w 733514"/>
                  <a:gd name="connsiteY27" fmla="*/ 272319 h 838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33514" h="838302">
                    <a:moveTo>
                      <a:pt x="733466" y="272372"/>
                    </a:moveTo>
                    <a:lnTo>
                      <a:pt x="733466" y="572432"/>
                    </a:lnTo>
                    <a:lnTo>
                      <a:pt x="733151" y="572432"/>
                    </a:lnTo>
                    <a:cubicBezTo>
                      <a:pt x="737050" y="609784"/>
                      <a:pt x="718290" y="645861"/>
                      <a:pt x="685473" y="664121"/>
                    </a:cubicBezTo>
                    <a:lnTo>
                      <a:pt x="422980" y="819154"/>
                    </a:lnTo>
                    <a:lnTo>
                      <a:pt x="421303" y="819154"/>
                    </a:lnTo>
                    <a:cubicBezTo>
                      <a:pt x="389479" y="844619"/>
                      <a:pt x="344253" y="844619"/>
                      <a:pt x="312429" y="819154"/>
                    </a:cubicBezTo>
                    <a:lnTo>
                      <a:pt x="310752" y="819154"/>
                    </a:lnTo>
                    <a:lnTo>
                      <a:pt x="58004" y="669832"/>
                    </a:lnTo>
                    <a:lnTo>
                      <a:pt x="58004" y="668522"/>
                    </a:lnTo>
                    <a:cubicBezTo>
                      <a:pt x="22679" y="654072"/>
                      <a:pt x="-276" y="619556"/>
                      <a:pt x="56" y="581391"/>
                    </a:cubicBezTo>
                    <a:lnTo>
                      <a:pt x="214" y="578247"/>
                    </a:lnTo>
                    <a:lnTo>
                      <a:pt x="214" y="260007"/>
                    </a:lnTo>
                    <a:lnTo>
                      <a:pt x="56" y="256863"/>
                    </a:lnTo>
                    <a:lnTo>
                      <a:pt x="214" y="253720"/>
                    </a:lnTo>
                    <a:lnTo>
                      <a:pt x="214" y="245703"/>
                    </a:lnTo>
                    <a:lnTo>
                      <a:pt x="737" y="245703"/>
                    </a:lnTo>
                    <a:cubicBezTo>
                      <a:pt x="4201" y="214088"/>
                      <a:pt x="23563" y="186427"/>
                      <a:pt x="52083" y="172352"/>
                    </a:cubicBezTo>
                    <a:lnTo>
                      <a:pt x="51140" y="172352"/>
                    </a:lnTo>
                    <a:lnTo>
                      <a:pt x="310700" y="18943"/>
                    </a:lnTo>
                    <a:lnTo>
                      <a:pt x="312638" y="18943"/>
                    </a:lnTo>
                    <a:cubicBezTo>
                      <a:pt x="344364" y="-6244"/>
                      <a:pt x="389263" y="-6244"/>
                      <a:pt x="420989" y="18943"/>
                    </a:cubicBezTo>
                    <a:lnTo>
                      <a:pt x="423032" y="18943"/>
                    </a:lnTo>
                    <a:lnTo>
                      <a:pt x="686207" y="174448"/>
                    </a:lnTo>
                    <a:lnTo>
                      <a:pt x="686940" y="174867"/>
                    </a:lnTo>
                    <a:lnTo>
                      <a:pt x="694956" y="179582"/>
                    </a:lnTo>
                    <a:lnTo>
                      <a:pt x="694956" y="180106"/>
                    </a:lnTo>
                    <a:cubicBezTo>
                      <a:pt x="723890" y="201264"/>
                      <a:pt x="738309" y="237008"/>
                      <a:pt x="732156" y="2723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/>
              <p:cNvSpPr/>
              <p:nvPr/>
            </p:nvSpPr>
            <p:spPr>
              <a:xfrm>
                <a:off x="466562" y="-141727"/>
                <a:ext cx="376581" cy="428156"/>
              </a:xfrm>
              <a:custGeom>
                <a:avLst/>
                <a:gdLst>
                  <a:gd name="connsiteX0" fmla="*/ 156291 w 376580"/>
                  <a:gd name="connsiteY0" fmla="*/ 291625 h 428156"/>
                  <a:gd name="connsiteX1" fmla="*/ 112071 w 376580"/>
                  <a:gd name="connsiteY1" fmla="*/ 140206 h 428156"/>
                  <a:gd name="connsiteX2" fmla="*/ 179869 w 376580"/>
                  <a:gd name="connsiteY2" fmla="*/ 53 h 428156"/>
                  <a:gd name="connsiteX3" fmla="*/ 225975 w 376580"/>
                  <a:gd name="connsiteY3" fmla="*/ 149532 h 428156"/>
                  <a:gd name="connsiteX4" fmla="*/ 156291 w 376580"/>
                  <a:gd name="connsiteY4" fmla="*/ 291625 h 428156"/>
                  <a:gd name="connsiteX5" fmla="*/ 118149 w 376580"/>
                  <a:gd name="connsiteY5" fmla="*/ 345014 h 428156"/>
                  <a:gd name="connsiteX6" fmla="*/ 85350 w 376580"/>
                  <a:gd name="connsiteY6" fmla="*/ 418732 h 428156"/>
                  <a:gd name="connsiteX7" fmla="*/ 53 w 376580"/>
                  <a:gd name="connsiteY7" fmla="*/ 279469 h 428156"/>
                  <a:gd name="connsiteX8" fmla="*/ 69422 w 376580"/>
                  <a:gd name="connsiteY8" fmla="*/ 112280 h 428156"/>
                  <a:gd name="connsiteX9" fmla="*/ 113957 w 376580"/>
                  <a:gd name="connsiteY9" fmla="*/ 288848 h 428156"/>
                  <a:gd name="connsiteX10" fmla="*/ 118149 w 376580"/>
                  <a:gd name="connsiteY10" fmla="*/ 345014 h 428156"/>
                  <a:gd name="connsiteX11" fmla="*/ 214029 w 376580"/>
                  <a:gd name="connsiteY11" fmla="*/ 290158 h 428156"/>
                  <a:gd name="connsiteX12" fmla="*/ 376555 w 376580"/>
                  <a:gd name="connsiteY12" fmla="*/ 209995 h 428156"/>
                  <a:gd name="connsiteX13" fmla="*/ 294349 w 376580"/>
                  <a:gd name="connsiteY13" fmla="*/ 353345 h 428156"/>
                  <a:gd name="connsiteX14" fmla="*/ 127999 w 376580"/>
                  <a:gd name="connsiteY14" fmla="*/ 428373 h 428156"/>
                  <a:gd name="connsiteX15" fmla="*/ 214029 w 376580"/>
                  <a:gd name="connsiteY15" fmla="*/ 290158 h 428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6580" h="428156">
                    <a:moveTo>
                      <a:pt x="156291" y="291625"/>
                    </a:moveTo>
                    <a:cubicBezTo>
                      <a:pt x="125156" y="247458"/>
                      <a:pt x="109599" y="194188"/>
                      <a:pt x="112071" y="140206"/>
                    </a:cubicBezTo>
                    <a:cubicBezTo>
                      <a:pt x="120112" y="87749"/>
                      <a:pt x="143733" y="38919"/>
                      <a:pt x="179869" y="53"/>
                    </a:cubicBezTo>
                    <a:cubicBezTo>
                      <a:pt x="216229" y="40812"/>
                      <a:pt x="233058" y="95373"/>
                      <a:pt x="225975" y="149532"/>
                    </a:cubicBezTo>
                    <a:cubicBezTo>
                      <a:pt x="219068" y="203290"/>
                      <a:pt x="194566" y="253251"/>
                      <a:pt x="156291" y="291625"/>
                    </a:cubicBezTo>
                    <a:close/>
                    <a:moveTo>
                      <a:pt x="118149" y="345014"/>
                    </a:moveTo>
                    <a:cubicBezTo>
                      <a:pt x="112385" y="371525"/>
                      <a:pt x="101225" y="396622"/>
                      <a:pt x="85350" y="418732"/>
                    </a:cubicBezTo>
                    <a:cubicBezTo>
                      <a:pt x="44405" y="381242"/>
                      <a:pt x="14844" y="332979"/>
                      <a:pt x="53" y="279469"/>
                    </a:cubicBezTo>
                    <a:cubicBezTo>
                      <a:pt x="353" y="216798"/>
                      <a:pt x="25266" y="156755"/>
                      <a:pt x="69422" y="112280"/>
                    </a:cubicBezTo>
                    <a:cubicBezTo>
                      <a:pt x="62145" y="174604"/>
                      <a:pt x="77992" y="237431"/>
                      <a:pt x="113957" y="288848"/>
                    </a:cubicBezTo>
                    <a:cubicBezTo>
                      <a:pt x="113957" y="288848"/>
                      <a:pt x="126374" y="302942"/>
                      <a:pt x="118149" y="345014"/>
                    </a:cubicBezTo>
                    <a:close/>
                    <a:moveTo>
                      <a:pt x="214029" y="290158"/>
                    </a:moveTo>
                    <a:cubicBezTo>
                      <a:pt x="262061" y="252458"/>
                      <a:pt x="317408" y="225159"/>
                      <a:pt x="376555" y="209995"/>
                    </a:cubicBezTo>
                    <a:cubicBezTo>
                      <a:pt x="365350" y="265401"/>
                      <a:pt x="336511" y="315691"/>
                      <a:pt x="294349" y="353345"/>
                    </a:cubicBezTo>
                    <a:cubicBezTo>
                      <a:pt x="246986" y="393386"/>
                      <a:pt x="189363" y="419376"/>
                      <a:pt x="127999" y="428373"/>
                    </a:cubicBezTo>
                    <a:cubicBezTo>
                      <a:pt x="135909" y="372233"/>
                      <a:pt x="167151" y="322042"/>
                      <a:pt x="214029" y="290158"/>
                    </a:cubicBezTo>
                    <a:close/>
                  </a:path>
                </a:pathLst>
              </a:custGeom>
              <a:solidFill>
                <a:srgbClr val="1E2836"/>
              </a:solidFill>
              <a:ln w="8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750850" y="269628"/>
              <a:ext cx="1079206" cy="455462"/>
              <a:chOff x="750850" y="269628"/>
              <a:chExt cx="1079206" cy="455462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750850" y="269628"/>
                <a:ext cx="107920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dist"/>
                <a:r>
                  <a:rPr lang="en-US" altLang="zh-CN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COMPANY</a:t>
                </a:r>
                <a:endParaRPr lang="zh-CN" altLang="en-US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756397" y="478869"/>
                <a:ext cx="1072730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dist"/>
                <a:r>
                  <a:rPr lang="en-US" altLang="zh-CN" sz="100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rPr>
                  <a:t>Slogan &amp; Detail</a:t>
                </a:r>
                <a:endParaRPr lang="zh-CN" altLang="en-US" sz="10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 userDrawn="1"/>
        </p:nvGrpSpPr>
        <p:grpSpPr>
          <a:xfrm>
            <a:off x="9997729" y="5953148"/>
            <a:ext cx="1935080" cy="612054"/>
            <a:chOff x="10215079" y="5797510"/>
            <a:chExt cx="1935080" cy="612054"/>
          </a:xfrm>
        </p:grpSpPr>
        <p:sp>
          <p:nvSpPr>
            <p:cNvPr id="24" name="矩形 23"/>
            <p:cNvSpPr/>
            <p:nvPr/>
          </p:nvSpPr>
          <p:spPr>
            <a:xfrm>
              <a:off x="10215079" y="6101787"/>
              <a:ext cx="190141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0" i="0" dirty="0">
                  <a:solidFill>
                    <a:schemeClr val="bg1">
                      <a:alpha val="80000"/>
                    </a:schemeClr>
                  </a:solidFill>
                  <a:effectLst/>
                  <a:cs typeface="+mn-ea"/>
                  <a:sym typeface="+mn-lt"/>
                </a:rPr>
                <a:t>makes dream take off</a:t>
              </a:r>
              <a:endParaRPr lang="en-US" altLang="zh-CN" sz="1400" b="0" i="0" dirty="0">
                <a:solidFill>
                  <a:schemeClr val="bg1">
                    <a:alpha val="8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663855" y="5797510"/>
              <a:ext cx="148630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i="0" dirty="0">
                  <a:solidFill>
                    <a:schemeClr val="bg1">
                      <a:alpha val="99000"/>
                    </a:schemeClr>
                  </a:solidFill>
                  <a:effectLst/>
                  <a:cs typeface="+mn-ea"/>
                  <a:sym typeface="+mn-lt"/>
                </a:rPr>
                <a:t>AMBITION</a:t>
              </a:r>
              <a:endParaRPr lang="zh-CN" altLang="en-US" sz="2000" b="1" dirty="0">
                <a:solidFill>
                  <a:schemeClr val="bg1">
                    <a:alpha val="99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6087" y="-6088"/>
            <a:ext cx="3917688" cy="1811787"/>
            <a:chOff x="-6088" y="-6088"/>
            <a:chExt cx="5535915" cy="2560158"/>
          </a:xfrm>
        </p:grpSpPr>
        <p:sp>
          <p:nvSpPr>
            <p:cNvPr id="13" name="任意多边形: 形状 12"/>
            <p:cNvSpPr/>
            <p:nvPr/>
          </p:nvSpPr>
          <p:spPr>
            <a:xfrm>
              <a:off x="-6088" y="265026"/>
              <a:ext cx="4829720" cy="2289044"/>
            </a:xfrm>
            <a:custGeom>
              <a:avLst/>
              <a:gdLst>
                <a:gd name="connsiteX0" fmla="*/ 6088 w 4829720"/>
                <a:gd name="connsiteY0" fmla="*/ 2287502 h 2289043"/>
                <a:gd name="connsiteX1" fmla="*/ 6088 w 4829720"/>
                <a:gd name="connsiteY1" fmla="*/ 111368 h 2289043"/>
                <a:gd name="connsiteX2" fmla="*/ 4828584 w 4829720"/>
                <a:gd name="connsiteY2" fmla="*/ 6088 h 2289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29720" h="2289043">
                  <a:moveTo>
                    <a:pt x="6088" y="2287502"/>
                  </a:moveTo>
                  <a:lnTo>
                    <a:pt x="6088" y="111368"/>
                  </a:lnTo>
                  <a:lnTo>
                    <a:pt x="4828584" y="6088"/>
                  </a:lnTo>
                  <a:close/>
                </a:path>
              </a:pathLst>
            </a:custGeom>
            <a:solidFill>
              <a:srgbClr val="E91B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-6088" y="-6088"/>
              <a:ext cx="5535915" cy="2102349"/>
            </a:xfrm>
            <a:custGeom>
              <a:avLst/>
              <a:gdLst>
                <a:gd name="connsiteX0" fmla="*/ 6088 w 5535914"/>
                <a:gd name="connsiteY0" fmla="*/ 6088 h 2102348"/>
                <a:gd name="connsiteX1" fmla="*/ 6088 w 5535914"/>
                <a:gd name="connsiteY1" fmla="*/ 2099995 h 2102348"/>
                <a:gd name="connsiteX2" fmla="*/ 4592699 w 5535914"/>
                <a:gd name="connsiteY2" fmla="*/ 363487 h 2102348"/>
                <a:gd name="connsiteX3" fmla="*/ 5536646 w 5535914"/>
                <a:gd name="connsiteY3" fmla="*/ 6088 h 210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35914" h="2102348">
                  <a:moveTo>
                    <a:pt x="6088" y="6088"/>
                  </a:moveTo>
                  <a:lnTo>
                    <a:pt x="6088" y="2099995"/>
                  </a:lnTo>
                  <a:lnTo>
                    <a:pt x="4592699" y="363487"/>
                  </a:lnTo>
                  <a:lnTo>
                    <a:pt x="5536646" y="6088"/>
                  </a:lnTo>
                  <a:close/>
                </a:path>
              </a:pathLst>
            </a:custGeom>
            <a:solidFill>
              <a:srgbClr val="1E283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 flipH="1" flipV="1">
            <a:off x="8274312" y="5046213"/>
            <a:ext cx="3917688" cy="1811787"/>
            <a:chOff x="-6088" y="-6088"/>
            <a:chExt cx="5535915" cy="2560158"/>
          </a:xfrm>
        </p:grpSpPr>
        <p:sp>
          <p:nvSpPr>
            <p:cNvPr id="16" name="任意多边形: 形状 15"/>
            <p:cNvSpPr/>
            <p:nvPr/>
          </p:nvSpPr>
          <p:spPr>
            <a:xfrm>
              <a:off x="-6088" y="265026"/>
              <a:ext cx="4829720" cy="2289044"/>
            </a:xfrm>
            <a:custGeom>
              <a:avLst/>
              <a:gdLst>
                <a:gd name="connsiteX0" fmla="*/ 6088 w 4829720"/>
                <a:gd name="connsiteY0" fmla="*/ 2287502 h 2289043"/>
                <a:gd name="connsiteX1" fmla="*/ 6088 w 4829720"/>
                <a:gd name="connsiteY1" fmla="*/ 111368 h 2289043"/>
                <a:gd name="connsiteX2" fmla="*/ 4828584 w 4829720"/>
                <a:gd name="connsiteY2" fmla="*/ 6088 h 2289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29720" h="2289043">
                  <a:moveTo>
                    <a:pt x="6088" y="2287502"/>
                  </a:moveTo>
                  <a:lnTo>
                    <a:pt x="6088" y="111368"/>
                  </a:lnTo>
                  <a:lnTo>
                    <a:pt x="4828584" y="6088"/>
                  </a:lnTo>
                  <a:close/>
                </a:path>
              </a:pathLst>
            </a:custGeom>
            <a:solidFill>
              <a:srgbClr val="E91B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-6088" y="-6088"/>
              <a:ext cx="5535915" cy="2102349"/>
            </a:xfrm>
            <a:custGeom>
              <a:avLst/>
              <a:gdLst>
                <a:gd name="connsiteX0" fmla="*/ 6088 w 5535914"/>
                <a:gd name="connsiteY0" fmla="*/ 6088 h 2102348"/>
                <a:gd name="connsiteX1" fmla="*/ 6088 w 5535914"/>
                <a:gd name="connsiteY1" fmla="*/ 2099995 h 2102348"/>
                <a:gd name="connsiteX2" fmla="*/ 4592699 w 5535914"/>
                <a:gd name="connsiteY2" fmla="*/ 363487 h 2102348"/>
                <a:gd name="connsiteX3" fmla="*/ 5536646 w 5535914"/>
                <a:gd name="connsiteY3" fmla="*/ 6088 h 210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35914" h="2102348">
                  <a:moveTo>
                    <a:pt x="6088" y="6088"/>
                  </a:moveTo>
                  <a:lnTo>
                    <a:pt x="6088" y="2099995"/>
                  </a:lnTo>
                  <a:lnTo>
                    <a:pt x="4592699" y="363487"/>
                  </a:lnTo>
                  <a:lnTo>
                    <a:pt x="5536646" y="6088"/>
                  </a:lnTo>
                  <a:close/>
                </a:path>
              </a:pathLst>
            </a:custGeom>
            <a:solidFill>
              <a:srgbClr val="1E283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236776" y="252936"/>
            <a:ext cx="1576833" cy="455462"/>
            <a:chOff x="253223" y="269628"/>
            <a:chExt cx="1576833" cy="455462"/>
          </a:xfrm>
        </p:grpSpPr>
        <p:grpSp>
          <p:nvGrpSpPr>
            <p:cNvPr id="19" name="图形 342"/>
            <p:cNvGrpSpPr/>
            <p:nvPr/>
          </p:nvGrpSpPr>
          <p:grpSpPr>
            <a:xfrm>
              <a:off x="253223" y="289596"/>
              <a:ext cx="415527" cy="415527"/>
              <a:chOff x="215124" y="-335532"/>
              <a:chExt cx="838302" cy="838302"/>
            </a:xfrm>
          </p:grpSpPr>
          <p:sp>
            <p:nvSpPr>
              <p:cNvPr id="23" name="任意多边形: 形状 22"/>
              <p:cNvSpPr/>
              <p:nvPr/>
            </p:nvSpPr>
            <p:spPr>
              <a:xfrm>
                <a:off x="267462" y="-335613"/>
                <a:ext cx="733514" cy="838302"/>
              </a:xfrm>
              <a:custGeom>
                <a:avLst/>
                <a:gdLst>
                  <a:gd name="connsiteX0" fmla="*/ 733466 w 733514"/>
                  <a:gd name="connsiteY0" fmla="*/ 272372 h 838302"/>
                  <a:gd name="connsiteX1" fmla="*/ 733466 w 733514"/>
                  <a:gd name="connsiteY1" fmla="*/ 572432 h 838302"/>
                  <a:gd name="connsiteX2" fmla="*/ 733151 w 733514"/>
                  <a:gd name="connsiteY2" fmla="*/ 572432 h 838302"/>
                  <a:gd name="connsiteX3" fmla="*/ 685473 w 733514"/>
                  <a:gd name="connsiteY3" fmla="*/ 664121 h 838302"/>
                  <a:gd name="connsiteX4" fmla="*/ 422980 w 733514"/>
                  <a:gd name="connsiteY4" fmla="*/ 819154 h 838302"/>
                  <a:gd name="connsiteX5" fmla="*/ 421303 w 733514"/>
                  <a:gd name="connsiteY5" fmla="*/ 819154 h 838302"/>
                  <a:gd name="connsiteX6" fmla="*/ 312429 w 733514"/>
                  <a:gd name="connsiteY6" fmla="*/ 819154 h 838302"/>
                  <a:gd name="connsiteX7" fmla="*/ 310752 w 733514"/>
                  <a:gd name="connsiteY7" fmla="*/ 819154 h 838302"/>
                  <a:gd name="connsiteX8" fmla="*/ 58004 w 733514"/>
                  <a:gd name="connsiteY8" fmla="*/ 669832 h 838302"/>
                  <a:gd name="connsiteX9" fmla="*/ 58004 w 733514"/>
                  <a:gd name="connsiteY9" fmla="*/ 668522 h 838302"/>
                  <a:gd name="connsiteX10" fmla="*/ 56 w 733514"/>
                  <a:gd name="connsiteY10" fmla="*/ 581391 h 838302"/>
                  <a:gd name="connsiteX11" fmla="*/ 214 w 733514"/>
                  <a:gd name="connsiteY11" fmla="*/ 578247 h 838302"/>
                  <a:gd name="connsiteX12" fmla="*/ 214 w 733514"/>
                  <a:gd name="connsiteY12" fmla="*/ 260007 h 838302"/>
                  <a:gd name="connsiteX13" fmla="*/ 56 w 733514"/>
                  <a:gd name="connsiteY13" fmla="*/ 256863 h 838302"/>
                  <a:gd name="connsiteX14" fmla="*/ 214 w 733514"/>
                  <a:gd name="connsiteY14" fmla="*/ 253720 h 838302"/>
                  <a:gd name="connsiteX15" fmla="*/ 214 w 733514"/>
                  <a:gd name="connsiteY15" fmla="*/ 245703 h 838302"/>
                  <a:gd name="connsiteX16" fmla="*/ 737 w 733514"/>
                  <a:gd name="connsiteY16" fmla="*/ 245703 h 838302"/>
                  <a:gd name="connsiteX17" fmla="*/ 52083 w 733514"/>
                  <a:gd name="connsiteY17" fmla="*/ 172352 h 838302"/>
                  <a:gd name="connsiteX18" fmla="*/ 51140 w 733514"/>
                  <a:gd name="connsiteY18" fmla="*/ 172352 h 838302"/>
                  <a:gd name="connsiteX19" fmla="*/ 310700 w 733514"/>
                  <a:gd name="connsiteY19" fmla="*/ 18943 h 838302"/>
                  <a:gd name="connsiteX20" fmla="*/ 312638 w 733514"/>
                  <a:gd name="connsiteY20" fmla="*/ 18943 h 838302"/>
                  <a:gd name="connsiteX21" fmla="*/ 420989 w 733514"/>
                  <a:gd name="connsiteY21" fmla="*/ 18943 h 838302"/>
                  <a:gd name="connsiteX22" fmla="*/ 423032 w 733514"/>
                  <a:gd name="connsiteY22" fmla="*/ 18943 h 838302"/>
                  <a:gd name="connsiteX23" fmla="*/ 686207 w 733514"/>
                  <a:gd name="connsiteY23" fmla="*/ 174448 h 838302"/>
                  <a:gd name="connsiteX24" fmla="*/ 686940 w 733514"/>
                  <a:gd name="connsiteY24" fmla="*/ 174867 h 838302"/>
                  <a:gd name="connsiteX25" fmla="*/ 694956 w 733514"/>
                  <a:gd name="connsiteY25" fmla="*/ 179582 h 838302"/>
                  <a:gd name="connsiteX26" fmla="*/ 694956 w 733514"/>
                  <a:gd name="connsiteY26" fmla="*/ 180106 h 838302"/>
                  <a:gd name="connsiteX27" fmla="*/ 732156 w 733514"/>
                  <a:gd name="connsiteY27" fmla="*/ 272319 h 838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33514" h="838302">
                    <a:moveTo>
                      <a:pt x="733466" y="272372"/>
                    </a:moveTo>
                    <a:lnTo>
                      <a:pt x="733466" y="572432"/>
                    </a:lnTo>
                    <a:lnTo>
                      <a:pt x="733151" y="572432"/>
                    </a:lnTo>
                    <a:cubicBezTo>
                      <a:pt x="737050" y="609784"/>
                      <a:pt x="718290" y="645861"/>
                      <a:pt x="685473" y="664121"/>
                    </a:cubicBezTo>
                    <a:lnTo>
                      <a:pt x="422980" y="819154"/>
                    </a:lnTo>
                    <a:lnTo>
                      <a:pt x="421303" y="819154"/>
                    </a:lnTo>
                    <a:cubicBezTo>
                      <a:pt x="389479" y="844619"/>
                      <a:pt x="344253" y="844619"/>
                      <a:pt x="312429" y="819154"/>
                    </a:cubicBezTo>
                    <a:lnTo>
                      <a:pt x="310752" y="819154"/>
                    </a:lnTo>
                    <a:lnTo>
                      <a:pt x="58004" y="669832"/>
                    </a:lnTo>
                    <a:lnTo>
                      <a:pt x="58004" y="668522"/>
                    </a:lnTo>
                    <a:cubicBezTo>
                      <a:pt x="22679" y="654072"/>
                      <a:pt x="-276" y="619556"/>
                      <a:pt x="56" y="581391"/>
                    </a:cubicBezTo>
                    <a:lnTo>
                      <a:pt x="214" y="578247"/>
                    </a:lnTo>
                    <a:lnTo>
                      <a:pt x="214" y="260007"/>
                    </a:lnTo>
                    <a:lnTo>
                      <a:pt x="56" y="256863"/>
                    </a:lnTo>
                    <a:lnTo>
                      <a:pt x="214" y="253720"/>
                    </a:lnTo>
                    <a:lnTo>
                      <a:pt x="214" y="245703"/>
                    </a:lnTo>
                    <a:lnTo>
                      <a:pt x="737" y="245703"/>
                    </a:lnTo>
                    <a:cubicBezTo>
                      <a:pt x="4201" y="214088"/>
                      <a:pt x="23563" y="186427"/>
                      <a:pt x="52083" y="172352"/>
                    </a:cubicBezTo>
                    <a:lnTo>
                      <a:pt x="51140" y="172352"/>
                    </a:lnTo>
                    <a:lnTo>
                      <a:pt x="310700" y="18943"/>
                    </a:lnTo>
                    <a:lnTo>
                      <a:pt x="312638" y="18943"/>
                    </a:lnTo>
                    <a:cubicBezTo>
                      <a:pt x="344364" y="-6244"/>
                      <a:pt x="389263" y="-6244"/>
                      <a:pt x="420989" y="18943"/>
                    </a:cubicBezTo>
                    <a:lnTo>
                      <a:pt x="423032" y="18943"/>
                    </a:lnTo>
                    <a:lnTo>
                      <a:pt x="686207" y="174448"/>
                    </a:lnTo>
                    <a:lnTo>
                      <a:pt x="686940" y="174867"/>
                    </a:lnTo>
                    <a:lnTo>
                      <a:pt x="694956" y="179582"/>
                    </a:lnTo>
                    <a:lnTo>
                      <a:pt x="694956" y="180106"/>
                    </a:lnTo>
                    <a:cubicBezTo>
                      <a:pt x="723890" y="201264"/>
                      <a:pt x="738309" y="237008"/>
                      <a:pt x="732156" y="2723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/>
              <p:cNvSpPr/>
              <p:nvPr/>
            </p:nvSpPr>
            <p:spPr>
              <a:xfrm>
                <a:off x="466562" y="-141727"/>
                <a:ext cx="376581" cy="428156"/>
              </a:xfrm>
              <a:custGeom>
                <a:avLst/>
                <a:gdLst>
                  <a:gd name="connsiteX0" fmla="*/ 156291 w 376580"/>
                  <a:gd name="connsiteY0" fmla="*/ 291625 h 428156"/>
                  <a:gd name="connsiteX1" fmla="*/ 112071 w 376580"/>
                  <a:gd name="connsiteY1" fmla="*/ 140206 h 428156"/>
                  <a:gd name="connsiteX2" fmla="*/ 179869 w 376580"/>
                  <a:gd name="connsiteY2" fmla="*/ 53 h 428156"/>
                  <a:gd name="connsiteX3" fmla="*/ 225975 w 376580"/>
                  <a:gd name="connsiteY3" fmla="*/ 149532 h 428156"/>
                  <a:gd name="connsiteX4" fmla="*/ 156291 w 376580"/>
                  <a:gd name="connsiteY4" fmla="*/ 291625 h 428156"/>
                  <a:gd name="connsiteX5" fmla="*/ 118149 w 376580"/>
                  <a:gd name="connsiteY5" fmla="*/ 345014 h 428156"/>
                  <a:gd name="connsiteX6" fmla="*/ 85350 w 376580"/>
                  <a:gd name="connsiteY6" fmla="*/ 418732 h 428156"/>
                  <a:gd name="connsiteX7" fmla="*/ 53 w 376580"/>
                  <a:gd name="connsiteY7" fmla="*/ 279469 h 428156"/>
                  <a:gd name="connsiteX8" fmla="*/ 69422 w 376580"/>
                  <a:gd name="connsiteY8" fmla="*/ 112280 h 428156"/>
                  <a:gd name="connsiteX9" fmla="*/ 113957 w 376580"/>
                  <a:gd name="connsiteY9" fmla="*/ 288848 h 428156"/>
                  <a:gd name="connsiteX10" fmla="*/ 118149 w 376580"/>
                  <a:gd name="connsiteY10" fmla="*/ 345014 h 428156"/>
                  <a:gd name="connsiteX11" fmla="*/ 214029 w 376580"/>
                  <a:gd name="connsiteY11" fmla="*/ 290158 h 428156"/>
                  <a:gd name="connsiteX12" fmla="*/ 376555 w 376580"/>
                  <a:gd name="connsiteY12" fmla="*/ 209995 h 428156"/>
                  <a:gd name="connsiteX13" fmla="*/ 294349 w 376580"/>
                  <a:gd name="connsiteY13" fmla="*/ 353345 h 428156"/>
                  <a:gd name="connsiteX14" fmla="*/ 127999 w 376580"/>
                  <a:gd name="connsiteY14" fmla="*/ 428373 h 428156"/>
                  <a:gd name="connsiteX15" fmla="*/ 214029 w 376580"/>
                  <a:gd name="connsiteY15" fmla="*/ 290158 h 428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6580" h="428156">
                    <a:moveTo>
                      <a:pt x="156291" y="291625"/>
                    </a:moveTo>
                    <a:cubicBezTo>
                      <a:pt x="125156" y="247458"/>
                      <a:pt x="109599" y="194188"/>
                      <a:pt x="112071" y="140206"/>
                    </a:cubicBezTo>
                    <a:cubicBezTo>
                      <a:pt x="120112" y="87749"/>
                      <a:pt x="143733" y="38919"/>
                      <a:pt x="179869" y="53"/>
                    </a:cubicBezTo>
                    <a:cubicBezTo>
                      <a:pt x="216229" y="40812"/>
                      <a:pt x="233058" y="95373"/>
                      <a:pt x="225975" y="149532"/>
                    </a:cubicBezTo>
                    <a:cubicBezTo>
                      <a:pt x="219068" y="203290"/>
                      <a:pt x="194566" y="253251"/>
                      <a:pt x="156291" y="291625"/>
                    </a:cubicBezTo>
                    <a:close/>
                    <a:moveTo>
                      <a:pt x="118149" y="345014"/>
                    </a:moveTo>
                    <a:cubicBezTo>
                      <a:pt x="112385" y="371525"/>
                      <a:pt x="101225" y="396622"/>
                      <a:pt x="85350" y="418732"/>
                    </a:cubicBezTo>
                    <a:cubicBezTo>
                      <a:pt x="44405" y="381242"/>
                      <a:pt x="14844" y="332979"/>
                      <a:pt x="53" y="279469"/>
                    </a:cubicBezTo>
                    <a:cubicBezTo>
                      <a:pt x="353" y="216798"/>
                      <a:pt x="25266" y="156755"/>
                      <a:pt x="69422" y="112280"/>
                    </a:cubicBezTo>
                    <a:cubicBezTo>
                      <a:pt x="62145" y="174604"/>
                      <a:pt x="77992" y="237431"/>
                      <a:pt x="113957" y="288848"/>
                    </a:cubicBezTo>
                    <a:cubicBezTo>
                      <a:pt x="113957" y="288848"/>
                      <a:pt x="126374" y="302942"/>
                      <a:pt x="118149" y="345014"/>
                    </a:cubicBezTo>
                    <a:close/>
                    <a:moveTo>
                      <a:pt x="214029" y="290158"/>
                    </a:moveTo>
                    <a:cubicBezTo>
                      <a:pt x="262061" y="252458"/>
                      <a:pt x="317408" y="225159"/>
                      <a:pt x="376555" y="209995"/>
                    </a:cubicBezTo>
                    <a:cubicBezTo>
                      <a:pt x="365350" y="265401"/>
                      <a:pt x="336511" y="315691"/>
                      <a:pt x="294349" y="353345"/>
                    </a:cubicBezTo>
                    <a:cubicBezTo>
                      <a:pt x="246986" y="393386"/>
                      <a:pt x="189363" y="419376"/>
                      <a:pt x="127999" y="428373"/>
                    </a:cubicBezTo>
                    <a:cubicBezTo>
                      <a:pt x="135909" y="372233"/>
                      <a:pt x="167151" y="322042"/>
                      <a:pt x="214029" y="290158"/>
                    </a:cubicBezTo>
                    <a:close/>
                  </a:path>
                </a:pathLst>
              </a:custGeom>
              <a:solidFill>
                <a:srgbClr val="1E2836"/>
              </a:solidFill>
              <a:ln w="8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750850" y="269628"/>
              <a:ext cx="1079206" cy="455462"/>
              <a:chOff x="750850" y="269628"/>
              <a:chExt cx="1079206" cy="455462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750850" y="269628"/>
                <a:ext cx="107920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dist"/>
                <a:r>
                  <a:rPr lang="en-US" altLang="zh-CN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COMPANY</a:t>
                </a:r>
                <a:endParaRPr lang="zh-CN" altLang="en-US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756397" y="478869"/>
                <a:ext cx="1072730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dist"/>
                <a:r>
                  <a:rPr lang="en-US" altLang="zh-CN" sz="100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rPr>
                  <a:t>Slogan &amp; Detail</a:t>
                </a:r>
                <a:endParaRPr lang="zh-CN" altLang="en-US" sz="10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 userDrawn="1"/>
        </p:nvGrpSpPr>
        <p:grpSpPr>
          <a:xfrm>
            <a:off x="10302529" y="6042048"/>
            <a:ext cx="1651234" cy="581276"/>
            <a:chOff x="10367479" y="5797510"/>
            <a:chExt cx="1651234" cy="581276"/>
          </a:xfrm>
        </p:grpSpPr>
        <p:sp>
          <p:nvSpPr>
            <p:cNvPr id="26" name="矩形 25"/>
            <p:cNvSpPr/>
            <p:nvPr/>
          </p:nvSpPr>
          <p:spPr>
            <a:xfrm>
              <a:off x="10367479" y="6101787"/>
              <a:ext cx="164365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0" i="0" dirty="0">
                  <a:solidFill>
                    <a:schemeClr val="bg1">
                      <a:alpha val="80000"/>
                    </a:schemeClr>
                  </a:solidFill>
                  <a:effectLst/>
                  <a:cs typeface="+mn-ea"/>
                  <a:sym typeface="+mn-lt"/>
                </a:rPr>
                <a:t>makes dream take off</a:t>
              </a:r>
              <a:endParaRPr lang="en-US" altLang="zh-CN" sz="1200" b="0" i="0" dirty="0">
                <a:solidFill>
                  <a:schemeClr val="bg1">
                    <a:alpha val="8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663855" y="5797510"/>
              <a:ext cx="13548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800" b="1" i="0" dirty="0">
                  <a:solidFill>
                    <a:schemeClr val="bg1">
                      <a:alpha val="99000"/>
                    </a:schemeClr>
                  </a:solidFill>
                  <a:effectLst/>
                  <a:cs typeface="+mn-ea"/>
                  <a:sym typeface="+mn-lt"/>
                </a:rPr>
                <a:t>AMBITION</a:t>
              </a:r>
              <a:endParaRPr lang="zh-CN" altLang="en-US" sz="2000" b="1" dirty="0">
                <a:solidFill>
                  <a:schemeClr val="bg1">
                    <a:alpha val="99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 userDrawn="1"/>
        </p:nvGrpSpPr>
        <p:grpSpPr>
          <a:xfrm flipH="1" flipV="1">
            <a:off x="9176013" y="5463217"/>
            <a:ext cx="3015987" cy="1394783"/>
            <a:chOff x="-6088" y="-6088"/>
            <a:chExt cx="5535915" cy="2560158"/>
          </a:xfrm>
        </p:grpSpPr>
        <p:sp>
          <p:nvSpPr>
            <p:cNvPr id="29" name="任意多边形: 形状 28"/>
            <p:cNvSpPr/>
            <p:nvPr/>
          </p:nvSpPr>
          <p:spPr>
            <a:xfrm>
              <a:off x="-6088" y="265026"/>
              <a:ext cx="4829720" cy="2289044"/>
            </a:xfrm>
            <a:custGeom>
              <a:avLst/>
              <a:gdLst>
                <a:gd name="connsiteX0" fmla="*/ 6088 w 4829720"/>
                <a:gd name="connsiteY0" fmla="*/ 2287502 h 2289043"/>
                <a:gd name="connsiteX1" fmla="*/ 6088 w 4829720"/>
                <a:gd name="connsiteY1" fmla="*/ 111368 h 2289043"/>
                <a:gd name="connsiteX2" fmla="*/ 4828584 w 4829720"/>
                <a:gd name="connsiteY2" fmla="*/ 6088 h 2289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29720" h="2289043">
                  <a:moveTo>
                    <a:pt x="6088" y="2287502"/>
                  </a:moveTo>
                  <a:lnTo>
                    <a:pt x="6088" y="111368"/>
                  </a:lnTo>
                  <a:lnTo>
                    <a:pt x="4828584" y="6088"/>
                  </a:lnTo>
                  <a:close/>
                </a:path>
              </a:pathLst>
            </a:custGeom>
            <a:solidFill>
              <a:srgbClr val="E91B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-6088" y="-6088"/>
              <a:ext cx="5535915" cy="2102349"/>
            </a:xfrm>
            <a:custGeom>
              <a:avLst/>
              <a:gdLst>
                <a:gd name="connsiteX0" fmla="*/ 6088 w 5535914"/>
                <a:gd name="connsiteY0" fmla="*/ 6088 h 2102348"/>
                <a:gd name="connsiteX1" fmla="*/ 6088 w 5535914"/>
                <a:gd name="connsiteY1" fmla="*/ 2099995 h 2102348"/>
                <a:gd name="connsiteX2" fmla="*/ 4592699 w 5535914"/>
                <a:gd name="connsiteY2" fmla="*/ 363487 h 2102348"/>
                <a:gd name="connsiteX3" fmla="*/ 5536646 w 5535914"/>
                <a:gd name="connsiteY3" fmla="*/ 6088 h 210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35914" h="2102348">
                  <a:moveTo>
                    <a:pt x="6088" y="6088"/>
                  </a:moveTo>
                  <a:lnTo>
                    <a:pt x="6088" y="2099995"/>
                  </a:lnTo>
                  <a:lnTo>
                    <a:pt x="4592699" y="363487"/>
                  </a:lnTo>
                  <a:lnTo>
                    <a:pt x="5536646" y="6088"/>
                  </a:lnTo>
                  <a:close/>
                </a:path>
              </a:pathLst>
            </a:custGeom>
            <a:solidFill>
              <a:srgbClr val="1E283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6087" y="-6088"/>
            <a:ext cx="3015987" cy="1394783"/>
            <a:chOff x="-6088" y="-6088"/>
            <a:chExt cx="5535915" cy="2560158"/>
          </a:xfrm>
        </p:grpSpPr>
        <p:sp>
          <p:nvSpPr>
            <p:cNvPr id="13" name="任意多边形: 形状 12"/>
            <p:cNvSpPr/>
            <p:nvPr/>
          </p:nvSpPr>
          <p:spPr>
            <a:xfrm>
              <a:off x="-6088" y="265026"/>
              <a:ext cx="4829720" cy="2289044"/>
            </a:xfrm>
            <a:custGeom>
              <a:avLst/>
              <a:gdLst>
                <a:gd name="connsiteX0" fmla="*/ 6088 w 4829720"/>
                <a:gd name="connsiteY0" fmla="*/ 2287502 h 2289043"/>
                <a:gd name="connsiteX1" fmla="*/ 6088 w 4829720"/>
                <a:gd name="connsiteY1" fmla="*/ 111368 h 2289043"/>
                <a:gd name="connsiteX2" fmla="*/ 4828584 w 4829720"/>
                <a:gd name="connsiteY2" fmla="*/ 6088 h 2289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29720" h="2289043">
                  <a:moveTo>
                    <a:pt x="6088" y="2287502"/>
                  </a:moveTo>
                  <a:lnTo>
                    <a:pt x="6088" y="111368"/>
                  </a:lnTo>
                  <a:lnTo>
                    <a:pt x="4828584" y="6088"/>
                  </a:lnTo>
                  <a:close/>
                </a:path>
              </a:pathLst>
            </a:custGeom>
            <a:solidFill>
              <a:srgbClr val="E91B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-6088" y="-6088"/>
              <a:ext cx="5535915" cy="2102349"/>
            </a:xfrm>
            <a:custGeom>
              <a:avLst/>
              <a:gdLst>
                <a:gd name="connsiteX0" fmla="*/ 6088 w 5535914"/>
                <a:gd name="connsiteY0" fmla="*/ 6088 h 2102348"/>
                <a:gd name="connsiteX1" fmla="*/ 6088 w 5535914"/>
                <a:gd name="connsiteY1" fmla="*/ 2099995 h 2102348"/>
                <a:gd name="connsiteX2" fmla="*/ 4592699 w 5535914"/>
                <a:gd name="connsiteY2" fmla="*/ 363487 h 2102348"/>
                <a:gd name="connsiteX3" fmla="*/ 5536646 w 5535914"/>
                <a:gd name="connsiteY3" fmla="*/ 6088 h 210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35914" h="2102348">
                  <a:moveTo>
                    <a:pt x="6088" y="6088"/>
                  </a:moveTo>
                  <a:lnTo>
                    <a:pt x="6088" y="2099995"/>
                  </a:lnTo>
                  <a:lnTo>
                    <a:pt x="4592699" y="363487"/>
                  </a:lnTo>
                  <a:lnTo>
                    <a:pt x="5536646" y="6088"/>
                  </a:lnTo>
                  <a:close/>
                </a:path>
              </a:pathLst>
            </a:custGeom>
            <a:solidFill>
              <a:srgbClr val="1E283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196136" y="156233"/>
            <a:ext cx="1221458" cy="379453"/>
            <a:chOff x="253223" y="205326"/>
            <a:chExt cx="1717973" cy="533697"/>
          </a:xfrm>
        </p:grpSpPr>
        <p:grpSp>
          <p:nvGrpSpPr>
            <p:cNvPr id="19" name="图形 342"/>
            <p:cNvGrpSpPr/>
            <p:nvPr/>
          </p:nvGrpSpPr>
          <p:grpSpPr>
            <a:xfrm>
              <a:off x="253223" y="289596"/>
              <a:ext cx="415527" cy="415527"/>
              <a:chOff x="215124" y="-335532"/>
              <a:chExt cx="838302" cy="838302"/>
            </a:xfrm>
          </p:grpSpPr>
          <p:sp>
            <p:nvSpPr>
              <p:cNvPr id="23" name="任意多边形: 形状 22"/>
              <p:cNvSpPr/>
              <p:nvPr/>
            </p:nvSpPr>
            <p:spPr>
              <a:xfrm>
                <a:off x="267462" y="-335613"/>
                <a:ext cx="733514" cy="838302"/>
              </a:xfrm>
              <a:custGeom>
                <a:avLst/>
                <a:gdLst>
                  <a:gd name="connsiteX0" fmla="*/ 733466 w 733514"/>
                  <a:gd name="connsiteY0" fmla="*/ 272372 h 838302"/>
                  <a:gd name="connsiteX1" fmla="*/ 733466 w 733514"/>
                  <a:gd name="connsiteY1" fmla="*/ 572432 h 838302"/>
                  <a:gd name="connsiteX2" fmla="*/ 733151 w 733514"/>
                  <a:gd name="connsiteY2" fmla="*/ 572432 h 838302"/>
                  <a:gd name="connsiteX3" fmla="*/ 685473 w 733514"/>
                  <a:gd name="connsiteY3" fmla="*/ 664121 h 838302"/>
                  <a:gd name="connsiteX4" fmla="*/ 422980 w 733514"/>
                  <a:gd name="connsiteY4" fmla="*/ 819154 h 838302"/>
                  <a:gd name="connsiteX5" fmla="*/ 421303 w 733514"/>
                  <a:gd name="connsiteY5" fmla="*/ 819154 h 838302"/>
                  <a:gd name="connsiteX6" fmla="*/ 312429 w 733514"/>
                  <a:gd name="connsiteY6" fmla="*/ 819154 h 838302"/>
                  <a:gd name="connsiteX7" fmla="*/ 310752 w 733514"/>
                  <a:gd name="connsiteY7" fmla="*/ 819154 h 838302"/>
                  <a:gd name="connsiteX8" fmla="*/ 58004 w 733514"/>
                  <a:gd name="connsiteY8" fmla="*/ 669832 h 838302"/>
                  <a:gd name="connsiteX9" fmla="*/ 58004 w 733514"/>
                  <a:gd name="connsiteY9" fmla="*/ 668522 h 838302"/>
                  <a:gd name="connsiteX10" fmla="*/ 56 w 733514"/>
                  <a:gd name="connsiteY10" fmla="*/ 581391 h 838302"/>
                  <a:gd name="connsiteX11" fmla="*/ 214 w 733514"/>
                  <a:gd name="connsiteY11" fmla="*/ 578247 h 838302"/>
                  <a:gd name="connsiteX12" fmla="*/ 214 w 733514"/>
                  <a:gd name="connsiteY12" fmla="*/ 260007 h 838302"/>
                  <a:gd name="connsiteX13" fmla="*/ 56 w 733514"/>
                  <a:gd name="connsiteY13" fmla="*/ 256863 h 838302"/>
                  <a:gd name="connsiteX14" fmla="*/ 214 w 733514"/>
                  <a:gd name="connsiteY14" fmla="*/ 253720 h 838302"/>
                  <a:gd name="connsiteX15" fmla="*/ 214 w 733514"/>
                  <a:gd name="connsiteY15" fmla="*/ 245703 h 838302"/>
                  <a:gd name="connsiteX16" fmla="*/ 737 w 733514"/>
                  <a:gd name="connsiteY16" fmla="*/ 245703 h 838302"/>
                  <a:gd name="connsiteX17" fmla="*/ 52083 w 733514"/>
                  <a:gd name="connsiteY17" fmla="*/ 172352 h 838302"/>
                  <a:gd name="connsiteX18" fmla="*/ 51140 w 733514"/>
                  <a:gd name="connsiteY18" fmla="*/ 172352 h 838302"/>
                  <a:gd name="connsiteX19" fmla="*/ 310700 w 733514"/>
                  <a:gd name="connsiteY19" fmla="*/ 18943 h 838302"/>
                  <a:gd name="connsiteX20" fmla="*/ 312638 w 733514"/>
                  <a:gd name="connsiteY20" fmla="*/ 18943 h 838302"/>
                  <a:gd name="connsiteX21" fmla="*/ 420989 w 733514"/>
                  <a:gd name="connsiteY21" fmla="*/ 18943 h 838302"/>
                  <a:gd name="connsiteX22" fmla="*/ 423032 w 733514"/>
                  <a:gd name="connsiteY22" fmla="*/ 18943 h 838302"/>
                  <a:gd name="connsiteX23" fmla="*/ 686207 w 733514"/>
                  <a:gd name="connsiteY23" fmla="*/ 174448 h 838302"/>
                  <a:gd name="connsiteX24" fmla="*/ 686940 w 733514"/>
                  <a:gd name="connsiteY24" fmla="*/ 174867 h 838302"/>
                  <a:gd name="connsiteX25" fmla="*/ 694956 w 733514"/>
                  <a:gd name="connsiteY25" fmla="*/ 179582 h 838302"/>
                  <a:gd name="connsiteX26" fmla="*/ 694956 w 733514"/>
                  <a:gd name="connsiteY26" fmla="*/ 180106 h 838302"/>
                  <a:gd name="connsiteX27" fmla="*/ 732156 w 733514"/>
                  <a:gd name="connsiteY27" fmla="*/ 272319 h 838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33514" h="838302">
                    <a:moveTo>
                      <a:pt x="733466" y="272372"/>
                    </a:moveTo>
                    <a:lnTo>
                      <a:pt x="733466" y="572432"/>
                    </a:lnTo>
                    <a:lnTo>
                      <a:pt x="733151" y="572432"/>
                    </a:lnTo>
                    <a:cubicBezTo>
                      <a:pt x="737050" y="609784"/>
                      <a:pt x="718290" y="645861"/>
                      <a:pt x="685473" y="664121"/>
                    </a:cubicBezTo>
                    <a:lnTo>
                      <a:pt x="422980" y="819154"/>
                    </a:lnTo>
                    <a:lnTo>
                      <a:pt x="421303" y="819154"/>
                    </a:lnTo>
                    <a:cubicBezTo>
                      <a:pt x="389479" y="844619"/>
                      <a:pt x="344253" y="844619"/>
                      <a:pt x="312429" y="819154"/>
                    </a:cubicBezTo>
                    <a:lnTo>
                      <a:pt x="310752" y="819154"/>
                    </a:lnTo>
                    <a:lnTo>
                      <a:pt x="58004" y="669832"/>
                    </a:lnTo>
                    <a:lnTo>
                      <a:pt x="58004" y="668522"/>
                    </a:lnTo>
                    <a:cubicBezTo>
                      <a:pt x="22679" y="654072"/>
                      <a:pt x="-276" y="619556"/>
                      <a:pt x="56" y="581391"/>
                    </a:cubicBezTo>
                    <a:lnTo>
                      <a:pt x="214" y="578247"/>
                    </a:lnTo>
                    <a:lnTo>
                      <a:pt x="214" y="260007"/>
                    </a:lnTo>
                    <a:lnTo>
                      <a:pt x="56" y="256863"/>
                    </a:lnTo>
                    <a:lnTo>
                      <a:pt x="214" y="253720"/>
                    </a:lnTo>
                    <a:lnTo>
                      <a:pt x="214" y="245703"/>
                    </a:lnTo>
                    <a:lnTo>
                      <a:pt x="737" y="245703"/>
                    </a:lnTo>
                    <a:cubicBezTo>
                      <a:pt x="4201" y="214088"/>
                      <a:pt x="23563" y="186427"/>
                      <a:pt x="52083" y="172352"/>
                    </a:cubicBezTo>
                    <a:lnTo>
                      <a:pt x="51140" y="172352"/>
                    </a:lnTo>
                    <a:lnTo>
                      <a:pt x="310700" y="18943"/>
                    </a:lnTo>
                    <a:lnTo>
                      <a:pt x="312638" y="18943"/>
                    </a:lnTo>
                    <a:cubicBezTo>
                      <a:pt x="344364" y="-6244"/>
                      <a:pt x="389263" y="-6244"/>
                      <a:pt x="420989" y="18943"/>
                    </a:cubicBezTo>
                    <a:lnTo>
                      <a:pt x="423032" y="18943"/>
                    </a:lnTo>
                    <a:lnTo>
                      <a:pt x="686207" y="174448"/>
                    </a:lnTo>
                    <a:lnTo>
                      <a:pt x="686940" y="174867"/>
                    </a:lnTo>
                    <a:lnTo>
                      <a:pt x="694956" y="179582"/>
                    </a:lnTo>
                    <a:lnTo>
                      <a:pt x="694956" y="180106"/>
                    </a:lnTo>
                    <a:cubicBezTo>
                      <a:pt x="723890" y="201264"/>
                      <a:pt x="738309" y="237008"/>
                      <a:pt x="732156" y="2723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/>
              <p:cNvSpPr/>
              <p:nvPr/>
            </p:nvSpPr>
            <p:spPr>
              <a:xfrm>
                <a:off x="466562" y="-141727"/>
                <a:ext cx="376581" cy="428156"/>
              </a:xfrm>
              <a:custGeom>
                <a:avLst/>
                <a:gdLst>
                  <a:gd name="connsiteX0" fmla="*/ 156291 w 376580"/>
                  <a:gd name="connsiteY0" fmla="*/ 291625 h 428156"/>
                  <a:gd name="connsiteX1" fmla="*/ 112071 w 376580"/>
                  <a:gd name="connsiteY1" fmla="*/ 140206 h 428156"/>
                  <a:gd name="connsiteX2" fmla="*/ 179869 w 376580"/>
                  <a:gd name="connsiteY2" fmla="*/ 53 h 428156"/>
                  <a:gd name="connsiteX3" fmla="*/ 225975 w 376580"/>
                  <a:gd name="connsiteY3" fmla="*/ 149532 h 428156"/>
                  <a:gd name="connsiteX4" fmla="*/ 156291 w 376580"/>
                  <a:gd name="connsiteY4" fmla="*/ 291625 h 428156"/>
                  <a:gd name="connsiteX5" fmla="*/ 118149 w 376580"/>
                  <a:gd name="connsiteY5" fmla="*/ 345014 h 428156"/>
                  <a:gd name="connsiteX6" fmla="*/ 85350 w 376580"/>
                  <a:gd name="connsiteY6" fmla="*/ 418732 h 428156"/>
                  <a:gd name="connsiteX7" fmla="*/ 53 w 376580"/>
                  <a:gd name="connsiteY7" fmla="*/ 279469 h 428156"/>
                  <a:gd name="connsiteX8" fmla="*/ 69422 w 376580"/>
                  <a:gd name="connsiteY8" fmla="*/ 112280 h 428156"/>
                  <a:gd name="connsiteX9" fmla="*/ 113957 w 376580"/>
                  <a:gd name="connsiteY9" fmla="*/ 288848 h 428156"/>
                  <a:gd name="connsiteX10" fmla="*/ 118149 w 376580"/>
                  <a:gd name="connsiteY10" fmla="*/ 345014 h 428156"/>
                  <a:gd name="connsiteX11" fmla="*/ 214029 w 376580"/>
                  <a:gd name="connsiteY11" fmla="*/ 290158 h 428156"/>
                  <a:gd name="connsiteX12" fmla="*/ 376555 w 376580"/>
                  <a:gd name="connsiteY12" fmla="*/ 209995 h 428156"/>
                  <a:gd name="connsiteX13" fmla="*/ 294349 w 376580"/>
                  <a:gd name="connsiteY13" fmla="*/ 353345 h 428156"/>
                  <a:gd name="connsiteX14" fmla="*/ 127999 w 376580"/>
                  <a:gd name="connsiteY14" fmla="*/ 428373 h 428156"/>
                  <a:gd name="connsiteX15" fmla="*/ 214029 w 376580"/>
                  <a:gd name="connsiteY15" fmla="*/ 290158 h 428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6580" h="428156">
                    <a:moveTo>
                      <a:pt x="156291" y="291625"/>
                    </a:moveTo>
                    <a:cubicBezTo>
                      <a:pt x="125156" y="247458"/>
                      <a:pt x="109599" y="194188"/>
                      <a:pt x="112071" y="140206"/>
                    </a:cubicBezTo>
                    <a:cubicBezTo>
                      <a:pt x="120112" y="87749"/>
                      <a:pt x="143733" y="38919"/>
                      <a:pt x="179869" y="53"/>
                    </a:cubicBezTo>
                    <a:cubicBezTo>
                      <a:pt x="216229" y="40812"/>
                      <a:pt x="233058" y="95373"/>
                      <a:pt x="225975" y="149532"/>
                    </a:cubicBezTo>
                    <a:cubicBezTo>
                      <a:pt x="219068" y="203290"/>
                      <a:pt x="194566" y="253251"/>
                      <a:pt x="156291" y="291625"/>
                    </a:cubicBezTo>
                    <a:close/>
                    <a:moveTo>
                      <a:pt x="118149" y="345014"/>
                    </a:moveTo>
                    <a:cubicBezTo>
                      <a:pt x="112385" y="371525"/>
                      <a:pt x="101225" y="396622"/>
                      <a:pt x="85350" y="418732"/>
                    </a:cubicBezTo>
                    <a:cubicBezTo>
                      <a:pt x="44405" y="381242"/>
                      <a:pt x="14844" y="332979"/>
                      <a:pt x="53" y="279469"/>
                    </a:cubicBezTo>
                    <a:cubicBezTo>
                      <a:pt x="353" y="216798"/>
                      <a:pt x="25266" y="156755"/>
                      <a:pt x="69422" y="112280"/>
                    </a:cubicBezTo>
                    <a:cubicBezTo>
                      <a:pt x="62145" y="174604"/>
                      <a:pt x="77992" y="237431"/>
                      <a:pt x="113957" y="288848"/>
                    </a:cubicBezTo>
                    <a:cubicBezTo>
                      <a:pt x="113957" y="288848"/>
                      <a:pt x="126374" y="302942"/>
                      <a:pt x="118149" y="345014"/>
                    </a:cubicBezTo>
                    <a:close/>
                    <a:moveTo>
                      <a:pt x="214029" y="290158"/>
                    </a:moveTo>
                    <a:cubicBezTo>
                      <a:pt x="262061" y="252458"/>
                      <a:pt x="317408" y="225159"/>
                      <a:pt x="376555" y="209995"/>
                    </a:cubicBezTo>
                    <a:cubicBezTo>
                      <a:pt x="365350" y="265401"/>
                      <a:pt x="336511" y="315691"/>
                      <a:pt x="294349" y="353345"/>
                    </a:cubicBezTo>
                    <a:cubicBezTo>
                      <a:pt x="246986" y="393386"/>
                      <a:pt x="189363" y="419376"/>
                      <a:pt x="127999" y="428373"/>
                    </a:cubicBezTo>
                    <a:cubicBezTo>
                      <a:pt x="135909" y="372233"/>
                      <a:pt x="167151" y="322042"/>
                      <a:pt x="214029" y="290158"/>
                    </a:cubicBezTo>
                    <a:close/>
                  </a:path>
                </a:pathLst>
              </a:custGeom>
              <a:solidFill>
                <a:srgbClr val="1E2836"/>
              </a:solidFill>
              <a:ln w="8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631144" y="205326"/>
              <a:ext cx="1340052" cy="533697"/>
              <a:chOff x="631144" y="205326"/>
              <a:chExt cx="1340052" cy="533697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1144" y="205326"/>
                <a:ext cx="1340052" cy="3895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dist"/>
                <a:r>
                  <a:rPr lang="en-US" altLang="zh-CN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COMPANY</a:t>
                </a:r>
                <a:endParaRPr lang="zh-CN" altLang="en-US" sz="1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37553" y="436003"/>
                <a:ext cx="1267544" cy="3030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dist"/>
                <a:r>
                  <a:rPr lang="en-US" altLang="zh-CN" sz="80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rPr>
                  <a:t>Slogan &amp; Detail</a:t>
                </a:r>
                <a:endParaRPr lang="zh-CN" altLang="en-US" sz="8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 userDrawn="1"/>
        </p:nvGrpSpPr>
        <p:grpSpPr>
          <a:xfrm>
            <a:off x="10519699" y="6251089"/>
            <a:ext cx="1536630" cy="466827"/>
            <a:chOff x="10367479" y="5867995"/>
            <a:chExt cx="1536630" cy="466827"/>
          </a:xfrm>
        </p:grpSpPr>
        <p:sp>
          <p:nvSpPr>
            <p:cNvPr id="26" name="矩形 25"/>
            <p:cNvSpPr/>
            <p:nvPr/>
          </p:nvSpPr>
          <p:spPr>
            <a:xfrm>
              <a:off x="10367479" y="6073212"/>
              <a:ext cx="153599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b="0" i="0" dirty="0">
                  <a:solidFill>
                    <a:schemeClr val="bg1">
                      <a:alpha val="80000"/>
                    </a:schemeClr>
                  </a:solidFill>
                  <a:effectLst/>
                  <a:cs typeface="+mn-ea"/>
                  <a:sym typeface="+mn-lt"/>
                </a:rPr>
                <a:t>makes dream take off</a:t>
              </a:r>
              <a:endParaRPr lang="en-US" altLang="zh-CN" sz="1100" b="0" i="0" dirty="0">
                <a:solidFill>
                  <a:schemeClr val="bg1">
                    <a:alpha val="8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810540" y="5867995"/>
              <a:ext cx="109356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i="0" dirty="0">
                  <a:solidFill>
                    <a:schemeClr val="bg1">
                      <a:alpha val="99000"/>
                    </a:schemeClr>
                  </a:solidFill>
                  <a:effectLst/>
                  <a:cs typeface="+mn-ea"/>
                  <a:sym typeface="+mn-lt"/>
                </a:rPr>
                <a:t>AMBITION</a:t>
              </a:r>
              <a:endParaRPr lang="zh-CN" altLang="en-US" sz="1600" b="1" dirty="0">
                <a:solidFill>
                  <a:schemeClr val="bg1">
                    <a:alpha val="99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FFFF">
                  <a:alpha val="70000"/>
                </a:srgbClr>
              </a:gs>
              <a:gs pos="100000">
                <a:srgbClr val="BEBEBE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2.xml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6" name="组合 355"/>
          <p:cNvGrpSpPr/>
          <p:nvPr/>
        </p:nvGrpSpPr>
        <p:grpSpPr>
          <a:xfrm>
            <a:off x="2683887" y="1496635"/>
            <a:ext cx="6813263" cy="3934684"/>
            <a:chOff x="2683887" y="1496635"/>
            <a:chExt cx="6813263" cy="3934684"/>
          </a:xfrm>
        </p:grpSpPr>
        <p:sp>
          <p:nvSpPr>
            <p:cNvPr id="335" name="矩形 334"/>
            <p:cNvSpPr/>
            <p:nvPr/>
          </p:nvSpPr>
          <p:spPr>
            <a:xfrm>
              <a:off x="3981965" y="5031209"/>
              <a:ext cx="1697990" cy="3987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rgbClr val="2E3B4C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2000" b="1" dirty="0">
                  <a:solidFill>
                    <a:srgbClr val="2E3B4C"/>
                  </a:solidFill>
                  <a:cs typeface="+mn-ea"/>
                  <a:sym typeface="+mn-lt"/>
                </a:rPr>
                <a:t>XXX</a:t>
              </a:r>
              <a:endParaRPr lang="zh-CN" altLang="en-US" sz="2000" b="1" dirty="0">
                <a:solidFill>
                  <a:srgbClr val="2E3B4C"/>
                </a:solidFill>
                <a:cs typeface="+mn-ea"/>
                <a:sym typeface="+mn-lt"/>
              </a:endParaRPr>
            </a:p>
          </p:txBody>
        </p:sp>
        <p:grpSp>
          <p:nvGrpSpPr>
            <p:cNvPr id="340" name="组合 339"/>
            <p:cNvGrpSpPr/>
            <p:nvPr/>
          </p:nvGrpSpPr>
          <p:grpSpPr>
            <a:xfrm>
              <a:off x="2683887" y="1496635"/>
              <a:ext cx="6813263" cy="3106883"/>
              <a:chOff x="2683887" y="1496635"/>
              <a:chExt cx="6813263" cy="3106883"/>
            </a:xfrm>
          </p:grpSpPr>
          <p:sp>
            <p:nvSpPr>
              <p:cNvPr id="151" name="任意多边形: 形状 150"/>
              <p:cNvSpPr/>
              <p:nvPr/>
            </p:nvSpPr>
            <p:spPr>
              <a:xfrm>
                <a:off x="4309826" y="1496635"/>
                <a:ext cx="3561384" cy="3106883"/>
              </a:xfrm>
              <a:custGeom>
                <a:avLst/>
                <a:gdLst>
                  <a:gd name="connsiteX0" fmla="*/ 2140111 w 4272897"/>
                  <a:gd name="connsiteY0" fmla="*/ 91562 h 3727594"/>
                  <a:gd name="connsiteX1" fmla="*/ 91562 w 4272897"/>
                  <a:gd name="connsiteY1" fmla="*/ 3639776 h 3727594"/>
                  <a:gd name="connsiteX2" fmla="*/ 4188660 w 4272897"/>
                  <a:gd name="connsiteY2" fmla="*/ 3639776 h 3727594"/>
                  <a:gd name="connsiteX3" fmla="*/ 2140111 w 4272897"/>
                  <a:gd name="connsiteY3" fmla="*/ 91562 h 3727594"/>
                  <a:gd name="connsiteX4" fmla="*/ 91562 w 4272897"/>
                  <a:gd name="connsiteY4" fmla="*/ 3639776 h 3727594"/>
                  <a:gd name="connsiteX5" fmla="*/ 4188660 w 4272897"/>
                  <a:gd name="connsiteY5" fmla="*/ 3639776 h 3727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2897" h="3727594">
                    <a:moveTo>
                      <a:pt x="2140111" y="91562"/>
                    </a:moveTo>
                    <a:lnTo>
                      <a:pt x="91562" y="3639776"/>
                    </a:lnTo>
                    <a:lnTo>
                      <a:pt x="4188660" y="3639776"/>
                    </a:lnTo>
                    <a:lnTo>
                      <a:pt x="2140111" y="91562"/>
                    </a:lnTo>
                    <a:lnTo>
                      <a:pt x="91562" y="3639776"/>
                    </a:lnTo>
                    <a:lnTo>
                      <a:pt x="4188660" y="3639776"/>
                    </a:lnTo>
                    <a:close/>
                  </a:path>
                </a:pathLst>
              </a:custGeom>
              <a:noFill/>
              <a:ln w="142875" cap="flat">
                <a:solidFill>
                  <a:srgbClr val="D8D8D8">
                    <a:alpha val="50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27" name="组合 326"/>
              <p:cNvGrpSpPr/>
              <p:nvPr/>
            </p:nvGrpSpPr>
            <p:grpSpPr>
              <a:xfrm>
                <a:off x="3828021" y="3661228"/>
                <a:ext cx="4524994" cy="569756"/>
                <a:chOff x="2352678" y="2959573"/>
                <a:chExt cx="6813263" cy="956399"/>
              </a:xfrm>
              <a:solidFill>
                <a:srgbClr val="2E3B4C"/>
              </a:solidFill>
            </p:grpSpPr>
            <p:grpSp>
              <p:nvGrpSpPr>
                <p:cNvPr id="328" name="组合 327"/>
                <p:cNvGrpSpPr/>
                <p:nvPr/>
              </p:nvGrpSpPr>
              <p:grpSpPr>
                <a:xfrm>
                  <a:off x="2712720" y="2963581"/>
                  <a:ext cx="6127266" cy="952391"/>
                  <a:chOff x="2712720" y="2963581"/>
                  <a:chExt cx="6127266" cy="952391"/>
                </a:xfrm>
                <a:grpFill/>
              </p:grpSpPr>
              <p:sp>
                <p:nvSpPr>
                  <p:cNvPr id="331" name="矩形 330"/>
                  <p:cNvSpPr/>
                  <p:nvPr/>
                </p:nvSpPr>
                <p:spPr>
                  <a:xfrm>
                    <a:off x="3005987" y="2965572"/>
                    <a:ext cx="5566513" cy="9504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2" name="矩形 331"/>
                  <p:cNvSpPr/>
                  <p:nvPr/>
                </p:nvSpPr>
                <p:spPr>
                  <a:xfrm>
                    <a:off x="2712720" y="2963581"/>
                    <a:ext cx="322726" cy="627198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3" name="矩形 332"/>
                  <p:cNvSpPr/>
                  <p:nvPr/>
                </p:nvSpPr>
                <p:spPr>
                  <a:xfrm>
                    <a:off x="8517260" y="2963581"/>
                    <a:ext cx="322726" cy="627198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29" name="任意多边形: 形状 328"/>
                <p:cNvSpPr/>
                <p:nvPr/>
              </p:nvSpPr>
              <p:spPr>
                <a:xfrm>
                  <a:off x="8247358" y="2960327"/>
                  <a:ext cx="918583" cy="952189"/>
                </a:xfrm>
                <a:custGeom>
                  <a:avLst/>
                  <a:gdLst>
                    <a:gd name="connsiteX0" fmla="*/ 1093455 w 1334771"/>
                    <a:gd name="connsiteY0" fmla="*/ 6104 h 1383604"/>
                    <a:gd name="connsiteX1" fmla="*/ 799805 w 1334771"/>
                    <a:gd name="connsiteY1" fmla="*/ 6104 h 1383604"/>
                    <a:gd name="connsiteX2" fmla="*/ 6104 w 1334771"/>
                    <a:gd name="connsiteY2" fmla="*/ 1380756 h 1383604"/>
                    <a:gd name="connsiteX3" fmla="*/ 507946 w 1334771"/>
                    <a:gd name="connsiteY3" fmla="*/ 1380756 h 1383604"/>
                    <a:gd name="connsiteX4" fmla="*/ 705150 w 1334771"/>
                    <a:gd name="connsiteY4" fmla="*/ 1273486 h 1383604"/>
                    <a:gd name="connsiteX5" fmla="*/ 1290659 w 1334771"/>
                    <a:gd name="connsiteY5" fmla="*/ 368609 h 1383604"/>
                    <a:gd name="connsiteX6" fmla="*/ 1093455 w 1334771"/>
                    <a:gd name="connsiteY6" fmla="*/ 6104 h 1383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4771" h="1383604">
                      <a:moveTo>
                        <a:pt x="1093455" y="6104"/>
                      </a:moveTo>
                      <a:lnTo>
                        <a:pt x="799805" y="6104"/>
                      </a:lnTo>
                      <a:lnTo>
                        <a:pt x="6104" y="1380756"/>
                      </a:lnTo>
                      <a:lnTo>
                        <a:pt x="507946" y="1380756"/>
                      </a:lnTo>
                      <a:cubicBezTo>
                        <a:pt x="587625" y="1380756"/>
                        <a:pt x="661852" y="1340388"/>
                        <a:pt x="705150" y="1273486"/>
                      </a:cubicBezTo>
                      <a:lnTo>
                        <a:pt x="1290659" y="368609"/>
                      </a:lnTo>
                      <a:cubicBezTo>
                        <a:pt x="1391825" y="212343"/>
                        <a:pt x="1279590" y="6104"/>
                        <a:pt x="1093455" y="61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0" name="任意多边形: 形状 329"/>
                <p:cNvSpPr/>
                <p:nvPr/>
              </p:nvSpPr>
              <p:spPr>
                <a:xfrm>
                  <a:off x="2352678" y="2959573"/>
                  <a:ext cx="929785" cy="952189"/>
                </a:xfrm>
                <a:custGeom>
                  <a:avLst/>
                  <a:gdLst>
                    <a:gd name="connsiteX0" fmla="*/ 41543 w 1351049"/>
                    <a:gd name="connsiteY0" fmla="*/ 364377 h 1383604"/>
                    <a:gd name="connsiteX1" fmla="*/ 600438 w 1351049"/>
                    <a:gd name="connsiteY1" fmla="*/ 1269254 h 1383604"/>
                    <a:gd name="connsiteX2" fmla="*/ 800328 w 1351049"/>
                    <a:gd name="connsiteY2" fmla="*/ 1380757 h 1383604"/>
                    <a:gd name="connsiteX3" fmla="*/ 1352794 w 1351049"/>
                    <a:gd name="connsiteY3" fmla="*/ 1380757 h 1383604"/>
                    <a:gd name="connsiteX4" fmla="*/ 559093 w 1351049"/>
                    <a:gd name="connsiteY4" fmla="*/ 6104 h 1383604"/>
                    <a:gd name="connsiteX5" fmla="*/ 241352 w 1351049"/>
                    <a:gd name="connsiteY5" fmla="*/ 6104 h 1383604"/>
                    <a:gd name="connsiteX6" fmla="*/ 41543 w 1351049"/>
                    <a:gd name="connsiteY6" fmla="*/ 364377 h 1383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51049" h="1383604">
                      <a:moveTo>
                        <a:pt x="41543" y="364377"/>
                      </a:moveTo>
                      <a:lnTo>
                        <a:pt x="600438" y="1269254"/>
                      </a:lnTo>
                      <a:cubicBezTo>
                        <a:pt x="643249" y="1338516"/>
                        <a:pt x="718858" y="1380757"/>
                        <a:pt x="800328" y="1380757"/>
                      </a:cubicBezTo>
                      <a:lnTo>
                        <a:pt x="1352794" y="1380757"/>
                      </a:lnTo>
                      <a:lnTo>
                        <a:pt x="559093" y="6104"/>
                      </a:lnTo>
                      <a:lnTo>
                        <a:pt x="241352" y="6104"/>
                      </a:lnTo>
                      <a:cubicBezTo>
                        <a:pt x="57414" y="6023"/>
                        <a:pt x="-55146" y="207866"/>
                        <a:pt x="41543" y="3643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9" name="组合 308"/>
              <p:cNvGrpSpPr/>
              <p:nvPr/>
            </p:nvGrpSpPr>
            <p:grpSpPr>
              <a:xfrm rot="10800000">
                <a:off x="3828021" y="2450462"/>
                <a:ext cx="4524994" cy="569756"/>
                <a:chOff x="2352678" y="2959573"/>
                <a:chExt cx="6813263" cy="956399"/>
              </a:xfrm>
              <a:solidFill>
                <a:srgbClr val="2E3B4C"/>
              </a:solidFill>
            </p:grpSpPr>
            <p:grpSp>
              <p:nvGrpSpPr>
                <p:cNvPr id="311" name="组合 310"/>
                <p:cNvGrpSpPr/>
                <p:nvPr/>
              </p:nvGrpSpPr>
              <p:grpSpPr>
                <a:xfrm>
                  <a:off x="2712720" y="2963581"/>
                  <a:ext cx="6127266" cy="952391"/>
                  <a:chOff x="2712720" y="2963581"/>
                  <a:chExt cx="6127266" cy="952391"/>
                </a:xfrm>
                <a:grpFill/>
              </p:grpSpPr>
              <p:sp>
                <p:nvSpPr>
                  <p:cNvPr id="314" name="矩形 313"/>
                  <p:cNvSpPr/>
                  <p:nvPr/>
                </p:nvSpPr>
                <p:spPr>
                  <a:xfrm>
                    <a:off x="3005987" y="2965572"/>
                    <a:ext cx="5566513" cy="9504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5" name="矩形 314"/>
                  <p:cNvSpPr/>
                  <p:nvPr/>
                </p:nvSpPr>
                <p:spPr>
                  <a:xfrm>
                    <a:off x="2712720" y="2963581"/>
                    <a:ext cx="322726" cy="627198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6" name="矩形 315"/>
                  <p:cNvSpPr/>
                  <p:nvPr/>
                </p:nvSpPr>
                <p:spPr>
                  <a:xfrm>
                    <a:off x="8517260" y="2963581"/>
                    <a:ext cx="322726" cy="627198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12" name="任意多边形: 形状 311"/>
                <p:cNvSpPr/>
                <p:nvPr/>
              </p:nvSpPr>
              <p:spPr>
                <a:xfrm>
                  <a:off x="8247358" y="2960327"/>
                  <a:ext cx="918583" cy="952189"/>
                </a:xfrm>
                <a:custGeom>
                  <a:avLst/>
                  <a:gdLst>
                    <a:gd name="connsiteX0" fmla="*/ 1093455 w 1334771"/>
                    <a:gd name="connsiteY0" fmla="*/ 6104 h 1383604"/>
                    <a:gd name="connsiteX1" fmla="*/ 799805 w 1334771"/>
                    <a:gd name="connsiteY1" fmla="*/ 6104 h 1383604"/>
                    <a:gd name="connsiteX2" fmla="*/ 6104 w 1334771"/>
                    <a:gd name="connsiteY2" fmla="*/ 1380756 h 1383604"/>
                    <a:gd name="connsiteX3" fmla="*/ 507946 w 1334771"/>
                    <a:gd name="connsiteY3" fmla="*/ 1380756 h 1383604"/>
                    <a:gd name="connsiteX4" fmla="*/ 705150 w 1334771"/>
                    <a:gd name="connsiteY4" fmla="*/ 1273486 h 1383604"/>
                    <a:gd name="connsiteX5" fmla="*/ 1290659 w 1334771"/>
                    <a:gd name="connsiteY5" fmla="*/ 368609 h 1383604"/>
                    <a:gd name="connsiteX6" fmla="*/ 1093455 w 1334771"/>
                    <a:gd name="connsiteY6" fmla="*/ 6104 h 1383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4771" h="1383604">
                      <a:moveTo>
                        <a:pt x="1093455" y="6104"/>
                      </a:moveTo>
                      <a:lnTo>
                        <a:pt x="799805" y="6104"/>
                      </a:lnTo>
                      <a:lnTo>
                        <a:pt x="6104" y="1380756"/>
                      </a:lnTo>
                      <a:lnTo>
                        <a:pt x="507946" y="1380756"/>
                      </a:lnTo>
                      <a:cubicBezTo>
                        <a:pt x="587625" y="1380756"/>
                        <a:pt x="661852" y="1340388"/>
                        <a:pt x="705150" y="1273486"/>
                      </a:cubicBezTo>
                      <a:lnTo>
                        <a:pt x="1290659" y="368609"/>
                      </a:lnTo>
                      <a:cubicBezTo>
                        <a:pt x="1391825" y="212343"/>
                        <a:pt x="1279590" y="6104"/>
                        <a:pt x="1093455" y="61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" name="任意多边形: 形状 312"/>
                <p:cNvSpPr/>
                <p:nvPr/>
              </p:nvSpPr>
              <p:spPr>
                <a:xfrm>
                  <a:off x="2352678" y="2959573"/>
                  <a:ext cx="929785" cy="952189"/>
                </a:xfrm>
                <a:custGeom>
                  <a:avLst/>
                  <a:gdLst>
                    <a:gd name="connsiteX0" fmla="*/ 41543 w 1351049"/>
                    <a:gd name="connsiteY0" fmla="*/ 364377 h 1383604"/>
                    <a:gd name="connsiteX1" fmla="*/ 600438 w 1351049"/>
                    <a:gd name="connsiteY1" fmla="*/ 1269254 h 1383604"/>
                    <a:gd name="connsiteX2" fmla="*/ 800328 w 1351049"/>
                    <a:gd name="connsiteY2" fmla="*/ 1380757 h 1383604"/>
                    <a:gd name="connsiteX3" fmla="*/ 1352794 w 1351049"/>
                    <a:gd name="connsiteY3" fmla="*/ 1380757 h 1383604"/>
                    <a:gd name="connsiteX4" fmla="*/ 559093 w 1351049"/>
                    <a:gd name="connsiteY4" fmla="*/ 6104 h 1383604"/>
                    <a:gd name="connsiteX5" fmla="*/ 241352 w 1351049"/>
                    <a:gd name="connsiteY5" fmla="*/ 6104 h 1383604"/>
                    <a:gd name="connsiteX6" fmla="*/ 41543 w 1351049"/>
                    <a:gd name="connsiteY6" fmla="*/ 364377 h 1383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51049" h="1383604">
                      <a:moveTo>
                        <a:pt x="41543" y="364377"/>
                      </a:moveTo>
                      <a:lnTo>
                        <a:pt x="600438" y="1269254"/>
                      </a:lnTo>
                      <a:cubicBezTo>
                        <a:pt x="643249" y="1338516"/>
                        <a:pt x="718858" y="1380757"/>
                        <a:pt x="800328" y="1380757"/>
                      </a:cubicBezTo>
                      <a:lnTo>
                        <a:pt x="1352794" y="1380757"/>
                      </a:lnTo>
                      <a:lnTo>
                        <a:pt x="559093" y="6104"/>
                      </a:lnTo>
                      <a:lnTo>
                        <a:pt x="241352" y="6104"/>
                      </a:lnTo>
                      <a:cubicBezTo>
                        <a:pt x="57414" y="6023"/>
                        <a:pt x="-55146" y="207866"/>
                        <a:pt x="41543" y="3643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4" name="组合 323"/>
              <p:cNvGrpSpPr/>
              <p:nvPr/>
            </p:nvGrpSpPr>
            <p:grpSpPr>
              <a:xfrm>
                <a:off x="2683887" y="2898693"/>
                <a:ext cx="6813263" cy="952189"/>
                <a:chOff x="2458996" y="4668892"/>
                <a:chExt cx="6813263" cy="952189"/>
              </a:xfrm>
            </p:grpSpPr>
            <p:sp>
              <p:nvSpPr>
                <p:cNvPr id="320" name="任意多边形: 形状 319"/>
                <p:cNvSpPr/>
                <p:nvPr/>
              </p:nvSpPr>
              <p:spPr>
                <a:xfrm>
                  <a:off x="2811505" y="4673655"/>
                  <a:ext cx="6127266" cy="946800"/>
                </a:xfrm>
                <a:custGeom>
                  <a:avLst/>
                  <a:gdLst>
                    <a:gd name="connsiteX0" fmla="*/ 0 w 6127266"/>
                    <a:gd name="connsiteY0" fmla="*/ 0 h 950400"/>
                    <a:gd name="connsiteX1" fmla="*/ 293267 w 6127266"/>
                    <a:gd name="connsiteY1" fmla="*/ 0 h 950400"/>
                    <a:gd name="connsiteX2" fmla="*/ 322726 w 6127266"/>
                    <a:gd name="connsiteY2" fmla="*/ 0 h 950400"/>
                    <a:gd name="connsiteX3" fmla="*/ 5804540 w 6127266"/>
                    <a:gd name="connsiteY3" fmla="*/ 0 h 950400"/>
                    <a:gd name="connsiteX4" fmla="*/ 5859780 w 6127266"/>
                    <a:gd name="connsiteY4" fmla="*/ 0 h 950400"/>
                    <a:gd name="connsiteX5" fmla="*/ 6127266 w 6127266"/>
                    <a:gd name="connsiteY5" fmla="*/ 0 h 950400"/>
                    <a:gd name="connsiteX6" fmla="*/ 6127266 w 6127266"/>
                    <a:gd name="connsiteY6" fmla="*/ 627198 h 950400"/>
                    <a:gd name="connsiteX7" fmla="*/ 5859780 w 6127266"/>
                    <a:gd name="connsiteY7" fmla="*/ 627198 h 950400"/>
                    <a:gd name="connsiteX8" fmla="*/ 5859780 w 6127266"/>
                    <a:gd name="connsiteY8" fmla="*/ 950400 h 950400"/>
                    <a:gd name="connsiteX9" fmla="*/ 293267 w 6127266"/>
                    <a:gd name="connsiteY9" fmla="*/ 950400 h 950400"/>
                    <a:gd name="connsiteX10" fmla="*/ 293267 w 6127266"/>
                    <a:gd name="connsiteY10" fmla="*/ 627198 h 950400"/>
                    <a:gd name="connsiteX11" fmla="*/ 0 w 6127266"/>
                    <a:gd name="connsiteY11" fmla="*/ 627198 h 950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27266" h="950400">
                      <a:moveTo>
                        <a:pt x="0" y="0"/>
                      </a:moveTo>
                      <a:lnTo>
                        <a:pt x="293267" y="0"/>
                      </a:lnTo>
                      <a:lnTo>
                        <a:pt x="322726" y="0"/>
                      </a:lnTo>
                      <a:lnTo>
                        <a:pt x="5804540" y="0"/>
                      </a:lnTo>
                      <a:lnTo>
                        <a:pt x="5859780" y="0"/>
                      </a:lnTo>
                      <a:lnTo>
                        <a:pt x="6127266" y="0"/>
                      </a:lnTo>
                      <a:lnTo>
                        <a:pt x="6127266" y="627198"/>
                      </a:lnTo>
                      <a:lnTo>
                        <a:pt x="5859780" y="627198"/>
                      </a:lnTo>
                      <a:lnTo>
                        <a:pt x="5859780" y="950400"/>
                      </a:lnTo>
                      <a:lnTo>
                        <a:pt x="293267" y="950400"/>
                      </a:lnTo>
                      <a:lnTo>
                        <a:pt x="293267" y="627198"/>
                      </a:lnTo>
                      <a:lnTo>
                        <a:pt x="0" y="627198"/>
                      </a:lnTo>
                      <a:close/>
                    </a:path>
                  </a:pathLst>
                </a:custGeom>
                <a:solidFill>
                  <a:srgbClr val="92041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22" name="任意多边形: 形状 321"/>
                <p:cNvSpPr/>
                <p:nvPr/>
              </p:nvSpPr>
              <p:spPr>
                <a:xfrm>
                  <a:off x="8353676" y="4668892"/>
                  <a:ext cx="918583" cy="952189"/>
                </a:xfrm>
                <a:custGeom>
                  <a:avLst/>
                  <a:gdLst>
                    <a:gd name="connsiteX0" fmla="*/ 1093455 w 1334771"/>
                    <a:gd name="connsiteY0" fmla="*/ 6104 h 1383604"/>
                    <a:gd name="connsiteX1" fmla="*/ 799805 w 1334771"/>
                    <a:gd name="connsiteY1" fmla="*/ 6104 h 1383604"/>
                    <a:gd name="connsiteX2" fmla="*/ 6104 w 1334771"/>
                    <a:gd name="connsiteY2" fmla="*/ 1380756 h 1383604"/>
                    <a:gd name="connsiteX3" fmla="*/ 507946 w 1334771"/>
                    <a:gd name="connsiteY3" fmla="*/ 1380756 h 1383604"/>
                    <a:gd name="connsiteX4" fmla="*/ 705150 w 1334771"/>
                    <a:gd name="connsiteY4" fmla="*/ 1273486 h 1383604"/>
                    <a:gd name="connsiteX5" fmla="*/ 1290659 w 1334771"/>
                    <a:gd name="connsiteY5" fmla="*/ 368609 h 1383604"/>
                    <a:gd name="connsiteX6" fmla="*/ 1093455 w 1334771"/>
                    <a:gd name="connsiteY6" fmla="*/ 6104 h 1383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4771" h="1383604">
                      <a:moveTo>
                        <a:pt x="1093455" y="6104"/>
                      </a:moveTo>
                      <a:lnTo>
                        <a:pt x="799805" y="6104"/>
                      </a:lnTo>
                      <a:lnTo>
                        <a:pt x="6104" y="1380756"/>
                      </a:lnTo>
                      <a:lnTo>
                        <a:pt x="507946" y="1380756"/>
                      </a:lnTo>
                      <a:cubicBezTo>
                        <a:pt x="587625" y="1380756"/>
                        <a:pt x="661852" y="1340388"/>
                        <a:pt x="705150" y="1273486"/>
                      </a:cubicBezTo>
                      <a:lnTo>
                        <a:pt x="1290659" y="368609"/>
                      </a:lnTo>
                      <a:cubicBezTo>
                        <a:pt x="1391825" y="212343"/>
                        <a:pt x="1279590" y="6104"/>
                        <a:pt x="1093455" y="6104"/>
                      </a:cubicBezTo>
                      <a:close/>
                    </a:path>
                  </a:pathLst>
                </a:custGeom>
                <a:solidFill>
                  <a:srgbClr val="E91B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3" name="任意多边形: 形状 322"/>
                <p:cNvSpPr/>
                <p:nvPr/>
              </p:nvSpPr>
              <p:spPr>
                <a:xfrm>
                  <a:off x="2458996" y="4668892"/>
                  <a:ext cx="929785" cy="952189"/>
                </a:xfrm>
                <a:custGeom>
                  <a:avLst/>
                  <a:gdLst>
                    <a:gd name="connsiteX0" fmla="*/ 41543 w 1351049"/>
                    <a:gd name="connsiteY0" fmla="*/ 364377 h 1383604"/>
                    <a:gd name="connsiteX1" fmla="*/ 600438 w 1351049"/>
                    <a:gd name="connsiteY1" fmla="*/ 1269254 h 1383604"/>
                    <a:gd name="connsiteX2" fmla="*/ 800328 w 1351049"/>
                    <a:gd name="connsiteY2" fmla="*/ 1380757 h 1383604"/>
                    <a:gd name="connsiteX3" fmla="*/ 1352794 w 1351049"/>
                    <a:gd name="connsiteY3" fmla="*/ 1380757 h 1383604"/>
                    <a:gd name="connsiteX4" fmla="*/ 559093 w 1351049"/>
                    <a:gd name="connsiteY4" fmla="*/ 6104 h 1383604"/>
                    <a:gd name="connsiteX5" fmla="*/ 241352 w 1351049"/>
                    <a:gd name="connsiteY5" fmla="*/ 6104 h 1383604"/>
                    <a:gd name="connsiteX6" fmla="*/ 41543 w 1351049"/>
                    <a:gd name="connsiteY6" fmla="*/ 364377 h 1383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51049" h="1383604">
                      <a:moveTo>
                        <a:pt x="41543" y="364377"/>
                      </a:moveTo>
                      <a:lnTo>
                        <a:pt x="600438" y="1269254"/>
                      </a:lnTo>
                      <a:cubicBezTo>
                        <a:pt x="643249" y="1338516"/>
                        <a:pt x="718858" y="1380757"/>
                        <a:pt x="800328" y="1380757"/>
                      </a:cubicBezTo>
                      <a:lnTo>
                        <a:pt x="1352794" y="1380757"/>
                      </a:lnTo>
                      <a:lnTo>
                        <a:pt x="559093" y="6104"/>
                      </a:lnTo>
                      <a:lnTo>
                        <a:pt x="241352" y="6104"/>
                      </a:lnTo>
                      <a:cubicBezTo>
                        <a:pt x="57414" y="6023"/>
                        <a:pt x="-55146" y="207866"/>
                        <a:pt x="41543" y="364377"/>
                      </a:cubicBezTo>
                      <a:close/>
                    </a:path>
                  </a:pathLst>
                </a:custGeom>
                <a:solidFill>
                  <a:srgbClr val="E91B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99" name="矩形 298"/>
              <p:cNvSpPr/>
              <p:nvPr/>
            </p:nvSpPr>
            <p:spPr>
              <a:xfrm>
                <a:off x="3689861" y="3020844"/>
                <a:ext cx="4801314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4000" dirty="0">
                    <a:solidFill>
                      <a:schemeClr val="bg1"/>
                    </a:solidFill>
                    <a:cs typeface="+mn-ea"/>
                    <a:sym typeface="+mn-lt"/>
                  </a:rPr>
                  <a:t>新年工作总结及计划</a:t>
                </a:r>
                <a:endParaRPr lang="zh-CN" altLang="en-US" sz="4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5" name="矩形 324"/>
              <p:cNvSpPr/>
              <p:nvPr/>
            </p:nvSpPr>
            <p:spPr>
              <a:xfrm>
                <a:off x="4398918" y="2531603"/>
                <a:ext cx="3383201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400" dirty="0">
                    <a:solidFill>
                      <a:schemeClr val="bg1">
                        <a:alpha val="70000"/>
                      </a:schemeClr>
                    </a:solidFill>
                    <a:cs typeface="+mn-ea"/>
                    <a:sym typeface="+mn-lt"/>
                  </a:rPr>
                  <a:t>- NEW YEAR PROJECT -</a:t>
                </a:r>
                <a:endParaRPr lang="zh-CN" altLang="en-US" sz="1400" dirty="0">
                  <a:solidFill>
                    <a:schemeClr val="bg1">
                      <a:alpha val="7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4" name="矩形 333"/>
              <p:cNvSpPr/>
              <p:nvPr/>
            </p:nvSpPr>
            <p:spPr>
              <a:xfrm>
                <a:off x="5044398" y="1514753"/>
                <a:ext cx="2092239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dist"/>
                <a:r>
                  <a:rPr lang="en-US" altLang="zh-CN" sz="6000" b="1" dirty="0">
                    <a:solidFill>
                      <a:srgbClr val="2E3B4C"/>
                    </a:solidFill>
                    <a:cs typeface="+mn-ea"/>
                    <a:sym typeface="+mn-lt"/>
                  </a:rPr>
                  <a:t>Plans</a:t>
                </a:r>
                <a:endParaRPr lang="zh-CN" altLang="en-US" sz="6000" b="1" dirty="0">
                  <a:solidFill>
                    <a:srgbClr val="2E3B4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6" name="矩形 335"/>
              <p:cNvSpPr/>
              <p:nvPr/>
            </p:nvSpPr>
            <p:spPr>
              <a:xfrm>
                <a:off x="5115884" y="3870147"/>
                <a:ext cx="1796869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400" dirty="0">
                    <a:solidFill>
                      <a:schemeClr val="bg1">
                        <a:alpha val="70000"/>
                      </a:schemeClr>
                    </a:solidFill>
                    <a:cs typeface="+mn-ea"/>
                    <a:sym typeface="+mn-lt"/>
                  </a:rPr>
                  <a:t>SINCE 20XX</a:t>
                </a:r>
                <a:endParaRPr lang="zh-CN" altLang="en-US" sz="1400" dirty="0">
                  <a:solidFill>
                    <a:schemeClr val="bg1">
                      <a:alpha val="7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7" name="5428579"/>
            <p:cNvSpPr/>
            <p:nvPr/>
          </p:nvSpPr>
          <p:spPr>
            <a:xfrm>
              <a:off x="3331102" y="5042655"/>
              <a:ext cx="377219" cy="377219"/>
            </a:xfrm>
            <a:custGeom>
              <a:avLst/>
              <a:gdLst>
                <a:gd name="T0" fmla="*/ 6400 w 12800"/>
                <a:gd name="T1" fmla="*/ 12800 h 12800"/>
                <a:gd name="T2" fmla="*/ 0 w 12800"/>
                <a:gd name="T3" fmla="*/ 6400 h 12800"/>
                <a:gd name="T4" fmla="*/ 6400 w 12800"/>
                <a:gd name="T5" fmla="*/ 0 h 12800"/>
                <a:gd name="T6" fmla="*/ 12800 w 12800"/>
                <a:gd name="T7" fmla="*/ 6400 h 12800"/>
                <a:gd name="T8" fmla="*/ 6400 w 12800"/>
                <a:gd name="T9" fmla="*/ 12800 h 12800"/>
                <a:gd name="T10" fmla="*/ 6400 w 12800"/>
                <a:gd name="T11" fmla="*/ 1600 h 12800"/>
                <a:gd name="T12" fmla="*/ 1600 w 12800"/>
                <a:gd name="T13" fmla="*/ 6400 h 12800"/>
                <a:gd name="T14" fmla="*/ 6400 w 12800"/>
                <a:gd name="T15" fmla="*/ 11200 h 12800"/>
                <a:gd name="T16" fmla="*/ 11200 w 12800"/>
                <a:gd name="T17" fmla="*/ 6400 h 12800"/>
                <a:gd name="T18" fmla="*/ 6400 w 12800"/>
                <a:gd name="T19" fmla="*/ 1600 h 12800"/>
                <a:gd name="T20" fmla="*/ 6400 w 12800"/>
                <a:gd name="T21" fmla="*/ 10400 h 12800"/>
                <a:gd name="T22" fmla="*/ 4092 w 12800"/>
                <a:gd name="T23" fmla="*/ 9658 h 12800"/>
                <a:gd name="T24" fmla="*/ 4000 w 12800"/>
                <a:gd name="T25" fmla="*/ 9200 h 12800"/>
                <a:gd name="T26" fmla="*/ 5246 w 12800"/>
                <a:gd name="T27" fmla="*/ 7502 h 12800"/>
                <a:gd name="T28" fmla="*/ 4800 w 12800"/>
                <a:gd name="T29" fmla="*/ 6400 h 12800"/>
                <a:gd name="T30" fmla="*/ 4800 w 12800"/>
                <a:gd name="T31" fmla="*/ 5600 h 12800"/>
                <a:gd name="T32" fmla="*/ 6400 w 12800"/>
                <a:gd name="T33" fmla="*/ 4000 h 12800"/>
                <a:gd name="T34" fmla="*/ 8000 w 12800"/>
                <a:gd name="T35" fmla="*/ 5600 h 12800"/>
                <a:gd name="T36" fmla="*/ 8000 w 12800"/>
                <a:gd name="T37" fmla="*/ 6400 h 12800"/>
                <a:gd name="T38" fmla="*/ 7555 w 12800"/>
                <a:gd name="T39" fmla="*/ 7502 h 12800"/>
                <a:gd name="T40" fmla="*/ 8800 w 12800"/>
                <a:gd name="T41" fmla="*/ 9200 h 12800"/>
                <a:gd name="T42" fmla="*/ 8708 w 12800"/>
                <a:gd name="T43" fmla="*/ 9658 h 12800"/>
                <a:gd name="T44" fmla="*/ 6400 w 12800"/>
                <a:gd name="T45" fmla="*/ 1040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0" h="12800">
                  <a:moveTo>
                    <a:pt x="6400" y="12800"/>
                  </a:moveTo>
                  <a:cubicBezTo>
                    <a:pt x="2866" y="12800"/>
                    <a:pt x="0" y="9934"/>
                    <a:pt x="0" y="6400"/>
                  </a:cubicBezTo>
                  <a:cubicBezTo>
                    <a:pt x="0" y="2866"/>
                    <a:pt x="2866" y="0"/>
                    <a:pt x="6400" y="0"/>
                  </a:cubicBezTo>
                  <a:cubicBezTo>
                    <a:pt x="9934" y="0"/>
                    <a:pt x="12800" y="2866"/>
                    <a:pt x="12800" y="6400"/>
                  </a:cubicBezTo>
                  <a:cubicBezTo>
                    <a:pt x="12800" y="9934"/>
                    <a:pt x="9934" y="12800"/>
                    <a:pt x="6400" y="12800"/>
                  </a:cubicBezTo>
                  <a:close/>
                  <a:moveTo>
                    <a:pt x="6400" y="1600"/>
                  </a:moveTo>
                  <a:cubicBezTo>
                    <a:pt x="3750" y="1600"/>
                    <a:pt x="1600" y="3750"/>
                    <a:pt x="1600" y="6400"/>
                  </a:cubicBezTo>
                  <a:cubicBezTo>
                    <a:pt x="1600" y="9051"/>
                    <a:pt x="3750" y="11200"/>
                    <a:pt x="6400" y="11200"/>
                  </a:cubicBezTo>
                  <a:cubicBezTo>
                    <a:pt x="9050" y="11200"/>
                    <a:pt x="11200" y="9051"/>
                    <a:pt x="11200" y="6400"/>
                  </a:cubicBezTo>
                  <a:cubicBezTo>
                    <a:pt x="11200" y="3750"/>
                    <a:pt x="9050" y="1600"/>
                    <a:pt x="6400" y="1600"/>
                  </a:cubicBezTo>
                  <a:close/>
                  <a:moveTo>
                    <a:pt x="6400" y="10400"/>
                  </a:moveTo>
                  <a:cubicBezTo>
                    <a:pt x="5538" y="10400"/>
                    <a:pt x="4746" y="10122"/>
                    <a:pt x="4092" y="9658"/>
                  </a:cubicBezTo>
                  <a:cubicBezTo>
                    <a:pt x="4032" y="9513"/>
                    <a:pt x="4001" y="9357"/>
                    <a:pt x="4000" y="9200"/>
                  </a:cubicBezTo>
                  <a:cubicBezTo>
                    <a:pt x="4123" y="8466"/>
                    <a:pt x="4617" y="7850"/>
                    <a:pt x="5246" y="7502"/>
                  </a:cubicBezTo>
                  <a:cubicBezTo>
                    <a:pt x="4960" y="7207"/>
                    <a:pt x="4800" y="6811"/>
                    <a:pt x="4800" y="6400"/>
                  </a:cubicBezTo>
                  <a:lnTo>
                    <a:pt x="4800" y="5600"/>
                  </a:lnTo>
                  <a:cubicBezTo>
                    <a:pt x="4800" y="4717"/>
                    <a:pt x="5517" y="4000"/>
                    <a:pt x="6400" y="4000"/>
                  </a:cubicBezTo>
                  <a:cubicBezTo>
                    <a:pt x="7283" y="4000"/>
                    <a:pt x="8000" y="4717"/>
                    <a:pt x="8000" y="5600"/>
                  </a:cubicBezTo>
                  <a:lnTo>
                    <a:pt x="8000" y="6400"/>
                  </a:lnTo>
                  <a:cubicBezTo>
                    <a:pt x="8000" y="6811"/>
                    <a:pt x="7840" y="7206"/>
                    <a:pt x="7555" y="7502"/>
                  </a:cubicBezTo>
                  <a:cubicBezTo>
                    <a:pt x="8183" y="7850"/>
                    <a:pt x="8677" y="8466"/>
                    <a:pt x="8800" y="9200"/>
                  </a:cubicBezTo>
                  <a:cubicBezTo>
                    <a:pt x="8800" y="9362"/>
                    <a:pt x="8766" y="9517"/>
                    <a:pt x="8708" y="9658"/>
                  </a:cubicBezTo>
                  <a:cubicBezTo>
                    <a:pt x="8054" y="10122"/>
                    <a:pt x="7262" y="10400"/>
                    <a:pt x="6400" y="10400"/>
                  </a:cubicBezTo>
                  <a:close/>
                </a:path>
              </a:pathLst>
            </a:custGeom>
            <a:solidFill>
              <a:srgbClr val="920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38" name="5524659"/>
            <p:cNvSpPr/>
            <p:nvPr/>
          </p:nvSpPr>
          <p:spPr>
            <a:xfrm>
              <a:off x="6450807" y="5042655"/>
              <a:ext cx="377219" cy="377219"/>
            </a:xfrm>
            <a:custGeom>
              <a:avLst/>
              <a:gdLst>
                <a:gd name="T0" fmla="*/ 8329 w 13303"/>
                <a:gd name="T1" fmla="*/ 10301 h 13303"/>
                <a:gd name="T2" fmla="*/ 6784 w 13303"/>
                <a:gd name="T3" fmla="*/ 8346 h 13303"/>
                <a:gd name="T4" fmla="*/ 6650 w 13303"/>
                <a:gd name="T5" fmla="*/ 7360 h 13303"/>
                <a:gd name="T6" fmla="*/ 6650 w 13303"/>
                <a:gd name="T7" fmla="*/ 7296 h 13303"/>
                <a:gd name="T8" fmla="*/ 8081 w 13303"/>
                <a:gd name="T9" fmla="*/ 6487 h 13303"/>
                <a:gd name="T10" fmla="*/ 9140 w 13303"/>
                <a:gd name="T11" fmla="*/ 7005 h 13303"/>
                <a:gd name="T12" fmla="*/ 9219 w 13303"/>
                <a:gd name="T13" fmla="*/ 7124 h 13303"/>
                <a:gd name="T14" fmla="*/ 9862 w 13303"/>
                <a:gd name="T15" fmla="*/ 7645 h 13303"/>
                <a:gd name="T16" fmla="*/ 10304 w 13303"/>
                <a:gd name="T17" fmla="*/ 7869 h 13303"/>
                <a:gd name="T18" fmla="*/ 10764 w 13303"/>
                <a:gd name="T19" fmla="*/ 9044 h 13303"/>
                <a:gd name="T20" fmla="*/ 10764 w 13303"/>
                <a:gd name="T21" fmla="*/ 9117 h 13303"/>
                <a:gd name="T22" fmla="*/ 10246 w 13303"/>
                <a:gd name="T23" fmla="*/ 10863 h 13303"/>
                <a:gd name="T24" fmla="*/ 8343 w 13303"/>
                <a:gd name="T25" fmla="*/ 11965 h 13303"/>
                <a:gd name="T26" fmla="*/ 8343 w 13303"/>
                <a:gd name="T27" fmla="*/ 10310 h 13303"/>
                <a:gd name="T28" fmla="*/ 8329 w 13303"/>
                <a:gd name="T29" fmla="*/ 10301 h 13303"/>
                <a:gd name="T30" fmla="*/ 6400 w 13303"/>
                <a:gd name="T31" fmla="*/ 512 h 13303"/>
                <a:gd name="T32" fmla="*/ 8948 w 13303"/>
                <a:gd name="T33" fmla="*/ 1094 h 13303"/>
                <a:gd name="T34" fmla="*/ 7663 w 13303"/>
                <a:gd name="T35" fmla="*/ 2127 h 13303"/>
                <a:gd name="T36" fmla="*/ 7415 w 13303"/>
                <a:gd name="T37" fmla="*/ 2484 h 13303"/>
                <a:gd name="T38" fmla="*/ 6833 w 13303"/>
                <a:gd name="T39" fmla="*/ 3046 h 13303"/>
                <a:gd name="T40" fmla="*/ 6412 w 13303"/>
                <a:gd name="T41" fmla="*/ 3046 h 13303"/>
                <a:gd name="T42" fmla="*/ 5216 w 13303"/>
                <a:gd name="T43" fmla="*/ 3488 h 13303"/>
                <a:gd name="T44" fmla="*/ 5460 w 13303"/>
                <a:gd name="T45" fmla="*/ 5137 h 13303"/>
                <a:gd name="T46" fmla="*/ 5492 w 13303"/>
                <a:gd name="T47" fmla="*/ 5495 h 13303"/>
                <a:gd name="T48" fmla="*/ 5286 w 13303"/>
                <a:gd name="T49" fmla="*/ 5818 h 13303"/>
                <a:gd name="T50" fmla="*/ 4995 w 13303"/>
                <a:gd name="T51" fmla="*/ 5527 h 13303"/>
                <a:gd name="T52" fmla="*/ 4163 w 13303"/>
                <a:gd name="T53" fmla="*/ 4867 h 13303"/>
                <a:gd name="T54" fmla="*/ 3764 w 13303"/>
                <a:gd name="T55" fmla="*/ 4774 h 13303"/>
                <a:gd name="T56" fmla="*/ 2863 w 13303"/>
                <a:gd name="T57" fmla="*/ 4393 h 13303"/>
                <a:gd name="T58" fmla="*/ 2790 w 13303"/>
                <a:gd name="T59" fmla="*/ 3811 h 13303"/>
                <a:gd name="T60" fmla="*/ 2650 w 13303"/>
                <a:gd name="T61" fmla="*/ 2886 h 13303"/>
                <a:gd name="T62" fmla="*/ 2095 w 13303"/>
                <a:gd name="T63" fmla="*/ 2391 h 13303"/>
                <a:gd name="T64" fmla="*/ 6400 w 13303"/>
                <a:gd name="T65" fmla="*/ 512 h 13303"/>
                <a:gd name="T66" fmla="*/ 0 w 13303"/>
                <a:gd name="T67" fmla="*/ 6400 h 13303"/>
                <a:gd name="T68" fmla="*/ 3951 w 13303"/>
                <a:gd name="T69" fmla="*/ 12313 h 13303"/>
                <a:gd name="T70" fmla="*/ 10925 w 13303"/>
                <a:gd name="T71" fmla="*/ 10925 h 13303"/>
                <a:gd name="T72" fmla="*/ 12313 w 13303"/>
                <a:gd name="T73" fmla="*/ 3951 h 13303"/>
                <a:gd name="T74" fmla="*/ 6400 w 13303"/>
                <a:gd name="T75" fmla="*/ 0 h 13303"/>
                <a:gd name="T76" fmla="*/ 1875 w 13303"/>
                <a:gd name="T77" fmla="*/ 1875 h 13303"/>
                <a:gd name="T78" fmla="*/ 0 w 13303"/>
                <a:gd name="T79" fmla="*/ 6400 h 13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303" h="13303">
                  <a:moveTo>
                    <a:pt x="8329" y="10301"/>
                  </a:moveTo>
                  <a:cubicBezTo>
                    <a:pt x="8172" y="9917"/>
                    <a:pt x="7651" y="9260"/>
                    <a:pt x="6784" y="8346"/>
                  </a:cubicBezTo>
                  <a:cubicBezTo>
                    <a:pt x="6551" y="8102"/>
                    <a:pt x="6566" y="7916"/>
                    <a:pt x="6650" y="7360"/>
                  </a:cubicBezTo>
                  <a:lnTo>
                    <a:pt x="6650" y="7296"/>
                  </a:lnTo>
                  <a:cubicBezTo>
                    <a:pt x="6705" y="6915"/>
                    <a:pt x="6801" y="6691"/>
                    <a:pt x="8081" y="6487"/>
                  </a:cubicBezTo>
                  <a:cubicBezTo>
                    <a:pt x="8733" y="6385"/>
                    <a:pt x="8902" y="6644"/>
                    <a:pt x="9140" y="7005"/>
                  </a:cubicBezTo>
                  <a:lnTo>
                    <a:pt x="9219" y="7124"/>
                  </a:lnTo>
                  <a:cubicBezTo>
                    <a:pt x="9369" y="7365"/>
                    <a:pt x="9595" y="7549"/>
                    <a:pt x="9862" y="7645"/>
                  </a:cubicBezTo>
                  <a:cubicBezTo>
                    <a:pt x="9975" y="7697"/>
                    <a:pt x="10115" y="7761"/>
                    <a:pt x="10304" y="7869"/>
                  </a:cubicBezTo>
                  <a:cubicBezTo>
                    <a:pt x="10764" y="8122"/>
                    <a:pt x="10764" y="8410"/>
                    <a:pt x="10764" y="9044"/>
                  </a:cubicBezTo>
                  <a:lnTo>
                    <a:pt x="10764" y="9117"/>
                  </a:lnTo>
                  <a:cubicBezTo>
                    <a:pt x="10799" y="9741"/>
                    <a:pt x="10616" y="10359"/>
                    <a:pt x="10246" y="10863"/>
                  </a:cubicBezTo>
                  <a:cubicBezTo>
                    <a:pt x="9686" y="11346"/>
                    <a:pt x="9041" y="11720"/>
                    <a:pt x="8343" y="11965"/>
                  </a:cubicBezTo>
                  <a:cubicBezTo>
                    <a:pt x="8692" y="11311"/>
                    <a:pt x="8425" y="10534"/>
                    <a:pt x="8343" y="10310"/>
                  </a:cubicBezTo>
                  <a:lnTo>
                    <a:pt x="8329" y="10301"/>
                  </a:lnTo>
                  <a:close/>
                  <a:moveTo>
                    <a:pt x="6400" y="512"/>
                  </a:moveTo>
                  <a:cubicBezTo>
                    <a:pt x="7282" y="511"/>
                    <a:pt x="8154" y="710"/>
                    <a:pt x="8948" y="1094"/>
                  </a:cubicBezTo>
                  <a:cubicBezTo>
                    <a:pt x="8470" y="1371"/>
                    <a:pt x="8036" y="1719"/>
                    <a:pt x="7663" y="2127"/>
                  </a:cubicBezTo>
                  <a:cubicBezTo>
                    <a:pt x="7569" y="2255"/>
                    <a:pt x="7491" y="2374"/>
                    <a:pt x="7415" y="2484"/>
                  </a:cubicBezTo>
                  <a:cubicBezTo>
                    <a:pt x="7171" y="2854"/>
                    <a:pt x="7052" y="3020"/>
                    <a:pt x="6833" y="3046"/>
                  </a:cubicBezTo>
                  <a:cubicBezTo>
                    <a:pt x="6693" y="3058"/>
                    <a:pt x="6552" y="3058"/>
                    <a:pt x="6412" y="3046"/>
                  </a:cubicBezTo>
                  <a:cubicBezTo>
                    <a:pt x="5984" y="3017"/>
                    <a:pt x="5402" y="2982"/>
                    <a:pt x="5216" y="3488"/>
                  </a:cubicBezTo>
                  <a:cubicBezTo>
                    <a:pt x="5097" y="3811"/>
                    <a:pt x="5076" y="4684"/>
                    <a:pt x="5460" y="5137"/>
                  </a:cubicBezTo>
                  <a:cubicBezTo>
                    <a:pt x="5526" y="5245"/>
                    <a:pt x="5538" y="5378"/>
                    <a:pt x="5492" y="5495"/>
                  </a:cubicBezTo>
                  <a:cubicBezTo>
                    <a:pt x="5455" y="5620"/>
                    <a:pt x="5383" y="5732"/>
                    <a:pt x="5286" y="5818"/>
                  </a:cubicBezTo>
                  <a:cubicBezTo>
                    <a:pt x="5179" y="5732"/>
                    <a:pt x="5081" y="5635"/>
                    <a:pt x="4995" y="5527"/>
                  </a:cubicBezTo>
                  <a:cubicBezTo>
                    <a:pt x="4786" y="5232"/>
                    <a:pt x="4498" y="5003"/>
                    <a:pt x="4163" y="4867"/>
                  </a:cubicBezTo>
                  <a:cubicBezTo>
                    <a:pt x="4038" y="4832"/>
                    <a:pt x="3898" y="4803"/>
                    <a:pt x="3764" y="4774"/>
                  </a:cubicBezTo>
                  <a:cubicBezTo>
                    <a:pt x="3386" y="4695"/>
                    <a:pt x="2961" y="4605"/>
                    <a:pt x="2863" y="4393"/>
                  </a:cubicBezTo>
                  <a:cubicBezTo>
                    <a:pt x="2800" y="4206"/>
                    <a:pt x="2775" y="4008"/>
                    <a:pt x="2790" y="3811"/>
                  </a:cubicBezTo>
                  <a:cubicBezTo>
                    <a:pt x="2810" y="3496"/>
                    <a:pt x="2763" y="3181"/>
                    <a:pt x="2650" y="2886"/>
                  </a:cubicBezTo>
                  <a:cubicBezTo>
                    <a:pt x="2546" y="2648"/>
                    <a:pt x="2343" y="2467"/>
                    <a:pt x="2095" y="2391"/>
                  </a:cubicBezTo>
                  <a:cubicBezTo>
                    <a:pt x="3206" y="1193"/>
                    <a:pt x="4766" y="512"/>
                    <a:pt x="6400" y="512"/>
                  </a:cubicBezTo>
                  <a:close/>
                  <a:moveTo>
                    <a:pt x="0" y="6400"/>
                  </a:moveTo>
                  <a:cubicBezTo>
                    <a:pt x="0" y="8989"/>
                    <a:pt x="1559" y="11322"/>
                    <a:pt x="3951" y="12313"/>
                  </a:cubicBezTo>
                  <a:cubicBezTo>
                    <a:pt x="6342" y="13303"/>
                    <a:pt x="9095" y="12756"/>
                    <a:pt x="10925" y="10925"/>
                  </a:cubicBezTo>
                  <a:cubicBezTo>
                    <a:pt x="12756" y="9095"/>
                    <a:pt x="13303" y="6342"/>
                    <a:pt x="12313" y="3951"/>
                  </a:cubicBezTo>
                  <a:cubicBezTo>
                    <a:pt x="11322" y="1559"/>
                    <a:pt x="8989" y="0"/>
                    <a:pt x="6400" y="0"/>
                  </a:cubicBezTo>
                  <a:cubicBezTo>
                    <a:pt x="4703" y="0"/>
                    <a:pt x="3075" y="674"/>
                    <a:pt x="1875" y="1875"/>
                  </a:cubicBezTo>
                  <a:cubicBezTo>
                    <a:pt x="674" y="3075"/>
                    <a:pt x="0" y="4703"/>
                    <a:pt x="0" y="6400"/>
                  </a:cubicBezTo>
                  <a:close/>
                </a:path>
              </a:pathLst>
            </a:custGeom>
            <a:solidFill>
              <a:srgbClr val="920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39" name="矩形 338"/>
            <p:cNvSpPr/>
            <p:nvPr/>
          </p:nvSpPr>
          <p:spPr>
            <a:xfrm>
              <a:off x="6903084" y="5031209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rgbClr val="2E3B4C"/>
                  </a:solidFill>
                  <a:cs typeface="+mn-ea"/>
                  <a:sym typeface="+mn-lt"/>
                </a:rPr>
                <a:t>某某组织机构</a:t>
              </a:r>
              <a:endParaRPr lang="zh-CN" altLang="en-US" sz="2000" b="1" dirty="0">
                <a:solidFill>
                  <a:srgbClr val="2E3B4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4" name="组合 373"/>
          <p:cNvGrpSpPr/>
          <p:nvPr/>
        </p:nvGrpSpPr>
        <p:grpSpPr>
          <a:xfrm rot="904649">
            <a:off x="10056984" y="1592978"/>
            <a:ext cx="673532" cy="544717"/>
            <a:chOff x="9836982" y="1373977"/>
            <a:chExt cx="673532" cy="544717"/>
          </a:xfrm>
        </p:grpSpPr>
        <p:grpSp>
          <p:nvGrpSpPr>
            <p:cNvPr id="363" name="组合 362"/>
            <p:cNvGrpSpPr/>
            <p:nvPr/>
          </p:nvGrpSpPr>
          <p:grpSpPr>
            <a:xfrm rot="18900000" flipH="1">
              <a:off x="10126056" y="1672472"/>
              <a:ext cx="384458" cy="246222"/>
              <a:chOff x="-9324979" y="3470364"/>
              <a:chExt cx="1156449" cy="740636"/>
            </a:xfrm>
          </p:grpSpPr>
          <p:sp>
            <p:nvSpPr>
              <p:cNvPr id="368" name="任意多边形: 形状 367"/>
              <p:cNvSpPr/>
              <p:nvPr/>
            </p:nvSpPr>
            <p:spPr>
              <a:xfrm>
                <a:off x="-9324979" y="3470364"/>
                <a:ext cx="1155717" cy="740636"/>
              </a:xfrm>
              <a:custGeom>
                <a:avLst/>
                <a:gdLst>
                  <a:gd name="connsiteX0" fmla="*/ 1154740 w 1155716"/>
                  <a:gd name="connsiteY0" fmla="*/ 92946 h 740635"/>
                  <a:gd name="connsiteX1" fmla="*/ 6104 w 1155716"/>
                  <a:gd name="connsiteY1" fmla="*/ 6104 h 740635"/>
                  <a:gd name="connsiteX2" fmla="*/ 128919 w 1155716"/>
                  <a:gd name="connsiteY2" fmla="*/ 736729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5716" h="740635">
                    <a:moveTo>
                      <a:pt x="1154740" y="92946"/>
                    </a:moveTo>
                    <a:lnTo>
                      <a:pt x="6104" y="6104"/>
                    </a:lnTo>
                    <a:lnTo>
                      <a:pt x="128919" y="736729"/>
                    </a:lnTo>
                    <a:close/>
                  </a:path>
                </a:pathLst>
              </a:custGeom>
              <a:solidFill>
                <a:srgbClr val="2324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9" name="任意多边形: 形状 368"/>
              <p:cNvSpPr/>
              <p:nvPr/>
            </p:nvSpPr>
            <p:spPr>
              <a:xfrm>
                <a:off x="-9324979" y="3470364"/>
                <a:ext cx="203471" cy="740636"/>
              </a:xfrm>
              <a:custGeom>
                <a:avLst/>
                <a:gdLst>
                  <a:gd name="connsiteX0" fmla="*/ 128919 w 203471"/>
                  <a:gd name="connsiteY0" fmla="*/ 736729 h 740635"/>
                  <a:gd name="connsiteX1" fmla="*/ 200786 w 203471"/>
                  <a:gd name="connsiteY1" fmla="*/ 293487 h 740635"/>
                  <a:gd name="connsiteX2" fmla="*/ 6104 w 203471"/>
                  <a:gd name="connsiteY2" fmla="*/ 6104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3471" h="740635">
                    <a:moveTo>
                      <a:pt x="128919" y="736729"/>
                    </a:moveTo>
                    <a:lnTo>
                      <a:pt x="200786" y="293487"/>
                    </a:lnTo>
                    <a:lnTo>
                      <a:pt x="6104" y="6104"/>
                    </a:lnTo>
                    <a:close/>
                  </a:path>
                </a:pathLst>
              </a:custGeom>
              <a:solidFill>
                <a:srgbClr val="2C31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0" name="任意多边形: 形状 369"/>
              <p:cNvSpPr/>
              <p:nvPr/>
            </p:nvSpPr>
            <p:spPr>
              <a:xfrm>
                <a:off x="-9202164" y="3557205"/>
                <a:ext cx="1033634" cy="651108"/>
              </a:xfrm>
              <a:custGeom>
                <a:avLst/>
                <a:gdLst>
                  <a:gd name="connsiteX0" fmla="*/ 77970 w 1033634"/>
                  <a:gd name="connsiteY0" fmla="*/ 206646 h 651108"/>
                  <a:gd name="connsiteX1" fmla="*/ 6104 w 1033634"/>
                  <a:gd name="connsiteY1" fmla="*/ 649887 h 651108"/>
                  <a:gd name="connsiteX2" fmla="*/ 1031925 w 1033634"/>
                  <a:gd name="connsiteY2" fmla="*/ 6104 h 651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3634" h="651108">
                    <a:moveTo>
                      <a:pt x="77970" y="206646"/>
                    </a:moveTo>
                    <a:lnTo>
                      <a:pt x="6104" y="649887"/>
                    </a:lnTo>
                    <a:lnTo>
                      <a:pt x="1031925" y="6104"/>
                    </a:lnTo>
                    <a:close/>
                  </a:path>
                </a:pathLst>
              </a:custGeom>
              <a:solidFill>
                <a:srgbClr val="4E57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64" name="组合 363"/>
            <p:cNvGrpSpPr/>
            <p:nvPr/>
          </p:nvGrpSpPr>
          <p:grpSpPr>
            <a:xfrm rot="18900000" flipH="1">
              <a:off x="9836982" y="1373977"/>
              <a:ext cx="347628" cy="208458"/>
              <a:chOff x="-9249044" y="2077643"/>
              <a:chExt cx="1188272" cy="712557"/>
            </a:xfrm>
          </p:grpSpPr>
          <p:sp>
            <p:nvSpPr>
              <p:cNvPr id="365" name="任意多边形: 形状 364"/>
              <p:cNvSpPr/>
              <p:nvPr/>
            </p:nvSpPr>
            <p:spPr>
              <a:xfrm>
                <a:off x="-9249044" y="2077643"/>
                <a:ext cx="1188272" cy="708080"/>
              </a:xfrm>
              <a:custGeom>
                <a:avLst/>
                <a:gdLst>
                  <a:gd name="connsiteX0" fmla="*/ 1184528 w 1188272"/>
                  <a:gd name="connsiteY0" fmla="*/ 706534 h 708080"/>
                  <a:gd name="connsiteX1" fmla="*/ 313671 w 1188272"/>
                  <a:gd name="connsiteY1" fmla="*/ 6104 h 708080"/>
                  <a:gd name="connsiteX2" fmla="*/ 6104 w 1188272"/>
                  <a:gd name="connsiteY2" fmla="*/ 594543 h 70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708080">
                    <a:moveTo>
                      <a:pt x="1184528" y="706534"/>
                    </a:moveTo>
                    <a:lnTo>
                      <a:pt x="313671" y="6104"/>
                    </a:lnTo>
                    <a:lnTo>
                      <a:pt x="6104" y="594543"/>
                    </a:ln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6" name="任意多边形: 形状 365"/>
              <p:cNvSpPr/>
              <p:nvPr/>
            </p:nvSpPr>
            <p:spPr>
              <a:xfrm>
                <a:off x="-9249044" y="2077643"/>
                <a:ext cx="406943" cy="594136"/>
              </a:xfrm>
              <a:custGeom>
                <a:avLst/>
                <a:gdLst>
                  <a:gd name="connsiteX0" fmla="*/ 6104 w 406942"/>
                  <a:gd name="connsiteY0" fmla="*/ 594543 h 594136"/>
                  <a:gd name="connsiteX1" fmla="*/ 404582 w 406942"/>
                  <a:gd name="connsiteY1" fmla="*/ 417523 h 594136"/>
                  <a:gd name="connsiteX2" fmla="*/ 313671 w 406942"/>
                  <a:gd name="connsiteY2" fmla="*/ 6104 h 59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42" h="594136">
                    <a:moveTo>
                      <a:pt x="6104" y="594543"/>
                    </a:moveTo>
                    <a:lnTo>
                      <a:pt x="404582" y="417523"/>
                    </a:lnTo>
                    <a:lnTo>
                      <a:pt x="313671" y="6104"/>
                    </a:lnTo>
                    <a:close/>
                  </a:path>
                </a:pathLst>
              </a:custGeom>
              <a:solidFill>
                <a:srgbClr val="CE0D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7" name="任意多边形: 形状 366"/>
              <p:cNvSpPr/>
              <p:nvPr/>
            </p:nvSpPr>
            <p:spPr>
              <a:xfrm>
                <a:off x="-9249044" y="2489062"/>
                <a:ext cx="1188272" cy="301138"/>
              </a:xfrm>
              <a:custGeom>
                <a:avLst/>
                <a:gdLst>
                  <a:gd name="connsiteX0" fmla="*/ 404582 w 1188272"/>
                  <a:gd name="connsiteY0" fmla="*/ 6104 h 301137"/>
                  <a:gd name="connsiteX1" fmla="*/ 6104 w 1188272"/>
                  <a:gd name="connsiteY1" fmla="*/ 183124 h 301137"/>
                  <a:gd name="connsiteX2" fmla="*/ 1184528 w 1188272"/>
                  <a:gd name="connsiteY2" fmla="*/ 295115 h 30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301137">
                    <a:moveTo>
                      <a:pt x="404582" y="6104"/>
                    </a:moveTo>
                    <a:lnTo>
                      <a:pt x="6104" y="183124"/>
                    </a:lnTo>
                    <a:lnTo>
                      <a:pt x="1184528" y="295115"/>
                    </a:lnTo>
                    <a:close/>
                  </a:path>
                </a:pathLst>
              </a:custGeom>
              <a:solidFill>
                <a:srgbClr val="9204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5" name="组合 374"/>
          <p:cNvGrpSpPr/>
          <p:nvPr/>
        </p:nvGrpSpPr>
        <p:grpSpPr>
          <a:xfrm rot="904649" flipH="1" flipV="1">
            <a:off x="1485525" y="4710772"/>
            <a:ext cx="673532" cy="544717"/>
            <a:chOff x="9836982" y="1373977"/>
            <a:chExt cx="673532" cy="544717"/>
          </a:xfrm>
        </p:grpSpPr>
        <p:grpSp>
          <p:nvGrpSpPr>
            <p:cNvPr id="376" name="组合 375"/>
            <p:cNvGrpSpPr/>
            <p:nvPr/>
          </p:nvGrpSpPr>
          <p:grpSpPr>
            <a:xfrm rot="18900000" flipH="1">
              <a:off x="10126056" y="1672472"/>
              <a:ext cx="384458" cy="246222"/>
              <a:chOff x="-9324979" y="3470364"/>
              <a:chExt cx="1156449" cy="740636"/>
            </a:xfrm>
          </p:grpSpPr>
          <p:sp>
            <p:nvSpPr>
              <p:cNvPr id="381" name="任意多边形: 形状 380"/>
              <p:cNvSpPr/>
              <p:nvPr/>
            </p:nvSpPr>
            <p:spPr>
              <a:xfrm>
                <a:off x="-9324979" y="3470364"/>
                <a:ext cx="1155717" cy="740636"/>
              </a:xfrm>
              <a:custGeom>
                <a:avLst/>
                <a:gdLst>
                  <a:gd name="connsiteX0" fmla="*/ 1154740 w 1155716"/>
                  <a:gd name="connsiteY0" fmla="*/ 92946 h 740635"/>
                  <a:gd name="connsiteX1" fmla="*/ 6104 w 1155716"/>
                  <a:gd name="connsiteY1" fmla="*/ 6104 h 740635"/>
                  <a:gd name="connsiteX2" fmla="*/ 128919 w 1155716"/>
                  <a:gd name="connsiteY2" fmla="*/ 736729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5716" h="740635">
                    <a:moveTo>
                      <a:pt x="1154740" y="92946"/>
                    </a:moveTo>
                    <a:lnTo>
                      <a:pt x="6104" y="6104"/>
                    </a:lnTo>
                    <a:lnTo>
                      <a:pt x="128919" y="736729"/>
                    </a:lnTo>
                    <a:close/>
                  </a:path>
                </a:pathLst>
              </a:custGeom>
              <a:solidFill>
                <a:srgbClr val="2324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2" name="任意多边形: 形状 381"/>
              <p:cNvSpPr/>
              <p:nvPr/>
            </p:nvSpPr>
            <p:spPr>
              <a:xfrm>
                <a:off x="-9324979" y="3470364"/>
                <a:ext cx="203471" cy="740636"/>
              </a:xfrm>
              <a:custGeom>
                <a:avLst/>
                <a:gdLst>
                  <a:gd name="connsiteX0" fmla="*/ 128919 w 203471"/>
                  <a:gd name="connsiteY0" fmla="*/ 736729 h 740635"/>
                  <a:gd name="connsiteX1" fmla="*/ 200786 w 203471"/>
                  <a:gd name="connsiteY1" fmla="*/ 293487 h 740635"/>
                  <a:gd name="connsiteX2" fmla="*/ 6104 w 203471"/>
                  <a:gd name="connsiteY2" fmla="*/ 6104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3471" h="740635">
                    <a:moveTo>
                      <a:pt x="128919" y="736729"/>
                    </a:moveTo>
                    <a:lnTo>
                      <a:pt x="200786" y="293487"/>
                    </a:lnTo>
                    <a:lnTo>
                      <a:pt x="6104" y="6104"/>
                    </a:lnTo>
                    <a:close/>
                  </a:path>
                </a:pathLst>
              </a:custGeom>
              <a:solidFill>
                <a:srgbClr val="2C31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3" name="任意多边形: 形状 382"/>
              <p:cNvSpPr/>
              <p:nvPr/>
            </p:nvSpPr>
            <p:spPr>
              <a:xfrm>
                <a:off x="-9202164" y="3557205"/>
                <a:ext cx="1033634" cy="651108"/>
              </a:xfrm>
              <a:custGeom>
                <a:avLst/>
                <a:gdLst>
                  <a:gd name="connsiteX0" fmla="*/ 77970 w 1033634"/>
                  <a:gd name="connsiteY0" fmla="*/ 206646 h 651108"/>
                  <a:gd name="connsiteX1" fmla="*/ 6104 w 1033634"/>
                  <a:gd name="connsiteY1" fmla="*/ 649887 h 651108"/>
                  <a:gd name="connsiteX2" fmla="*/ 1031925 w 1033634"/>
                  <a:gd name="connsiteY2" fmla="*/ 6104 h 651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3634" h="651108">
                    <a:moveTo>
                      <a:pt x="77970" y="206646"/>
                    </a:moveTo>
                    <a:lnTo>
                      <a:pt x="6104" y="649887"/>
                    </a:lnTo>
                    <a:lnTo>
                      <a:pt x="1031925" y="6104"/>
                    </a:lnTo>
                    <a:close/>
                  </a:path>
                </a:pathLst>
              </a:custGeom>
              <a:solidFill>
                <a:srgbClr val="4E57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77" name="组合 376"/>
            <p:cNvGrpSpPr/>
            <p:nvPr/>
          </p:nvGrpSpPr>
          <p:grpSpPr>
            <a:xfrm rot="18900000" flipH="1">
              <a:off x="9836982" y="1373977"/>
              <a:ext cx="347628" cy="208458"/>
              <a:chOff x="-9249044" y="2077643"/>
              <a:chExt cx="1188272" cy="712557"/>
            </a:xfrm>
          </p:grpSpPr>
          <p:sp>
            <p:nvSpPr>
              <p:cNvPr id="378" name="任意多边形: 形状 377"/>
              <p:cNvSpPr/>
              <p:nvPr/>
            </p:nvSpPr>
            <p:spPr>
              <a:xfrm>
                <a:off x="-9249044" y="2077643"/>
                <a:ext cx="1188272" cy="708080"/>
              </a:xfrm>
              <a:custGeom>
                <a:avLst/>
                <a:gdLst>
                  <a:gd name="connsiteX0" fmla="*/ 1184528 w 1188272"/>
                  <a:gd name="connsiteY0" fmla="*/ 706534 h 708080"/>
                  <a:gd name="connsiteX1" fmla="*/ 313671 w 1188272"/>
                  <a:gd name="connsiteY1" fmla="*/ 6104 h 708080"/>
                  <a:gd name="connsiteX2" fmla="*/ 6104 w 1188272"/>
                  <a:gd name="connsiteY2" fmla="*/ 594543 h 70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708080">
                    <a:moveTo>
                      <a:pt x="1184528" y="706534"/>
                    </a:moveTo>
                    <a:lnTo>
                      <a:pt x="313671" y="6104"/>
                    </a:lnTo>
                    <a:lnTo>
                      <a:pt x="6104" y="594543"/>
                    </a:ln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9" name="任意多边形: 形状 378"/>
              <p:cNvSpPr/>
              <p:nvPr/>
            </p:nvSpPr>
            <p:spPr>
              <a:xfrm>
                <a:off x="-9249044" y="2077643"/>
                <a:ext cx="406943" cy="594136"/>
              </a:xfrm>
              <a:custGeom>
                <a:avLst/>
                <a:gdLst>
                  <a:gd name="connsiteX0" fmla="*/ 6104 w 406942"/>
                  <a:gd name="connsiteY0" fmla="*/ 594543 h 594136"/>
                  <a:gd name="connsiteX1" fmla="*/ 404582 w 406942"/>
                  <a:gd name="connsiteY1" fmla="*/ 417523 h 594136"/>
                  <a:gd name="connsiteX2" fmla="*/ 313671 w 406942"/>
                  <a:gd name="connsiteY2" fmla="*/ 6104 h 59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42" h="594136">
                    <a:moveTo>
                      <a:pt x="6104" y="594543"/>
                    </a:moveTo>
                    <a:lnTo>
                      <a:pt x="404582" y="417523"/>
                    </a:lnTo>
                    <a:lnTo>
                      <a:pt x="313671" y="6104"/>
                    </a:lnTo>
                    <a:close/>
                  </a:path>
                </a:pathLst>
              </a:custGeom>
              <a:solidFill>
                <a:srgbClr val="CE0D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0" name="任意多边形: 形状 379"/>
              <p:cNvSpPr/>
              <p:nvPr/>
            </p:nvSpPr>
            <p:spPr>
              <a:xfrm>
                <a:off x="-9249044" y="2489062"/>
                <a:ext cx="1188272" cy="301138"/>
              </a:xfrm>
              <a:custGeom>
                <a:avLst/>
                <a:gdLst>
                  <a:gd name="connsiteX0" fmla="*/ 404582 w 1188272"/>
                  <a:gd name="connsiteY0" fmla="*/ 6104 h 301137"/>
                  <a:gd name="connsiteX1" fmla="*/ 6104 w 1188272"/>
                  <a:gd name="connsiteY1" fmla="*/ 183124 h 301137"/>
                  <a:gd name="connsiteX2" fmla="*/ 1184528 w 1188272"/>
                  <a:gd name="connsiteY2" fmla="*/ 295115 h 30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301137">
                    <a:moveTo>
                      <a:pt x="404582" y="6104"/>
                    </a:moveTo>
                    <a:lnTo>
                      <a:pt x="6104" y="183124"/>
                    </a:lnTo>
                    <a:lnTo>
                      <a:pt x="1184528" y="295115"/>
                    </a:lnTo>
                    <a:close/>
                  </a:path>
                </a:pathLst>
              </a:custGeom>
              <a:solidFill>
                <a:srgbClr val="9204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759719" y="2223853"/>
            <a:ext cx="2756583" cy="2754344"/>
            <a:chOff x="4746736" y="2051828"/>
            <a:chExt cx="2756583" cy="2754344"/>
          </a:xfrm>
        </p:grpSpPr>
        <p:grpSp>
          <p:nvGrpSpPr>
            <p:cNvPr id="16" name="组合 15"/>
            <p:cNvGrpSpPr/>
            <p:nvPr/>
          </p:nvGrpSpPr>
          <p:grpSpPr>
            <a:xfrm>
              <a:off x="4746736" y="2051828"/>
              <a:ext cx="2756583" cy="2754344"/>
              <a:chOff x="4454730" y="1663039"/>
              <a:chExt cx="2756583" cy="2754344"/>
            </a:xfrm>
          </p:grpSpPr>
          <p:sp>
            <p:nvSpPr>
              <p:cNvPr id="13" name="任意多边形: 形状 12"/>
              <p:cNvSpPr/>
              <p:nvPr/>
            </p:nvSpPr>
            <p:spPr>
              <a:xfrm rot="5400000">
                <a:off x="4455850" y="1661919"/>
                <a:ext cx="2754344" cy="2756583"/>
              </a:xfrm>
              <a:custGeom>
                <a:avLst/>
                <a:gdLst>
                  <a:gd name="connsiteX0" fmla="*/ 1593901 w 2754344"/>
                  <a:gd name="connsiteY0" fmla="*/ 159126 h 2756583"/>
                  <a:gd name="connsiteX1" fmla="*/ 1618490 w 2754344"/>
                  <a:gd name="connsiteY1" fmla="*/ 21512 h 2756583"/>
                  <a:gd name="connsiteX2" fmla="*/ 2753752 w 2754344"/>
                  <a:gd name="connsiteY2" fmla="*/ 1418443 h 2756583"/>
                  <a:gd name="connsiteX3" fmla="*/ 2614651 w 2754344"/>
                  <a:gd name="connsiteY3" fmla="*/ 1414391 h 2756583"/>
                  <a:gd name="connsiteX4" fmla="*/ 2616474 w 2754344"/>
                  <a:gd name="connsiteY4" fmla="*/ 1378292 h 2756583"/>
                  <a:gd name="connsiteX5" fmla="*/ 1626934 w 2754344"/>
                  <a:gd name="connsiteY5" fmla="*/ 164167 h 2756583"/>
                  <a:gd name="connsiteX6" fmla="*/ 319862 w 2754344"/>
                  <a:gd name="connsiteY6" fmla="*/ 495462 h 2756583"/>
                  <a:gd name="connsiteX7" fmla="*/ 1573165 w 2754344"/>
                  <a:gd name="connsiteY7" fmla="*/ 13869 h 2756583"/>
                  <a:gd name="connsiteX8" fmla="*/ 1553303 w 2754344"/>
                  <a:gd name="connsiteY8" fmla="*/ 152930 h 2756583"/>
                  <a:gd name="connsiteX9" fmla="*/ 1503883 w 2754344"/>
                  <a:gd name="connsiteY9" fmla="*/ 145387 h 2756583"/>
                  <a:gd name="connsiteX10" fmla="*/ 1377172 w 2754344"/>
                  <a:gd name="connsiteY10" fmla="*/ 138989 h 2756583"/>
                  <a:gd name="connsiteX11" fmla="*/ 500852 w 2754344"/>
                  <a:gd name="connsiteY11" fmla="*/ 501972 h 2756583"/>
                  <a:gd name="connsiteX12" fmla="*/ 426174 w 2754344"/>
                  <a:gd name="connsiteY12" fmla="*/ 584138 h 2756583"/>
                  <a:gd name="connsiteX13" fmla="*/ 939 w 2754344"/>
                  <a:gd name="connsiteY13" fmla="*/ 1471644 h 2756583"/>
                  <a:gd name="connsiteX14" fmla="*/ 142099 w 2754344"/>
                  <a:gd name="connsiteY14" fmla="*/ 1462063 h 2756583"/>
                  <a:gd name="connsiteX15" fmla="*/ 144267 w 2754344"/>
                  <a:gd name="connsiteY15" fmla="*/ 1505003 h 2756583"/>
                  <a:gd name="connsiteX16" fmla="*/ 1377172 w 2754344"/>
                  <a:gd name="connsiteY16" fmla="*/ 2617595 h 2756583"/>
                  <a:gd name="connsiteX17" fmla="*/ 2610076 w 2754344"/>
                  <a:gd name="connsiteY17" fmla="*/ 1505003 h 2756583"/>
                  <a:gd name="connsiteX18" fmla="*/ 2612463 w 2754344"/>
                  <a:gd name="connsiteY18" fmla="*/ 1457722 h 2756583"/>
                  <a:gd name="connsiteX19" fmla="*/ 2751502 w 2754344"/>
                  <a:gd name="connsiteY19" fmla="*/ 1466653 h 2756583"/>
                  <a:gd name="connsiteX20" fmla="*/ 1378557 w 2754344"/>
                  <a:gd name="connsiteY20" fmla="*/ 2756581 h 2756583"/>
                  <a:gd name="connsiteX21" fmla="*/ 939 w 2754344"/>
                  <a:gd name="connsiteY21" fmla="*/ 1471644 h 2756583"/>
                  <a:gd name="connsiteX22" fmla="*/ 202 w 2754344"/>
                  <a:gd name="connsiteY22" fmla="*/ 1401858 h 2756583"/>
                  <a:gd name="connsiteX23" fmla="*/ 275853 w 2754344"/>
                  <a:gd name="connsiteY23" fmla="*/ 551070 h 2756583"/>
                  <a:gd name="connsiteX24" fmla="*/ 387381 w 2754344"/>
                  <a:gd name="connsiteY24" fmla="*/ 634758 h 2756583"/>
                  <a:gd name="connsiteX25" fmla="*/ 349522 w 2754344"/>
                  <a:gd name="connsiteY25" fmla="*/ 685386 h 2756583"/>
                  <a:gd name="connsiteX26" fmla="*/ 137869 w 2754344"/>
                  <a:gd name="connsiteY26" fmla="*/ 1378292 h 2756583"/>
                  <a:gd name="connsiteX27" fmla="*/ 138939 w 2754344"/>
                  <a:gd name="connsiteY27" fmla="*/ 1399487 h 2756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754344" h="2756583">
                    <a:moveTo>
                      <a:pt x="1593901" y="159126"/>
                    </a:moveTo>
                    <a:lnTo>
                      <a:pt x="1618490" y="21512"/>
                    </a:lnTo>
                    <a:cubicBezTo>
                      <a:pt x="2290715" y="141626"/>
                      <a:pt x="2773639" y="735860"/>
                      <a:pt x="2753752" y="1418443"/>
                    </a:cubicBezTo>
                    <a:lnTo>
                      <a:pt x="2614651" y="1414391"/>
                    </a:lnTo>
                    <a:lnTo>
                      <a:pt x="2616474" y="1378292"/>
                    </a:lnTo>
                    <a:cubicBezTo>
                      <a:pt x="2616474" y="779400"/>
                      <a:pt x="2191664" y="279727"/>
                      <a:pt x="1626934" y="164167"/>
                    </a:cubicBezTo>
                    <a:close/>
                    <a:moveTo>
                      <a:pt x="319862" y="495462"/>
                    </a:moveTo>
                    <a:cubicBezTo>
                      <a:pt x="625913" y="128544"/>
                      <a:pt x="1100162" y="-53691"/>
                      <a:pt x="1573165" y="13869"/>
                    </a:cubicBezTo>
                    <a:lnTo>
                      <a:pt x="1553303" y="152930"/>
                    </a:lnTo>
                    <a:lnTo>
                      <a:pt x="1503883" y="145387"/>
                    </a:lnTo>
                    <a:cubicBezTo>
                      <a:pt x="1462221" y="141156"/>
                      <a:pt x="1419950" y="138989"/>
                      <a:pt x="1377172" y="138989"/>
                    </a:cubicBezTo>
                    <a:cubicBezTo>
                      <a:pt x="1034948" y="138989"/>
                      <a:pt x="725122" y="277703"/>
                      <a:pt x="500852" y="501972"/>
                    </a:cubicBezTo>
                    <a:lnTo>
                      <a:pt x="426174" y="584138"/>
                    </a:lnTo>
                    <a:close/>
                    <a:moveTo>
                      <a:pt x="939" y="1471644"/>
                    </a:moveTo>
                    <a:lnTo>
                      <a:pt x="142099" y="1462063"/>
                    </a:lnTo>
                    <a:lnTo>
                      <a:pt x="144267" y="1505003"/>
                    </a:lnTo>
                    <a:cubicBezTo>
                      <a:pt x="207732" y="2129929"/>
                      <a:pt x="735502" y="2617595"/>
                      <a:pt x="1377172" y="2617595"/>
                    </a:cubicBezTo>
                    <a:cubicBezTo>
                      <a:pt x="2018842" y="2617595"/>
                      <a:pt x="2546611" y="2129929"/>
                      <a:pt x="2610076" y="1505003"/>
                    </a:cubicBezTo>
                    <a:lnTo>
                      <a:pt x="2612463" y="1457722"/>
                    </a:lnTo>
                    <a:lnTo>
                      <a:pt x="2751502" y="1466653"/>
                    </a:lnTo>
                    <a:cubicBezTo>
                      <a:pt x="2704968" y="2191098"/>
                      <a:pt x="2104493" y="2755264"/>
                      <a:pt x="1378557" y="2756581"/>
                    </a:cubicBezTo>
                    <a:cubicBezTo>
                      <a:pt x="652620" y="2757898"/>
                      <a:pt x="50102" y="2195915"/>
                      <a:pt x="939" y="1471644"/>
                    </a:cubicBezTo>
                    <a:close/>
                    <a:moveTo>
                      <a:pt x="202" y="1401858"/>
                    </a:moveTo>
                    <a:cubicBezTo>
                      <a:pt x="-5035" y="1095506"/>
                      <a:pt x="91957" y="796144"/>
                      <a:pt x="275853" y="551070"/>
                    </a:cubicBezTo>
                    <a:lnTo>
                      <a:pt x="387381" y="634758"/>
                    </a:lnTo>
                    <a:lnTo>
                      <a:pt x="349522" y="685386"/>
                    </a:lnTo>
                    <a:cubicBezTo>
                      <a:pt x="215895" y="883180"/>
                      <a:pt x="137869" y="1121624"/>
                      <a:pt x="137869" y="1378292"/>
                    </a:cubicBezTo>
                    <a:lnTo>
                      <a:pt x="138939" y="1399487"/>
                    </a:lnTo>
                    <a:close/>
                  </a:path>
                </a:pathLst>
              </a:custGeom>
              <a:solidFill>
                <a:srgbClr val="E91B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729937" y="1937125"/>
                <a:ext cx="2206171" cy="2206171"/>
              </a:xfrm>
              <a:prstGeom prst="ellipse">
                <a:avLst/>
              </a:prstGeom>
              <a:solidFill>
                <a:srgbClr val="E91B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870591" y="2077779"/>
                <a:ext cx="1924863" cy="1924863"/>
              </a:xfrm>
              <a:prstGeom prst="ellipse">
                <a:avLst/>
              </a:prstGeom>
              <a:noFill/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1027-797504"/>
            <p:cNvSpPr>
              <a:spLocks noChangeAspect="1"/>
            </p:cNvSpPr>
            <p:nvPr/>
          </p:nvSpPr>
          <p:spPr bwMode="auto">
            <a:xfrm>
              <a:off x="5696593" y="3000566"/>
              <a:ext cx="856869" cy="856869"/>
            </a:xfrm>
            <a:custGeom>
              <a:avLst/>
              <a:gdLst>
                <a:gd name="T0" fmla="*/ 8200 w 8760"/>
                <a:gd name="T1" fmla="*/ 7600 h 8760"/>
                <a:gd name="T2" fmla="*/ 8200 w 8760"/>
                <a:gd name="T3" fmla="*/ 2960 h 8760"/>
                <a:gd name="T4" fmla="*/ 7600 w 8760"/>
                <a:gd name="T5" fmla="*/ 2360 h 8760"/>
                <a:gd name="T6" fmla="*/ 7000 w 8760"/>
                <a:gd name="T7" fmla="*/ 2360 h 8760"/>
                <a:gd name="T8" fmla="*/ 6400 w 8760"/>
                <a:gd name="T9" fmla="*/ 2960 h 8760"/>
                <a:gd name="T10" fmla="*/ 6400 w 8760"/>
                <a:gd name="T11" fmla="*/ 7600 h 8760"/>
                <a:gd name="T12" fmla="*/ 5800 w 8760"/>
                <a:gd name="T13" fmla="*/ 7600 h 8760"/>
                <a:gd name="T14" fmla="*/ 5800 w 8760"/>
                <a:gd name="T15" fmla="*/ 1200 h 8760"/>
                <a:gd name="T16" fmla="*/ 5200 w 8760"/>
                <a:gd name="T17" fmla="*/ 600 h 8760"/>
                <a:gd name="T18" fmla="*/ 4600 w 8760"/>
                <a:gd name="T19" fmla="*/ 600 h 8760"/>
                <a:gd name="T20" fmla="*/ 4000 w 8760"/>
                <a:gd name="T21" fmla="*/ 1200 h 8760"/>
                <a:gd name="T22" fmla="*/ 4000 w 8760"/>
                <a:gd name="T23" fmla="*/ 7600 h 8760"/>
                <a:gd name="T24" fmla="*/ 3400 w 8760"/>
                <a:gd name="T25" fmla="*/ 7600 h 8760"/>
                <a:gd name="T26" fmla="*/ 3400 w 8760"/>
                <a:gd name="T27" fmla="*/ 4120 h 8760"/>
                <a:gd name="T28" fmla="*/ 2800 w 8760"/>
                <a:gd name="T29" fmla="*/ 3520 h 8760"/>
                <a:gd name="T30" fmla="*/ 2200 w 8760"/>
                <a:gd name="T31" fmla="*/ 3520 h 8760"/>
                <a:gd name="T32" fmla="*/ 1600 w 8760"/>
                <a:gd name="T33" fmla="*/ 4120 h 8760"/>
                <a:gd name="T34" fmla="*/ 1600 w 8760"/>
                <a:gd name="T35" fmla="*/ 7600 h 8760"/>
                <a:gd name="T36" fmla="*/ 1200 w 8760"/>
                <a:gd name="T37" fmla="*/ 7600 h 8760"/>
                <a:gd name="T38" fmla="*/ 1200 w 8760"/>
                <a:gd name="T39" fmla="*/ 600 h 8760"/>
                <a:gd name="T40" fmla="*/ 600 w 8760"/>
                <a:gd name="T41" fmla="*/ 0 h 8760"/>
                <a:gd name="T42" fmla="*/ 0 w 8760"/>
                <a:gd name="T43" fmla="*/ 600 h 8760"/>
                <a:gd name="T44" fmla="*/ 0 w 8760"/>
                <a:gd name="T45" fmla="*/ 8160 h 8760"/>
                <a:gd name="T46" fmla="*/ 600 w 8760"/>
                <a:gd name="T47" fmla="*/ 8760 h 8760"/>
                <a:gd name="T48" fmla="*/ 8160 w 8760"/>
                <a:gd name="T49" fmla="*/ 8760 h 8760"/>
                <a:gd name="T50" fmla="*/ 8760 w 8760"/>
                <a:gd name="T51" fmla="*/ 8160 h 8760"/>
                <a:gd name="T52" fmla="*/ 8200 w 8760"/>
                <a:gd name="T53" fmla="*/ 7600 h 8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60" h="8760">
                  <a:moveTo>
                    <a:pt x="8200" y="7600"/>
                  </a:moveTo>
                  <a:lnTo>
                    <a:pt x="8200" y="2960"/>
                  </a:lnTo>
                  <a:cubicBezTo>
                    <a:pt x="8200" y="2640"/>
                    <a:pt x="7920" y="2360"/>
                    <a:pt x="7600" y="2360"/>
                  </a:cubicBezTo>
                  <a:lnTo>
                    <a:pt x="7000" y="2360"/>
                  </a:lnTo>
                  <a:cubicBezTo>
                    <a:pt x="6680" y="2360"/>
                    <a:pt x="6400" y="2640"/>
                    <a:pt x="6400" y="2960"/>
                  </a:cubicBezTo>
                  <a:lnTo>
                    <a:pt x="6400" y="7600"/>
                  </a:lnTo>
                  <a:lnTo>
                    <a:pt x="5800" y="7600"/>
                  </a:lnTo>
                  <a:lnTo>
                    <a:pt x="5800" y="1200"/>
                  </a:lnTo>
                  <a:cubicBezTo>
                    <a:pt x="5800" y="880"/>
                    <a:pt x="5520" y="600"/>
                    <a:pt x="5200" y="600"/>
                  </a:cubicBezTo>
                  <a:lnTo>
                    <a:pt x="4600" y="600"/>
                  </a:lnTo>
                  <a:cubicBezTo>
                    <a:pt x="4280" y="600"/>
                    <a:pt x="4000" y="880"/>
                    <a:pt x="4000" y="1200"/>
                  </a:cubicBezTo>
                  <a:lnTo>
                    <a:pt x="4000" y="7600"/>
                  </a:lnTo>
                  <a:lnTo>
                    <a:pt x="3400" y="7600"/>
                  </a:lnTo>
                  <a:lnTo>
                    <a:pt x="3400" y="4120"/>
                  </a:lnTo>
                  <a:cubicBezTo>
                    <a:pt x="3400" y="3800"/>
                    <a:pt x="3120" y="3520"/>
                    <a:pt x="2800" y="3520"/>
                  </a:cubicBezTo>
                  <a:lnTo>
                    <a:pt x="2200" y="3520"/>
                  </a:lnTo>
                  <a:cubicBezTo>
                    <a:pt x="1880" y="3520"/>
                    <a:pt x="1600" y="3800"/>
                    <a:pt x="1600" y="4120"/>
                  </a:cubicBezTo>
                  <a:lnTo>
                    <a:pt x="1600" y="7600"/>
                  </a:lnTo>
                  <a:lnTo>
                    <a:pt x="1200" y="7600"/>
                  </a:lnTo>
                  <a:lnTo>
                    <a:pt x="1200" y="600"/>
                  </a:lnTo>
                  <a:cubicBezTo>
                    <a:pt x="1200" y="280"/>
                    <a:pt x="920" y="0"/>
                    <a:pt x="600" y="0"/>
                  </a:cubicBezTo>
                  <a:cubicBezTo>
                    <a:pt x="280" y="0"/>
                    <a:pt x="0" y="280"/>
                    <a:pt x="0" y="600"/>
                  </a:cubicBezTo>
                  <a:lnTo>
                    <a:pt x="0" y="8160"/>
                  </a:lnTo>
                  <a:cubicBezTo>
                    <a:pt x="0" y="8480"/>
                    <a:pt x="280" y="8760"/>
                    <a:pt x="600" y="8760"/>
                  </a:cubicBezTo>
                  <a:lnTo>
                    <a:pt x="8160" y="8760"/>
                  </a:lnTo>
                  <a:cubicBezTo>
                    <a:pt x="8480" y="8760"/>
                    <a:pt x="8760" y="8480"/>
                    <a:pt x="8760" y="8160"/>
                  </a:cubicBezTo>
                  <a:cubicBezTo>
                    <a:pt x="8760" y="7840"/>
                    <a:pt x="8520" y="7600"/>
                    <a:pt x="8200" y="76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V="1">
            <a:off x="7277033" y="4597127"/>
            <a:ext cx="888925" cy="259458"/>
            <a:chOff x="7929192" y="2409684"/>
            <a:chExt cx="888925" cy="259458"/>
          </a:xfrm>
          <a:solidFill>
            <a:schemeClr val="bg1">
              <a:lumMod val="65000"/>
            </a:schemeClr>
          </a:solidFill>
        </p:grpSpPr>
        <p:grpSp>
          <p:nvGrpSpPr>
            <p:cNvPr id="35" name="组合 34"/>
            <p:cNvGrpSpPr/>
            <p:nvPr/>
          </p:nvGrpSpPr>
          <p:grpSpPr>
            <a:xfrm>
              <a:off x="7929192" y="2463307"/>
              <a:ext cx="831634" cy="205835"/>
              <a:chOff x="7929192" y="2463307"/>
              <a:chExt cx="831634" cy="205835"/>
            </a:xfrm>
            <a:grpFill/>
          </p:grpSpPr>
          <p:cxnSp>
            <p:nvCxnSpPr>
              <p:cNvPr id="37" name="直接连接符 36"/>
              <p:cNvCxnSpPr/>
              <p:nvPr/>
            </p:nvCxnSpPr>
            <p:spPr>
              <a:xfrm flipV="1">
                <a:off x="8132536" y="2463307"/>
                <a:ext cx="628290" cy="0"/>
              </a:xfrm>
              <a:prstGeom prst="line">
                <a:avLst/>
              </a:prstGeom>
              <a:grpFill/>
              <a:ln w="38100" cap="rnd">
                <a:solidFill>
                  <a:schemeClr val="bg1">
                    <a:lumMod val="8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7929192" y="2491832"/>
                <a:ext cx="177310" cy="177310"/>
              </a:xfrm>
              <a:prstGeom prst="line">
                <a:avLst/>
              </a:prstGeom>
              <a:grpFill/>
              <a:ln w="38100" cap="rnd">
                <a:solidFill>
                  <a:schemeClr val="bg1">
                    <a:lumMod val="8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椭圆 35"/>
            <p:cNvSpPr/>
            <p:nvPr/>
          </p:nvSpPr>
          <p:spPr>
            <a:xfrm>
              <a:off x="8703535" y="2409684"/>
              <a:ext cx="114582" cy="11458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8330053" y="157129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330053" y="2004628"/>
            <a:ext cx="3055317" cy="589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正文内容，本段适应大段文字章节，文字较多的内容描述放置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718845" y="1734714"/>
            <a:ext cx="1509220" cy="487730"/>
            <a:chOff x="7380514" y="1990584"/>
            <a:chExt cx="1509220" cy="487730"/>
          </a:xfrm>
          <a:solidFill>
            <a:schemeClr val="bg1">
              <a:lumMod val="65000"/>
            </a:schemeClr>
          </a:solidFill>
        </p:grpSpPr>
        <p:grpSp>
          <p:nvGrpSpPr>
            <p:cNvPr id="50" name="组合 49"/>
            <p:cNvGrpSpPr/>
            <p:nvPr/>
          </p:nvGrpSpPr>
          <p:grpSpPr>
            <a:xfrm>
              <a:off x="7380514" y="2038350"/>
              <a:ext cx="1389822" cy="439964"/>
              <a:chOff x="7380514" y="2038350"/>
              <a:chExt cx="1389822" cy="439964"/>
            </a:xfrm>
            <a:grpFill/>
          </p:grpSpPr>
          <p:cxnSp>
            <p:nvCxnSpPr>
              <p:cNvPr id="52" name="直接连接符 51"/>
              <p:cNvCxnSpPr/>
              <p:nvPr/>
            </p:nvCxnSpPr>
            <p:spPr>
              <a:xfrm>
                <a:off x="7820478" y="2044207"/>
                <a:ext cx="949858" cy="0"/>
              </a:xfrm>
              <a:prstGeom prst="line">
                <a:avLst/>
              </a:prstGeom>
              <a:grpFill/>
              <a:ln w="38100" cap="rnd">
                <a:solidFill>
                  <a:schemeClr val="bg1">
                    <a:lumMod val="8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V="1">
                <a:off x="7380514" y="2038350"/>
                <a:ext cx="439964" cy="439964"/>
              </a:xfrm>
              <a:prstGeom prst="line">
                <a:avLst/>
              </a:prstGeom>
              <a:grpFill/>
              <a:ln w="38100" cap="rnd">
                <a:solidFill>
                  <a:schemeClr val="bg1">
                    <a:lumMod val="8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椭圆 50"/>
            <p:cNvSpPr/>
            <p:nvPr/>
          </p:nvSpPr>
          <p:spPr>
            <a:xfrm>
              <a:off x="8775152" y="1990584"/>
              <a:ext cx="114582" cy="11458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8738277" y="308922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738277" y="3522556"/>
            <a:ext cx="3055317" cy="589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正文内容，本段适应大段文字章节，文字较多的内容描述放置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775093" y="3252642"/>
            <a:ext cx="866512" cy="328656"/>
            <a:chOff x="7539588" y="1990584"/>
            <a:chExt cx="866512" cy="328656"/>
          </a:xfrm>
          <a:solidFill>
            <a:schemeClr val="bg1">
              <a:lumMod val="65000"/>
            </a:schemeClr>
          </a:solidFill>
        </p:grpSpPr>
        <p:grpSp>
          <p:nvGrpSpPr>
            <p:cNvPr id="59" name="组合 58"/>
            <p:cNvGrpSpPr/>
            <p:nvPr/>
          </p:nvGrpSpPr>
          <p:grpSpPr>
            <a:xfrm>
              <a:off x="7539588" y="2038350"/>
              <a:ext cx="759308" cy="280890"/>
              <a:chOff x="7539588" y="2038350"/>
              <a:chExt cx="759308" cy="280890"/>
            </a:xfrm>
            <a:grpFill/>
          </p:grpSpPr>
          <p:cxnSp>
            <p:nvCxnSpPr>
              <p:cNvPr id="61" name="直接连接符 60"/>
              <p:cNvCxnSpPr/>
              <p:nvPr/>
            </p:nvCxnSpPr>
            <p:spPr>
              <a:xfrm>
                <a:off x="7820478" y="2044207"/>
                <a:ext cx="478418" cy="0"/>
              </a:xfrm>
              <a:prstGeom prst="line">
                <a:avLst/>
              </a:prstGeom>
              <a:grpFill/>
              <a:ln w="38100" cap="rnd">
                <a:solidFill>
                  <a:schemeClr val="bg1">
                    <a:lumMod val="8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flipV="1">
                <a:off x="7539588" y="2038350"/>
                <a:ext cx="280890" cy="280890"/>
              </a:xfrm>
              <a:prstGeom prst="line">
                <a:avLst/>
              </a:prstGeom>
              <a:grpFill/>
              <a:ln w="38100" cap="rnd">
                <a:solidFill>
                  <a:schemeClr val="bg1">
                    <a:lumMod val="8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椭圆 59"/>
            <p:cNvSpPr/>
            <p:nvPr/>
          </p:nvSpPr>
          <p:spPr>
            <a:xfrm>
              <a:off x="8291518" y="1990584"/>
              <a:ext cx="114582" cy="11458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8330053" y="459712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330053" y="5030457"/>
            <a:ext cx="3055317" cy="589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正文内容，本段适应大段文字章节，文字较多的内容描述放置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 flipH="1">
            <a:off x="2242830" y="4264096"/>
            <a:ext cx="2639106" cy="498350"/>
            <a:chOff x="7380514" y="1990584"/>
            <a:chExt cx="2639106" cy="498350"/>
          </a:xfrm>
          <a:solidFill>
            <a:schemeClr val="bg1">
              <a:lumMod val="65000"/>
            </a:schemeClr>
          </a:solidFill>
        </p:grpSpPr>
        <p:grpSp>
          <p:nvGrpSpPr>
            <p:cNvPr id="41" name="组合 40"/>
            <p:cNvGrpSpPr/>
            <p:nvPr/>
          </p:nvGrpSpPr>
          <p:grpSpPr>
            <a:xfrm>
              <a:off x="7380514" y="2044207"/>
              <a:ext cx="2524524" cy="444727"/>
              <a:chOff x="7380514" y="2044207"/>
              <a:chExt cx="2524524" cy="444727"/>
            </a:xfrm>
            <a:grpFill/>
          </p:grpSpPr>
          <p:cxnSp>
            <p:nvCxnSpPr>
              <p:cNvPr id="43" name="直接连接符 42"/>
              <p:cNvCxnSpPr>
                <a:endCxn id="42" idx="2"/>
              </p:cNvCxnSpPr>
              <p:nvPr/>
            </p:nvCxnSpPr>
            <p:spPr>
              <a:xfrm>
                <a:off x="7820478" y="2044207"/>
                <a:ext cx="2084560" cy="3668"/>
              </a:xfrm>
              <a:prstGeom prst="line">
                <a:avLst/>
              </a:prstGeom>
              <a:grpFill/>
              <a:ln w="38100" cap="rnd">
                <a:solidFill>
                  <a:schemeClr val="bg1">
                    <a:lumMod val="8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V="1">
                <a:off x="7380514" y="2048970"/>
                <a:ext cx="439964" cy="439964"/>
              </a:xfrm>
              <a:prstGeom prst="line">
                <a:avLst/>
              </a:prstGeom>
              <a:grpFill/>
              <a:ln w="38100" cap="rnd">
                <a:solidFill>
                  <a:schemeClr val="bg1">
                    <a:lumMod val="8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椭圆 41"/>
            <p:cNvSpPr/>
            <p:nvPr/>
          </p:nvSpPr>
          <p:spPr>
            <a:xfrm>
              <a:off x="9905038" y="1990584"/>
              <a:ext cx="114582" cy="11458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936543" y="410884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36543" y="4542176"/>
            <a:ext cx="3055317" cy="589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正文内容，本段适应大段文字章节，文字较多的内容描述放置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84795" y="1574337"/>
            <a:ext cx="3175002" cy="1336926"/>
            <a:chOff x="1763787" y="816911"/>
            <a:chExt cx="3175002" cy="1336926"/>
          </a:xfrm>
        </p:grpSpPr>
        <p:sp>
          <p:nvSpPr>
            <p:cNvPr id="48" name="任意多边形: 形状 47"/>
            <p:cNvSpPr/>
            <p:nvPr/>
          </p:nvSpPr>
          <p:spPr>
            <a:xfrm>
              <a:off x="2585037" y="816911"/>
              <a:ext cx="1532503" cy="1336926"/>
            </a:xfrm>
            <a:custGeom>
              <a:avLst/>
              <a:gdLst>
                <a:gd name="connsiteX0" fmla="*/ 2140111 w 4272897"/>
                <a:gd name="connsiteY0" fmla="*/ 91562 h 3727594"/>
                <a:gd name="connsiteX1" fmla="*/ 91562 w 4272897"/>
                <a:gd name="connsiteY1" fmla="*/ 3639776 h 3727594"/>
                <a:gd name="connsiteX2" fmla="*/ 4188660 w 4272897"/>
                <a:gd name="connsiteY2" fmla="*/ 3639776 h 3727594"/>
                <a:gd name="connsiteX3" fmla="*/ 2140111 w 4272897"/>
                <a:gd name="connsiteY3" fmla="*/ 91562 h 3727594"/>
                <a:gd name="connsiteX4" fmla="*/ 91562 w 4272897"/>
                <a:gd name="connsiteY4" fmla="*/ 3639776 h 3727594"/>
                <a:gd name="connsiteX5" fmla="*/ 4188660 w 4272897"/>
                <a:gd name="connsiteY5" fmla="*/ 3639776 h 37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2897" h="3727594">
                  <a:moveTo>
                    <a:pt x="2140111" y="91562"/>
                  </a:moveTo>
                  <a:lnTo>
                    <a:pt x="91562" y="3639776"/>
                  </a:lnTo>
                  <a:lnTo>
                    <a:pt x="4188660" y="3639776"/>
                  </a:lnTo>
                  <a:lnTo>
                    <a:pt x="2140111" y="91562"/>
                  </a:lnTo>
                  <a:lnTo>
                    <a:pt x="91562" y="3639776"/>
                  </a:lnTo>
                  <a:lnTo>
                    <a:pt x="4188660" y="3639776"/>
                  </a:lnTo>
                  <a:close/>
                </a:path>
              </a:pathLst>
            </a:custGeom>
            <a:noFill/>
            <a:ln w="142875" cap="flat">
              <a:solidFill>
                <a:srgbClr val="D8D8D8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2503514" y="1728739"/>
              <a:ext cx="1695548" cy="2147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84" name="组合 83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87" name="矩形 86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矩形 87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矩形 88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5" name="任意多边形: 形状 84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 rot="10800000">
              <a:off x="2465962" y="973875"/>
              <a:ext cx="1770653" cy="177512"/>
              <a:chOff x="2352678" y="2959573"/>
              <a:chExt cx="6813263" cy="956397"/>
            </a:xfrm>
            <a:solidFill>
              <a:srgbClr val="2E3B4C"/>
            </a:solidFill>
          </p:grpSpPr>
          <p:grpSp>
            <p:nvGrpSpPr>
              <p:cNvPr id="78" name="组合 77"/>
              <p:cNvGrpSpPr/>
              <p:nvPr/>
            </p:nvGrpSpPr>
            <p:grpSpPr>
              <a:xfrm>
                <a:off x="2712720" y="2963581"/>
                <a:ext cx="6127266" cy="952389"/>
                <a:chOff x="2712720" y="2963581"/>
                <a:chExt cx="6127266" cy="952389"/>
              </a:xfrm>
              <a:grpFill/>
            </p:grpSpPr>
            <p:sp>
              <p:nvSpPr>
                <p:cNvPr id="81" name="矩形 80"/>
                <p:cNvSpPr/>
                <p:nvPr/>
              </p:nvSpPr>
              <p:spPr>
                <a:xfrm>
                  <a:off x="3005987" y="2965567"/>
                  <a:ext cx="5566514" cy="95040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矩形 81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矩形 82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9" name="任意多边形: 形状 78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1763787" y="1138465"/>
              <a:ext cx="3175002" cy="701639"/>
              <a:chOff x="2419221" y="3291781"/>
              <a:chExt cx="4308770" cy="952189"/>
            </a:xfrm>
          </p:grpSpPr>
          <p:sp>
            <p:nvSpPr>
              <p:cNvPr id="69" name="任意多边形: 形状 68"/>
              <p:cNvSpPr/>
              <p:nvPr/>
            </p:nvSpPr>
            <p:spPr>
              <a:xfrm>
                <a:off x="2778902" y="3291782"/>
                <a:ext cx="3517927" cy="946800"/>
              </a:xfrm>
              <a:custGeom>
                <a:avLst/>
                <a:gdLst>
                  <a:gd name="connsiteX0" fmla="*/ 0 w 6127266"/>
                  <a:gd name="connsiteY0" fmla="*/ 0 h 950400"/>
                  <a:gd name="connsiteX1" fmla="*/ 293267 w 6127266"/>
                  <a:gd name="connsiteY1" fmla="*/ 0 h 950400"/>
                  <a:gd name="connsiteX2" fmla="*/ 322726 w 6127266"/>
                  <a:gd name="connsiteY2" fmla="*/ 0 h 950400"/>
                  <a:gd name="connsiteX3" fmla="*/ 5804540 w 6127266"/>
                  <a:gd name="connsiteY3" fmla="*/ 0 h 950400"/>
                  <a:gd name="connsiteX4" fmla="*/ 5859780 w 6127266"/>
                  <a:gd name="connsiteY4" fmla="*/ 0 h 950400"/>
                  <a:gd name="connsiteX5" fmla="*/ 6127266 w 6127266"/>
                  <a:gd name="connsiteY5" fmla="*/ 0 h 950400"/>
                  <a:gd name="connsiteX6" fmla="*/ 6127266 w 6127266"/>
                  <a:gd name="connsiteY6" fmla="*/ 627198 h 950400"/>
                  <a:gd name="connsiteX7" fmla="*/ 5859780 w 6127266"/>
                  <a:gd name="connsiteY7" fmla="*/ 627198 h 950400"/>
                  <a:gd name="connsiteX8" fmla="*/ 5859780 w 6127266"/>
                  <a:gd name="connsiteY8" fmla="*/ 950400 h 950400"/>
                  <a:gd name="connsiteX9" fmla="*/ 293267 w 6127266"/>
                  <a:gd name="connsiteY9" fmla="*/ 950400 h 950400"/>
                  <a:gd name="connsiteX10" fmla="*/ 293267 w 6127266"/>
                  <a:gd name="connsiteY10" fmla="*/ 627198 h 950400"/>
                  <a:gd name="connsiteX11" fmla="*/ 0 w 6127266"/>
                  <a:gd name="connsiteY11" fmla="*/ 627198 h 95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127266" h="950400">
                    <a:moveTo>
                      <a:pt x="0" y="0"/>
                    </a:moveTo>
                    <a:lnTo>
                      <a:pt x="293267" y="0"/>
                    </a:lnTo>
                    <a:lnTo>
                      <a:pt x="322726" y="0"/>
                    </a:lnTo>
                    <a:lnTo>
                      <a:pt x="5804540" y="0"/>
                    </a:lnTo>
                    <a:lnTo>
                      <a:pt x="5859780" y="0"/>
                    </a:lnTo>
                    <a:lnTo>
                      <a:pt x="6127266" y="0"/>
                    </a:lnTo>
                    <a:lnTo>
                      <a:pt x="6127266" y="627198"/>
                    </a:lnTo>
                    <a:lnTo>
                      <a:pt x="5859780" y="627198"/>
                    </a:lnTo>
                    <a:lnTo>
                      <a:pt x="5859780" y="950400"/>
                    </a:lnTo>
                    <a:lnTo>
                      <a:pt x="293267" y="950400"/>
                    </a:lnTo>
                    <a:lnTo>
                      <a:pt x="293267" y="627198"/>
                    </a:lnTo>
                    <a:lnTo>
                      <a:pt x="0" y="627198"/>
                    </a:lnTo>
                    <a:close/>
                  </a:path>
                </a:pathLst>
              </a:cu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3456288" y="3291781"/>
                <a:ext cx="2994814" cy="222022"/>
              </a:xfrm>
              <a:prstGeom prst="rect">
                <a:avLst/>
              </a:pr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5809408" y="3291781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2419221" y="3291781"/>
                <a:ext cx="929784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6" name="矩形 65"/>
            <p:cNvSpPr/>
            <p:nvPr/>
          </p:nvSpPr>
          <p:spPr>
            <a:xfrm>
              <a:off x="2438218" y="119213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工作思路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938183" y="3055890"/>
            <a:ext cx="3055317" cy="589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正文内容，本段适应大段文字章节，文字较多的内容描述放置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8064" y="3486150"/>
            <a:ext cx="2368892" cy="236889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太阳形 44"/>
          <p:cNvSpPr>
            <a:spLocks noChangeArrowheads="1"/>
          </p:cNvSpPr>
          <p:nvPr/>
        </p:nvSpPr>
        <p:spPr bwMode="auto">
          <a:xfrm>
            <a:off x="9519658" y="3986914"/>
            <a:ext cx="485705" cy="351356"/>
          </a:xfrm>
          <a:custGeom>
            <a:avLst/>
            <a:gdLst>
              <a:gd name="connsiteX0" fmla="*/ 0 w 608697"/>
              <a:gd name="connsiteY0" fmla="*/ 384511 h 440328"/>
              <a:gd name="connsiteX1" fmla="*/ 273317 w 608697"/>
              <a:gd name="connsiteY1" fmla="*/ 384511 h 440328"/>
              <a:gd name="connsiteX2" fmla="*/ 273317 w 608697"/>
              <a:gd name="connsiteY2" fmla="*/ 415512 h 440328"/>
              <a:gd name="connsiteX3" fmla="*/ 335380 w 608697"/>
              <a:gd name="connsiteY3" fmla="*/ 415512 h 440328"/>
              <a:gd name="connsiteX4" fmla="*/ 335380 w 608697"/>
              <a:gd name="connsiteY4" fmla="*/ 384511 h 440328"/>
              <a:gd name="connsiteX5" fmla="*/ 608697 w 608697"/>
              <a:gd name="connsiteY5" fmla="*/ 384511 h 440328"/>
              <a:gd name="connsiteX6" fmla="*/ 608697 w 608697"/>
              <a:gd name="connsiteY6" fmla="*/ 415512 h 440328"/>
              <a:gd name="connsiteX7" fmla="*/ 583857 w 608697"/>
              <a:gd name="connsiteY7" fmla="*/ 440328 h 440328"/>
              <a:gd name="connsiteX8" fmla="*/ 24840 w 608697"/>
              <a:gd name="connsiteY8" fmla="*/ 440328 h 440328"/>
              <a:gd name="connsiteX9" fmla="*/ 0 w 608697"/>
              <a:gd name="connsiteY9" fmla="*/ 415512 h 440328"/>
              <a:gd name="connsiteX10" fmla="*/ 216210 w 608697"/>
              <a:gd name="connsiteY10" fmla="*/ 86798 h 440328"/>
              <a:gd name="connsiteX11" fmla="*/ 269323 w 608697"/>
              <a:gd name="connsiteY11" fmla="*/ 179836 h 440328"/>
              <a:gd name="connsiteX12" fmla="*/ 236052 w 608697"/>
              <a:gd name="connsiteY12" fmla="*/ 179836 h 440328"/>
              <a:gd name="connsiteX13" fmla="*/ 236052 w 608697"/>
              <a:gd name="connsiteY13" fmla="*/ 210824 h 440328"/>
              <a:gd name="connsiteX14" fmla="*/ 285734 w 608697"/>
              <a:gd name="connsiteY14" fmla="*/ 210824 h 440328"/>
              <a:gd name="connsiteX15" fmla="*/ 285734 w 608697"/>
              <a:gd name="connsiteY15" fmla="*/ 235629 h 440328"/>
              <a:gd name="connsiteX16" fmla="*/ 236052 w 608697"/>
              <a:gd name="connsiteY16" fmla="*/ 235629 h 440328"/>
              <a:gd name="connsiteX17" fmla="*/ 236052 w 608697"/>
              <a:gd name="connsiteY17" fmla="*/ 260434 h 440328"/>
              <a:gd name="connsiteX18" fmla="*/ 285734 w 608697"/>
              <a:gd name="connsiteY18" fmla="*/ 260434 h 440328"/>
              <a:gd name="connsiteX19" fmla="*/ 285734 w 608697"/>
              <a:gd name="connsiteY19" fmla="*/ 285239 h 440328"/>
              <a:gd name="connsiteX20" fmla="*/ 323033 w 608697"/>
              <a:gd name="connsiteY20" fmla="*/ 285239 h 440328"/>
              <a:gd name="connsiteX21" fmla="*/ 323033 w 608697"/>
              <a:gd name="connsiteY21" fmla="*/ 260434 h 440328"/>
              <a:gd name="connsiteX22" fmla="*/ 372715 w 608697"/>
              <a:gd name="connsiteY22" fmla="*/ 260434 h 440328"/>
              <a:gd name="connsiteX23" fmla="*/ 372715 w 608697"/>
              <a:gd name="connsiteY23" fmla="*/ 235629 h 440328"/>
              <a:gd name="connsiteX24" fmla="*/ 323033 w 608697"/>
              <a:gd name="connsiteY24" fmla="*/ 235629 h 440328"/>
              <a:gd name="connsiteX25" fmla="*/ 323033 w 608697"/>
              <a:gd name="connsiteY25" fmla="*/ 210824 h 440328"/>
              <a:gd name="connsiteX26" fmla="*/ 372715 w 608697"/>
              <a:gd name="connsiteY26" fmla="*/ 210824 h 440328"/>
              <a:gd name="connsiteX27" fmla="*/ 372715 w 608697"/>
              <a:gd name="connsiteY27" fmla="*/ 179836 h 440328"/>
              <a:gd name="connsiteX28" fmla="*/ 339444 w 608697"/>
              <a:gd name="connsiteY28" fmla="*/ 179836 h 440328"/>
              <a:gd name="connsiteX29" fmla="*/ 392558 w 608697"/>
              <a:gd name="connsiteY29" fmla="*/ 86798 h 440328"/>
              <a:gd name="connsiteX30" fmla="*/ 348993 w 608697"/>
              <a:gd name="connsiteY30" fmla="*/ 86798 h 440328"/>
              <a:gd name="connsiteX31" fmla="*/ 304831 w 608697"/>
              <a:gd name="connsiteY31" fmla="*/ 167396 h 440328"/>
              <a:gd name="connsiteX32" fmla="*/ 303936 w 608697"/>
              <a:gd name="connsiteY32" fmla="*/ 167396 h 440328"/>
              <a:gd name="connsiteX33" fmla="*/ 259849 w 608697"/>
              <a:gd name="connsiteY33" fmla="*/ 86798 h 440328"/>
              <a:gd name="connsiteX34" fmla="*/ 87007 w 608697"/>
              <a:gd name="connsiteY34" fmla="*/ 37188 h 440328"/>
              <a:gd name="connsiteX35" fmla="*/ 521760 w 608697"/>
              <a:gd name="connsiteY35" fmla="*/ 37188 h 440328"/>
              <a:gd name="connsiteX36" fmla="*/ 521760 w 608697"/>
              <a:gd name="connsiteY36" fmla="*/ 322484 h 440328"/>
              <a:gd name="connsiteX37" fmla="*/ 87007 w 608697"/>
              <a:gd name="connsiteY37" fmla="*/ 322484 h 440328"/>
              <a:gd name="connsiteX38" fmla="*/ 74518 w 608697"/>
              <a:gd name="connsiteY38" fmla="*/ 24802 h 440328"/>
              <a:gd name="connsiteX39" fmla="*/ 74518 w 608697"/>
              <a:gd name="connsiteY39" fmla="*/ 334870 h 440328"/>
              <a:gd name="connsiteX40" fmla="*/ 534179 w 608697"/>
              <a:gd name="connsiteY40" fmla="*/ 334870 h 440328"/>
              <a:gd name="connsiteX41" fmla="*/ 534179 w 608697"/>
              <a:gd name="connsiteY41" fmla="*/ 24802 h 440328"/>
              <a:gd name="connsiteX42" fmla="*/ 74518 w 608697"/>
              <a:gd name="connsiteY42" fmla="*/ 0 h 440328"/>
              <a:gd name="connsiteX43" fmla="*/ 534179 w 608697"/>
              <a:gd name="connsiteY43" fmla="*/ 0 h 440328"/>
              <a:gd name="connsiteX44" fmla="*/ 559019 w 608697"/>
              <a:gd name="connsiteY44" fmla="*/ 24802 h 440328"/>
              <a:gd name="connsiteX45" fmla="*/ 559019 w 608697"/>
              <a:gd name="connsiteY45" fmla="*/ 359672 h 440328"/>
              <a:gd name="connsiteX46" fmla="*/ 49678 w 608697"/>
              <a:gd name="connsiteY46" fmla="*/ 359672 h 440328"/>
              <a:gd name="connsiteX47" fmla="*/ 49678 w 608697"/>
              <a:gd name="connsiteY47" fmla="*/ 24802 h 440328"/>
              <a:gd name="connsiteX48" fmla="*/ 74518 w 608697"/>
              <a:gd name="connsiteY48" fmla="*/ 0 h 440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08697" h="440328">
                <a:moveTo>
                  <a:pt x="0" y="384511"/>
                </a:moveTo>
                <a:lnTo>
                  <a:pt x="273317" y="384511"/>
                </a:lnTo>
                <a:lnTo>
                  <a:pt x="273317" y="415512"/>
                </a:lnTo>
                <a:lnTo>
                  <a:pt x="335380" y="415512"/>
                </a:lnTo>
                <a:lnTo>
                  <a:pt x="335380" y="384511"/>
                </a:lnTo>
                <a:lnTo>
                  <a:pt x="608697" y="384511"/>
                </a:lnTo>
                <a:lnTo>
                  <a:pt x="608697" y="415512"/>
                </a:lnTo>
                <a:cubicBezTo>
                  <a:pt x="608697" y="429150"/>
                  <a:pt x="597508" y="440328"/>
                  <a:pt x="583857" y="440328"/>
                </a:cubicBezTo>
                <a:lnTo>
                  <a:pt x="24840" y="440328"/>
                </a:lnTo>
                <a:cubicBezTo>
                  <a:pt x="11189" y="440328"/>
                  <a:pt x="0" y="429150"/>
                  <a:pt x="0" y="415512"/>
                </a:cubicBezTo>
                <a:close/>
                <a:moveTo>
                  <a:pt x="216210" y="86798"/>
                </a:moveTo>
                <a:lnTo>
                  <a:pt x="269323" y="179836"/>
                </a:lnTo>
                <a:lnTo>
                  <a:pt x="236052" y="179836"/>
                </a:lnTo>
                <a:lnTo>
                  <a:pt x="236052" y="210824"/>
                </a:lnTo>
                <a:lnTo>
                  <a:pt x="285734" y="210824"/>
                </a:lnTo>
                <a:lnTo>
                  <a:pt x="285734" y="235629"/>
                </a:lnTo>
                <a:lnTo>
                  <a:pt x="236052" y="235629"/>
                </a:lnTo>
                <a:lnTo>
                  <a:pt x="236052" y="260434"/>
                </a:lnTo>
                <a:lnTo>
                  <a:pt x="285734" y="260434"/>
                </a:lnTo>
                <a:lnTo>
                  <a:pt x="285734" y="285239"/>
                </a:lnTo>
                <a:lnTo>
                  <a:pt x="323033" y="285239"/>
                </a:lnTo>
                <a:lnTo>
                  <a:pt x="323033" y="260434"/>
                </a:lnTo>
                <a:lnTo>
                  <a:pt x="372715" y="260434"/>
                </a:lnTo>
                <a:lnTo>
                  <a:pt x="372715" y="235629"/>
                </a:lnTo>
                <a:lnTo>
                  <a:pt x="323033" y="235629"/>
                </a:lnTo>
                <a:lnTo>
                  <a:pt x="323033" y="210824"/>
                </a:lnTo>
                <a:lnTo>
                  <a:pt x="372715" y="210824"/>
                </a:lnTo>
                <a:lnTo>
                  <a:pt x="372715" y="179836"/>
                </a:lnTo>
                <a:lnTo>
                  <a:pt x="339444" y="179836"/>
                </a:lnTo>
                <a:lnTo>
                  <a:pt x="392558" y="86798"/>
                </a:lnTo>
                <a:lnTo>
                  <a:pt x="348993" y="86798"/>
                </a:lnTo>
                <a:lnTo>
                  <a:pt x="304831" y="167396"/>
                </a:lnTo>
                <a:lnTo>
                  <a:pt x="303936" y="167396"/>
                </a:lnTo>
                <a:lnTo>
                  <a:pt x="259849" y="86798"/>
                </a:lnTo>
                <a:close/>
                <a:moveTo>
                  <a:pt x="87007" y="37188"/>
                </a:moveTo>
                <a:lnTo>
                  <a:pt x="521760" y="37188"/>
                </a:lnTo>
                <a:lnTo>
                  <a:pt x="521760" y="322484"/>
                </a:lnTo>
                <a:lnTo>
                  <a:pt x="87007" y="322484"/>
                </a:lnTo>
                <a:close/>
                <a:moveTo>
                  <a:pt x="74518" y="24802"/>
                </a:moveTo>
                <a:lnTo>
                  <a:pt x="74518" y="334870"/>
                </a:lnTo>
                <a:lnTo>
                  <a:pt x="534179" y="334870"/>
                </a:lnTo>
                <a:lnTo>
                  <a:pt x="534179" y="24802"/>
                </a:lnTo>
                <a:close/>
                <a:moveTo>
                  <a:pt x="74518" y="0"/>
                </a:moveTo>
                <a:lnTo>
                  <a:pt x="534179" y="0"/>
                </a:lnTo>
                <a:cubicBezTo>
                  <a:pt x="547830" y="0"/>
                  <a:pt x="559019" y="11172"/>
                  <a:pt x="559019" y="24802"/>
                </a:cubicBezTo>
                <a:lnTo>
                  <a:pt x="559019" y="359672"/>
                </a:lnTo>
                <a:lnTo>
                  <a:pt x="49678" y="359672"/>
                </a:lnTo>
                <a:lnTo>
                  <a:pt x="49678" y="24802"/>
                </a:lnTo>
                <a:cubicBezTo>
                  <a:pt x="49678" y="11172"/>
                  <a:pt x="60867" y="0"/>
                  <a:pt x="74518" y="0"/>
                </a:cubicBezTo>
                <a:close/>
              </a:path>
            </a:pathLst>
          </a:custGeom>
          <a:solidFill>
            <a:srgbClr val="E91B35"/>
          </a:solidFill>
          <a:ln w="25400">
            <a:noFill/>
            <a:beve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35796" y="3486150"/>
            <a:ext cx="2368892" cy="236889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太阳形 44"/>
          <p:cNvSpPr>
            <a:spLocks noChangeArrowheads="1"/>
          </p:cNvSpPr>
          <p:nvPr/>
        </p:nvSpPr>
        <p:spPr bwMode="auto">
          <a:xfrm>
            <a:off x="7077390" y="3909292"/>
            <a:ext cx="485705" cy="468397"/>
          </a:xfrm>
          <a:custGeom>
            <a:avLst/>
            <a:gdLst>
              <a:gd name="T0" fmla="*/ 11888 w 12803"/>
              <a:gd name="T1" fmla="*/ 0 h 12345"/>
              <a:gd name="T2" fmla="*/ 914 w 12803"/>
              <a:gd name="T3" fmla="*/ 0 h 12345"/>
              <a:gd name="T4" fmla="*/ 0 w 12803"/>
              <a:gd name="T5" fmla="*/ 914 h 12345"/>
              <a:gd name="T6" fmla="*/ 0 w 12803"/>
              <a:gd name="T7" fmla="*/ 8687 h 12345"/>
              <a:gd name="T8" fmla="*/ 914 w 12803"/>
              <a:gd name="T9" fmla="*/ 9602 h 12345"/>
              <a:gd name="T10" fmla="*/ 3201 w 12803"/>
              <a:gd name="T11" fmla="*/ 9602 h 12345"/>
              <a:gd name="T12" fmla="*/ 3201 w 12803"/>
              <a:gd name="T13" fmla="*/ 12345 h 12345"/>
              <a:gd name="T14" fmla="*/ 8230 w 12803"/>
              <a:gd name="T15" fmla="*/ 9602 h 12345"/>
              <a:gd name="T16" fmla="*/ 11888 w 12803"/>
              <a:gd name="T17" fmla="*/ 9602 h 12345"/>
              <a:gd name="T18" fmla="*/ 12803 w 12803"/>
              <a:gd name="T19" fmla="*/ 8687 h 12345"/>
              <a:gd name="T20" fmla="*/ 12803 w 12803"/>
              <a:gd name="T21" fmla="*/ 914 h 12345"/>
              <a:gd name="T22" fmla="*/ 11888 w 12803"/>
              <a:gd name="T23" fmla="*/ 0 h 12345"/>
              <a:gd name="T24" fmla="*/ 3201 w 12803"/>
              <a:gd name="T25" fmla="*/ 5487 h 12345"/>
              <a:gd name="T26" fmla="*/ 2286 w 12803"/>
              <a:gd name="T27" fmla="*/ 4572 h 12345"/>
              <a:gd name="T28" fmla="*/ 3201 w 12803"/>
              <a:gd name="T29" fmla="*/ 3658 h 12345"/>
              <a:gd name="T30" fmla="*/ 4115 w 12803"/>
              <a:gd name="T31" fmla="*/ 4572 h 12345"/>
              <a:gd name="T32" fmla="*/ 3201 w 12803"/>
              <a:gd name="T33" fmla="*/ 5487 h 12345"/>
              <a:gd name="T34" fmla="*/ 6401 w 12803"/>
              <a:gd name="T35" fmla="*/ 5487 h 12345"/>
              <a:gd name="T36" fmla="*/ 5487 w 12803"/>
              <a:gd name="T37" fmla="*/ 4572 h 12345"/>
              <a:gd name="T38" fmla="*/ 6401 w 12803"/>
              <a:gd name="T39" fmla="*/ 3658 h 12345"/>
              <a:gd name="T40" fmla="*/ 7316 w 12803"/>
              <a:gd name="T41" fmla="*/ 4572 h 12345"/>
              <a:gd name="T42" fmla="*/ 6401 w 12803"/>
              <a:gd name="T43" fmla="*/ 5487 h 12345"/>
              <a:gd name="T44" fmla="*/ 9602 w 12803"/>
              <a:gd name="T45" fmla="*/ 5487 h 12345"/>
              <a:gd name="T46" fmla="*/ 8687 w 12803"/>
              <a:gd name="T47" fmla="*/ 4572 h 12345"/>
              <a:gd name="T48" fmla="*/ 9602 w 12803"/>
              <a:gd name="T49" fmla="*/ 3658 h 12345"/>
              <a:gd name="T50" fmla="*/ 10516 w 12803"/>
              <a:gd name="T51" fmla="*/ 4572 h 12345"/>
              <a:gd name="T52" fmla="*/ 9602 w 12803"/>
              <a:gd name="T53" fmla="*/ 5487 h 12345"/>
              <a:gd name="T54" fmla="*/ 9602 w 12803"/>
              <a:gd name="T55" fmla="*/ 5487 h 12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03" h="12345">
                <a:moveTo>
                  <a:pt x="11888" y="0"/>
                </a:moveTo>
                <a:lnTo>
                  <a:pt x="914" y="0"/>
                </a:lnTo>
                <a:cubicBezTo>
                  <a:pt x="409" y="0"/>
                  <a:pt x="0" y="409"/>
                  <a:pt x="0" y="914"/>
                </a:cubicBezTo>
                <a:lnTo>
                  <a:pt x="0" y="8687"/>
                </a:lnTo>
                <a:cubicBezTo>
                  <a:pt x="0" y="9193"/>
                  <a:pt x="409" y="9602"/>
                  <a:pt x="914" y="9602"/>
                </a:cubicBezTo>
                <a:lnTo>
                  <a:pt x="3201" y="9602"/>
                </a:lnTo>
                <a:lnTo>
                  <a:pt x="3201" y="12345"/>
                </a:lnTo>
                <a:lnTo>
                  <a:pt x="8230" y="9602"/>
                </a:lnTo>
                <a:lnTo>
                  <a:pt x="11888" y="9602"/>
                </a:lnTo>
                <a:cubicBezTo>
                  <a:pt x="12393" y="9602"/>
                  <a:pt x="12803" y="9193"/>
                  <a:pt x="12803" y="8687"/>
                </a:cubicBezTo>
                <a:lnTo>
                  <a:pt x="12803" y="914"/>
                </a:lnTo>
                <a:cubicBezTo>
                  <a:pt x="12803" y="409"/>
                  <a:pt x="12393" y="0"/>
                  <a:pt x="11888" y="0"/>
                </a:cubicBezTo>
                <a:close/>
                <a:moveTo>
                  <a:pt x="3201" y="5487"/>
                </a:moveTo>
                <a:cubicBezTo>
                  <a:pt x="2695" y="5487"/>
                  <a:pt x="2286" y="5077"/>
                  <a:pt x="2286" y="4572"/>
                </a:cubicBezTo>
                <a:cubicBezTo>
                  <a:pt x="2286" y="4067"/>
                  <a:pt x="2695" y="3658"/>
                  <a:pt x="3201" y="3658"/>
                </a:cubicBezTo>
                <a:cubicBezTo>
                  <a:pt x="3706" y="3658"/>
                  <a:pt x="4115" y="4067"/>
                  <a:pt x="4115" y="4572"/>
                </a:cubicBezTo>
                <a:cubicBezTo>
                  <a:pt x="4115" y="5077"/>
                  <a:pt x="3706" y="5487"/>
                  <a:pt x="3201" y="5487"/>
                </a:cubicBezTo>
                <a:close/>
                <a:moveTo>
                  <a:pt x="6401" y="5487"/>
                </a:moveTo>
                <a:cubicBezTo>
                  <a:pt x="5896" y="5487"/>
                  <a:pt x="5487" y="5077"/>
                  <a:pt x="5487" y="4572"/>
                </a:cubicBezTo>
                <a:cubicBezTo>
                  <a:pt x="5487" y="4067"/>
                  <a:pt x="5896" y="3658"/>
                  <a:pt x="6401" y="3658"/>
                </a:cubicBezTo>
                <a:cubicBezTo>
                  <a:pt x="6907" y="3658"/>
                  <a:pt x="7316" y="4067"/>
                  <a:pt x="7316" y="4572"/>
                </a:cubicBezTo>
                <a:cubicBezTo>
                  <a:pt x="7316" y="5077"/>
                  <a:pt x="6907" y="5487"/>
                  <a:pt x="6401" y="5487"/>
                </a:cubicBezTo>
                <a:close/>
                <a:moveTo>
                  <a:pt x="9602" y="5487"/>
                </a:moveTo>
                <a:cubicBezTo>
                  <a:pt x="9097" y="5487"/>
                  <a:pt x="8687" y="5077"/>
                  <a:pt x="8687" y="4572"/>
                </a:cubicBezTo>
                <a:cubicBezTo>
                  <a:pt x="8687" y="4067"/>
                  <a:pt x="9097" y="3658"/>
                  <a:pt x="9602" y="3658"/>
                </a:cubicBezTo>
                <a:cubicBezTo>
                  <a:pt x="10107" y="3658"/>
                  <a:pt x="10516" y="4067"/>
                  <a:pt x="10516" y="4572"/>
                </a:cubicBezTo>
                <a:cubicBezTo>
                  <a:pt x="10516" y="5077"/>
                  <a:pt x="10107" y="5487"/>
                  <a:pt x="9602" y="5487"/>
                </a:cubicBezTo>
                <a:close/>
                <a:moveTo>
                  <a:pt x="9602" y="5487"/>
                </a:moveTo>
                <a:close/>
              </a:path>
            </a:pathLst>
          </a:custGeom>
          <a:solidFill>
            <a:srgbClr val="E91B35"/>
          </a:solidFill>
          <a:ln w="25400">
            <a:noFill/>
            <a:beve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63050" y="4996448"/>
            <a:ext cx="1953481" cy="589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正文内容本段适应大段文字章节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34496" y="4576468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2E3B4C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2E3B4C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805318" y="4996448"/>
            <a:ext cx="1953481" cy="589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正文内容本段适应大段文字章节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176764" y="4576468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2E3B4C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2E3B4C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87312" y="3486629"/>
            <a:ext cx="2368892" cy="236889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太阳形 44"/>
          <p:cNvSpPr>
            <a:spLocks noChangeArrowheads="1"/>
          </p:cNvSpPr>
          <p:nvPr/>
        </p:nvSpPr>
        <p:spPr bwMode="auto">
          <a:xfrm>
            <a:off x="4628906" y="3987393"/>
            <a:ext cx="485705" cy="351356"/>
          </a:xfrm>
          <a:custGeom>
            <a:avLst/>
            <a:gdLst>
              <a:gd name="connsiteX0" fmla="*/ 0 w 608697"/>
              <a:gd name="connsiteY0" fmla="*/ 384511 h 440328"/>
              <a:gd name="connsiteX1" fmla="*/ 273317 w 608697"/>
              <a:gd name="connsiteY1" fmla="*/ 384511 h 440328"/>
              <a:gd name="connsiteX2" fmla="*/ 273317 w 608697"/>
              <a:gd name="connsiteY2" fmla="*/ 415512 h 440328"/>
              <a:gd name="connsiteX3" fmla="*/ 335380 w 608697"/>
              <a:gd name="connsiteY3" fmla="*/ 415512 h 440328"/>
              <a:gd name="connsiteX4" fmla="*/ 335380 w 608697"/>
              <a:gd name="connsiteY4" fmla="*/ 384511 h 440328"/>
              <a:gd name="connsiteX5" fmla="*/ 608697 w 608697"/>
              <a:gd name="connsiteY5" fmla="*/ 384511 h 440328"/>
              <a:gd name="connsiteX6" fmla="*/ 608697 w 608697"/>
              <a:gd name="connsiteY6" fmla="*/ 415512 h 440328"/>
              <a:gd name="connsiteX7" fmla="*/ 583857 w 608697"/>
              <a:gd name="connsiteY7" fmla="*/ 440328 h 440328"/>
              <a:gd name="connsiteX8" fmla="*/ 24840 w 608697"/>
              <a:gd name="connsiteY8" fmla="*/ 440328 h 440328"/>
              <a:gd name="connsiteX9" fmla="*/ 0 w 608697"/>
              <a:gd name="connsiteY9" fmla="*/ 415512 h 440328"/>
              <a:gd name="connsiteX10" fmla="*/ 216210 w 608697"/>
              <a:gd name="connsiteY10" fmla="*/ 86798 h 440328"/>
              <a:gd name="connsiteX11" fmla="*/ 269323 w 608697"/>
              <a:gd name="connsiteY11" fmla="*/ 179836 h 440328"/>
              <a:gd name="connsiteX12" fmla="*/ 236052 w 608697"/>
              <a:gd name="connsiteY12" fmla="*/ 179836 h 440328"/>
              <a:gd name="connsiteX13" fmla="*/ 236052 w 608697"/>
              <a:gd name="connsiteY13" fmla="*/ 210824 h 440328"/>
              <a:gd name="connsiteX14" fmla="*/ 285734 w 608697"/>
              <a:gd name="connsiteY14" fmla="*/ 210824 h 440328"/>
              <a:gd name="connsiteX15" fmla="*/ 285734 w 608697"/>
              <a:gd name="connsiteY15" fmla="*/ 235629 h 440328"/>
              <a:gd name="connsiteX16" fmla="*/ 236052 w 608697"/>
              <a:gd name="connsiteY16" fmla="*/ 235629 h 440328"/>
              <a:gd name="connsiteX17" fmla="*/ 236052 w 608697"/>
              <a:gd name="connsiteY17" fmla="*/ 260434 h 440328"/>
              <a:gd name="connsiteX18" fmla="*/ 285734 w 608697"/>
              <a:gd name="connsiteY18" fmla="*/ 260434 h 440328"/>
              <a:gd name="connsiteX19" fmla="*/ 285734 w 608697"/>
              <a:gd name="connsiteY19" fmla="*/ 285239 h 440328"/>
              <a:gd name="connsiteX20" fmla="*/ 323033 w 608697"/>
              <a:gd name="connsiteY20" fmla="*/ 285239 h 440328"/>
              <a:gd name="connsiteX21" fmla="*/ 323033 w 608697"/>
              <a:gd name="connsiteY21" fmla="*/ 260434 h 440328"/>
              <a:gd name="connsiteX22" fmla="*/ 372715 w 608697"/>
              <a:gd name="connsiteY22" fmla="*/ 260434 h 440328"/>
              <a:gd name="connsiteX23" fmla="*/ 372715 w 608697"/>
              <a:gd name="connsiteY23" fmla="*/ 235629 h 440328"/>
              <a:gd name="connsiteX24" fmla="*/ 323033 w 608697"/>
              <a:gd name="connsiteY24" fmla="*/ 235629 h 440328"/>
              <a:gd name="connsiteX25" fmla="*/ 323033 w 608697"/>
              <a:gd name="connsiteY25" fmla="*/ 210824 h 440328"/>
              <a:gd name="connsiteX26" fmla="*/ 372715 w 608697"/>
              <a:gd name="connsiteY26" fmla="*/ 210824 h 440328"/>
              <a:gd name="connsiteX27" fmla="*/ 372715 w 608697"/>
              <a:gd name="connsiteY27" fmla="*/ 179836 h 440328"/>
              <a:gd name="connsiteX28" fmla="*/ 339444 w 608697"/>
              <a:gd name="connsiteY28" fmla="*/ 179836 h 440328"/>
              <a:gd name="connsiteX29" fmla="*/ 392558 w 608697"/>
              <a:gd name="connsiteY29" fmla="*/ 86798 h 440328"/>
              <a:gd name="connsiteX30" fmla="*/ 348993 w 608697"/>
              <a:gd name="connsiteY30" fmla="*/ 86798 h 440328"/>
              <a:gd name="connsiteX31" fmla="*/ 304831 w 608697"/>
              <a:gd name="connsiteY31" fmla="*/ 167396 h 440328"/>
              <a:gd name="connsiteX32" fmla="*/ 303936 w 608697"/>
              <a:gd name="connsiteY32" fmla="*/ 167396 h 440328"/>
              <a:gd name="connsiteX33" fmla="*/ 259849 w 608697"/>
              <a:gd name="connsiteY33" fmla="*/ 86798 h 440328"/>
              <a:gd name="connsiteX34" fmla="*/ 87007 w 608697"/>
              <a:gd name="connsiteY34" fmla="*/ 37188 h 440328"/>
              <a:gd name="connsiteX35" fmla="*/ 521760 w 608697"/>
              <a:gd name="connsiteY35" fmla="*/ 37188 h 440328"/>
              <a:gd name="connsiteX36" fmla="*/ 521760 w 608697"/>
              <a:gd name="connsiteY36" fmla="*/ 322484 h 440328"/>
              <a:gd name="connsiteX37" fmla="*/ 87007 w 608697"/>
              <a:gd name="connsiteY37" fmla="*/ 322484 h 440328"/>
              <a:gd name="connsiteX38" fmla="*/ 74518 w 608697"/>
              <a:gd name="connsiteY38" fmla="*/ 24802 h 440328"/>
              <a:gd name="connsiteX39" fmla="*/ 74518 w 608697"/>
              <a:gd name="connsiteY39" fmla="*/ 334870 h 440328"/>
              <a:gd name="connsiteX40" fmla="*/ 534179 w 608697"/>
              <a:gd name="connsiteY40" fmla="*/ 334870 h 440328"/>
              <a:gd name="connsiteX41" fmla="*/ 534179 w 608697"/>
              <a:gd name="connsiteY41" fmla="*/ 24802 h 440328"/>
              <a:gd name="connsiteX42" fmla="*/ 74518 w 608697"/>
              <a:gd name="connsiteY42" fmla="*/ 0 h 440328"/>
              <a:gd name="connsiteX43" fmla="*/ 534179 w 608697"/>
              <a:gd name="connsiteY43" fmla="*/ 0 h 440328"/>
              <a:gd name="connsiteX44" fmla="*/ 559019 w 608697"/>
              <a:gd name="connsiteY44" fmla="*/ 24802 h 440328"/>
              <a:gd name="connsiteX45" fmla="*/ 559019 w 608697"/>
              <a:gd name="connsiteY45" fmla="*/ 359672 h 440328"/>
              <a:gd name="connsiteX46" fmla="*/ 49678 w 608697"/>
              <a:gd name="connsiteY46" fmla="*/ 359672 h 440328"/>
              <a:gd name="connsiteX47" fmla="*/ 49678 w 608697"/>
              <a:gd name="connsiteY47" fmla="*/ 24802 h 440328"/>
              <a:gd name="connsiteX48" fmla="*/ 74518 w 608697"/>
              <a:gd name="connsiteY48" fmla="*/ 0 h 440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08697" h="440328">
                <a:moveTo>
                  <a:pt x="0" y="384511"/>
                </a:moveTo>
                <a:lnTo>
                  <a:pt x="273317" y="384511"/>
                </a:lnTo>
                <a:lnTo>
                  <a:pt x="273317" y="415512"/>
                </a:lnTo>
                <a:lnTo>
                  <a:pt x="335380" y="415512"/>
                </a:lnTo>
                <a:lnTo>
                  <a:pt x="335380" y="384511"/>
                </a:lnTo>
                <a:lnTo>
                  <a:pt x="608697" y="384511"/>
                </a:lnTo>
                <a:lnTo>
                  <a:pt x="608697" y="415512"/>
                </a:lnTo>
                <a:cubicBezTo>
                  <a:pt x="608697" y="429150"/>
                  <a:pt x="597508" y="440328"/>
                  <a:pt x="583857" y="440328"/>
                </a:cubicBezTo>
                <a:lnTo>
                  <a:pt x="24840" y="440328"/>
                </a:lnTo>
                <a:cubicBezTo>
                  <a:pt x="11189" y="440328"/>
                  <a:pt x="0" y="429150"/>
                  <a:pt x="0" y="415512"/>
                </a:cubicBezTo>
                <a:close/>
                <a:moveTo>
                  <a:pt x="216210" y="86798"/>
                </a:moveTo>
                <a:lnTo>
                  <a:pt x="269323" y="179836"/>
                </a:lnTo>
                <a:lnTo>
                  <a:pt x="236052" y="179836"/>
                </a:lnTo>
                <a:lnTo>
                  <a:pt x="236052" y="210824"/>
                </a:lnTo>
                <a:lnTo>
                  <a:pt x="285734" y="210824"/>
                </a:lnTo>
                <a:lnTo>
                  <a:pt x="285734" y="235629"/>
                </a:lnTo>
                <a:lnTo>
                  <a:pt x="236052" y="235629"/>
                </a:lnTo>
                <a:lnTo>
                  <a:pt x="236052" y="260434"/>
                </a:lnTo>
                <a:lnTo>
                  <a:pt x="285734" y="260434"/>
                </a:lnTo>
                <a:lnTo>
                  <a:pt x="285734" y="285239"/>
                </a:lnTo>
                <a:lnTo>
                  <a:pt x="323033" y="285239"/>
                </a:lnTo>
                <a:lnTo>
                  <a:pt x="323033" y="260434"/>
                </a:lnTo>
                <a:lnTo>
                  <a:pt x="372715" y="260434"/>
                </a:lnTo>
                <a:lnTo>
                  <a:pt x="372715" y="235629"/>
                </a:lnTo>
                <a:lnTo>
                  <a:pt x="323033" y="235629"/>
                </a:lnTo>
                <a:lnTo>
                  <a:pt x="323033" y="210824"/>
                </a:lnTo>
                <a:lnTo>
                  <a:pt x="372715" y="210824"/>
                </a:lnTo>
                <a:lnTo>
                  <a:pt x="372715" y="179836"/>
                </a:lnTo>
                <a:lnTo>
                  <a:pt x="339444" y="179836"/>
                </a:lnTo>
                <a:lnTo>
                  <a:pt x="392558" y="86798"/>
                </a:lnTo>
                <a:lnTo>
                  <a:pt x="348993" y="86798"/>
                </a:lnTo>
                <a:lnTo>
                  <a:pt x="304831" y="167396"/>
                </a:lnTo>
                <a:lnTo>
                  <a:pt x="303936" y="167396"/>
                </a:lnTo>
                <a:lnTo>
                  <a:pt x="259849" y="86798"/>
                </a:lnTo>
                <a:close/>
                <a:moveTo>
                  <a:pt x="87007" y="37188"/>
                </a:moveTo>
                <a:lnTo>
                  <a:pt x="521760" y="37188"/>
                </a:lnTo>
                <a:lnTo>
                  <a:pt x="521760" y="322484"/>
                </a:lnTo>
                <a:lnTo>
                  <a:pt x="87007" y="322484"/>
                </a:lnTo>
                <a:close/>
                <a:moveTo>
                  <a:pt x="74518" y="24802"/>
                </a:moveTo>
                <a:lnTo>
                  <a:pt x="74518" y="334870"/>
                </a:lnTo>
                <a:lnTo>
                  <a:pt x="534179" y="334870"/>
                </a:lnTo>
                <a:lnTo>
                  <a:pt x="534179" y="24802"/>
                </a:lnTo>
                <a:close/>
                <a:moveTo>
                  <a:pt x="74518" y="0"/>
                </a:moveTo>
                <a:lnTo>
                  <a:pt x="534179" y="0"/>
                </a:lnTo>
                <a:cubicBezTo>
                  <a:pt x="547830" y="0"/>
                  <a:pt x="559019" y="11172"/>
                  <a:pt x="559019" y="24802"/>
                </a:cubicBezTo>
                <a:lnTo>
                  <a:pt x="559019" y="359672"/>
                </a:lnTo>
                <a:lnTo>
                  <a:pt x="49678" y="359672"/>
                </a:lnTo>
                <a:lnTo>
                  <a:pt x="49678" y="24802"/>
                </a:lnTo>
                <a:cubicBezTo>
                  <a:pt x="49678" y="11172"/>
                  <a:pt x="60867" y="0"/>
                  <a:pt x="74518" y="0"/>
                </a:cubicBezTo>
                <a:close/>
              </a:path>
            </a:pathLst>
          </a:custGeom>
          <a:solidFill>
            <a:srgbClr val="E91B35"/>
          </a:solidFill>
          <a:ln w="25400">
            <a:noFill/>
            <a:beve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45044" y="3486629"/>
            <a:ext cx="2368892" cy="236889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太阳形 44"/>
          <p:cNvSpPr>
            <a:spLocks noChangeArrowheads="1"/>
          </p:cNvSpPr>
          <p:nvPr/>
        </p:nvSpPr>
        <p:spPr bwMode="auto">
          <a:xfrm>
            <a:off x="2186638" y="3906015"/>
            <a:ext cx="485705" cy="475909"/>
          </a:xfrm>
          <a:custGeom>
            <a:avLst/>
            <a:gdLst>
              <a:gd name="connsiteX0" fmla="*/ 385710 w 608838"/>
              <a:gd name="connsiteY0" fmla="*/ 348311 h 596560"/>
              <a:gd name="connsiteX1" fmla="*/ 413544 w 608838"/>
              <a:gd name="connsiteY1" fmla="*/ 348311 h 596560"/>
              <a:gd name="connsiteX2" fmla="*/ 427485 w 608838"/>
              <a:gd name="connsiteY2" fmla="*/ 348311 h 596560"/>
              <a:gd name="connsiteX3" fmla="*/ 427485 w 608838"/>
              <a:gd name="connsiteY3" fmla="*/ 390015 h 596560"/>
              <a:gd name="connsiteX4" fmla="*/ 385710 w 608838"/>
              <a:gd name="connsiteY4" fmla="*/ 390015 h 596560"/>
              <a:gd name="connsiteX5" fmla="*/ 385710 w 608838"/>
              <a:gd name="connsiteY5" fmla="*/ 355881 h 596560"/>
              <a:gd name="connsiteX6" fmla="*/ 351898 w 608838"/>
              <a:gd name="connsiteY6" fmla="*/ 304981 h 596560"/>
              <a:gd name="connsiteX7" fmla="*/ 351898 w 608838"/>
              <a:gd name="connsiteY7" fmla="*/ 305969 h 596560"/>
              <a:gd name="connsiteX8" fmla="*/ 351898 w 608838"/>
              <a:gd name="connsiteY8" fmla="*/ 320924 h 596560"/>
              <a:gd name="connsiteX9" fmla="*/ 351898 w 608838"/>
              <a:gd name="connsiteY9" fmla="*/ 343028 h 596560"/>
              <a:gd name="connsiteX10" fmla="*/ 351898 w 608838"/>
              <a:gd name="connsiteY10" fmla="*/ 365132 h 596560"/>
              <a:gd name="connsiteX11" fmla="*/ 351898 w 608838"/>
              <a:gd name="connsiteY11" fmla="*/ 431348 h 596560"/>
              <a:gd name="connsiteX12" fmla="*/ 526975 w 608838"/>
              <a:gd name="connsiteY12" fmla="*/ 431348 h 596560"/>
              <a:gd name="connsiteX13" fmla="*/ 548359 w 608838"/>
              <a:gd name="connsiteY13" fmla="*/ 431348 h 596560"/>
              <a:gd name="connsiteX14" fmla="*/ 566164 w 608838"/>
              <a:gd name="connsiteY14" fmla="*/ 431348 h 596560"/>
              <a:gd name="connsiteX15" fmla="*/ 566164 w 608838"/>
              <a:gd name="connsiteY15" fmla="*/ 304981 h 596560"/>
              <a:gd name="connsiteX16" fmla="*/ 551138 w 608838"/>
              <a:gd name="connsiteY16" fmla="*/ 304981 h 596560"/>
              <a:gd name="connsiteX17" fmla="*/ 548359 w 608838"/>
              <a:gd name="connsiteY17" fmla="*/ 304981 h 596560"/>
              <a:gd name="connsiteX18" fmla="*/ 526975 w 608838"/>
              <a:gd name="connsiteY18" fmla="*/ 304981 h 596560"/>
              <a:gd name="connsiteX19" fmla="*/ 491507 w 608838"/>
              <a:gd name="connsiteY19" fmla="*/ 304981 h 596560"/>
              <a:gd name="connsiteX20" fmla="*/ 410445 w 608838"/>
              <a:gd name="connsiteY20" fmla="*/ 304981 h 596560"/>
              <a:gd name="connsiteX21" fmla="*/ 353829 w 608838"/>
              <a:gd name="connsiteY21" fmla="*/ 304981 h 596560"/>
              <a:gd name="connsiteX22" fmla="*/ 42721 w 608838"/>
              <a:gd name="connsiteY22" fmla="*/ 184494 h 596560"/>
              <a:gd name="connsiteX23" fmla="*/ 42721 w 608838"/>
              <a:gd name="connsiteY23" fmla="*/ 190513 h 596560"/>
              <a:gd name="connsiteX24" fmla="*/ 42721 w 608838"/>
              <a:gd name="connsiteY24" fmla="*/ 234297 h 596560"/>
              <a:gd name="connsiteX25" fmla="*/ 42721 w 608838"/>
              <a:gd name="connsiteY25" fmla="*/ 240693 h 596560"/>
              <a:gd name="connsiteX26" fmla="*/ 42721 w 608838"/>
              <a:gd name="connsiteY26" fmla="*/ 321677 h 596560"/>
              <a:gd name="connsiteX27" fmla="*/ 42721 w 608838"/>
              <a:gd name="connsiteY27" fmla="*/ 553905 h 596560"/>
              <a:gd name="connsiteX28" fmla="*/ 526975 w 608838"/>
              <a:gd name="connsiteY28" fmla="*/ 553905 h 596560"/>
              <a:gd name="connsiteX29" fmla="*/ 526975 w 608838"/>
              <a:gd name="connsiteY29" fmla="*/ 474003 h 596560"/>
              <a:gd name="connsiteX30" fmla="*/ 309176 w 608838"/>
              <a:gd name="connsiteY30" fmla="*/ 474003 h 596560"/>
              <a:gd name="connsiteX31" fmla="*/ 309176 w 608838"/>
              <a:gd name="connsiteY31" fmla="*/ 376748 h 596560"/>
              <a:gd name="connsiteX32" fmla="*/ 309176 w 608838"/>
              <a:gd name="connsiteY32" fmla="*/ 354691 h 596560"/>
              <a:gd name="connsiteX33" fmla="*/ 309176 w 608838"/>
              <a:gd name="connsiteY33" fmla="*/ 332587 h 596560"/>
              <a:gd name="connsiteX34" fmla="*/ 309176 w 608838"/>
              <a:gd name="connsiteY34" fmla="*/ 327085 h 596560"/>
              <a:gd name="connsiteX35" fmla="*/ 309176 w 608838"/>
              <a:gd name="connsiteY35" fmla="*/ 279492 h 596560"/>
              <a:gd name="connsiteX36" fmla="*/ 309176 w 608838"/>
              <a:gd name="connsiteY36" fmla="*/ 262326 h 596560"/>
              <a:gd name="connsiteX37" fmla="*/ 343843 w 608838"/>
              <a:gd name="connsiteY37" fmla="*/ 262326 h 596560"/>
              <a:gd name="connsiteX38" fmla="*/ 440025 w 608838"/>
              <a:gd name="connsiteY38" fmla="*/ 262326 h 596560"/>
              <a:gd name="connsiteX39" fmla="*/ 495229 w 608838"/>
              <a:gd name="connsiteY39" fmla="*/ 262326 h 596560"/>
              <a:gd name="connsiteX40" fmla="*/ 517366 w 608838"/>
              <a:gd name="connsiteY40" fmla="*/ 262326 h 596560"/>
              <a:gd name="connsiteX41" fmla="*/ 526975 w 608838"/>
              <a:gd name="connsiteY41" fmla="*/ 262326 h 596560"/>
              <a:gd name="connsiteX42" fmla="*/ 526975 w 608838"/>
              <a:gd name="connsiteY42" fmla="*/ 216661 h 596560"/>
              <a:gd name="connsiteX43" fmla="*/ 526975 w 608838"/>
              <a:gd name="connsiteY43" fmla="*/ 184494 h 596560"/>
              <a:gd name="connsiteX44" fmla="*/ 518214 w 608838"/>
              <a:gd name="connsiteY44" fmla="*/ 184494 h 596560"/>
              <a:gd name="connsiteX45" fmla="*/ 496076 w 608838"/>
              <a:gd name="connsiteY45" fmla="*/ 184494 h 596560"/>
              <a:gd name="connsiteX46" fmla="*/ 473938 w 608838"/>
              <a:gd name="connsiteY46" fmla="*/ 184494 h 596560"/>
              <a:gd name="connsiteX47" fmla="*/ 450435 w 608838"/>
              <a:gd name="connsiteY47" fmla="*/ 184494 h 596560"/>
              <a:gd name="connsiteX48" fmla="*/ 402768 w 608838"/>
              <a:gd name="connsiteY48" fmla="*/ 184494 h 596560"/>
              <a:gd name="connsiteX49" fmla="*/ 145874 w 608838"/>
              <a:gd name="connsiteY49" fmla="*/ 184494 h 596560"/>
              <a:gd name="connsiteX50" fmla="*/ 82098 w 608838"/>
              <a:gd name="connsiteY50" fmla="*/ 184494 h 596560"/>
              <a:gd name="connsiteX51" fmla="*/ 64812 w 608838"/>
              <a:gd name="connsiteY51" fmla="*/ 184494 h 596560"/>
              <a:gd name="connsiteX52" fmla="*/ 451188 w 608838"/>
              <a:gd name="connsiteY52" fmla="*/ 101300 h 596560"/>
              <a:gd name="connsiteX53" fmla="*/ 414166 w 608838"/>
              <a:gd name="connsiteY53" fmla="*/ 111411 h 596560"/>
              <a:gd name="connsiteX54" fmla="*/ 372198 w 608838"/>
              <a:gd name="connsiteY54" fmla="*/ 122839 h 596560"/>
              <a:gd name="connsiteX55" fmla="*/ 302346 w 608838"/>
              <a:gd name="connsiteY55" fmla="*/ 141839 h 596560"/>
              <a:gd name="connsiteX56" fmla="*/ 381619 w 608838"/>
              <a:gd name="connsiteY56" fmla="*/ 141839 h 596560"/>
              <a:gd name="connsiteX57" fmla="*/ 429286 w 608838"/>
              <a:gd name="connsiteY57" fmla="*/ 141839 h 596560"/>
              <a:gd name="connsiteX58" fmla="*/ 462304 w 608838"/>
              <a:gd name="connsiteY58" fmla="*/ 141839 h 596560"/>
              <a:gd name="connsiteX59" fmla="*/ 339557 w 608838"/>
              <a:gd name="connsiteY59" fmla="*/ 57140 h 596560"/>
              <a:gd name="connsiteX60" fmla="*/ 202773 w 608838"/>
              <a:gd name="connsiteY60" fmla="*/ 124814 h 596560"/>
              <a:gd name="connsiteX61" fmla="*/ 352840 w 608838"/>
              <a:gd name="connsiteY61" fmla="*/ 83899 h 596560"/>
              <a:gd name="connsiteX62" fmla="*/ 358869 w 608838"/>
              <a:gd name="connsiteY62" fmla="*/ 0 h 596560"/>
              <a:gd name="connsiteX63" fmla="*/ 394855 w 608838"/>
              <a:gd name="connsiteY63" fmla="*/ 72471 h 596560"/>
              <a:gd name="connsiteX64" fmla="*/ 481145 w 608838"/>
              <a:gd name="connsiteY64" fmla="*/ 48957 h 596560"/>
              <a:gd name="connsiteX65" fmla="*/ 506533 w 608838"/>
              <a:gd name="connsiteY65" fmla="*/ 141839 h 596560"/>
              <a:gd name="connsiteX66" fmla="*/ 569696 w 608838"/>
              <a:gd name="connsiteY66" fmla="*/ 141839 h 596560"/>
              <a:gd name="connsiteX67" fmla="*/ 569696 w 608838"/>
              <a:gd name="connsiteY67" fmla="*/ 262326 h 596560"/>
              <a:gd name="connsiteX68" fmla="*/ 608838 w 608838"/>
              <a:gd name="connsiteY68" fmla="*/ 262326 h 596560"/>
              <a:gd name="connsiteX69" fmla="*/ 608838 w 608838"/>
              <a:gd name="connsiteY69" fmla="*/ 474003 h 596560"/>
              <a:gd name="connsiteX70" fmla="*/ 569696 w 608838"/>
              <a:gd name="connsiteY70" fmla="*/ 474003 h 596560"/>
              <a:gd name="connsiteX71" fmla="*/ 569696 w 608838"/>
              <a:gd name="connsiteY71" fmla="*/ 596560 h 596560"/>
              <a:gd name="connsiteX72" fmla="*/ 0 w 608838"/>
              <a:gd name="connsiteY72" fmla="*/ 596560 h 596560"/>
              <a:gd name="connsiteX73" fmla="*/ 0 w 608838"/>
              <a:gd name="connsiteY73" fmla="*/ 141839 h 596560"/>
              <a:gd name="connsiteX74" fmla="*/ 72113 w 608838"/>
              <a:gd name="connsiteY74" fmla="*/ 141839 h 596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8838" h="596560">
                <a:moveTo>
                  <a:pt x="385710" y="348311"/>
                </a:moveTo>
                <a:lnTo>
                  <a:pt x="413544" y="348311"/>
                </a:lnTo>
                <a:lnTo>
                  <a:pt x="427485" y="348311"/>
                </a:lnTo>
                <a:lnTo>
                  <a:pt x="427485" y="390015"/>
                </a:lnTo>
                <a:lnTo>
                  <a:pt x="385710" y="390015"/>
                </a:lnTo>
                <a:lnTo>
                  <a:pt x="385710" y="355881"/>
                </a:lnTo>
                <a:close/>
                <a:moveTo>
                  <a:pt x="351898" y="304981"/>
                </a:moveTo>
                <a:lnTo>
                  <a:pt x="351898" y="305969"/>
                </a:lnTo>
                <a:lnTo>
                  <a:pt x="351898" y="320924"/>
                </a:lnTo>
                <a:lnTo>
                  <a:pt x="351898" y="343028"/>
                </a:lnTo>
                <a:lnTo>
                  <a:pt x="351898" y="365132"/>
                </a:lnTo>
                <a:lnTo>
                  <a:pt x="351898" y="431348"/>
                </a:lnTo>
                <a:lnTo>
                  <a:pt x="526975" y="431348"/>
                </a:lnTo>
                <a:lnTo>
                  <a:pt x="548359" y="431348"/>
                </a:lnTo>
                <a:lnTo>
                  <a:pt x="566164" y="431348"/>
                </a:lnTo>
                <a:lnTo>
                  <a:pt x="566164" y="304981"/>
                </a:lnTo>
                <a:lnTo>
                  <a:pt x="551138" y="304981"/>
                </a:lnTo>
                <a:lnTo>
                  <a:pt x="548359" y="304981"/>
                </a:lnTo>
                <a:lnTo>
                  <a:pt x="526975" y="304981"/>
                </a:lnTo>
                <a:lnTo>
                  <a:pt x="491507" y="304981"/>
                </a:lnTo>
                <a:lnTo>
                  <a:pt x="410445" y="304981"/>
                </a:lnTo>
                <a:lnTo>
                  <a:pt x="353829" y="304981"/>
                </a:lnTo>
                <a:close/>
                <a:moveTo>
                  <a:pt x="42721" y="184494"/>
                </a:moveTo>
                <a:lnTo>
                  <a:pt x="42721" y="190513"/>
                </a:lnTo>
                <a:lnTo>
                  <a:pt x="42721" y="234297"/>
                </a:lnTo>
                <a:lnTo>
                  <a:pt x="42721" y="240693"/>
                </a:lnTo>
                <a:lnTo>
                  <a:pt x="42721" y="321677"/>
                </a:lnTo>
                <a:lnTo>
                  <a:pt x="42721" y="553905"/>
                </a:lnTo>
                <a:lnTo>
                  <a:pt x="526975" y="553905"/>
                </a:lnTo>
                <a:lnTo>
                  <a:pt x="526975" y="474003"/>
                </a:lnTo>
                <a:lnTo>
                  <a:pt x="309176" y="474003"/>
                </a:lnTo>
                <a:lnTo>
                  <a:pt x="309176" y="376748"/>
                </a:lnTo>
                <a:lnTo>
                  <a:pt x="309176" y="354691"/>
                </a:lnTo>
                <a:lnTo>
                  <a:pt x="309176" y="332587"/>
                </a:lnTo>
                <a:lnTo>
                  <a:pt x="309176" y="327085"/>
                </a:lnTo>
                <a:lnTo>
                  <a:pt x="309176" y="279492"/>
                </a:lnTo>
                <a:lnTo>
                  <a:pt x="309176" y="262326"/>
                </a:lnTo>
                <a:lnTo>
                  <a:pt x="343843" y="262326"/>
                </a:lnTo>
                <a:lnTo>
                  <a:pt x="440025" y="262326"/>
                </a:lnTo>
                <a:lnTo>
                  <a:pt x="495229" y="262326"/>
                </a:lnTo>
                <a:lnTo>
                  <a:pt x="517366" y="262326"/>
                </a:lnTo>
                <a:lnTo>
                  <a:pt x="526975" y="262326"/>
                </a:lnTo>
                <a:lnTo>
                  <a:pt x="526975" y="216661"/>
                </a:lnTo>
                <a:lnTo>
                  <a:pt x="526975" y="184494"/>
                </a:lnTo>
                <a:lnTo>
                  <a:pt x="518214" y="184494"/>
                </a:lnTo>
                <a:lnTo>
                  <a:pt x="496076" y="184494"/>
                </a:lnTo>
                <a:lnTo>
                  <a:pt x="473938" y="184494"/>
                </a:lnTo>
                <a:lnTo>
                  <a:pt x="450435" y="184494"/>
                </a:lnTo>
                <a:lnTo>
                  <a:pt x="402768" y="184494"/>
                </a:lnTo>
                <a:lnTo>
                  <a:pt x="145874" y="184494"/>
                </a:lnTo>
                <a:lnTo>
                  <a:pt x="82098" y="184494"/>
                </a:lnTo>
                <a:lnTo>
                  <a:pt x="64812" y="184494"/>
                </a:lnTo>
                <a:close/>
                <a:moveTo>
                  <a:pt x="451188" y="101300"/>
                </a:moveTo>
                <a:lnTo>
                  <a:pt x="414166" y="111411"/>
                </a:lnTo>
                <a:lnTo>
                  <a:pt x="372198" y="122839"/>
                </a:lnTo>
                <a:lnTo>
                  <a:pt x="302346" y="141839"/>
                </a:lnTo>
                <a:lnTo>
                  <a:pt x="381619" y="141839"/>
                </a:lnTo>
                <a:lnTo>
                  <a:pt x="429286" y="141839"/>
                </a:lnTo>
                <a:lnTo>
                  <a:pt x="462304" y="141839"/>
                </a:lnTo>
                <a:close/>
                <a:moveTo>
                  <a:pt x="339557" y="57140"/>
                </a:moveTo>
                <a:lnTo>
                  <a:pt x="202773" y="124814"/>
                </a:lnTo>
                <a:lnTo>
                  <a:pt x="352840" y="83899"/>
                </a:lnTo>
                <a:close/>
                <a:moveTo>
                  <a:pt x="358869" y="0"/>
                </a:moveTo>
                <a:lnTo>
                  <a:pt x="394855" y="72471"/>
                </a:lnTo>
                <a:lnTo>
                  <a:pt x="481145" y="48957"/>
                </a:lnTo>
                <a:lnTo>
                  <a:pt x="506533" y="141839"/>
                </a:lnTo>
                <a:lnTo>
                  <a:pt x="569696" y="141839"/>
                </a:lnTo>
                <a:lnTo>
                  <a:pt x="569696" y="262326"/>
                </a:lnTo>
                <a:lnTo>
                  <a:pt x="608838" y="262326"/>
                </a:lnTo>
                <a:lnTo>
                  <a:pt x="608838" y="474003"/>
                </a:lnTo>
                <a:lnTo>
                  <a:pt x="569696" y="474003"/>
                </a:lnTo>
                <a:lnTo>
                  <a:pt x="569696" y="596560"/>
                </a:lnTo>
                <a:lnTo>
                  <a:pt x="0" y="596560"/>
                </a:lnTo>
                <a:lnTo>
                  <a:pt x="0" y="141839"/>
                </a:lnTo>
                <a:lnTo>
                  <a:pt x="72113" y="141839"/>
                </a:lnTo>
                <a:close/>
              </a:path>
            </a:pathLst>
          </a:custGeom>
          <a:solidFill>
            <a:srgbClr val="E91B35"/>
          </a:solidFill>
          <a:ln w="25400">
            <a:noFill/>
            <a:beve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72298" y="4996927"/>
            <a:ext cx="1953481" cy="589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正文内容本段适应大段文字章节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843744" y="4576947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2E3B4C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2E3B4C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914566" y="4996927"/>
            <a:ext cx="1953481" cy="589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正文内容本段适应大段文字章节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286012" y="4576947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2E3B4C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2E3B4C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553361" y="2390506"/>
            <a:ext cx="7393906" cy="846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</a:b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508499" y="805110"/>
            <a:ext cx="3175002" cy="1336926"/>
            <a:chOff x="1763787" y="816911"/>
            <a:chExt cx="3175002" cy="1336926"/>
          </a:xfrm>
        </p:grpSpPr>
        <p:sp>
          <p:nvSpPr>
            <p:cNvPr id="27" name="任意多边形: 形状 26"/>
            <p:cNvSpPr/>
            <p:nvPr/>
          </p:nvSpPr>
          <p:spPr>
            <a:xfrm>
              <a:off x="2585037" y="816911"/>
              <a:ext cx="1532503" cy="1336926"/>
            </a:xfrm>
            <a:custGeom>
              <a:avLst/>
              <a:gdLst>
                <a:gd name="connsiteX0" fmla="*/ 2140111 w 4272897"/>
                <a:gd name="connsiteY0" fmla="*/ 91562 h 3727594"/>
                <a:gd name="connsiteX1" fmla="*/ 91562 w 4272897"/>
                <a:gd name="connsiteY1" fmla="*/ 3639776 h 3727594"/>
                <a:gd name="connsiteX2" fmla="*/ 4188660 w 4272897"/>
                <a:gd name="connsiteY2" fmla="*/ 3639776 h 3727594"/>
                <a:gd name="connsiteX3" fmla="*/ 2140111 w 4272897"/>
                <a:gd name="connsiteY3" fmla="*/ 91562 h 3727594"/>
                <a:gd name="connsiteX4" fmla="*/ 91562 w 4272897"/>
                <a:gd name="connsiteY4" fmla="*/ 3639776 h 3727594"/>
                <a:gd name="connsiteX5" fmla="*/ 4188660 w 4272897"/>
                <a:gd name="connsiteY5" fmla="*/ 3639776 h 37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2897" h="3727594">
                  <a:moveTo>
                    <a:pt x="2140111" y="91562"/>
                  </a:moveTo>
                  <a:lnTo>
                    <a:pt x="91562" y="3639776"/>
                  </a:lnTo>
                  <a:lnTo>
                    <a:pt x="4188660" y="3639776"/>
                  </a:lnTo>
                  <a:lnTo>
                    <a:pt x="2140111" y="91562"/>
                  </a:lnTo>
                  <a:lnTo>
                    <a:pt x="91562" y="3639776"/>
                  </a:lnTo>
                  <a:lnTo>
                    <a:pt x="4188660" y="3639776"/>
                  </a:lnTo>
                  <a:close/>
                </a:path>
              </a:pathLst>
            </a:custGeom>
            <a:noFill/>
            <a:ln w="142875" cap="flat">
              <a:solidFill>
                <a:srgbClr val="D8D8D8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2503514" y="1728739"/>
              <a:ext cx="1695548" cy="2147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49" name="组合 48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52" name="矩形 51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矩形 53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0" name="任意多边形: 形状 49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rot="10800000">
              <a:off x="2465962" y="973875"/>
              <a:ext cx="1770653" cy="177512"/>
              <a:chOff x="2352678" y="2959573"/>
              <a:chExt cx="6813263" cy="956397"/>
            </a:xfrm>
            <a:solidFill>
              <a:srgbClr val="2E3B4C"/>
            </a:solidFill>
          </p:grpSpPr>
          <p:grpSp>
            <p:nvGrpSpPr>
              <p:cNvPr id="36" name="组合 35"/>
              <p:cNvGrpSpPr/>
              <p:nvPr/>
            </p:nvGrpSpPr>
            <p:grpSpPr>
              <a:xfrm>
                <a:off x="2712720" y="2963581"/>
                <a:ext cx="6127266" cy="952389"/>
                <a:chOff x="2712720" y="2963581"/>
                <a:chExt cx="6127266" cy="952389"/>
              </a:xfrm>
              <a:grpFill/>
            </p:grpSpPr>
            <p:sp>
              <p:nvSpPr>
                <p:cNvPr id="45" name="矩形 44"/>
                <p:cNvSpPr/>
                <p:nvPr/>
              </p:nvSpPr>
              <p:spPr>
                <a:xfrm>
                  <a:off x="3005987" y="2965567"/>
                  <a:ext cx="5566514" cy="95040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矩形 45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矩形 47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3" name="任意多边形: 形状 42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763787" y="1138465"/>
              <a:ext cx="3175002" cy="701639"/>
              <a:chOff x="2419221" y="3291781"/>
              <a:chExt cx="4308770" cy="952189"/>
            </a:xfrm>
          </p:grpSpPr>
          <p:sp>
            <p:nvSpPr>
              <p:cNvPr id="32" name="任意多边形: 形状 31"/>
              <p:cNvSpPr/>
              <p:nvPr/>
            </p:nvSpPr>
            <p:spPr>
              <a:xfrm>
                <a:off x="2778902" y="3291782"/>
                <a:ext cx="3517927" cy="946800"/>
              </a:xfrm>
              <a:custGeom>
                <a:avLst/>
                <a:gdLst>
                  <a:gd name="connsiteX0" fmla="*/ 0 w 6127266"/>
                  <a:gd name="connsiteY0" fmla="*/ 0 h 950400"/>
                  <a:gd name="connsiteX1" fmla="*/ 293267 w 6127266"/>
                  <a:gd name="connsiteY1" fmla="*/ 0 h 950400"/>
                  <a:gd name="connsiteX2" fmla="*/ 322726 w 6127266"/>
                  <a:gd name="connsiteY2" fmla="*/ 0 h 950400"/>
                  <a:gd name="connsiteX3" fmla="*/ 5804540 w 6127266"/>
                  <a:gd name="connsiteY3" fmla="*/ 0 h 950400"/>
                  <a:gd name="connsiteX4" fmla="*/ 5859780 w 6127266"/>
                  <a:gd name="connsiteY4" fmla="*/ 0 h 950400"/>
                  <a:gd name="connsiteX5" fmla="*/ 6127266 w 6127266"/>
                  <a:gd name="connsiteY5" fmla="*/ 0 h 950400"/>
                  <a:gd name="connsiteX6" fmla="*/ 6127266 w 6127266"/>
                  <a:gd name="connsiteY6" fmla="*/ 627198 h 950400"/>
                  <a:gd name="connsiteX7" fmla="*/ 5859780 w 6127266"/>
                  <a:gd name="connsiteY7" fmla="*/ 627198 h 950400"/>
                  <a:gd name="connsiteX8" fmla="*/ 5859780 w 6127266"/>
                  <a:gd name="connsiteY8" fmla="*/ 950400 h 950400"/>
                  <a:gd name="connsiteX9" fmla="*/ 293267 w 6127266"/>
                  <a:gd name="connsiteY9" fmla="*/ 950400 h 950400"/>
                  <a:gd name="connsiteX10" fmla="*/ 293267 w 6127266"/>
                  <a:gd name="connsiteY10" fmla="*/ 627198 h 950400"/>
                  <a:gd name="connsiteX11" fmla="*/ 0 w 6127266"/>
                  <a:gd name="connsiteY11" fmla="*/ 627198 h 95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127266" h="950400">
                    <a:moveTo>
                      <a:pt x="0" y="0"/>
                    </a:moveTo>
                    <a:lnTo>
                      <a:pt x="293267" y="0"/>
                    </a:lnTo>
                    <a:lnTo>
                      <a:pt x="322726" y="0"/>
                    </a:lnTo>
                    <a:lnTo>
                      <a:pt x="5804540" y="0"/>
                    </a:lnTo>
                    <a:lnTo>
                      <a:pt x="5859780" y="0"/>
                    </a:lnTo>
                    <a:lnTo>
                      <a:pt x="6127266" y="0"/>
                    </a:lnTo>
                    <a:lnTo>
                      <a:pt x="6127266" y="627198"/>
                    </a:lnTo>
                    <a:lnTo>
                      <a:pt x="5859780" y="627198"/>
                    </a:lnTo>
                    <a:lnTo>
                      <a:pt x="5859780" y="950400"/>
                    </a:lnTo>
                    <a:lnTo>
                      <a:pt x="293267" y="950400"/>
                    </a:lnTo>
                    <a:lnTo>
                      <a:pt x="293267" y="627198"/>
                    </a:lnTo>
                    <a:lnTo>
                      <a:pt x="0" y="627198"/>
                    </a:lnTo>
                    <a:close/>
                  </a:path>
                </a:pathLst>
              </a:cu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456288" y="3291781"/>
                <a:ext cx="2994814" cy="222022"/>
              </a:xfrm>
              <a:prstGeom prst="rect">
                <a:avLst/>
              </a:pr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5809408" y="3291781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2419221" y="3291781"/>
                <a:ext cx="929784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2438218" y="119213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工作思路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162568" y="1777091"/>
            <a:ext cx="3914291" cy="2334247"/>
            <a:chOff x="2749201" y="2259871"/>
            <a:chExt cx="3914291" cy="2334247"/>
          </a:xfrm>
        </p:grpSpPr>
        <p:grpSp>
          <p:nvGrpSpPr>
            <p:cNvPr id="32" name="组合 31"/>
            <p:cNvGrpSpPr/>
            <p:nvPr/>
          </p:nvGrpSpPr>
          <p:grpSpPr>
            <a:xfrm>
              <a:off x="3797006" y="4022405"/>
              <a:ext cx="1771252" cy="2914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33" name="组合 32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任意多边形: 形状 33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" name="任意多边形: 形状 7"/>
            <p:cNvSpPr/>
            <p:nvPr/>
          </p:nvSpPr>
          <p:spPr>
            <a:xfrm>
              <a:off x="3344772" y="2259871"/>
              <a:ext cx="2675721" cy="2334247"/>
            </a:xfrm>
            <a:custGeom>
              <a:avLst/>
              <a:gdLst>
                <a:gd name="connsiteX0" fmla="*/ 2140111 w 4272897"/>
                <a:gd name="connsiteY0" fmla="*/ 91562 h 3727594"/>
                <a:gd name="connsiteX1" fmla="*/ 91562 w 4272897"/>
                <a:gd name="connsiteY1" fmla="*/ 3639776 h 3727594"/>
                <a:gd name="connsiteX2" fmla="*/ 4188660 w 4272897"/>
                <a:gd name="connsiteY2" fmla="*/ 3639776 h 3727594"/>
                <a:gd name="connsiteX3" fmla="*/ 2140111 w 4272897"/>
                <a:gd name="connsiteY3" fmla="*/ 91562 h 3727594"/>
                <a:gd name="connsiteX4" fmla="*/ 91562 w 4272897"/>
                <a:gd name="connsiteY4" fmla="*/ 3639776 h 3727594"/>
                <a:gd name="connsiteX5" fmla="*/ 4188660 w 4272897"/>
                <a:gd name="connsiteY5" fmla="*/ 3639776 h 37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2897" h="3727594">
                  <a:moveTo>
                    <a:pt x="2140111" y="91562"/>
                  </a:moveTo>
                  <a:lnTo>
                    <a:pt x="91562" y="3639776"/>
                  </a:lnTo>
                  <a:lnTo>
                    <a:pt x="4188660" y="3639776"/>
                  </a:lnTo>
                  <a:lnTo>
                    <a:pt x="2140111" y="91562"/>
                  </a:lnTo>
                  <a:lnTo>
                    <a:pt x="91562" y="3639776"/>
                  </a:lnTo>
                  <a:lnTo>
                    <a:pt x="4188660" y="3639776"/>
                  </a:lnTo>
                  <a:close/>
                </a:path>
              </a:pathLst>
            </a:custGeom>
            <a:noFill/>
            <a:ln w="142875" cap="flat">
              <a:solidFill>
                <a:srgbClr val="D8D8D8">
                  <a:alpha val="5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 rot="10800000">
              <a:off x="3525131" y="3023731"/>
              <a:ext cx="2315002" cy="2914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19" name="组合 18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" name="任意多边形: 形状 19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4146005" y="3027450"/>
              <a:ext cx="1073254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alpha val="70000"/>
                    </a:schemeClr>
                  </a:solidFill>
                  <a:cs typeface="+mn-ea"/>
                  <a:sym typeface="+mn-lt"/>
                </a:rPr>
                <a:t>NEW YEAR</a:t>
              </a:r>
              <a:endParaRPr lang="zh-CN" altLang="en-US" sz="900" dirty="0">
                <a:solidFill>
                  <a:schemeClr val="bg1">
                    <a:alpha val="7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908790" y="2513037"/>
              <a:ext cx="156324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rgbClr val="2E3B4C"/>
                  </a:solidFill>
                  <a:cs typeface="+mn-ea"/>
                  <a:sym typeface="+mn-lt"/>
                </a:rPr>
                <a:t>CHAPTER</a:t>
              </a:r>
              <a:endParaRPr lang="zh-CN" altLang="en-US" sz="2400" b="1" dirty="0">
                <a:solidFill>
                  <a:srgbClr val="2E3B4C"/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749201" y="3242273"/>
              <a:ext cx="3914291" cy="952189"/>
              <a:chOff x="2720625" y="3242273"/>
              <a:chExt cx="3914291" cy="952189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225307" y="3247036"/>
                <a:ext cx="2960256" cy="946800"/>
                <a:chOff x="1333510" y="3251799"/>
                <a:chExt cx="2960256" cy="946800"/>
              </a:xfrm>
            </p:grpSpPr>
            <p:sp>
              <p:nvSpPr>
                <p:cNvPr id="16" name="任意多边形: 形状 15"/>
                <p:cNvSpPr/>
                <p:nvPr/>
              </p:nvSpPr>
              <p:spPr>
                <a:xfrm>
                  <a:off x="1333510" y="3251799"/>
                  <a:ext cx="2960256" cy="946800"/>
                </a:xfrm>
                <a:custGeom>
                  <a:avLst/>
                  <a:gdLst>
                    <a:gd name="connsiteX0" fmla="*/ 0 w 6127266"/>
                    <a:gd name="connsiteY0" fmla="*/ 0 h 950400"/>
                    <a:gd name="connsiteX1" fmla="*/ 293267 w 6127266"/>
                    <a:gd name="connsiteY1" fmla="*/ 0 h 950400"/>
                    <a:gd name="connsiteX2" fmla="*/ 322726 w 6127266"/>
                    <a:gd name="connsiteY2" fmla="*/ 0 h 950400"/>
                    <a:gd name="connsiteX3" fmla="*/ 5804540 w 6127266"/>
                    <a:gd name="connsiteY3" fmla="*/ 0 h 950400"/>
                    <a:gd name="connsiteX4" fmla="*/ 5859780 w 6127266"/>
                    <a:gd name="connsiteY4" fmla="*/ 0 h 950400"/>
                    <a:gd name="connsiteX5" fmla="*/ 6127266 w 6127266"/>
                    <a:gd name="connsiteY5" fmla="*/ 0 h 950400"/>
                    <a:gd name="connsiteX6" fmla="*/ 6127266 w 6127266"/>
                    <a:gd name="connsiteY6" fmla="*/ 627198 h 950400"/>
                    <a:gd name="connsiteX7" fmla="*/ 5859780 w 6127266"/>
                    <a:gd name="connsiteY7" fmla="*/ 627198 h 950400"/>
                    <a:gd name="connsiteX8" fmla="*/ 5859780 w 6127266"/>
                    <a:gd name="connsiteY8" fmla="*/ 950400 h 950400"/>
                    <a:gd name="connsiteX9" fmla="*/ 293267 w 6127266"/>
                    <a:gd name="connsiteY9" fmla="*/ 950400 h 950400"/>
                    <a:gd name="connsiteX10" fmla="*/ 293267 w 6127266"/>
                    <a:gd name="connsiteY10" fmla="*/ 627198 h 950400"/>
                    <a:gd name="connsiteX11" fmla="*/ 0 w 6127266"/>
                    <a:gd name="connsiteY11" fmla="*/ 627198 h 950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27266" h="950400">
                      <a:moveTo>
                        <a:pt x="0" y="0"/>
                      </a:moveTo>
                      <a:lnTo>
                        <a:pt x="293267" y="0"/>
                      </a:lnTo>
                      <a:lnTo>
                        <a:pt x="322726" y="0"/>
                      </a:lnTo>
                      <a:lnTo>
                        <a:pt x="5804540" y="0"/>
                      </a:lnTo>
                      <a:lnTo>
                        <a:pt x="5859780" y="0"/>
                      </a:lnTo>
                      <a:lnTo>
                        <a:pt x="6127266" y="0"/>
                      </a:lnTo>
                      <a:lnTo>
                        <a:pt x="6127266" y="627198"/>
                      </a:lnTo>
                      <a:lnTo>
                        <a:pt x="5859780" y="627198"/>
                      </a:lnTo>
                      <a:lnTo>
                        <a:pt x="5859780" y="950400"/>
                      </a:lnTo>
                      <a:lnTo>
                        <a:pt x="293267" y="950400"/>
                      </a:lnTo>
                      <a:lnTo>
                        <a:pt x="293267" y="627198"/>
                      </a:lnTo>
                      <a:lnTo>
                        <a:pt x="0" y="627198"/>
                      </a:lnTo>
                      <a:close/>
                    </a:path>
                  </a:pathLst>
                </a:custGeom>
                <a:solidFill>
                  <a:srgbClr val="92041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1914700" y="3346961"/>
                  <a:ext cx="1723549" cy="70788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40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第三章</a:t>
                  </a:r>
                  <a:endParaRPr lang="zh-CN" altLang="en-US" sz="40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9" name="矩形 38"/>
              <p:cNvSpPr/>
              <p:nvPr/>
            </p:nvSpPr>
            <p:spPr>
              <a:xfrm>
                <a:off x="2958607" y="3247036"/>
                <a:ext cx="3437784" cy="222022"/>
              </a:xfrm>
              <a:prstGeom prst="rect">
                <a:avLst/>
              </a:pr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5716333" y="3242273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2720625" y="32422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 rot="904649">
            <a:off x="8786292" y="2489468"/>
            <a:ext cx="485471" cy="392623"/>
            <a:chOff x="9836982" y="1373977"/>
            <a:chExt cx="673532" cy="544717"/>
          </a:xfrm>
        </p:grpSpPr>
        <p:grpSp>
          <p:nvGrpSpPr>
            <p:cNvPr id="67" name="组合 66"/>
            <p:cNvGrpSpPr/>
            <p:nvPr/>
          </p:nvGrpSpPr>
          <p:grpSpPr>
            <a:xfrm rot="18900000" flipH="1">
              <a:off x="10126056" y="1672472"/>
              <a:ext cx="384458" cy="246222"/>
              <a:chOff x="-9324979" y="3470364"/>
              <a:chExt cx="1156449" cy="740636"/>
            </a:xfrm>
          </p:grpSpPr>
          <p:sp>
            <p:nvSpPr>
              <p:cNvPr id="72" name="任意多边形: 形状 71"/>
              <p:cNvSpPr/>
              <p:nvPr/>
            </p:nvSpPr>
            <p:spPr>
              <a:xfrm>
                <a:off x="-9324979" y="3470364"/>
                <a:ext cx="1155717" cy="740636"/>
              </a:xfrm>
              <a:custGeom>
                <a:avLst/>
                <a:gdLst>
                  <a:gd name="connsiteX0" fmla="*/ 1154740 w 1155716"/>
                  <a:gd name="connsiteY0" fmla="*/ 92946 h 740635"/>
                  <a:gd name="connsiteX1" fmla="*/ 6104 w 1155716"/>
                  <a:gd name="connsiteY1" fmla="*/ 6104 h 740635"/>
                  <a:gd name="connsiteX2" fmla="*/ 128919 w 1155716"/>
                  <a:gd name="connsiteY2" fmla="*/ 736729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5716" h="740635">
                    <a:moveTo>
                      <a:pt x="1154740" y="92946"/>
                    </a:moveTo>
                    <a:lnTo>
                      <a:pt x="6104" y="6104"/>
                    </a:lnTo>
                    <a:lnTo>
                      <a:pt x="128919" y="736729"/>
                    </a:lnTo>
                    <a:close/>
                  </a:path>
                </a:pathLst>
              </a:custGeom>
              <a:solidFill>
                <a:srgbClr val="2324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-9324979" y="3470364"/>
                <a:ext cx="203471" cy="740636"/>
              </a:xfrm>
              <a:custGeom>
                <a:avLst/>
                <a:gdLst>
                  <a:gd name="connsiteX0" fmla="*/ 128919 w 203471"/>
                  <a:gd name="connsiteY0" fmla="*/ 736729 h 740635"/>
                  <a:gd name="connsiteX1" fmla="*/ 200786 w 203471"/>
                  <a:gd name="connsiteY1" fmla="*/ 293487 h 740635"/>
                  <a:gd name="connsiteX2" fmla="*/ 6104 w 203471"/>
                  <a:gd name="connsiteY2" fmla="*/ 6104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3471" h="740635">
                    <a:moveTo>
                      <a:pt x="128919" y="736729"/>
                    </a:moveTo>
                    <a:lnTo>
                      <a:pt x="200786" y="293487"/>
                    </a:lnTo>
                    <a:lnTo>
                      <a:pt x="6104" y="6104"/>
                    </a:lnTo>
                    <a:close/>
                  </a:path>
                </a:pathLst>
              </a:custGeom>
              <a:solidFill>
                <a:srgbClr val="2C31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-9202164" y="3557205"/>
                <a:ext cx="1033634" cy="651108"/>
              </a:xfrm>
              <a:custGeom>
                <a:avLst/>
                <a:gdLst>
                  <a:gd name="connsiteX0" fmla="*/ 77970 w 1033634"/>
                  <a:gd name="connsiteY0" fmla="*/ 206646 h 651108"/>
                  <a:gd name="connsiteX1" fmla="*/ 6104 w 1033634"/>
                  <a:gd name="connsiteY1" fmla="*/ 649887 h 651108"/>
                  <a:gd name="connsiteX2" fmla="*/ 1031925 w 1033634"/>
                  <a:gd name="connsiteY2" fmla="*/ 6104 h 651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3634" h="651108">
                    <a:moveTo>
                      <a:pt x="77970" y="206646"/>
                    </a:moveTo>
                    <a:lnTo>
                      <a:pt x="6104" y="649887"/>
                    </a:lnTo>
                    <a:lnTo>
                      <a:pt x="1031925" y="6104"/>
                    </a:lnTo>
                    <a:close/>
                  </a:path>
                </a:pathLst>
              </a:custGeom>
              <a:solidFill>
                <a:srgbClr val="4E57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 rot="18900000" flipH="1">
              <a:off x="9836982" y="1373977"/>
              <a:ext cx="347628" cy="208458"/>
              <a:chOff x="-9249044" y="2077643"/>
              <a:chExt cx="1188272" cy="712557"/>
            </a:xfrm>
          </p:grpSpPr>
          <p:sp>
            <p:nvSpPr>
              <p:cNvPr id="69" name="任意多边形: 形状 68"/>
              <p:cNvSpPr/>
              <p:nvPr/>
            </p:nvSpPr>
            <p:spPr>
              <a:xfrm>
                <a:off x="-9249044" y="2077643"/>
                <a:ext cx="1188272" cy="708080"/>
              </a:xfrm>
              <a:custGeom>
                <a:avLst/>
                <a:gdLst>
                  <a:gd name="connsiteX0" fmla="*/ 1184528 w 1188272"/>
                  <a:gd name="connsiteY0" fmla="*/ 706534 h 708080"/>
                  <a:gd name="connsiteX1" fmla="*/ 313671 w 1188272"/>
                  <a:gd name="connsiteY1" fmla="*/ 6104 h 708080"/>
                  <a:gd name="connsiteX2" fmla="*/ 6104 w 1188272"/>
                  <a:gd name="connsiteY2" fmla="*/ 594543 h 70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708080">
                    <a:moveTo>
                      <a:pt x="1184528" y="706534"/>
                    </a:moveTo>
                    <a:lnTo>
                      <a:pt x="313671" y="6104"/>
                    </a:lnTo>
                    <a:lnTo>
                      <a:pt x="6104" y="594543"/>
                    </a:ln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-9249044" y="2077643"/>
                <a:ext cx="406943" cy="594136"/>
              </a:xfrm>
              <a:custGeom>
                <a:avLst/>
                <a:gdLst>
                  <a:gd name="connsiteX0" fmla="*/ 6104 w 406942"/>
                  <a:gd name="connsiteY0" fmla="*/ 594543 h 594136"/>
                  <a:gd name="connsiteX1" fmla="*/ 404582 w 406942"/>
                  <a:gd name="connsiteY1" fmla="*/ 417523 h 594136"/>
                  <a:gd name="connsiteX2" fmla="*/ 313671 w 406942"/>
                  <a:gd name="connsiteY2" fmla="*/ 6104 h 59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42" h="594136">
                    <a:moveTo>
                      <a:pt x="6104" y="594543"/>
                    </a:moveTo>
                    <a:lnTo>
                      <a:pt x="404582" y="417523"/>
                    </a:lnTo>
                    <a:lnTo>
                      <a:pt x="313671" y="6104"/>
                    </a:lnTo>
                    <a:close/>
                  </a:path>
                </a:pathLst>
              </a:custGeom>
              <a:solidFill>
                <a:srgbClr val="CE0D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-9249044" y="2489062"/>
                <a:ext cx="1188272" cy="301138"/>
              </a:xfrm>
              <a:custGeom>
                <a:avLst/>
                <a:gdLst>
                  <a:gd name="connsiteX0" fmla="*/ 404582 w 1188272"/>
                  <a:gd name="connsiteY0" fmla="*/ 6104 h 301137"/>
                  <a:gd name="connsiteX1" fmla="*/ 6104 w 1188272"/>
                  <a:gd name="connsiteY1" fmla="*/ 183124 h 301137"/>
                  <a:gd name="connsiteX2" fmla="*/ 1184528 w 1188272"/>
                  <a:gd name="connsiteY2" fmla="*/ 295115 h 30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301137">
                    <a:moveTo>
                      <a:pt x="404582" y="6104"/>
                    </a:moveTo>
                    <a:lnTo>
                      <a:pt x="6104" y="183124"/>
                    </a:lnTo>
                    <a:lnTo>
                      <a:pt x="1184528" y="295115"/>
                    </a:lnTo>
                    <a:close/>
                  </a:path>
                </a:pathLst>
              </a:custGeom>
              <a:solidFill>
                <a:srgbClr val="9204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 rot="904649" flipH="1" flipV="1">
            <a:off x="2983752" y="3915027"/>
            <a:ext cx="485471" cy="392623"/>
            <a:chOff x="9836982" y="1373977"/>
            <a:chExt cx="673532" cy="544717"/>
          </a:xfrm>
        </p:grpSpPr>
        <p:grpSp>
          <p:nvGrpSpPr>
            <p:cNvPr id="76" name="组合 75"/>
            <p:cNvGrpSpPr/>
            <p:nvPr/>
          </p:nvGrpSpPr>
          <p:grpSpPr>
            <a:xfrm rot="18900000" flipH="1">
              <a:off x="10126056" y="1672472"/>
              <a:ext cx="384458" cy="246222"/>
              <a:chOff x="-9324979" y="3470364"/>
              <a:chExt cx="1156449" cy="740636"/>
            </a:xfrm>
          </p:grpSpPr>
          <p:sp>
            <p:nvSpPr>
              <p:cNvPr id="81" name="任意多边形: 形状 80"/>
              <p:cNvSpPr/>
              <p:nvPr/>
            </p:nvSpPr>
            <p:spPr>
              <a:xfrm>
                <a:off x="-9324979" y="3470364"/>
                <a:ext cx="1155717" cy="740636"/>
              </a:xfrm>
              <a:custGeom>
                <a:avLst/>
                <a:gdLst>
                  <a:gd name="connsiteX0" fmla="*/ 1154740 w 1155716"/>
                  <a:gd name="connsiteY0" fmla="*/ 92946 h 740635"/>
                  <a:gd name="connsiteX1" fmla="*/ 6104 w 1155716"/>
                  <a:gd name="connsiteY1" fmla="*/ 6104 h 740635"/>
                  <a:gd name="connsiteX2" fmla="*/ 128919 w 1155716"/>
                  <a:gd name="connsiteY2" fmla="*/ 736729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5716" h="740635">
                    <a:moveTo>
                      <a:pt x="1154740" y="92946"/>
                    </a:moveTo>
                    <a:lnTo>
                      <a:pt x="6104" y="6104"/>
                    </a:lnTo>
                    <a:lnTo>
                      <a:pt x="128919" y="736729"/>
                    </a:lnTo>
                    <a:close/>
                  </a:path>
                </a:pathLst>
              </a:custGeom>
              <a:solidFill>
                <a:srgbClr val="2324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-9324979" y="3470364"/>
                <a:ext cx="203471" cy="740636"/>
              </a:xfrm>
              <a:custGeom>
                <a:avLst/>
                <a:gdLst>
                  <a:gd name="connsiteX0" fmla="*/ 128919 w 203471"/>
                  <a:gd name="connsiteY0" fmla="*/ 736729 h 740635"/>
                  <a:gd name="connsiteX1" fmla="*/ 200786 w 203471"/>
                  <a:gd name="connsiteY1" fmla="*/ 293487 h 740635"/>
                  <a:gd name="connsiteX2" fmla="*/ 6104 w 203471"/>
                  <a:gd name="connsiteY2" fmla="*/ 6104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3471" h="740635">
                    <a:moveTo>
                      <a:pt x="128919" y="736729"/>
                    </a:moveTo>
                    <a:lnTo>
                      <a:pt x="200786" y="293487"/>
                    </a:lnTo>
                    <a:lnTo>
                      <a:pt x="6104" y="6104"/>
                    </a:lnTo>
                    <a:close/>
                  </a:path>
                </a:pathLst>
              </a:custGeom>
              <a:solidFill>
                <a:srgbClr val="2C31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-9202164" y="3557205"/>
                <a:ext cx="1033634" cy="651108"/>
              </a:xfrm>
              <a:custGeom>
                <a:avLst/>
                <a:gdLst>
                  <a:gd name="connsiteX0" fmla="*/ 77970 w 1033634"/>
                  <a:gd name="connsiteY0" fmla="*/ 206646 h 651108"/>
                  <a:gd name="connsiteX1" fmla="*/ 6104 w 1033634"/>
                  <a:gd name="connsiteY1" fmla="*/ 649887 h 651108"/>
                  <a:gd name="connsiteX2" fmla="*/ 1031925 w 1033634"/>
                  <a:gd name="connsiteY2" fmla="*/ 6104 h 651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3634" h="651108">
                    <a:moveTo>
                      <a:pt x="77970" y="206646"/>
                    </a:moveTo>
                    <a:lnTo>
                      <a:pt x="6104" y="649887"/>
                    </a:lnTo>
                    <a:lnTo>
                      <a:pt x="1031925" y="6104"/>
                    </a:lnTo>
                    <a:close/>
                  </a:path>
                </a:pathLst>
              </a:custGeom>
              <a:solidFill>
                <a:srgbClr val="4E57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 rot="18900000" flipH="1">
              <a:off x="9836982" y="1373977"/>
              <a:ext cx="347628" cy="208458"/>
              <a:chOff x="-9249044" y="2077643"/>
              <a:chExt cx="1188272" cy="712557"/>
            </a:xfrm>
          </p:grpSpPr>
          <p:sp>
            <p:nvSpPr>
              <p:cNvPr id="78" name="任意多边形: 形状 77"/>
              <p:cNvSpPr/>
              <p:nvPr/>
            </p:nvSpPr>
            <p:spPr>
              <a:xfrm>
                <a:off x="-9249044" y="2077643"/>
                <a:ext cx="1188272" cy="708080"/>
              </a:xfrm>
              <a:custGeom>
                <a:avLst/>
                <a:gdLst>
                  <a:gd name="connsiteX0" fmla="*/ 1184528 w 1188272"/>
                  <a:gd name="connsiteY0" fmla="*/ 706534 h 708080"/>
                  <a:gd name="connsiteX1" fmla="*/ 313671 w 1188272"/>
                  <a:gd name="connsiteY1" fmla="*/ 6104 h 708080"/>
                  <a:gd name="connsiteX2" fmla="*/ 6104 w 1188272"/>
                  <a:gd name="connsiteY2" fmla="*/ 594543 h 70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708080">
                    <a:moveTo>
                      <a:pt x="1184528" y="706534"/>
                    </a:moveTo>
                    <a:lnTo>
                      <a:pt x="313671" y="6104"/>
                    </a:lnTo>
                    <a:lnTo>
                      <a:pt x="6104" y="594543"/>
                    </a:ln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-9249044" y="2077643"/>
                <a:ext cx="406943" cy="594136"/>
              </a:xfrm>
              <a:custGeom>
                <a:avLst/>
                <a:gdLst>
                  <a:gd name="connsiteX0" fmla="*/ 6104 w 406942"/>
                  <a:gd name="connsiteY0" fmla="*/ 594543 h 594136"/>
                  <a:gd name="connsiteX1" fmla="*/ 404582 w 406942"/>
                  <a:gd name="connsiteY1" fmla="*/ 417523 h 594136"/>
                  <a:gd name="connsiteX2" fmla="*/ 313671 w 406942"/>
                  <a:gd name="connsiteY2" fmla="*/ 6104 h 59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42" h="594136">
                    <a:moveTo>
                      <a:pt x="6104" y="594543"/>
                    </a:moveTo>
                    <a:lnTo>
                      <a:pt x="404582" y="417523"/>
                    </a:lnTo>
                    <a:lnTo>
                      <a:pt x="313671" y="6104"/>
                    </a:lnTo>
                    <a:close/>
                  </a:path>
                </a:pathLst>
              </a:custGeom>
              <a:solidFill>
                <a:srgbClr val="CE0D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-9249044" y="2489062"/>
                <a:ext cx="1188272" cy="301138"/>
              </a:xfrm>
              <a:custGeom>
                <a:avLst/>
                <a:gdLst>
                  <a:gd name="connsiteX0" fmla="*/ 404582 w 1188272"/>
                  <a:gd name="connsiteY0" fmla="*/ 6104 h 301137"/>
                  <a:gd name="connsiteX1" fmla="*/ 6104 w 1188272"/>
                  <a:gd name="connsiteY1" fmla="*/ 183124 h 301137"/>
                  <a:gd name="connsiteX2" fmla="*/ 1184528 w 1188272"/>
                  <a:gd name="connsiteY2" fmla="*/ 295115 h 30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301137">
                    <a:moveTo>
                      <a:pt x="404582" y="6104"/>
                    </a:moveTo>
                    <a:lnTo>
                      <a:pt x="6104" y="183124"/>
                    </a:lnTo>
                    <a:lnTo>
                      <a:pt x="1184528" y="295115"/>
                    </a:lnTo>
                    <a:close/>
                  </a:path>
                </a:pathLst>
              </a:custGeom>
              <a:solidFill>
                <a:srgbClr val="9204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84" name="文本框 83"/>
          <p:cNvSpPr txBox="1"/>
          <p:nvPr/>
        </p:nvSpPr>
        <p:spPr>
          <a:xfrm>
            <a:off x="4642386" y="433983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1E2836"/>
                </a:solidFill>
                <a:cs typeface="+mn-ea"/>
                <a:sym typeface="+mn-lt"/>
              </a:rPr>
              <a:t>核心工作指标</a:t>
            </a:r>
            <a:endParaRPr lang="zh-CN" altLang="en-US" sz="36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171295" y="4937894"/>
            <a:ext cx="20454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Core work indicators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724400" y="2674257"/>
            <a:ext cx="1509485" cy="1509485"/>
          </a:xfrm>
          <a:prstGeom prst="ellipse">
            <a:avLst/>
          </a:prstGeom>
          <a:solidFill>
            <a:srgbClr val="1E283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01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994399" y="2674257"/>
            <a:ext cx="1509485" cy="1509485"/>
          </a:xfrm>
          <a:prstGeom prst="ellipse">
            <a:avLst/>
          </a:prstGeom>
          <a:solidFill>
            <a:srgbClr val="E91B35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03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24400" y="3900714"/>
            <a:ext cx="1509485" cy="1509485"/>
          </a:xfrm>
          <a:prstGeom prst="ellipse">
            <a:avLst/>
          </a:prstGeom>
          <a:solidFill>
            <a:srgbClr val="E91B35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02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63478" y="249872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18043" y="2902231"/>
            <a:ext cx="2031325" cy="589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添加项目描述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请在此修改具体内容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34776" y="453051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389341" y="4934021"/>
            <a:ext cx="2031325" cy="589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添加项目描述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请在此修改具体内容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99481" y="249872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99481" y="2902231"/>
            <a:ext cx="2031325" cy="589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添加项目描述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请在此修改具体内容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99481" y="453051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999481" y="4934021"/>
            <a:ext cx="2031325" cy="589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添加项目描述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请在此修改具体内容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508499" y="805110"/>
            <a:ext cx="3175002" cy="1336926"/>
            <a:chOff x="1763787" y="816911"/>
            <a:chExt cx="3175002" cy="1336926"/>
          </a:xfrm>
        </p:grpSpPr>
        <p:sp>
          <p:nvSpPr>
            <p:cNvPr id="25" name="任意多边形: 形状 24"/>
            <p:cNvSpPr/>
            <p:nvPr/>
          </p:nvSpPr>
          <p:spPr>
            <a:xfrm>
              <a:off x="2585037" y="816911"/>
              <a:ext cx="1532503" cy="1336926"/>
            </a:xfrm>
            <a:custGeom>
              <a:avLst/>
              <a:gdLst>
                <a:gd name="connsiteX0" fmla="*/ 2140111 w 4272897"/>
                <a:gd name="connsiteY0" fmla="*/ 91562 h 3727594"/>
                <a:gd name="connsiteX1" fmla="*/ 91562 w 4272897"/>
                <a:gd name="connsiteY1" fmla="*/ 3639776 h 3727594"/>
                <a:gd name="connsiteX2" fmla="*/ 4188660 w 4272897"/>
                <a:gd name="connsiteY2" fmla="*/ 3639776 h 3727594"/>
                <a:gd name="connsiteX3" fmla="*/ 2140111 w 4272897"/>
                <a:gd name="connsiteY3" fmla="*/ 91562 h 3727594"/>
                <a:gd name="connsiteX4" fmla="*/ 91562 w 4272897"/>
                <a:gd name="connsiteY4" fmla="*/ 3639776 h 3727594"/>
                <a:gd name="connsiteX5" fmla="*/ 4188660 w 4272897"/>
                <a:gd name="connsiteY5" fmla="*/ 3639776 h 37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2897" h="3727594">
                  <a:moveTo>
                    <a:pt x="2140111" y="91562"/>
                  </a:moveTo>
                  <a:lnTo>
                    <a:pt x="91562" y="3639776"/>
                  </a:lnTo>
                  <a:lnTo>
                    <a:pt x="4188660" y="3639776"/>
                  </a:lnTo>
                  <a:lnTo>
                    <a:pt x="2140111" y="91562"/>
                  </a:lnTo>
                  <a:lnTo>
                    <a:pt x="91562" y="3639776"/>
                  </a:lnTo>
                  <a:lnTo>
                    <a:pt x="4188660" y="3639776"/>
                  </a:lnTo>
                  <a:close/>
                </a:path>
              </a:pathLst>
            </a:custGeom>
            <a:noFill/>
            <a:ln w="142875" cap="flat">
              <a:solidFill>
                <a:srgbClr val="D8D8D8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2503514" y="1728739"/>
              <a:ext cx="1695548" cy="2147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40" name="组合 39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43" name="矩形 42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矩形 43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1" name="任意多边形: 形状 40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10800000">
              <a:off x="2465962" y="973875"/>
              <a:ext cx="1770653" cy="177512"/>
              <a:chOff x="2352678" y="2959573"/>
              <a:chExt cx="6813263" cy="956397"/>
            </a:xfrm>
            <a:solidFill>
              <a:srgbClr val="2E3B4C"/>
            </a:solidFill>
          </p:grpSpPr>
          <p:grpSp>
            <p:nvGrpSpPr>
              <p:cNvPr id="34" name="组合 33"/>
              <p:cNvGrpSpPr/>
              <p:nvPr/>
            </p:nvGrpSpPr>
            <p:grpSpPr>
              <a:xfrm>
                <a:off x="2712720" y="2963581"/>
                <a:ext cx="6127266" cy="952389"/>
                <a:chOff x="2712720" y="2963581"/>
                <a:chExt cx="6127266" cy="952389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3005987" y="2965567"/>
                  <a:ext cx="5566514" cy="95040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" name="任意多边形: 形状 34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1763787" y="1138465"/>
              <a:ext cx="3175002" cy="701639"/>
              <a:chOff x="2419221" y="3291781"/>
              <a:chExt cx="4308770" cy="952189"/>
            </a:xfrm>
          </p:grpSpPr>
          <p:sp>
            <p:nvSpPr>
              <p:cNvPr id="30" name="任意多边形: 形状 29"/>
              <p:cNvSpPr/>
              <p:nvPr/>
            </p:nvSpPr>
            <p:spPr>
              <a:xfrm>
                <a:off x="2778902" y="3291782"/>
                <a:ext cx="3517927" cy="946800"/>
              </a:xfrm>
              <a:custGeom>
                <a:avLst/>
                <a:gdLst>
                  <a:gd name="connsiteX0" fmla="*/ 0 w 6127266"/>
                  <a:gd name="connsiteY0" fmla="*/ 0 h 950400"/>
                  <a:gd name="connsiteX1" fmla="*/ 293267 w 6127266"/>
                  <a:gd name="connsiteY1" fmla="*/ 0 h 950400"/>
                  <a:gd name="connsiteX2" fmla="*/ 322726 w 6127266"/>
                  <a:gd name="connsiteY2" fmla="*/ 0 h 950400"/>
                  <a:gd name="connsiteX3" fmla="*/ 5804540 w 6127266"/>
                  <a:gd name="connsiteY3" fmla="*/ 0 h 950400"/>
                  <a:gd name="connsiteX4" fmla="*/ 5859780 w 6127266"/>
                  <a:gd name="connsiteY4" fmla="*/ 0 h 950400"/>
                  <a:gd name="connsiteX5" fmla="*/ 6127266 w 6127266"/>
                  <a:gd name="connsiteY5" fmla="*/ 0 h 950400"/>
                  <a:gd name="connsiteX6" fmla="*/ 6127266 w 6127266"/>
                  <a:gd name="connsiteY6" fmla="*/ 627198 h 950400"/>
                  <a:gd name="connsiteX7" fmla="*/ 5859780 w 6127266"/>
                  <a:gd name="connsiteY7" fmla="*/ 627198 h 950400"/>
                  <a:gd name="connsiteX8" fmla="*/ 5859780 w 6127266"/>
                  <a:gd name="connsiteY8" fmla="*/ 950400 h 950400"/>
                  <a:gd name="connsiteX9" fmla="*/ 293267 w 6127266"/>
                  <a:gd name="connsiteY9" fmla="*/ 950400 h 950400"/>
                  <a:gd name="connsiteX10" fmla="*/ 293267 w 6127266"/>
                  <a:gd name="connsiteY10" fmla="*/ 627198 h 950400"/>
                  <a:gd name="connsiteX11" fmla="*/ 0 w 6127266"/>
                  <a:gd name="connsiteY11" fmla="*/ 627198 h 95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127266" h="950400">
                    <a:moveTo>
                      <a:pt x="0" y="0"/>
                    </a:moveTo>
                    <a:lnTo>
                      <a:pt x="293267" y="0"/>
                    </a:lnTo>
                    <a:lnTo>
                      <a:pt x="322726" y="0"/>
                    </a:lnTo>
                    <a:lnTo>
                      <a:pt x="5804540" y="0"/>
                    </a:lnTo>
                    <a:lnTo>
                      <a:pt x="5859780" y="0"/>
                    </a:lnTo>
                    <a:lnTo>
                      <a:pt x="6127266" y="0"/>
                    </a:lnTo>
                    <a:lnTo>
                      <a:pt x="6127266" y="627198"/>
                    </a:lnTo>
                    <a:lnTo>
                      <a:pt x="5859780" y="627198"/>
                    </a:lnTo>
                    <a:lnTo>
                      <a:pt x="5859780" y="950400"/>
                    </a:lnTo>
                    <a:lnTo>
                      <a:pt x="293267" y="950400"/>
                    </a:lnTo>
                    <a:lnTo>
                      <a:pt x="293267" y="627198"/>
                    </a:lnTo>
                    <a:lnTo>
                      <a:pt x="0" y="627198"/>
                    </a:lnTo>
                    <a:close/>
                  </a:path>
                </a:pathLst>
              </a:cu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456288" y="3291781"/>
                <a:ext cx="2994814" cy="222022"/>
              </a:xfrm>
              <a:prstGeom prst="rect">
                <a:avLst/>
              </a:pr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5809408" y="3291781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2419221" y="3291781"/>
                <a:ext cx="929784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2438218" y="119213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核心指标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椭圆 45"/>
          <p:cNvSpPr/>
          <p:nvPr/>
        </p:nvSpPr>
        <p:spPr>
          <a:xfrm>
            <a:off x="5994399" y="3893458"/>
            <a:ext cx="1509485" cy="1509485"/>
          </a:xfrm>
          <a:prstGeom prst="ellipse">
            <a:avLst/>
          </a:prstGeom>
          <a:solidFill>
            <a:srgbClr val="1E283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04</a:t>
            </a:r>
            <a:endParaRPr lang="zh-CN" altLang="en-US" sz="3600" dirty="0"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1866900" y="3989614"/>
            <a:ext cx="2413000" cy="0"/>
          </a:xfrm>
          <a:prstGeom prst="line">
            <a:avLst/>
          </a:prstGeom>
          <a:ln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8003569" y="3989614"/>
            <a:ext cx="2413000" cy="0"/>
          </a:xfrm>
          <a:prstGeom prst="line">
            <a:avLst/>
          </a:prstGeom>
          <a:ln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336018" y="509016"/>
            <a:ext cx="9791371" cy="9072255"/>
            <a:chOff x="4192041" y="341376"/>
            <a:chExt cx="9791371" cy="9072255"/>
          </a:xfrm>
        </p:grpSpPr>
        <p:grpSp>
          <p:nvGrpSpPr>
            <p:cNvPr id="43" name="组合 42"/>
            <p:cNvGrpSpPr/>
            <p:nvPr/>
          </p:nvGrpSpPr>
          <p:grpSpPr>
            <a:xfrm rot="728437">
              <a:off x="4192041" y="341376"/>
              <a:ext cx="8754440" cy="7031565"/>
              <a:chOff x="7547654" y="789811"/>
              <a:chExt cx="7620016" cy="6120396"/>
            </a:xfrm>
          </p:grpSpPr>
          <p:grpSp>
            <p:nvGrpSpPr>
              <p:cNvPr id="45" name="组合 44"/>
              <p:cNvGrpSpPr/>
              <p:nvPr/>
            </p:nvGrpSpPr>
            <p:grpSpPr>
              <a:xfrm rot="20894607">
                <a:off x="10613690" y="1560673"/>
                <a:ext cx="1797201" cy="3889618"/>
                <a:chOff x="4766911" y="993237"/>
                <a:chExt cx="2700745" cy="5641884"/>
              </a:xfrm>
            </p:grpSpPr>
            <p:sp>
              <p:nvSpPr>
                <p:cNvPr id="47" name="任意多边形 13"/>
                <p:cNvSpPr/>
                <p:nvPr/>
              </p:nvSpPr>
              <p:spPr>
                <a:xfrm>
                  <a:off x="4766911" y="993237"/>
                  <a:ext cx="2700745" cy="5641884"/>
                </a:xfrm>
                <a:custGeom>
                  <a:avLst/>
                  <a:gdLst>
                    <a:gd name="connsiteX0" fmla="*/ 113214 w 2700745"/>
                    <a:gd name="connsiteY0" fmla="*/ 0 h 5609953"/>
                    <a:gd name="connsiteX1" fmla="*/ 2577734 w 2700745"/>
                    <a:gd name="connsiteY1" fmla="*/ 0 h 5609953"/>
                    <a:gd name="connsiteX2" fmla="*/ 2690948 w 2700745"/>
                    <a:gd name="connsiteY2" fmla="*/ 113214 h 5609953"/>
                    <a:gd name="connsiteX3" fmla="*/ 2690948 w 2700745"/>
                    <a:gd name="connsiteY3" fmla="*/ 195943 h 5609953"/>
                    <a:gd name="connsiteX4" fmla="*/ 2700745 w 2700745"/>
                    <a:gd name="connsiteY4" fmla="*/ 195943 h 5609953"/>
                    <a:gd name="connsiteX5" fmla="*/ 2700745 w 2700745"/>
                    <a:gd name="connsiteY5" fmla="*/ 5043898 h 5609953"/>
                    <a:gd name="connsiteX6" fmla="*/ 2700745 w 2700745"/>
                    <a:gd name="connsiteY6" fmla="*/ 5394960 h 5609953"/>
                    <a:gd name="connsiteX7" fmla="*/ 2700745 w 2700745"/>
                    <a:gd name="connsiteY7" fmla="*/ 5496739 h 5609953"/>
                    <a:gd name="connsiteX8" fmla="*/ 2587531 w 2700745"/>
                    <a:gd name="connsiteY8" fmla="*/ 5609953 h 5609953"/>
                    <a:gd name="connsiteX9" fmla="*/ 123011 w 2700745"/>
                    <a:gd name="connsiteY9" fmla="*/ 5609953 h 5609953"/>
                    <a:gd name="connsiteX10" fmla="*/ 9797 w 2700745"/>
                    <a:gd name="connsiteY10" fmla="*/ 5496739 h 5609953"/>
                    <a:gd name="connsiteX11" fmla="*/ 9797 w 2700745"/>
                    <a:gd name="connsiteY11" fmla="*/ 5394960 h 5609953"/>
                    <a:gd name="connsiteX12" fmla="*/ 9797 w 2700745"/>
                    <a:gd name="connsiteY12" fmla="*/ 5043898 h 5609953"/>
                    <a:gd name="connsiteX13" fmla="*/ 9797 w 2700745"/>
                    <a:gd name="connsiteY13" fmla="*/ 611458 h 5609953"/>
                    <a:gd name="connsiteX14" fmla="*/ 8897 w 2700745"/>
                    <a:gd name="connsiteY14" fmla="*/ 610123 h 5609953"/>
                    <a:gd name="connsiteX15" fmla="*/ 0 w 2700745"/>
                    <a:gd name="connsiteY15" fmla="*/ 566055 h 5609953"/>
                    <a:gd name="connsiteX16" fmla="*/ 0 w 2700745"/>
                    <a:gd name="connsiteY16" fmla="*/ 113214 h 5609953"/>
                    <a:gd name="connsiteX17" fmla="*/ 113214 w 2700745"/>
                    <a:gd name="connsiteY17" fmla="*/ 0 h 560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700745" h="5609953">
                      <a:moveTo>
                        <a:pt x="113214" y="0"/>
                      </a:moveTo>
                      <a:lnTo>
                        <a:pt x="2577734" y="0"/>
                      </a:lnTo>
                      <a:cubicBezTo>
                        <a:pt x="2640260" y="0"/>
                        <a:pt x="2690948" y="50688"/>
                        <a:pt x="2690948" y="113214"/>
                      </a:cubicBezTo>
                      <a:lnTo>
                        <a:pt x="2690948" y="195943"/>
                      </a:lnTo>
                      <a:lnTo>
                        <a:pt x="2700745" y="195943"/>
                      </a:lnTo>
                      <a:lnTo>
                        <a:pt x="2700745" y="5043898"/>
                      </a:lnTo>
                      <a:lnTo>
                        <a:pt x="2700745" y="5394960"/>
                      </a:lnTo>
                      <a:lnTo>
                        <a:pt x="2700745" y="5496739"/>
                      </a:lnTo>
                      <a:cubicBezTo>
                        <a:pt x="2700745" y="5559265"/>
                        <a:pt x="2650057" y="5609953"/>
                        <a:pt x="2587531" y="5609953"/>
                      </a:cubicBezTo>
                      <a:lnTo>
                        <a:pt x="123011" y="5609953"/>
                      </a:lnTo>
                      <a:cubicBezTo>
                        <a:pt x="60485" y="5609953"/>
                        <a:pt x="9797" y="5559265"/>
                        <a:pt x="9797" y="5496739"/>
                      </a:cubicBezTo>
                      <a:lnTo>
                        <a:pt x="9797" y="5394960"/>
                      </a:lnTo>
                      <a:lnTo>
                        <a:pt x="9797" y="5043898"/>
                      </a:lnTo>
                      <a:lnTo>
                        <a:pt x="9797" y="611458"/>
                      </a:lnTo>
                      <a:lnTo>
                        <a:pt x="8897" y="610123"/>
                      </a:lnTo>
                      <a:cubicBezTo>
                        <a:pt x="3168" y="596578"/>
                        <a:pt x="0" y="581687"/>
                        <a:pt x="0" y="566055"/>
                      </a:cubicBezTo>
                      <a:lnTo>
                        <a:pt x="0" y="113214"/>
                      </a:lnTo>
                      <a:cubicBezTo>
                        <a:pt x="0" y="50688"/>
                        <a:pt x="50688" y="0"/>
                        <a:pt x="113214" y="0"/>
                      </a:cubicBezTo>
                      <a:close/>
                    </a:path>
                  </a:pathLst>
                </a:custGeom>
                <a:blipFill>
                  <a:blip r:embed="rId1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任意多边形 14"/>
                <p:cNvSpPr/>
                <p:nvPr/>
              </p:nvSpPr>
              <p:spPr>
                <a:xfrm>
                  <a:off x="4766911" y="993237"/>
                  <a:ext cx="2700745" cy="5641884"/>
                </a:xfrm>
                <a:custGeom>
                  <a:avLst/>
                  <a:gdLst>
                    <a:gd name="connsiteX0" fmla="*/ 113214 w 2700745"/>
                    <a:gd name="connsiteY0" fmla="*/ 0 h 5609953"/>
                    <a:gd name="connsiteX1" fmla="*/ 2577734 w 2700745"/>
                    <a:gd name="connsiteY1" fmla="*/ 0 h 5609953"/>
                    <a:gd name="connsiteX2" fmla="*/ 2690948 w 2700745"/>
                    <a:gd name="connsiteY2" fmla="*/ 113214 h 5609953"/>
                    <a:gd name="connsiteX3" fmla="*/ 2690948 w 2700745"/>
                    <a:gd name="connsiteY3" fmla="*/ 195943 h 5609953"/>
                    <a:gd name="connsiteX4" fmla="*/ 2700745 w 2700745"/>
                    <a:gd name="connsiteY4" fmla="*/ 195943 h 5609953"/>
                    <a:gd name="connsiteX5" fmla="*/ 2700745 w 2700745"/>
                    <a:gd name="connsiteY5" fmla="*/ 5043898 h 5609953"/>
                    <a:gd name="connsiteX6" fmla="*/ 2700745 w 2700745"/>
                    <a:gd name="connsiteY6" fmla="*/ 5394960 h 5609953"/>
                    <a:gd name="connsiteX7" fmla="*/ 2700745 w 2700745"/>
                    <a:gd name="connsiteY7" fmla="*/ 5496739 h 5609953"/>
                    <a:gd name="connsiteX8" fmla="*/ 2587531 w 2700745"/>
                    <a:gd name="connsiteY8" fmla="*/ 5609953 h 5609953"/>
                    <a:gd name="connsiteX9" fmla="*/ 123011 w 2700745"/>
                    <a:gd name="connsiteY9" fmla="*/ 5609953 h 5609953"/>
                    <a:gd name="connsiteX10" fmla="*/ 9797 w 2700745"/>
                    <a:gd name="connsiteY10" fmla="*/ 5496739 h 5609953"/>
                    <a:gd name="connsiteX11" fmla="*/ 9797 w 2700745"/>
                    <a:gd name="connsiteY11" fmla="*/ 5394960 h 5609953"/>
                    <a:gd name="connsiteX12" fmla="*/ 9797 w 2700745"/>
                    <a:gd name="connsiteY12" fmla="*/ 5043898 h 5609953"/>
                    <a:gd name="connsiteX13" fmla="*/ 9797 w 2700745"/>
                    <a:gd name="connsiteY13" fmla="*/ 611458 h 5609953"/>
                    <a:gd name="connsiteX14" fmla="*/ 8897 w 2700745"/>
                    <a:gd name="connsiteY14" fmla="*/ 610123 h 5609953"/>
                    <a:gd name="connsiteX15" fmla="*/ 0 w 2700745"/>
                    <a:gd name="connsiteY15" fmla="*/ 566055 h 5609953"/>
                    <a:gd name="connsiteX16" fmla="*/ 0 w 2700745"/>
                    <a:gd name="connsiteY16" fmla="*/ 113214 h 5609953"/>
                    <a:gd name="connsiteX17" fmla="*/ 113214 w 2700745"/>
                    <a:gd name="connsiteY17" fmla="*/ 0 h 560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700745" h="5609953">
                      <a:moveTo>
                        <a:pt x="113214" y="0"/>
                      </a:moveTo>
                      <a:lnTo>
                        <a:pt x="2577734" y="0"/>
                      </a:lnTo>
                      <a:cubicBezTo>
                        <a:pt x="2640260" y="0"/>
                        <a:pt x="2690948" y="50688"/>
                        <a:pt x="2690948" y="113214"/>
                      </a:cubicBezTo>
                      <a:lnTo>
                        <a:pt x="2690948" y="195943"/>
                      </a:lnTo>
                      <a:lnTo>
                        <a:pt x="2700745" y="195943"/>
                      </a:lnTo>
                      <a:lnTo>
                        <a:pt x="2700745" y="5043898"/>
                      </a:lnTo>
                      <a:lnTo>
                        <a:pt x="2700745" y="5394960"/>
                      </a:lnTo>
                      <a:lnTo>
                        <a:pt x="2700745" y="5496739"/>
                      </a:lnTo>
                      <a:cubicBezTo>
                        <a:pt x="2700745" y="5559265"/>
                        <a:pt x="2650057" y="5609953"/>
                        <a:pt x="2587531" y="5609953"/>
                      </a:cubicBezTo>
                      <a:lnTo>
                        <a:pt x="123011" y="5609953"/>
                      </a:lnTo>
                      <a:cubicBezTo>
                        <a:pt x="60485" y="5609953"/>
                        <a:pt x="9797" y="5559265"/>
                        <a:pt x="9797" y="5496739"/>
                      </a:cubicBezTo>
                      <a:lnTo>
                        <a:pt x="9797" y="5394960"/>
                      </a:lnTo>
                      <a:lnTo>
                        <a:pt x="9797" y="5043898"/>
                      </a:lnTo>
                      <a:lnTo>
                        <a:pt x="9797" y="611458"/>
                      </a:lnTo>
                      <a:lnTo>
                        <a:pt x="8897" y="610123"/>
                      </a:lnTo>
                      <a:cubicBezTo>
                        <a:pt x="3168" y="596578"/>
                        <a:pt x="0" y="581687"/>
                        <a:pt x="0" y="566055"/>
                      </a:cubicBezTo>
                      <a:lnTo>
                        <a:pt x="0" y="113214"/>
                      </a:lnTo>
                      <a:cubicBezTo>
                        <a:pt x="0" y="50688"/>
                        <a:pt x="50688" y="0"/>
                        <a:pt x="113214" y="0"/>
                      </a:cubicBezTo>
                      <a:close/>
                    </a:path>
                  </a:pathLst>
                </a:custGeom>
                <a:solidFill>
                  <a:schemeClr val="tx1">
                    <a:alpha val="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43126" flipH="1">
                <a:off x="7547654" y="789811"/>
                <a:ext cx="7620016" cy="6120396"/>
              </a:xfrm>
              <a:prstGeom prst="rect">
                <a:avLst/>
              </a:prstGeom>
            </p:spPr>
          </p:pic>
        </p:grpSp>
        <p:sp>
          <p:nvSpPr>
            <p:cNvPr id="44" name="矩形 43"/>
            <p:cNvSpPr/>
            <p:nvPr/>
          </p:nvSpPr>
          <p:spPr>
            <a:xfrm>
              <a:off x="4417381" y="6705600"/>
              <a:ext cx="9566031" cy="2708031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61585" y="3601162"/>
            <a:ext cx="2629016" cy="135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920531" y="1362468"/>
            <a:ext cx="714694" cy="714694"/>
          </a:xfrm>
          <a:prstGeom prst="ellipse">
            <a:avLst/>
          </a:prstGeom>
          <a:solidFill>
            <a:srgbClr val="E9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8408" y="134374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80132" y="1744310"/>
            <a:ext cx="2600437" cy="594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请您在此修改您的内容，或将内容复制到此段落中。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arrow-pointing-left-circular-button_20407"/>
          <p:cNvSpPr>
            <a:spLocks noChangeAspect="1"/>
          </p:cNvSpPr>
          <p:nvPr/>
        </p:nvSpPr>
        <p:spPr bwMode="auto">
          <a:xfrm>
            <a:off x="8075316" y="1517511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920531" y="2886468"/>
            <a:ext cx="714694" cy="714694"/>
          </a:xfrm>
          <a:prstGeom prst="ellipse">
            <a:avLst/>
          </a:prstGeom>
          <a:solidFill>
            <a:srgbClr val="1E2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768408" y="286774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780132" y="3268310"/>
            <a:ext cx="2600437" cy="594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请您在此修改您的内容，或将内容复制到此段落中。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arrow-pointing-left-circular-button_20407"/>
          <p:cNvSpPr>
            <a:spLocks noChangeAspect="1"/>
          </p:cNvSpPr>
          <p:nvPr/>
        </p:nvSpPr>
        <p:spPr bwMode="auto">
          <a:xfrm>
            <a:off x="8075316" y="3041511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920531" y="4566068"/>
            <a:ext cx="714694" cy="714694"/>
          </a:xfrm>
          <a:prstGeom prst="ellipse">
            <a:avLst/>
          </a:prstGeom>
          <a:solidFill>
            <a:srgbClr val="E9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768408" y="454734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80132" y="4947910"/>
            <a:ext cx="2600437" cy="594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请您在此修改您的内容，或将内容复制到此段落中。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arrow-pointing-left-circular-button_20407"/>
          <p:cNvSpPr>
            <a:spLocks noChangeAspect="1"/>
          </p:cNvSpPr>
          <p:nvPr/>
        </p:nvSpPr>
        <p:spPr bwMode="auto">
          <a:xfrm>
            <a:off x="8075316" y="4721111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45224" y="1969806"/>
            <a:ext cx="3175002" cy="1336926"/>
            <a:chOff x="1763787" y="816911"/>
            <a:chExt cx="3175002" cy="1336926"/>
          </a:xfrm>
        </p:grpSpPr>
        <p:sp>
          <p:nvSpPr>
            <p:cNvPr id="28" name="任意多边形: 形状 27"/>
            <p:cNvSpPr/>
            <p:nvPr/>
          </p:nvSpPr>
          <p:spPr>
            <a:xfrm>
              <a:off x="2585037" y="816911"/>
              <a:ext cx="1532503" cy="1336926"/>
            </a:xfrm>
            <a:custGeom>
              <a:avLst/>
              <a:gdLst>
                <a:gd name="connsiteX0" fmla="*/ 2140111 w 4272897"/>
                <a:gd name="connsiteY0" fmla="*/ 91562 h 3727594"/>
                <a:gd name="connsiteX1" fmla="*/ 91562 w 4272897"/>
                <a:gd name="connsiteY1" fmla="*/ 3639776 h 3727594"/>
                <a:gd name="connsiteX2" fmla="*/ 4188660 w 4272897"/>
                <a:gd name="connsiteY2" fmla="*/ 3639776 h 3727594"/>
                <a:gd name="connsiteX3" fmla="*/ 2140111 w 4272897"/>
                <a:gd name="connsiteY3" fmla="*/ 91562 h 3727594"/>
                <a:gd name="connsiteX4" fmla="*/ 91562 w 4272897"/>
                <a:gd name="connsiteY4" fmla="*/ 3639776 h 3727594"/>
                <a:gd name="connsiteX5" fmla="*/ 4188660 w 4272897"/>
                <a:gd name="connsiteY5" fmla="*/ 3639776 h 37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2897" h="3727594">
                  <a:moveTo>
                    <a:pt x="2140111" y="91562"/>
                  </a:moveTo>
                  <a:lnTo>
                    <a:pt x="91562" y="3639776"/>
                  </a:lnTo>
                  <a:lnTo>
                    <a:pt x="4188660" y="3639776"/>
                  </a:lnTo>
                  <a:lnTo>
                    <a:pt x="2140111" y="91562"/>
                  </a:lnTo>
                  <a:lnTo>
                    <a:pt x="91562" y="3639776"/>
                  </a:lnTo>
                  <a:lnTo>
                    <a:pt x="4188660" y="3639776"/>
                  </a:lnTo>
                  <a:close/>
                </a:path>
              </a:pathLst>
            </a:custGeom>
            <a:noFill/>
            <a:ln w="142875" cap="flat">
              <a:solidFill>
                <a:srgbClr val="D8D8D8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2503514" y="1728739"/>
              <a:ext cx="1695548" cy="2147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51" name="组合 50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54" name="矩形 53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矩形 55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任意多边形: 形状 51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rot="10800000">
              <a:off x="2465962" y="973875"/>
              <a:ext cx="1770653" cy="177512"/>
              <a:chOff x="2352678" y="2959573"/>
              <a:chExt cx="6813263" cy="956397"/>
            </a:xfrm>
            <a:solidFill>
              <a:srgbClr val="2E3B4C"/>
            </a:solidFill>
          </p:grpSpPr>
          <p:grpSp>
            <p:nvGrpSpPr>
              <p:cNvPr id="37" name="组合 36"/>
              <p:cNvGrpSpPr/>
              <p:nvPr/>
            </p:nvGrpSpPr>
            <p:grpSpPr>
              <a:xfrm>
                <a:off x="2712720" y="2963581"/>
                <a:ext cx="6127266" cy="952389"/>
                <a:chOff x="2712720" y="2963581"/>
                <a:chExt cx="6127266" cy="952389"/>
              </a:xfrm>
              <a:grpFill/>
            </p:grpSpPr>
            <p:sp>
              <p:nvSpPr>
                <p:cNvPr id="40" name="矩形 39"/>
                <p:cNvSpPr/>
                <p:nvPr/>
              </p:nvSpPr>
              <p:spPr>
                <a:xfrm>
                  <a:off x="3005987" y="2965567"/>
                  <a:ext cx="5566514" cy="95040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矩形 48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矩形 49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8" name="任意多边形: 形状 37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1763787" y="1138465"/>
              <a:ext cx="3175002" cy="701639"/>
              <a:chOff x="2419221" y="3291781"/>
              <a:chExt cx="4308770" cy="952189"/>
            </a:xfrm>
          </p:grpSpPr>
          <p:sp>
            <p:nvSpPr>
              <p:cNvPr id="33" name="任意多边形: 形状 32"/>
              <p:cNvSpPr/>
              <p:nvPr/>
            </p:nvSpPr>
            <p:spPr>
              <a:xfrm>
                <a:off x="2778902" y="3291782"/>
                <a:ext cx="3517927" cy="946800"/>
              </a:xfrm>
              <a:custGeom>
                <a:avLst/>
                <a:gdLst>
                  <a:gd name="connsiteX0" fmla="*/ 0 w 6127266"/>
                  <a:gd name="connsiteY0" fmla="*/ 0 h 950400"/>
                  <a:gd name="connsiteX1" fmla="*/ 293267 w 6127266"/>
                  <a:gd name="connsiteY1" fmla="*/ 0 h 950400"/>
                  <a:gd name="connsiteX2" fmla="*/ 322726 w 6127266"/>
                  <a:gd name="connsiteY2" fmla="*/ 0 h 950400"/>
                  <a:gd name="connsiteX3" fmla="*/ 5804540 w 6127266"/>
                  <a:gd name="connsiteY3" fmla="*/ 0 h 950400"/>
                  <a:gd name="connsiteX4" fmla="*/ 5859780 w 6127266"/>
                  <a:gd name="connsiteY4" fmla="*/ 0 h 950400"/>
                  <a:gd name="connsiteX5" fmla="*/ 6127266 w 6127266"/>
                  <a:gd name="connsiteY5" fmla="*/ 0 h 950400"/>
                  <a:gd name="connsiteX6" fmla="*/ 6127266 w 6127266"/>
                  <a:gd name="connsiteY6" fmla="*/ 627198 h 950400"/>
                  <a:gd name="connsiteX7" fmla="*/ 5859780 w 6127266"/>
                  <a:gd name="connsiteY7" fmla="*/ 627198 h 950400"/>
                  <a:gd name="connsiteX8" fmla="*/ 5859780 w 6127266"/>
                  <a:gd name="connsiteY8" fmla="*/ 950400 h 950400"/>
                  <a:gd name="connsiteX9" fmla="*/ 293267 w 6127266"/>
                  <a:gd name="connsiteY9" fmla="*/ 950400 h 950400"/>
                  <a:gd name="connsiteX10" fmla="*/ 293267 w 6127266"/>
                  <a:gd name="connsiteY10" fmla="*/ 627198 h 950400"/>
                  <a:gd name="connsiteX11" fmla="*/ 0 w 6127266"/>
                  <a:gd name="connsiteY11" fmla="*/ 627198 h 95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127266" h="950400">
                    <a:moveTo>
                      <a:pt x="0" y="0"/>
                    </a:moveTo>
                    <a:lnTo>
                      <a:pt x="293267" y="0"/>
                    </a:lnTo>
                    <a:lnTo>
                      <a:pt x="322726" y="0"/>
                    </a:lnTo>
                    <a:lnTo>
                      <a:pt x="5804540" y="0"/>
                    </a:lnTo>
                    <a:lnTo>
                      <a:pt x="5859780" y="0"/>
                    </a:lnTo>
                    <a:lnTo>
                      <a:pt x="6127266" y="0"/>
                    </a:lnTo>
                    <a:lnTo>
                      <a:pt x="6127266" y="627198"/>
                    </a:lnTo>
                    <a:lnTo>
                      <a:pt x="5859780" y="627198"/>
                    </a:lnTo>
                    <a:lnTo>
                      <a:pt x="5859780" y="950400"/>
                    </a:lnTo>
                    <a:lnTo>
                      <a:pt x="293267" y="950400"/>
                    </a:lnTo>
                    <a:lnTo>
                      <a:pt x="293267" y="627198"/>
                    </a:lnTo>
                    <a:lnTo>
                      <a:pt x="0" y="627198"/>
                    </a:lnTo>
                    <a:close/>
                  </a:path>
                </a:pathLst>
              </a:cu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3456288" y="3291781"/>
                <a:ext cx="2994814" cy="222022"/>
              </a:xfrm>
              <a:prstGeom prst="rect">
                <a:avLst/>
              </a:pr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5809408" y="3291781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2419221" y="3291781"/>
                <a:ext cx="929784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2438218" y="119213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核心指标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/>
        </p:nvGraphicFramePr>
        <p:xfrm>
          <a:off x="5590975" y="1899344"/>
          <a:ext cx="5593442" cy="3941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113086" y="2823706"/>
            <a:ext cx="395240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226672" y="3766717"/>
            <a:ext cx="714694" cy="714694"/>
          </a:xfrm>
          <a:prstGeom prst="ellipse">
            <a:avLst/>
          </a:prstGeom>
          <a:solidFill>
            <a:srgbClr val="1E2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74549" y="379605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086272" y="4125058"/>
            <a:ext cx="4200231" cy="33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项目描述，请在此修改您的内容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arrow-pointing-left-circular-button_20407"/>
          <p:cNvSpPr>
            <a:spLocks noChangeAspect="1"/>
          </p:cNvSpPr>
          <p:nvPr/>
        </p:nvSpPr>
        <p:spPr bwMode="auto">
          <a:xfrm>
            <a:off x="1381457" y="3924601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226672" y="4710745"/>
            <a:ext cx="714694" cy="714694"/>
          </a:xfrm>
          <a:prstGeom prst="ellipse">
            <a:avLst/>
          </a:prstGeom>
          <a:solidFill>
            <a:srgbClr val="E9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074549" y="474008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86272" y="5069086"/>
            <a:ext cx="4200231" cy="33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项目描述，请在此修改您的内容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arrow-pointing-left-circular-button_20407"/>
          <p:cNvSpPr>
            <a:spLocks noChangeAspect="1"/>
          </p:cNvSpPr>
          <p:nvPr/>
        </p:nvSpPr>
        <p:spPr bwMode="auto">
          <a:xfrm>
            <a:off x="1381457" y="4868629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45918" y="1234381"/>
            <a:ext cx="3175002" cy="1336926"/>
            <a:chOff x="1763787" y="816911"/>
            <a:chExt cx="3175002" cy="1336926"/>
          </a:xfrm>
        </p:grpSpPr>
        <p:sp>
          <p:nvSpPr>
            <p:cNvPr id="14" name="任意多边形: 形状 13"/>
            <p:cNvSpPr/>
            <p:nvPr/>
          </p:nvSpPr>
          <p:spPr>
            <a:xfrm>
              <a:off x="2585037" y="816911"/>
              <a:ext cx="1532503" cy="1336926"/>
            </a:xfrm>
            <a:custGeom>
              <a:avLst/>
              <a:gdLst>
                <a:gd name="connsiteX0" fmla="*/ 2140111 w 4272897"/>
                <a:gd name="connsiteY0" fmla="*/ 91562 h 3727594"/>
                <a:gd name="connsiteX1" fmla="*/ 91562 w 4272897"/>
                <a:gd name="connsiteY1" fmla="*/ 3639776 h 3727594"/>
                <a:gd name="connsiteX2" fmla="*/ 4188660 w 4272897"/>
                <a:gd name="connsiteY2" fmla="*/ 3639776 h 3727594"/>
                <a:gd name="connsiteX3" fmla="*/ 2140111 w 4272897"/>
                <a:gd name="connsiteY3" fmla="*/ 91562 h 3727594"/>
                <a:gd name="connsiteX4" fmla="*/ 91562 w 4272897"/>
                <a:gd name="connsiteY4" fmla="*/ 3639776 h 3727594"/>
                <a:gd name="connsiteX5" fmla="*/ 4188660 w 4272897"/>
                <a:gd name="connsiteY5" fmla="*/ 3639776 h 37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2897" h="3727594">
                  <a:moveTo>
                    <a:pt x="2140111" y="91562"/>
                  </a:moveTo>
                  <a:lnTo>
                    <a:pt x="91562" y="3639776"/>
                  </a:lnTo>
                  <a:lnTo>
                    <a:pt x="4188660" y="3639776"/>
                  </a:lnTo>
                  <a:lnTo>
                    <a:pt x="2140111" y="91562"/>
                  </a:lnTo>
                  <a:lnTo>
                    <a:pt x="91562" y="3639776"/>
                  </a:lnTo>
                  <a:lnTo>
                    <a:pt x="4188660" y="3639776"/>
                  </a:lnTo>
                  <a:close/>
                </a:path>
              </a:pathLst>
            </a:custGeom>
            <a:noFill/>
            <a:ln w="142875" cap="flat">
              <a:solidFill>
                <a:srgbClr val="D8D8D8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503514" y="1728739"/>
              <a:ext cx="1695548" cy="2147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37" name="组合 36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40" name="矩形 39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矩形 40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矩形 41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8" name="任意多边形: 形状 37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 rot="10800000">
              <a:off x="2465962" y="973875"/>
              <a:ext cx="1770653" cy="177512"/>
              <a:chOff x="2352678" y="2959573"/>
              <a:chExt cx="6813263" cy="956397"/>
            </a:xfrm>
            <a:solidFill>
              <a:srgbClr val="2E3B4C"/>
            </a:solidFill>
          </p:grpSpPr>
          <p:grpSp>
            <p:nvGrpSpPr>
              <p:cNvPr id="31" name="组合 30"/>
              <p:cNvGrpSpPr/>
              <p:nvPr/>
            </p:nvGrpSpPr>
            <p:grpSpPr>
              <a:xfrm>
                <a:off x="2712720" y="2963581"/>
                <a:ext cx="6127266" cy="952389"/>
                <a:chOff x="2712720" y="2963581"/>
                <a:chExt cx="6127266" cy="952389"/>
              </a:xfrm>
              <a:grpFill/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3005987" y="2965567"/>
                  <a:ext cx="5566514" cy="95040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矩形 35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" name="任意多边形: 形状 31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3787" y="1138465"/>
              <a:ext cx="3175002" cy="701639"/>
              <a:chOff x="2419221" y="3291781"/>
              <a:chExt cx="4308770" cy="952189"/>
            </a:xfrm>
          </p:grpSpPr>
          <p:sp>
            <p:nvSpPr>
              <p:cNvPr id="24" name="任意多边形: 形状 23"/>
              <p:cNvSpPr/>
              <p:nvPr/>
            </p:nvSpPr>
            <p:spPr>
              <a:xfrm>
                <a:off x="2778902" y="3291782"/>
                <a:ext cx="3517927" cy="946800"/>
              </a:xfrm>
              <a:custGeom>
                <a:avLst/>
                <a:gdLst>
                  <a:gd name="connsiteX0" fmla="*/ 0 w 6127266"/>
                  <a:gd name="connsiteY0" fmla="*/ 0 h 950400"/>
                  <a:gd name="connsiteX1" fmla="*/ 293267 w 6127266"/>
                  <a:gd name="connsiteY1" fmla="*/ 0 h 950400"/>
                  <a:gd name="connsiteX2" fmla="*/ 322726 w 6127266"/>
                  <a:gd name="connsiteY2" fmla="*/ 0 h 950400"/>
                  <a:gd name="connsiteX3" fmla="*/ 5804540 w 6127266"/>
                  <a:gd name="connsiteY3" fmla="*/ 0 h 950400"/>
                  <a:gd name="connsiteX4" fmla="*/ 5859780 w 6127266"/>
                  <a:gd name="connsiteY4" fmla="*/ 0 h 950400"/>
                  <a:gd name="connsiteX5" fmla="*/ 6127266 w 6127266"/>
                  <a:gd name="connsiteY5" fmla="*/ 0 h 950400"/>
                  <a:gd name="connsiteX6" fmla="*/ 6127266 w 6127266"/>
                  <a:gd name="connsiteY6" fmla="*/ 627198 h 950400"/>
                  <a:gd name="connsiteX7" fmla="*/ 5859780 w 6127266"/>
                  <a:gd name="connsiteY7" fmla="*/ 627198 h 950400"/>
                  <a:gd name="connsiteX8" fmla="*/ 5859780 w 6127266"/>
                  <a:gd name="connsiteY8" fmla="*/ 950400 h 950400"/>
                  <a:gd name="connsiteX9" fmla="*/ 293267 w 6127266"/>
                  <a:gd name="connsiteY9" fmla="*/ 950400 h 950400"/>
                  <a:gd name="connsiteX10" fmla="*/ 293267 w 6127266"/>
                  <a:gd name="connsiteY10" fmla="*/ 627198 h 950400"/>
                  <a:gd name="connsiteX11" fmla="*/ 0 w 6127266"/>
                  <a:gd name="connsiteY11" fmla="*/ 627198 h 95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127266" h="950400">
                    <a:moveTo>
                      <a:pt x="0" y="0"/>
                    </a:moveTo>
                    <a:lnTo>
                      <a:pt x="293267" y="0"/>
                    </a:lnTo>
                    <a:lnTo>
                      <a:pt x="322726" y="0"/>
                    </a:lnTo>
                    <a:lnTo>
                      <a:pt x="5804540" y="0"/>
                    </a:lnTo>
                    <a:lnTo>
                      <a:pt x="5859780" y="0"/>
                    </a:lnTo>
                    <a:lnTo>
                      <a:pt x="6127266" y="0"/>
                    </a:lnTo>
                    <a:lnTo>
                      <a:pt x="6127266" y="627198"/>
                    </a:lnTo>
                    <a:lnTo>
                      <a:pt x="5859780" y="627198"/>
                    </a:lnTo>
                    <a:lnTo>
                      <a:pt x="5859780" y="950400"/>
                    </a:lnTo>
                    <a:lnTo>
                      <a:pt x="293267" y="950400"/>
                    </a:lnTo>
                    <a:lnTo>
                      <a:pt x="293267" y="627198"/>
                    </a:lnTo>
                    <a:lnTo>
                      <a:pt x="0" y="627198"/>
                    </a:lnTo>
                    <a:close/>
                  </a:path>
                </a:pathLst>
              </a:cu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3456288" y="3291781"/>
                <a:ext cx="2994814" cy="222022"/>
              </a:xfrm>
              <a:prstGeom prst="rect">
                <a:avLst/>
              </a:pr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5809408" y="3291781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2419221" y="3291781"/>
                <a:ext cx="929784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2438218" y="119213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核心指标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162568" y="1777091"/>
            <a:ext cx="3914291" cy="2334247"/>
            <a:chOff x="2749201" y="2259871"/>
            <a:chExt cx="3914291" cy="2334247"/>
          </a:xfrm>
        </p:grpSpPr>
        <p:grpSp>
          <p:nvGrpSpPr>
            <p:cNvPr id="32" name="组合 31"/>
            <p:cNvGrpSpPr/>
            <p:nvPr/>
          </p:nvGrpSpPr>
          <p:grpSpPr>
            <a:xfrm>
              <a:off x="3797006" y="4022405"/>
              <a:ext cx="1771252" cy="2914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33" name="组合 32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任意多边形: 形状 33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" name="任意多边形: 形状 7"/>
            <p:cNvSpPr/>
            <p:nvPr/>
          </p:nvSpPr>
          <p:spPr>
            <a:xfrm>
              <a:off x="3344772" y="2259871"/>
              <a:ext cx="2675721" cy="2334247"/>
            </a:xfrm>
            <a:custGeom>
              <a:avLst/>
              <a:gdLst>
                <a:gd name="connsiteX0" fmla="*/ 2140111 w 4272897"/>
                <a:gd name="connsiteY0" fmla="*/ 91562 h 3727594"/>
                <a:gd name="connsiteX1" fmla="*/ 91562 w 4272897"/>
                <a:gd name="connsiteY1" fmla="*/ 3639776 h 3727594"/>
                <a:gd name="connsiteX2" fmla="*/ 4188660 w 4272897"/>
                <a:gd name="connsiteY2" fmla="*/ 3639776 h 3727594"/>
                <a:gd name="connsiteX3" fmla="*/ 2140111 w 4272897"/>
                <a:gd name="connsiteY3" fmla="*/ 91562 h 3727594"/>
                <a:gd name="connsiteX4" fmla="*/ 91562 w 4272897"/>
                <a:gd name="connsiteY4" fmla="*/ 3639776 h 3727594"/>
                <a:gd name="connsiteX5" fmla="*/ 4188660 w 4272897"/>
                <a:gd name="connsiteY5" fmla="*/ 3639776 h 37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2897" h="3727594">
                  <a:moveTo>
                    <a:pt x="2140111" y="91562"/>
                  </a:moveTo>
                  <a:lnTo>
                    <a:pt x="91562" y="3639776"/>
                  </a:lnTo>
                  <a:lnTo>
                    <a:pt x="4188660" y="3639776"/>
                  </a:lnTo>
                  <a:lnTo>
                    <a:pt x="2140111" y="91562"/>
                  </a:lnTo>
                  <a:lnTo>
                    <a:pt x="91562" y="3639776"/>
                  </a:lnTo>
                  <a:lnTo>
                    <a:pt x="4188660" y="3639776"/>
                  </a:lnTo>
                  <a:close/>
                </a:path>
              </a:pathLst>
            </a:custGeom>
            <a:noFill/>
            <a:ln w="142875" cap="flat">
              <a:solidFill>
                <a:srgbClr val="D8D8D8">
                  <a:alpha val="5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 rot="10800000">
              <a:off x="3525131" y="3023731"/>
              <a:ext cx="2315002" cy="2914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19" name="组合 18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" name="任意多边形: 形状 19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4146005" y="3027450"/>
              <a:ext cx="1073254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alpha val="70000"/>
                    </a:schemeClr>
                  </a:solidFill>
                  <a:cs typeface="+mn-ea"/>
                  <a:sym typeface="+mn-lt"/>
                </a:rPr>
                <a:t>NEW YEAR</a:t>
              </a:r>
              <a:endParaRPr lang="zh-CN" altLang="en-US" sz="900" dirty="0">
                <a:solidFill>
                  <a:schemeClr val="bg1">
                    <a:alpha val="7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908790" y="2513037"/>
              <a:ext cx="156324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rgbClr val="2E3B4C"/>
                  </a:solidFill>
                  <a:cs typeface="+mn-ea"/>
                  <a:sym typeface="+mn-lt"/>
                </a:rPr>
                <a:t>CHAPTER</a:t>
              </a:r>
              <a:endParaRPr lang="zh-CN" altLang="en-US" sz="2400" b="1" dirty="0">
                <a:solidFill>
                  <a:srgbClr val="2E3B4C"/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749201" y="3242273"/>
              <a:ext cx="3914291" cy="952189"/>
              <a:chOff x="2720625" y="3242273"/>
              <a:chExt cx="3914291" cy="952189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225307" y="3247036"/>
                <a:ext cx="2960256" cy="946800"/>
                <a:chOff x="1333510" y="3251799"/>
                <a:chExt cx="2960256" cy="946800"/>
              </a:xfrm>
            </p:grpSpPr>
            <p:sp>
              <p:nvSpPr>
                <p:cNvPr id="16" name="任意多边形: 形状 15"/>
                <p:cNvSpPr/>
                <p:nvPr/>
              </p:nvSpPr>
              <p:spPr>
                <a:xfrm>
                  <a:off x="1333510" y="3251799"/>
                  <a:ext cx="2960256" cy="946800"/>
                </a:xfrm>
                <a:custGeom>
                  <a:avLst/>
                  <a:gdLst>
                    <a:gd name="connsiteX0" fmla="*/ 0 w 6127266"/>
                    <a:gd name="connsiteY0" fmla="*/ 0 h 950400"/>
                    <a:gd name="connsiteX1" fmla="*/ 293267 w 6127266"/>
                    <a:gd name="connsiteY1" fmla="*/ 0 h 950400"/>
                    <a:gd name="connsiteX2" fmla="*/ 322726 w 6127266"/>
                    <a:gd name="connsiteY2" fmla="*/ 0 h 950400"/>
                    <a:gd name="connsiteX3" fmla="*/ 5804540 w 6127266"/>
                    <a:gd name="connsiteY3" fmla="*/ 0 h 950400"/>
                    <a:gd name="connsiteX4" fmla="*/ 5859780 w 6127266"/>
                    <a:gd name="connsiteY4" fmla="*/ 0 h 950400"/>
                    <a:gd name="connsiteX5" fmla="*/ 6127266 w 6127266"/>
                    <a:gd name="connsiteY5" fmla="*/ 0 h 950400"/>
                    <a:gd name="connsiteX6" fmla="*/ 6127266 w 6127266"/>
                    <a:gd name="connsiteY6" fmla="*/ 627198 h 950400"/>
                    <a:gd name="connsiteX7" fmla="*/ 5859780 w 6127266"/>
                    <a:gd name="connsiteY7" fmla="*/ 627198 h 950400"/>
                    <a:gd name="connsiteX8" fmla="*/ 5859780 w 6127266"/>
                    <a:gd name="connsiteY8" fmla="*/ 950400 h 950400"/>
                    <a:gd name="connsiteX9" fmla="*/ 293267 w 6127266"/>
                    <a:gd name="connsiteY9" fmla="*/ 950400 h 950400"/>
                    <a:gd name="connsiteX10" fmla="*/ 293267 w 6127266"/>
                    <a:gd name="connsiteY10" fmla="*/ 627198 h 950400"/>
                    <a:gd name="connsiteX11" fmla="*/ 0 w 6127266"/>
                    <a:gd name="connsiteY11" fmla="*/ 627198 h 950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27266" h="950400">
                      <a:moveTo>
                        <a:pt x="0" y="0"/>
                      </a:moveTo>
                      <a:lnTo>
                        <a:pt x="293267" y="0"/>
                      </a:lnTo>
                      <a:lnTo>
                        <a:pt x="322726" y="0"/>
                      </a:lnTo>
                      <a:lnTo>
                        <a:pt x="5804540" y="0"/>
                      </a:lnTo>
                      <a:lnTo>
                        <a:pt x="5859780" y="0"/>
                      </a:lnTo>
                      <a:lnTo>
                        <a:pt x="6127266" y="0"/>
                      </a:lnTo>
                      <a:lnTo>
                        <a:pt x="6127266" y="627198"/>
                      </a:lnTo>
                      <a:lnTo>
                        <a:pt x="5859780" y="627198"/>
                      </a:lnTo>
                      <a:lnTo>
                        <a:pt x="5859780" y="950400"/>
                      </a:lnTo>
                      <a:lnTo>
                        <a:pt x="293267" y="950400"/>
                      </a:lnTo>
                      <a:lnTo>
                        <a:pt x="293267" y="627198"/>
                      </a:lnTo>
                      <a:lnTo>
                        <a:pt x="0" y="627198"/>
                      </a:lnTo>
                      <a:close/>
                    </a:path>
                  </a:pathLst>
                </a:custGeom>
                <a:solidFill>
                  <a:srgbClr val="92041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1914700" y="3346961"/>
                  <a:ext cx="1723549" cy="70788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40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第四章</a:t>
                  </a:r>
                  <a:endParaRPr lang="zh-CN" altLang="en-US" sz="40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9" name="矩形 38"/>
              <p:cNvSpPr/>
              <p:nvPr/>
            </p:nvSpPr>
            <p:spPr>
              <a:xfrm>
                <a:off x="2958607" y="3247036"/>
                <a:ext cx="3437784" cy="222022"/>
              </a:xfrm>
              <a:prstGeom prst="rect">
                <a:avLst/>
              </a:pr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5716333" y="3242273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2720625" y="32422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 rot="904649">
            <a:off x="8786292" y="2489468"/>
            <a:ext cx="485471" cy="392623"/>
            <a:chOff x="9836982" y="1373977"/>
            <a:chExt cx="673532" cy="544717"/>
          </a:xfrm>
        </p:grpSpPr>
        <p:grpSp>
          <p:nvGrpSpPr>
            <p:cNvPr id="67" name="组合 66"/>
            <p:cNvGrpSpPr/>
            <p:nvPr/>
          </p:nvGrpSpPr>
          <p:grpSpPr>
            <a:xfrm rot="18900000" flipH="1">
              <a:off x="10126056" y="1672472"/>
              <a:ext cx="384458" cy="246222"/>
              <a:chOff x="-9324979" y="3470364"/>
              <a:chExt cx="1156449" cy="740636"/>
            </a:xfrm>
          </p:grpSpPr>
          <p:sp>
            <p:nvSpPr>
              <p:cNvPr id="72" name="任意多边形: 形状 71"/>
              <p:cNvSpPr/>
              <p:nvPr/>
            </p:nvSpPr>
            <p:spPr>
              <a:xfrm>
                <a:off x="-9324979" y="3470364"/>
                <a:ext cx="1155717" cy="740636"/>
              </a:xfrm>
              <a:custGeom>
                <a:avLst/>
                <a:gdLst>
                  <a:gd name="connsiteX0" fmla="*/ 1154740 w 1155716"/>
                  <a:gd name="connsiteY0" fmla="*/ 92946 h 740635"/>
                  <a:gd name="connsiteX1" fmla="*/ 6104 w 1155716"/>
                  <a:gd name="connsiteY1" fmla="*/ 6104 h 740635"/>
                  <a:gd name="connsiteX2" fmla="*/ 128919 w 1155716"/>
                  <a:gd name="connsiteY2" fmla="*/ 736729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5716" h="740635">
                    <a:moveTo>
                      <a:pt x="1154740" y="92946"/>
                    </a:moveTo>
                    <a:lnTo>
                      <a:pt x="6104" y="6104"/>
                    </a:lnTo>
                    <a:lnTo>
                      <a:pt x="128919" y="736729"/>
                    </a:lnTo>
                    <a:close/>
                  </a:path>
                </a:pathLst>
              </a:custGeom>
              <a:solidFill>
                <a:srgbClr val="2324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-9324979" y="3470364"/>
                <a:ext cx="203471" cy="740636"/>
              </a:xfrm>
              <a:custGeom>
                <a:avLst/>
                <a:gdLst>
                  <a:gd name="connsiteX0" fmla="*/ 128919 w 203471"/>
                  <a:gd name="connsiteY0" fmla="*/ 736729 h 740635"/>
                  <a:gd name="connsiteX1" fmla="*/ 200786 w 203471"/>
                  <a:gd name="connsiteY1" fmla="*/ 293487 h 740635"/>
                  <a:gd name="connsiteX2" fmla="*/ 6104 w 203471"/>
                  <a:gd name="connsiteY2" fmla="*/ 6104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3471" h="740635">
                    <a:moveTo>
                      <a:pt x="128919" y="736729"/>
                    </a:moveTo>
                    <a:lnTo>
                      <a:pt x="200786" y="293487"/>
                    </a:lnTo>
                    <a:lnTo>
                      <a:pt x="6104" y="6104"/>
                    </a:lnTo>
                    <a:close/>
                  </a:path>
                </a:pathLst>
              </a:custGeom>
              <a:solidFill>
                <a:srgbClr val="2C31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-9202164" y="3557205"/>
                <a:ext cx="1033634" cy="651108"/>
              </a:xfrm>
              <a:custGeom>
                <a:avLst/>
                <a:gdLst>
                  <a:gd name="connsiteX0" fmla="*/ 77970 w 1033634"/>
                  <a:gd name="connsiteY0" fmla="*/ 206646 h 651108"/>
                  <a:gd name="connsiteX1" fmla="*/ 6104 w 1033634"/>
                  <a:gd name="connsiteY1" fmla="*/ 649887 h 651108"/>
                  <a:gd name="connsiteX2" fmla="*/ 1031925 w 1033634"/>
                  <a:gd name="connsiteY2" fmla="*/ 6104 h 651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3634" h="651108">
                    <a:moveTo>
                      <a:pt x="77970" y="206646"/>
                    </a:moveTo>
                    <a:lnTo>
                      <a:pt x="6104" y="649887"/>
                    </a:lnTo>
                    <a:lnTo>
                      <a:pt x="1031925" y="6104"/>
                    </a:lnTo>
                    <a:close/>
                  </a:path>
                </a:pathLst>
              </a:custGeom>
              <a:solidFill>
                <a:srgbClr val="4E57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 rot="18900000" flipH="1">
              <a:off x="9836982" y="1373977"/>
              <a:ext cx="347628" cy="208458"/>
              <a:chOff x="-9249044" y="2077643"/>
              <a:chExt cx="1188272" cy="712557"/>
            </a:xfrm>
          </p:grpSpPr>
          <p:sp>
            <p:nvSpPr>
              <p:cNvPr id="69" name="任意多边形: 形状 68"/>
              <p:cNvSpPr/>
              <p:nvPr/>
            </p:nvSpPr>
            <p:spPr>
              <a:xfrm>
                <a:off x="-9249044" y="2077643"/>
                <a:ext cx="1188272" cy="708080"/>
              </a:xfrm>
              <a:custGeom>
                <a:avLst/>
                <a:gdLst>
                  <a:gd name="connsiteX0" fmla="*/ 1184528 w 1188272"/>
                  <a:gd name="connsiteY0" fmla="*/ 706534 h 708080"/>
                  <a:gd name="connsiteX1" fmla="*/ 313671 w 1188272"/>
                  <a:gd name="connsiteY1" fmla="*/ 6104 h 708080"/>
                  <a:gd name="connsiteX2" fmla="*/ 6104 w 1188272"/>
                  <a:gd name="connsiteY2" fmla="*/ 594543 h 70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708080">
                    <a:moveTo>
                      <a:pt x="1184528" y="706534"/>
                    </a:moveTo>
                    <a:lnTo>
                      <a:pt x="313671" y="6104"/>
                    </a:lnTo>
                    <a:lnTo>
                      <a:pt x="6104" y="594543"/>
                    </a:ln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-9249044" y="2077643"/>
                <a:ext cx="406943" cy="594136"/>
              </a:xfrm>
              <a:custGeom>
                <a:avLst/>
                <a:gdLst>
                  <a:gd name="connsiteX0" fmla="*/ 6104 w 406942"/>
                  <a:gd name="connsiteY0" fmla="*/ 594543 h 594136"/>
                  <a:gd name="connsiteX1" fmla="*/ 404582 w 406942"/>
                  <a:gd name="connsiteY1" fmla="*/ 417523 h 594136"/>
                  <a:gd name="connsiteX2" fmla="*/ 313671 w 406942"/>
                  <a:gd name="connsiteY2" fmla="*/ 6104 h 59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42" h="594136">
                    <a:moveTo>
                      <a:pt x="6104" y="594543"/>
                    </a:moveTo>
                    <a:lnTo>
                      <a:pt x="404582" y="417523"/>
                    </a:lnTo>
                    <a:lnTo>
                      <a:pt x="313671" y="6104"/>
                    </a:lnTo>
                    <a:close/>
                  </a:path>
                </a:pathLst>
              </a:custGeom>
              <a:solidFill>
                <a:srgbClr val="CE0D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-9249044" y="2489062"/>
                <a:ext cx="1188272" cy="301138"/>
              </a:xfrm>
              <a:custGeom>
                <a:avLst/>
                <a:gdLst>
                  <a:gd name="connsiteX0" fmla="*/ 404582 w 1188272"/>
                  <a:gd name="connsiteY0" fmla="*/ 6104 h 301137"/>
                  <a:gd name="connsiteX1" fmla="*/ 6104 w 1188272"/>
                  <a:gd name="connsiteY1" fmla="*/ 183124 h 301137"/>
                  <a:gd name="connsiteX2" fmla="*/ 1184528 w 1188272"/>
                  <a:gd name="connsiteY2" fmla="*/ 295115 h 30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301137">
                    <a:moveTo>
                      <a:pt x="404582" y="6104"/>
                    </a:moveTo>
                    <a:lnTo>
                      <a:pt x="6104" y="183124"/>
                    </a:lnTo>
                    <a:lnTo>
                      <a:pt x="1184528" y="295115"/>
                    </a:lnTo>
                    <a:close/>
                  </a:path>
                </a:pathLst>
              </a:custGeom>
              <a:solidFill>
                <a:srgbClr val="9204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 rot="904649" flipH="1" flipV="1">
            <a:off x="2983752" y="3915027"/>
            <a:ext cx="485471" cy="392623"/>
            <a:chOff x="9836982" y="1373977"/>
            <a:chExt cx="673532" cy="544717"/>
          </a:xfrm>
        </p:grpSpPr>
        <p:grpSp>
          <p:nvGrpSpPr>
            <p:cNvPr id="76" name="组合 75"/>
            <p:cNvGrpSpPr/>
            <p:nvPr/>
          </p:nvGrpSpPr>
          <p:grpSpPr>
            <a:xfrm rot="18900000" flipH="1">
              <a:off x="10126056" y="1672472"/>
              <a:ext cx="384458" cy="246222"/>
              <a:chOff x="-9324979" y="3470364"/>
              <a:chExt cx="1156449" cy="740636"/>
            </a:xfrm>
          </p:grpSpPr>
          <p:sp>
            <p:nvSpPr>
              <p:cNvPr id="81" name="任意多边形: 形状 80"/>
              <p:cNvSpPr/>
              <p:nvPr/>
            </p:nvSpPr>
            <p:spPr>
              <a:xfrm>
                <a:off x="-9324979" y="3470364"/>
                <a:ext cx="1155717" cy="740636"/>
              </a:xfrm>
              <a:custGeom>
                <a:avLst/>
                <a:gdLst>
                  <a:gd name="connsiteX0" fmla="*/ 1154740 w 1155716"/>
                  <a:gd name="connsiteY0" fmla="*/ 92946 h 740635"/>
                  <a:gd name="connsiteX1" fmla="*/ 6104 w 1155716"/>
                  <a:gd name="connsiteY1" fmla="*/ 6104 h 740635"/>
                  <a:gd name="connsiteX2" fmla="*/ 128919 w 1155716"/>
                  <a:gd name="connsiteY2" fmla="*/ 736729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5716" h="740635">
                    <a:moveTo>
                      <a:pt x="1154740" y="92946"/>
                    </a:moveTo>
                    <a:lnTo>
                      <a:pt x="6104" y="6104"/>
                    </a:lnTo>
                    <a:lnTo>
                      <a:pt x="128919" y="736729"/>
                    </a:lnTo>
                    <a:close/>
                  </a:path>
                </a:pathLst>
              </a:custGeom>
              <a:solidFill>
                <a:srgbClr val="2324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-9324979" y="3470364"/>
                <a:ext cx="203471" cy="740636"/>
              </a:xfrm>
              <a:custGeom>
                <a:avLst/>
                <a:gdLst>
                  <a:gd name="connsiteX0" fmla="*/ 128919 w 203471"/>
                  <a:gd name="connsiteY0" fmla="*/ 736729 h 740635"/>
                  <a:gd name="connsiteX1" fmla="*/ 200786 w 203471"/>
                  <a:gd name="connsiteY1" fmla="*/ 293487 h 740635"/>
                  <a:gd name="connsiteX2" fmla="*/ 6104 w 203471"/>
                  <a:gd name="connsiteY2" fmla="*/ 6104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3471" h="740635">
                    <a:moveTo>
                      <a:pt x="128919" y="736729"/>
                    </a:moveTo>
                    <a:lnTo>
                      <a:pt x="200786" y="293487"/>
                    </a:lnTo>
                    <a:lnTo>
                      <a:pt x="6104" y="6104"/>
                    </a:lnTo>
                    <a:close/>
                  </a:path>
                </a:pathLst>
              </a:custGeom>
              <a:solidFill>
                <a:srgbClr val="2C31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-9202164" y="3557205"/>
                <a:ext cx="1033634" cy="651108"/>
              </a:xfrm>
              <a:custGeom>
                <a:avLst/>
                <a:gdLst>
                  <a:gd name="connsiteX0" fmla="*/ 77970 w 1033634"/>
                  <a:gd name="connsiteY0" fmla="*/ 206646 h 651108"/>
                  <a:gd name="connsiteX1" fmla="*/ 6104 w 1033634"/>
                  <a:gd name="connsiteY1" fmla="*/ 649887 h 651108"/>
                  <a:gd name="connsiteX2" fmla="*/ 1031925 w 1033634"/>
                  <a:gd name="connsiteY2" fmla="*/ 6104 h 651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3634" h="651108">
                    <a:moveTo>
                      <a:pt x="77970" y="206646"/>
                    </a:moveTo>
                    <a:lnTo>
                      <a:pt x="6104" y="649887"/>
                    </a:lnTo>
                    <a:lnTo>
                      <a:pt x="1031925" y="6104"/>
                    </a:lnTo>
                    <a:close/>
                  </a:path>
                </a:pathLst>
              </a:custGeom>
              <a:solidFill>
                <a:srgbClr val="4E57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 rot="18900000" flipH="1">
              <a:off x="9836982" y="1373977"/>
              <a:ext cx="347628" cy="208458"/>
              <a:chOff x="-9249044" y="2077643"/>
              <a:chExt cx="1188272" cy="712557"/>
            </a:xfrm>
          </p:grpSpPr>
          <p:sp>
            <p:nvSpPr>
              <p:cNvPr id="78" name="任意多边形: 形状 77"/>
              <p:cNvSpPr/>
              <p:nvPr/>
            </p:nvSpPr>
            <p:spPr>
              <a:xfrm>
                <a:off x="-9249044" y="2077643"/>
                <a:ext cx="1188272" cy="708080"/>
              </a:xfrm>
              <a:custGeom>
                <a:avLst/>
                <a:gdLst>
                  <a:gd name="connsiteX0" fmla="*/ 1184528 w 1188272"/>
                  <a:gd name="connsiteY0" fmla="*/ 706534 h 708080"/>
                  <a:gd name="connsiteX1" fmla="*/ 313671 w 1188272"/>
                  <a:gd name="connsiteY1" fmla="*/ 6104 h 708080"/>
                  <a:gd name="connsiteX2" fmla="*/ 6104 w 1188272"/>
                  <a:gd name="connsiteY2" fmla="*/ 594543 h 70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708080">
                    <a:moveTo>
                      <a:pt x="1184528" y="706534"/>
                    </a:moveTo>
                    <a:lnTo>
                      <a:pt x="313671" y="6104"/>
                    </a:lnTo>
                    <a:lnTo>
                      <a:pt x="6104" y="594543"/>
                    </a:ln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-9249044" y="2077643"/>
                <a:ext cx="406943" cy="594136"/>
              </a:xfrm>
              <a:custGeom>
                <a:avLst/>
                <a:gdLst>
                  <a:gd name="connsiteX0" fmla="*/ 6104 w 406942"/>
                  <a:gd name="connsiteY0" fmla="*/ 594543 h 594136"/>
                  <a:gd name="connsiteX1" fmla="*/ 404582 w 406942"/>
                  <a:gd name="connsiteY1" fmla="*/ 417523 h 594136"/>
                  <a:gd name="connsiteX2" fmla="*/ 313671 w 406942"/>
                  <a:gd name="connsiteY2" fmla="*/ 6104 h 59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42" h="594136">
                    <a:moveTo>
                      <a:pt x="6104" y="594543"/>
                    </a:moveTo>
                    <a:lnTo>
                      <a:pt x="404582" y="417523"/>
                    </a:lnTo>
                    <a:lnTo>
                      <a:pt x="313671" y="6104"/>
                    </a:lnTo>
                    <a:close/>
                  </a:path>
                </a:pathLst>
              </a:custGeom>
              <a:solidFill>
                <a:srgbClr val="CE0D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-9249044" y="2489062"/>
                <a:ext cx="1188272" cy="301138"/>
              </a:xfrm>
              <a:custGeom>
                <a:avLst/>
                <a:gdLst>
                  <a:gd name="connsiteX0" fmla="*/ 404582 w 1188272"/>
                  <a:gd name="connsiteY0" fmla="*/ 6104 h 301137"/>
                  <a:gd name="connsiteX1" fmla="*/ 6104 w 1188272"/>
                  <a:gd name="connsiteY1" fmla="*/ 183124 h 301137"/>
                  <a:gd name="connsiteX2" fmla="*/ 1184528 w 1188272"/>
                  <a:gd name="connsiteY2" fmla="*/ 295115 h 30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301137">
                    <a:moveTo>
                      <a:pt x="404582" y="6104"/>
                    </a:moveTo>
                    <a:lnTo>
                      <a:pt x="6104" y="183124"/>
                    </a:lnTo>
                    <a:lnTo>
                      <a:pt x="1184528" y="295115"/>
                    </a:lnTo>
                    <a:close/>
                  </a:path>
                </a:pathLst>
              </a:custGeom>
              <a:solidFill>
                <a:srgbClr val="9204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84" name="文本框 83"/>
          <p:cNvSpPr txBox="1"/>
          <p:nvPr/>
        </p:nvSpPr>
        <p:spPr>
          <a:xfrm>
            <a:off x="4642386" y="433983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1E2836"/>
                </a:solidFill>
                <a:cs typeface="+mn-ea"/>
                <a:sym typeface="+mn-lt"/>
              </a:rPr>
              <a:t>重要举措规划</a:t>
            </a:r>
            <a:endParaRPr lang="zh-CN" altLang="en-US" sz="36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092353" y="4937894"/>
            <a:ext cx="22566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initiatives planning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95519" y="3242028"/>
            <a:ext cx="3006495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</a:b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334450" y="1906022"/>
            <a:ext cx="1380846" cy="3297401"/>
            <a:chOff x="6334450" y="1906022"/>
            <a:chExt cx="1380846" cy="3297401"/>
          </a:xfrm>
        </p:grpSpPr>
        <p:cxnSp>
          <p:nvCxnSpPr>
            <p:cNvPr id="5" name="直接箭头连接符 4"/>
            <p:cNvCxnSpPr/>
            <p:nvPr/>
          </p:nvCxnSpPr>
          <p:spPr>
            <a:xfrm>
              <a:off x="7016620" y="3008744"/>
              <a:ext cx="696686" cy="0"/>
            </a:xfrm>
            <a:prstGeom prst="straightConnector1">
              <a:avLst/>
            </a:prstGeom>
            <a:ln w="38100">
              <a:solidFill>
                <a:srgbClr val="CDCECD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箭头连接符 5"/>
            <p:cNvCxnSpPr/>
            <p:nvPr/>
          </p:nvCxnSpPr>
          <p:spPr>
            <a:xfrm>
              <a:off x="7016620" y="4097316"/>
              <a:ext cx="696686" cy="0"/>
            </a:xfrm>
            <a:prstGeom prst="straightConnector1">
              <a:avLst/>
            </a:prstGeom>
            <a:ln w="38100">
              <a:solidFill>
                <a:srgbClr val="CDCECD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>
              <a:off x="7016620" y="5183215"/>
              <a:ext cx="696686" cy="0"/>
            </a:xfrm>
            <a:prstGeom prst="straightConnector1">
              <a:avLst/>
            </a:prstGeom>
            <a:ln w="38100">
              <a:solidFill>
                <a:srgbClr val="CDCECD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031136" y="1906022"/>
              <a:ext cx="0" cy="3297401"/>
            </a:xfrm>
            <a:prstGeom prst="line">
              <a:avLst/>
            </a:prstGeom>
            <a:ln w="38100">
              <a:solidFill>
                <a:srgbClr val="CDCEC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7018610" y="1924635"/>
              <a:ext cx="696686" cy="0"/>
            </a:xfrm>
            <a:prstGeom prst="straightConnector1">
              <a:avLst/>
            </a:prstGeom>
            <a:ln w="38100">
              <a:solidFill>
                <a:srgbClr val="CDCECD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>
            <a:xfrm flipH="1">
              <a:off x="6334450" y="3604291"/>
              <a:ext cx="696686" cy="0"/>
            </a:xfrm>
            <a:prstGeom prst="straightConnector1">
              <a:avLst/>
            </a:prstGeom>
            <a:ln w="38100">
              <a:solidFill>
                <a:srgbClr val="CDCECD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椭圆 12"/>
          <p:cNvSpPr/>
          <p:nvPr/>
        </p:nvSpPr>
        <p:spPr>
          <a:xfrm>
            <a:off x="8069111" y="1578245"/>
            <a:ext cx="714694" cy="714694"/>
          </a:xfrm>
          <a:prstGeom prst="ellipse">
            <a:avLst/>
          </a:prstGeom>
          <a:solidFill>
            <a:srgbClr val="E9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16988" y="155952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928711" y="1960087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单击此处添加简短说明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arrow-pointing-left-circular-button_20407"/>
          <p:cNvSpPr>
            <a:spLocks noChangeAspect="1"/>
          </p:cNvSpPr>
          <p:nvPr/>
        </p:nvSpPr>
        <p:spPr bwMode="auto">
          <a:xfrm>
            <a:off x="8223896" y="1733288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069111" y="2657392"/>
            <a:ext cx="714694" cy="714694"/>
          </a:xfrm>
          <a:prstGeom prst="ellipse">
            <a:avLst/>
          </a:prstGeom>
          <a:solidFill>
            <a:srgbClr val="1E2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916988" y="26386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28711" y="3039234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单击此处添加简短说明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arrow-pointing-left-circular-button_20407"/>
          <p:cNvSpPr>
            <a:spLocks noChangeAspect="1"/>
          </p:cNvSpPr>
          <p:nvPr/>
        </p:nvSpPr>
        <p:spPr bwMode="auto">
          <a:xfrm>
            <a:off x="8223896" y="2812435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8069111" y="3736539"/>
            <a:ext cx="714694" cy="714694"/>
          </a:xfrm>
          <a:prstGeom prst="ellipse">
            <a:avLst/>
          </a:prstGeom>
          <a:solidFill>
            <a:srgbClr val="E9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916988" y="371781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28711" y="4118381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单击此处添加简短说明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arrow-pointing-left-circular-button_20407"/>
          <p:cNvSpPr>
            <a:spLocks noChangeAspect="1"/>
          </p:cNvSpPr>
          <p:nvPr/>
        </p:nvSpPr>
        <p:spPr bwMode="auto">
          <a:xfrm>
            <a:off x="8223896" y="3891582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069111" y="4815687"/>
            <a:ext cx="714694" cy="714694"/>
          </a:xfrm>
          <a:prstGeom prst="ellipse">
            <a:avLst/>
          </a:prstGeom>
          <a:solidFill>
            <a:srgbClr val="1E2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916988" y="479696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928711" y="5197529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单击此处添加简短说明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arrow-pointing-left-circular-button_20407"/>
          <p:cNvSpPr>
            <a:spLocks noChangeAspect="1"/>
          </p:cNvSpPr>
          <p:nvPr/>
        </p:nvSpPr>
        <p:spPr bwMode="auto">
          <a:xfrm>
            <a:off x="8223896" y="4970730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aphicFrame>
        <p:nvGraphicFramePr>
          <p:cNvPr id="50" name="图表 49"/>
          <p:cNvGraphicFramePr/>
          <p:nvPr/>
        </p:nvGraphicFramePr>
        <p:xfrm>
          <a:off x="3937206" y="2899540"/>
          <a:ext cx="2567209" cy="17114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2" name="arrow-pointing-left-circular-button_20407"/>
          <p:cNvSpPr>
            <a:spLocks noChangeAspect="1"/>
          </p:cNvSpPr>
          <p:nvPr/>
        </p:nvSpPr>
        <p:spPr bwMode="auto">
          <a:xfrm>
            <a:off x="5000641" y="3332477"/>
            <a:ext cx="568067" cy="538446"/>
          </a:xfrm>
          <a:custGeom>
            <a:avLst/>
            <a:gdLst>
              <a:gd name="connsiteX0" fmla="*/ 0 w 607639"/>
              <a:gd name="connsiteY0" fmla="*/ 428120 h 575955"/>
              <a:gd name="connsiteX1" fmla="*/ 184310 w 607639"/>
              <a:gd name="connsiteY1" fmla="*/ 483558 h 575955"/>
              <a:gd name="connsiteX2" fmla="*/ 229075 w 607639"/>
              <a:gd name="connsiteY2" fmla="*/ 480982 h 575955"/>
              <a:gd name="connsiteX3" fmla="*/ 230677 w 607639"/>
              <a:gd name="connsiteY3" fmla="*/ 483825 h 575955"/>
              <a:gd name="connsiteX4" fmla="*/ 253817 w 607639"/>
              <a:gd name="connsiteY4" fmla="*/ 523804 h 575955"/>
              <a:gd name="connsiteX5" fmla="*/ 293865 w 607639"/>
              <a:gd name="connsiteY5" fmla="*/ 500705 h 575955"/>
              <a:gd name="connsiteX6" fmla="*/ 300806 w 607639"/>
              <a:gd name="connsiteY6" fmla="*/ 496707 h 575955"/>
              <a:gd name="connsiteX7" fmla="*/ 346194 w 607639"/>
              <a:gd name="connsiteY7" fmla="*/ 524959 h 575955"/>
              <a:gd name="connsiteX8" fmla="*/ 319495 w 607639"/>
              <a:gd name="connsiteY8" fmla="*/ 544327 h 575955"/>
              <a:gd name="connsiteX9" fmla="*/ 184310 w 607639"/>
              <a:gd name="connsiteY9" fmla="*/ 575955 h 575955"/>
              <a:gd name="connsiteX10" fmla="*/ 49125 w 607639"/>
              <a:gd name="connsiteY10" fmla="*/ 544327 h 575955"/>
              <a:gd name="connsiteX11" fmla="*/ 0 w 607639"/>
              <a:gd name="connsiteY11" fmla="*/ 480715 h 575955"/>
              <a:gd name="connsiteX12" fmla="*/ 0 w 607639"/>
              <a:gd name="connsiteY12" fmla="*/ 293905 h 575955"/>
              <a:gd name="connsiteX13" fmla="*/ 184321 w 607639"/>
              <a:gd name="connsiteY13" fmla="*/ 349369 h 575955"/>
              <a:gd name="connsiteX14" fmla="*/ 228644 w 607639"/>
              <a:gd name="connsiteY14" fmla="*/ 346880 h 575955"/>
              <a:gd name="connsiteX15" fmla="*/ 231314 w 607639"/>
              <a:gd name="connsiteY15" fmla="*/ 376746 h 575955"/>
              <a:gd name="connsiteX16" fmla="*/ 224461 w 607639"/>
              <a:gd name="connsiteY16" fmla="*/ 380657 h 575955"/>
              <a:gd name="connsiteX17" fmla="*/ 184410 w 607639"/>
              <a:gd name="connsiteY17" fmla="*/ 403767 h 575955"/>
              <a:gd name="connsiteX18" fmla="*/ 203545 w 607639"/>
              <a:gd name="connsiteY18" fmla="*/ 436832 h 575955"/>
              <a:gd name="connsiteX19" fmla="*/ 184321 w 607639"/>
              <a:gd name="connsiteY19" fmla="*/ 437365 h 575955"/>
              <a:gd name="connsiteX20" fmla="*/ 49128 w 607639"/>
              <a:gd name="connsiteY20" fmla="*/ 405722 h 575955"/>
              <a:gd name="connsiteX21" fmla="*/ 0 w 607639"/>
              <a:gd name="connsiteY21" fmla="*/ 342081 h 575955"/>
              <a:gd name="connsiteX22" fmla="*/ 0 w 607639"/>
              <a:gd name="connsiteY22" fmla="*/ 332748 h 575955"/>
              <a:gd name="connsiteX23" fmla="*/ 427582 w 607639"/>
              <a:gd name="connsiteY23" fmla="*/ 281547 h 575955"/>
              <a:gd name="connsiteX24" fmla="*/ 365457 w 607639"/>
              <a:gd name="connsiteY24" fmla="*/ 343583 h 575955"/>
              <a:gd name="connsiteX25" fmla="*/ 427582 w 607639"/>
              <a:gd name="connsiteY25" fmla="*/ 405619 h 575955"/>
              <a:gd name="connsiteX26" fmla="*/ 489797 w 607639"/>
              <a:gd name="connsiteY26" fmla="*/ 343583 h 575955"/>
              <a:gd name="connsiteX27" fmla="*/ 427582 w 607639"/>
              <a:gd name="connsiteY27" fmla="*/ 281547 h 575955"/>
              <a:gd name="connsiteX28" fmla="*/ 0 w 607639"/>
              <a:gd name="connsiteY28" fmla="*/ 157925 h 575955"/>
              <a:gd name="connsiteX29" fmla="*/ 184343 w 607639"/>
              <a:gd name="connsiteY29" fmla="*/ 216495 h 575955"/>
              <a:gd name="connsiteX30" fmla="*/ 224398 w 607639"/>
              <a:gd name="connsiteY30" fmla="*/ 214362 h 575955"/>
              <a:gd name="connsiteX31" fmla="*/ 207575 w 607639"/>
              <a:gd name="connsiteY31" fmla="*/ 243424 h 575955"/>
              <a:gd name="connsiteX32" fmla="*/ 184432 w 607639"/>
              <a:gd name="connsiteY32" fmla="*/ 283418 h 575955"/>
              <a:gd name="connsiteX33" fmla="*/ 216120 w 607639"/>
              <a:gd name="connsiteY33" fmla="*/ 301727 h 575955"/>
              <a:gd name="connsiteX34" fmla="*/ 184343 w 607639"/>
              <a:gd name="connsiteY34" fmla="*/ 303149 h 575955"/>
              <a:gd name="connsiteX35" fmla="*/ 49134 w 607639"/>
              <a:gd name="connsiteY35" fmla="*/ 271598 h 575955"/>
              <a:gd name="connsiteX36" fmla="*/ 0 w 607639"/>
              <a:gd name="connsiteY36" fmla="*/ 207962 h 575955"/>
              <a:gd name="connsiteX37" fmla="*/ 0 w 607639"/>
              <a:gd name="connsiteY37" fmla="*/ 194098 h 575955"/>
              <a:gd name="connsiteX38" fmla="*/ 404530 w 607639"/>
              <a:gd name="connsiteY38" fmla="*/ 149387 h 575955"/>
              <a:gd name="connsiteX39" fmla="*/ 450724 w 607639"/>
              <a:gd name="connsiteY39" fmla="*/ 149387 h 575955"/>
              <a:gd name="connsiteX40" fmla="*/ 450724 w 607639"/>
              <a:gd name="connsiteY40" fmla="*/ 192759 h 575955"/>
              <a:gd name="connsiteX41" fmla="*/ 546760 w 607639"/>
              <a:gd name="connsiteY41" fmla="*/ 248218 h 575955"/>
              <a:gd name="connsiteX42" fmla="*/ 584498 w 607639"/>
              <a:gd name="connsiteY42" fmla="*/ 226443 h 575955"/>
              <a:gd name="connsiteX43" fmla="*/ 607639 w 607639"/>
              <a:gd name="connsiteY43" fmla="*/ 266527 h 575955"/>
              <a:gd name="connsiteX44" fmla="*/ 569990 w 607639"/>
              <a:gd name="connsiteY44" fmla="*/ 288213 h 575955"/>
              <a:gd name="connsiteX45" fmla="*/ 580404 w 607639"/>
              <a:gd name="connsiteY45" fmla="*/ 343583 h 575955"/>
              <a:gd name="connsiteX46" fmla="*/ 569990 w 607639"/>
              <a:gd name="connsiteY46" fmla="*/ 398953 h 575955"/>
              <a:gd name="connsiteX47" fmla="*/ 607639 w 607639"/>
              <a:gd name="connsiteY47" fmla="*/ 420639 h 575955"/>
              <a:gd name="connsiteX48" fmla="*/ 584498 w 607639"/>
              <a:gd name="connsiteY48" fmla="*/ 460723 h 575955"/>
              <a:gd name="connsiteX49" fmla="*/ 546760 w 607639"/>
              <a:gd name="connsiteY49" fmla="*/ 438948 h 575955"/>
              <a:gd name="connsiteX50" fmla="*/ 450724 w 607639"/>
              <a:gd name="connsiteY50" fmla="*/ 494407 h 575955"/>
              <a:gd name="connsiteX51" fmla="*/ 450724 w 607639"/>
              <a:gd name="connsiteY51" fmla="*/ 537779 h 575955"/>
              <a:gd name="connsiteX52" fmla="*/ 404530 w 607639"/>
              <a:gd name="connsiteY52" fmla="*/ 537779 h 575955"/>
              <a:gd name="connsiteX53" fmla="*/ 404530 w 607639"/>
              <a:gd name="connsiteY53" fmla="*/ 494407 h 575955"/>
              <a:gd name="connsiteX54" fmla="*/ 308494 w 607639"/>
              <a:gd name="connsiteY54" fmla="*/ 438948 h 575955"/>
              <a:gd name="connsiteX55" fmla="*/ 270756 w 607639"/>
              <a:gd name="connsiteY55" fmla="*/ 460723 h 575955"/>
              <a:gd name="connsiteX56" fmla="*/ 247614 w 607639"/>
              <a:gd name="connsiteY56" fmla="*/ 420639 h 575955"/>
              <a:gd name="connsiteX57" fmla="*/ 285263 w 607639"/>
              <a:gd name="connsiteY57" fmla="*/ 398953 h 575955"/>
              <a:gd name="connsiteX58" fmla="*/ 274850 w 607639"/>
              <a:gd name="connsiteY58" fmla="*/ 343583 h 575955"/>
              <a:gd name="connsiteX59" fmla="*/ 285263 w 607639"/>
              <a:gd name="connsiteY59" fmla="*/ 288213 h 575955"/>
              <a:gd name="connsiteX60" fmla="*/ 247614 w 607639"/>
              <a:gd name="connsiteY60" fmla="*/ 266527 h 575955"/>
              <a:gd name="connsiteX61" fmla="*/ 270756 w 607639"/>
              <a:gd name="connsiteY61" fmla="*/ 226443 h 575955"/>
              <a:gd name="connsiteX62" fmla="*/ 308494 w 607639"/>
              <a:gd name="connsiteY62" fmla="*/ 248218 h 575955"/>
              <a:gd name="connsiteX63" fmla="*/ 404530 w 607639"/>
              <a:gd name="connsiteY63" fmla="*/ 192759 h 575955"/>
              <a:gd name="connsiteX64" fmla="*/ 184352 w 607639"/>
              <a:gd name="connsiteY64" fmla="*/ 0 h 575955"/>
              <a:gd name="connsiteX65" fmla="*/ 312515 w 607639"/>
              <a:gd name="connsiteY65" fmla="*/ 28883 h 575955"/>
              <a:gd name="connsiteX66" fmla="*/ 358261 w 607639"/>
              <a:gd name="connsiteY66" fmla="*/ 85137 h 575955"/>
              <a:gd name="connsiteX67" fmla="*/ 312515 w 607639"/>
              <a:gd name="connsiteY67" fmla="*/ 141391 h 575955"/>
              <a:gd name="connsiteX68" fmla="*/ 184352 w 607639"/>
              <a:gd name="connsiteY68" fmla="*/ 170274 h 575955"/>
              <a:gd name="connsiteX69" fmla="*/ 56101 w 607639"/>
              <a:gd name="connsiteY69" fmla="*/ 141391 h 575955"/>
              <a:gd name="connsiteX70" fmla="*/ 10444 w 607639"/>
              <a:gd name="connsiteY70" fmla="*/ 85137 h 575955"/>
              <a:gd name="connsiteX71" fmla="*/ 56101 w 607639"/>
              <a:gd name="connsiteY71" fmla="*/ 28883 h 575955"/>
              <a:gd name="connsiteX72" fmla="*/ 184352 w 607639"/>
              <a:gd name="connsiteY72" fmla="*/ 0 h 57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07639" h="575955">
                <a:moveTo>
                  <a:pt x="0" y="428120"/>
                </a:moveTo>
                <a:cubicBezTo>
                  <a:pt x="41739" y="461969"/>
                  <a:pt x="108130" y="483558"/>
                  <a:pt x="184310" y="483558"/>
                </a:cubicBezTo>
                <a:cubicBezTo>
                  <a:pt x="199618" y="483558"/>
                  <a:pt x="214569" y="482670"/>
                  <a:pt x="229075" y="480982"/>
                </a:cubicBezTo>
                <a:lnTo>
                  <a:pt x="230677" y="483825"/>
                </a:lnTo>
                <a:lnTo>
                  <a:pt x="253817" y="523804"/>
                </a:lnTo>
                <a:lnTo>
                  <a:pt x="293865" y="500705"/>
                </a:lnTo>
                <a:lnTo>
                  <a:pt x="300806" y="496707"/>
                </a:lnTo>
                <a:cubicBezTo>
                  <a:pt x="314601" y="508168"/>
                  <a:pt x="329908" y="517674"/>
                  <a:pt x="346194" y="524959"/>
                </a:cubicBezTo>
                <a:cubicBezTo>
                  <a:pt x="339431" y="531356"/>
                  <a:pt x="330709" y="537841"/>
                  <a:pt x="319495" y="544327"/>
                </a:cubicBezTo>
                <a:cubicBezTo>
                  <a:pt x="283719" y="564672"/>
                  <a:pt x="235750" y="575955"/>
                  <a:pt x="184310" y="575955"/>
                </a:cubicBezTo>
                <a:cubicBezTo>
                  <a:pt x="132871" y="575955"/>
                  <a:pt x="84813" y="564672"/>
                  <a:pt x="49125" y="544327"/>
                </a:cubicBezTo>
                <a:cubicBezTo>
                  <a:pt x="6407" y="519984"/>
                  <a:pt x="0" y="494042"/>
                  <a:pt x="0" y="480715"/>
                </a:cubicBezTo>
                <a:close/>
                <a:moveTo>
                  <a:pt x="0" y="293905"/>
                </a:moveTo>
                <a:cubicBezTo>
                  <a:pt x="41741" y="327859"/>
                  <a:pt x="108136" y="349369"/>
                  <a:pt x="184321" y="349369"/>
                </a:cubicBezTo>
                <a:cubicBezTo>
                  <a:pt x="199451" y="349369"/>
                  <a:pt x="214315" y="348480"/>
                  <a:pt x="228644" y="346880"/>
                </a:cubicBezTo>
                <a:cubicBezTo>
                  <a:pt x="228822" y="356924"/>
                  <a:pt x="229623" y="366879"/>
                  <a:pt x="231314" y="376746"/>
                </a:cubicBezTo>
                <a:lnTo>
                  <a:pt x="224461" y="380657"/>
                </a:lnTo>
                <a:lnTo>
                  <a:pt x="184410" y="403767"/>
                </a:lnTo>
                <a:lnTo>
                  <a:pt x="203545" y="436832"/>
                </a:lnTo>
                <a:cubicBezTo>
                  <a:pt x="197137" y="437187"/>
                  <a:pt x="190729" y="437365"/>
                  <a:pt x="184321" y="437365"/>
                </a:cubicBezTo>
                <a:cubicBezTo>
                  <a:pt x="132878" y="437365"/>
                  <a:pt x="84818" y="426166"/>
                  <a:pt x="49128" y="405722"/>
                </a:cubicBezTo>
                <a:cubicBezTo>
                  <a:pt x="6408" y="381368"/>
                  <a:pt x="0" y="355413"/>
                  <a:pt x="0" y="342081"/>
                </a:cubicBezTo>
                <a:lnTo>
                  <a:pt x="0" y="332748"/>
                </a:lnTo>
                <a:close/>
                <a:moveTo>
                  <a:pt x="427582" y="281547"/>
                </a:moveTo>
                <a:cubicBezTo>
                  <a:pt x="393315" y="281547"/>
                  <a:pt x="365457" y="309365"/>
                  <a:pt x="365457" y="343583"/>
                </a:cubicBezTo>
                <a:cubicBezTo>
                  <a:pt x="365457" y="377801"/>
                  <a:pt x="393315" y="405619"/>
                  <a:pt x="427582" y="405619"/>
                </a:cubicBezTo>
                <a:cubicBezTo>
                  <a:pt x="461938" y="405619"/>
                  <a:pt x="489797" y="377801"/>
                  <a:pt x="489797" y="343583"/>
                </a:cubicBezTo>
                <a:cubicBezTo>
                  <a:pt x="489797" y="309365"/>
                  <a:pt x="461938" y="281547"/>
                  <a:pt x="427582" y="281547"/>
                </a:cubicBezTo>
                <a:close/>
                <a:moveTo>
                  <a:pt x="0" y="157925"/>
                </a:moveTo>
                <a:cubicBezTo>
                  <a:pt x="38987" y="193476"/>
                  <a:pt x="106279" y="216495"/>
                  <a:pt x="184343" y="216495"/>
                </a:cubicBezTo>
                <a:cubicBezTo>
                  <a:pt x="198050" y="216495"/>
                  <a:pt x="211402" y="215695"/>
                  <a:pt x="224398" y="214362"/>
                </a:cubicBezTo>
                <a:lnTo>
                  <a:pt x="207575" y="243424"/>
                </a:lnTo>
                <a:lnTo>
                  <a:pt x="184432" y="283418"/>
                </a:lnTo>
                <a:lnTo>
                  <a:pt x="216120" y="301727"/>
                </a:lnTo>
                <a:cubicBezTo>
                  <a:pt x="205705" y="302616"/>
                  <a:pt x="195113" y="303149"/>
                  <a:pt x="184343" y="303149"/>
                </a:cubicBezTo>
                <a:cubicBezTo>
                  <a:pt x="132894" y="303149"/>
                  <a:pt x="84828" y="291951"/>
                  <a:pt x="49134" y="271598"/>
                </a:cubicBezTo>
                <a:cubicBezTo>
                  <a:pt x="6409" y="247157"/>
                  <a:pt x="0" y="221205"/>
                  <a:pt x="0" y="207962"/>
                </a:cubicBezTo>
                <a:lnTo>
                  <a:pt x="0" y="194098"/>
                </a:lnTo>
                <a:close/>
                <a:moveTo>
                  <a:pt x="404530" y="149387"/>
                </a:moveTo>
                <a:lnTo>
                  <a:pt x="450724" y="149387"/>
                </a:lnTo>
                <a:lnTo>
                  <a:pt x="450724" y="192759"/>
                </a:lnTo>
                <a:cubicBezTo>
                  <a:pt x="489441" y="198625"/>
                  <a:pt x="523352" y="219066"/>
                  <a:pt x="546760" y="248218"/>
                </a:cubicBezTo>
                <a:lnTo>
                  <a:pt x="584498" y="226443"/>
                </a:lnTo>
                <a:lnTo>
                  <a:pt x="607639" y="266527"/>
                </a:lnTo>
                <a:lnTo>
                  <a:pt x="569990" y="288213"/>
                </a:lnTo>
                <a:cubicBezTo>
                  <a:pt x="576755" y="305366"/>
                  <a:pt x="580404" y="324030"/>
                  <a:pt x="580404" y="343583"/>
                </a:cubicBezTo>
                <a:cubicBezTo>
                  <a:pt x="580404" y="363136"/>
                  <a:pt x="576666" y="381800"/>
                  <a:pt x="569990" y="398953"/>
                </a:cubicBezTo>
                <a:lnTo>
                  <a:pt x="607639" y="420639"/>
                </a:lnTo>
                <a:lnTo>
                  <a:pt x="584498" y="460723"/>
                </a:lnTo>
                <a:lnTo>
                  <a:pt x="546760" y="438948"/>
                </a:lnTo>
                <a:cubicBezTo>
                  <a:pt x="523352" y="468100"/>
                  <a:pt x="489441" y="488541"/>
                  <a:pt x="450724" y="494407"/>
                </a:cubicBezTo>
                <a:lnTo>
                  <a:pt x="450724" y="537779"/>
                </a:lnTo>
                <a:lnTo>
                  <a:pt x="404530" y="537779"/>
                </a:lnTo>
                <a:lnTo>
                  <a:pt x="404530" y="494407"/>
                </a:lnTo>
                <a:cubicBezTo>
                  <a:pt x="365813" y="488541"/>
                  <a:pt x="331902" y="468100"/>
                  <a:pt x="308494" y="438948"/>
                </a:cubicBezTo>
                <a:lnTo>
                  <a:pt x="270756" y="460723"/>
                </a:lnTo>
                <a:lnTo>
                  <a:pt x="247614" y="420639"/>
                </a:lnTo>
                <a:lnTo>
                  <a:pt x="285263" y="398953"/>
                </a:lnTo>
                <a:cubicBezTo>
                  <a:pt x="278499" y="381800"/>
                  <a:pt x="274850" y="363136"/>
                  <a:pt x="274850" y="343583"/>
                </a:cubicBezTo>
                <a:cubicBezTo>
                  <a:pt x="274850" y="324030"/>
                  <a:pt x="278499" y="305366"/>
                  <a:pt x="285263" y="288213"/>
                </a:cubicBezTo>
                <a:lnTo>
                  <a:pt x="247614" y="266527"/>
                </a:lnTo>
                <a:lnTo>
                  <a:pt x="270756" y="226443"/>
                </a:lnTo>
                <a:lnTo>
                  <a:pt x="308494" y="248218"/>
                </a:lnTo>
                <a:cubicBezTo>
                  <a:pt x="331902" y="219066"/>
                  <a:pt x="365813" y="198625"/>
                  <a:pt x="404530" y="192759"/>
                </a:cubicBezTo>
                <a:close/>
                <a:moveTo>
                  <a:pt x="184352" y="0"/>
                </a:moveTo>
                <a:cubicBezTo>
                  <a:pt x="233125" y="0"/>
                  <a:pt x="278605" y="10220"/>
                  <a:pt x="312515" y="28883"/>
                </a:cubicBezTo>
                <a:cubicBezTo>
                  <a:pt x="341529" y="44790"/>
                  <a:pt x="358261" y="65319"/>
                  <a:pt x="358261" y="85137"/>
                </a:cubicBezTo>
                <a:cubicBezTo>
                  <a:pt x="358261" y="104955"/>
                  <a:pt x="341529" y="125395"/>
                  <a:pt x="312515" y="141391"/>
                </a:cubicBezTo>
                <a:cubicBezTo>
                  <a:pt x="278605" y="159965"/>
                  <a:pt x="233125" y="170274"/>
                  <a:pt x="184352" y="170274"/>
                </a:cubicBezTo>
                <a:cubicBezTo>
                  <a:pt x="135491" y="170274"/>
                  <a:pt x="90011" y="159965"/>
                  <a:pt x="56101" y="141391"/>
                </a:cubicBezTo>
                <a:cubicBezTo>
                  <a:pt x="27087" y="125484"/>
                  <a:pt x="10444" y="104955"/>
                  <a:pt x="10444" y="85137"/>
                </a:cubicBezTo>
                <a:cubicBezTo>
                  <a:pt x="10444" y="65319"/>
                  <a:pt x="27087" y="44790"/>
                  <a:pt x="56101" y="28883"/>
                </a:cubicBezTo>
                <a:cubicBezTo>
                  <a:pt x="90011" y="10220"/>
                  <a:pt x="135491" y="0"/>
                  <a:pt x="184352" y="0"/>
                </a:cubicBezTo>
                <a:close/>
              </a:path>
            </a:pathLst>
          </a:custGeom>
          <a:solidFill>
            <a:srgbClr val="E91B35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027012" y="1672880"/>
            <a:ext cx="3175002" cy="1336926"/>
            <a:chOff x="1763787" y="816911"/>
            <a:chExt cx="3175002" cy="1336926"/>
          </a:xfrm>
        </p:grpSpPr>
        <p:sp>
          <p:nvSpPr>
            <p:cNvPr id="37" name="任意多边形: 形状 36"/>
            <p:cNvSpPr/>
            <p:nvPr/>
          </p:nvSpPr>
          <p:spPr>
            <a:xfrm>
              <a:off x="2585037" y="816911"/>
              <a:ext cx="1532503" cy="1336926"/>
            </a:xfrm>
            <a:custGeom>
              <a:avLst/>
              <a:gdLst>
                <a:gd name="connsiteX0" fmla="*/ 2140111 w 4272897"/>
                <a:gd name="connsiteY0" fmla="*/ 91562 h 3727594"/>
                <a:gd name="connsiteX1" fmla="*/ 91562 w 4272897"/>
                <a:gd name="connsiteY1" fmla="*/ 3639776 h 3727594"/>
                <a:gd name="connsiteX2" fmla="*/ 4188660 w 4272897"/>
                <a:gd name="connsiteY2" fmla="*/ 3639776 h 3727594"/>
                <a:gd name="connsiteX3" fmla="*/ 2140111 w 4272897"/>
                <a:gd name="connsiteY3" fmla="*/ 91562 h 3727594"/>
                <a:gd name="connsiteX4" fmla="*/ 91562 w 4272897"/>
                <a:gd name="connsiteY4" fmla="*/ 3639776 h 3727594"/>
                <a:gd name="connsiteX5" fmla="*/ 4188660 w 4272897"/>
                <a:gd name="connsiteY5" fmla="*/ 3639776 h 37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2897" h="3727594">
                  <a:moveTo>
                    <a:pt x="2140111" y="91562"/>
                  </a:moveTo>
                  <a:lnTo>
                    <a:pt x="91562" y="3639776"/>
                  </a:lnTo>
                  <a:lnTo>
                    <a:pt x="4188660" y="3639776"/>
                  </a:lnTo>
                  <a:lnTo>
                    <a:pt x="2140111" y="91562"/>
                  </a:lnTo>
                  <a:lnTo>
                    <a:pt x="91562" y="3639776"/>
                  </a:lnTo>
                  <a:lnTo>
                    <a:pt x="4188660" y="3639776"/>
                  </a:lnTo>
                  <a:close/>
                </a:path>
              </a:pathLst>
            </a:custGeom>
            <a:noFill/>
            <a:ln w="142875" cap="flat">
              <a:solidFill>
                <a:srgbClr val="D8D8D8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2503514" y="1728739"/>
              <a:ext cx="1695548" cy="2147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53" name="组合 52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56" name="矩形 55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矩形 56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矩形 57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4" name="任意多边形: 形状 53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 rot="10800000">
              <a:off x="2465962" y="973875"/>
              <a:ext cx="1770653" cy="177512"/>
              <a:chOff x="2352678" y="2959573"/>
              <a:chExt cx="6813263" cy="956397"/>
            </a:xfrm>
            <a:solidFill>
              <a:srgbClr val="2E3B4C"/>
            </a:solidFill>
          </p:grpSpPr>
          <p:grpSp>
            <p:nvGrpSpPr>
              <p:cNvPr id="46" name="组合 45"/>
              <p:cNvGrpSpPr/>
              <p:nvPr/>
            </p:nvGrpSpPr>
            <p:grpSpPr>
              <a:xfrm>
                <a:off x="2712720" y="2963581"/>
                <a:ext cx="6127266" cy="952389"/>
                <a:chOff x="2712720" y="2963581"/>
                <a:chExt cx="6127266" cy="952389"/>
              </a:xfrm>
              <a:grpFill/>
            </p:grpSpPr>
            <p:sp>
              <p:nvSpPr>
                <p:cNvPr id="49" name="矩形 48"/>
                <p:cNvSpPr/>
                <p:nvPr/>
              </p:nvSpPr>
              <p:spPr>
                <a:xfrm>
                  <a:off x="3005987" y="2965567"/>
                  <a:ext cx="5566514" cy="95040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矩形 50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矩形 51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7" name="任意多边形: 形状 46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1763787" y="1138465"/>
              <a:ext cx="3175002" cy="701639"/>
              <a:chOff x="2419221" y="3291781"/>
              <a:chExt cx="4308770" cy="952189"/>
            </a:xfrm>
          </p:grpSpPr>
          <p:sp>
            <p:nvSpPr>
              <p:cNvPr id="42" name="任意多边形: 形状 41"/>
              <p:cNvSpPr/>
              <p:nvPr/>
            </p:nvSpPr>
            <p:spPr>
              <a:xfrm>
                <a:off x="2778902" y="3291782"/>
                <a:ext cx="3517927" cy="946800"/>
              </a:xfrm>
              <a:custGeom>
                <a:avLst/>
                <a:gdLst>
                  <a:gd name="connsiteX0" fmla="*/ 0 w 6127266"/>
                  <a:gd name="connsiteY0" fmla="*/ 0 h 950400"/>
                  <a:gd name="connsiteX1" fmla="*/ 293267 w 6127266"/>
                  <a:gd name="connsiteY1" fmla="*/ 0 h 950400"/>
                  <a:gd name="connsiteX2" fmla="*/ 322726 w 6127266"/>
                  <a:gd name="connsiteY2" fmla="*/ 0 h 950400"/>
                  <a:gd name="connsiteX3" fmla="*/ 5804540 w 6127266"/>
                  <a:gd name="connsiteY3" fmla="*/ 0 h 950400"/>
                  <a:gd name="connsiteX4" fmla="*/ 5859780 w 6127266"/>
                  <a:gd name="connsiteY4" fmla="*/ 0 h 950400"/>
                  <a:gd name="connsiteX5" fmla="*/ 6127266 w 6127266"/>
                  <a:gd name="connsiteY5" fmla="*/ 0 h 950400"/>
                  <a:gd name="connsiteX6" fmla="*/ 6127266 w 6127266"/>
                  <a:gd name="connsiteY6" fmla="*/ 627198 h 950400"/>
                  <a:gd name="connsiteX7" fmla="*/ 5859780 w 6127266"/>
                  <a:gd name="connsiteY7" fmla="*/ 627198 h 950400"/>
                  <a:gd name="connsiteX8" fmla="*/ 5859780 w 6127266"/>
                  <a:gd name="connsiteY8" fmla="*/ 950400 h 950400"/>
                  <a:gd name="connsiteX9" fmla="*/ 293267 w 6127266"/>
                  <a:gd name="connsiteY9" fmla="*/ 950400 h 950400"/>
                  <a:gd name="connsiteX10" fmla="*/ 293267 w 6127266"/>
                  <a:gd name="connsiteY10" fmla="*/ 627198 h 950400"/>
                  <a:gd name="connsiteX11" fmla="*/ 0 w 6127266"/>
                  <a:gd name="connsiteY11" fmla="*/ 627198 h 95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127266" h="950400">
                    <a:moveTo>
                      <a:pt x="0" y="0"/>
                    </a:moveTo>
                    <a:lnTo>
                      <a:pt x="293267" y="0"/>
                    </a:lnTo>
                    <a:lnTo>
                      <a:pt x="322726" y="0"/>
                    </a:lnTo>
                    <a:lnTo>
                      <a:pt x="5804540" y="0"/>
                    </a:lnTo>
                    <a:lnTo>
                      <a:pt x="5859780" y="0"/>
                    </a:lnTo>
                    <a:lnTo>
                      <a:pt x="6127266" y="0"/>
                    </a:lnTo>
                    <a:lnTo>
                      <a:pt x="6127266" y="627198"/>
                    </a:lnTo>
                    <a:lnTo>
                      <a:pt x="5859780" y="627198"/>
                    </a:lnTo>
                    <a:lnTo>
                      <a:pt x="5859780" y="950400"/>
                    </a:lnTo>
                    <a:lnTo>
                      <a:pt x="293267" y="950400"/>
                    </a:lnTo>
                    <a:lnTo>
                      <a:pt x="293267" y="627198"/>
                    </a:lnTo>
                    <a:lnTo>
                      <a:pt x="0" y="627198"/>
                    </a:lnTo>
                    <a:close/>
                  </a:path>
                </a:pathLst>
              </a:cu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3456288" y="3291781"/>
                <a:ext cx="2994814" cy="222022"/>
              </a:xfrm>
              <a:prstGeom prst="rect">
                <a:avLst/>
              </a:pr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5809408" y="3291781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2419221" y="3291781"/>
                <a:ext cx="929784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2438218" y="119213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举措规划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400550" y="2200274"/>
            <a:ext cx="3352800" cy="3352802"/>
            <a:chOff x="4419600" y="1752599"/>
            <a:chExt cx="3352800" cy="3352802"/>
          </a:xfrm>
        </p:grpSpPr>
        <p:grpSp>
          <p:nvGrpSpPr>
            <p:cNvPr id="6" name="组合 5"/>
            <p:cNvGrpSpPr/>
            <p:nvPr/>
          </p:nvGrpSpPr>
          <p:grpSpPr>
            <a:xfrm>
              <a:off x="4419600" y="1752599"/>
              <a:ext cx="3352800" cy="3352802"/>
              <a:chOff x="4819650" y="2181225"/>
              <a:chExt cx="3352800" cy="3352802"/>
            </a:xfrm>
          </p:grpSpPr>
          <p:sp>
            <p:nvSpPr>
              <p:cNvPr id="3" name="矩形: 圆角 2"/>
              <p:cNvSpPr/>
              <p:nvPr/>
            </p:nvSpPr>
            <p:spPr>
              <a:xfrm>
                <a:off x="4819650" y="4555934"/>
                <a:ext cx="3352800" cy="819150"/>
              </a:xfrm>
              <a:prstGeom prst="roundRect">
                <a:avLst>
                  <a:gd name="adj" fmla="val 50000"/>
                </a:avLst>
              </a:prstGeom>
              <a:solidFill>
                <a:srgbClr val="1E2836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: 圆角 3"/>
              <p:cNvSpPr/>
              <p:nvPr/>
            </p:nvSpPr>
            <p:spPr>
              <a:xfrm rot="18000000">
                <a:off x="4190999" y="3448050"/>
                <a:ext cx="3352800" cy="819150"/>
              </a:xfrm>
              <a:prstGeom prst="roundRect">
                <a:avLst>
                  <a:gd name="adj" fmla="val 50000"/>
                </a:avLst>
              </a:prstGeom>
              <a:solidFill>
                <a:srgbClr val="920417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: 圆角 4"/>
              <p:cNvSpPr/>
              <p:nvPr/>
            </p:nvSpPr>
            <p:spPr>
              <a:xfrm rot="14400000">
                <a:off x="5448302" y="3448052"/>
                <a:ext cx="3352800" cy="819150"/>
              </a:xfrm>
              <a:prstGeom prst="roundRect">
                <a:avLst>
                  <a:gd name="adj" fmla="val 50000"/>
                </a:avLst>
              </a:prstGeom>
              <a:solidFill>
                <a:srgbClr val="E91B35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太阳形 44"/>
            <p:cNvSpPr>
              <a:spLocks noChangeArrowheads="1"/>
            </p:cNvSpPr>
            <p:nvPr/>
          </p:nvSpPr>
          <p:spPr bwMode="auto">
            <a:xfrm>
              <a:off x="4635474" y="4350694"/>
              <a:ext cx="464600" cy="336089"/>
            </a:xfrm>
            <a:custGeom>
              <a:avLst/>
              <a:gdLst>
                <a:gd name="connsiteX0" fmla="*/ 0 w 608697"/>
                <a:gd name="connsiteY0" fmla="*/ 384511 h 440328"/>
                <a:gd name="connsiteX1" fmla="*/ 273317 w 608697"/>
                <a:gd name="connsiteY1" fmla="*/ 384511 h 440328"/>
                <a:gd name="connsiteX2" fmla="*/ 273317 w 608697"/>
                <a:gd name="connsiteY2" fmla="*/ 415512 h 440328"/>
                <a:gd name="connsiteX3" fmla="*/ 335380 w 608697"/>
                <a:gd name="connsiteY3" fmla="*/ 415512 h 440328"/>
                <a:gd name="connsiteX4" fmla="*/ 335380 w 608697"/>
                <a:gd name="connsiteY4" fmla="*/ 384511 h 440328"/>
                <a:gd name="connsiteX5" fmla="*/ 608697 w 608697"/>
                <a:gd name="connsiteY5" fmla="*/ 384511 h 440328"/>
                <a:gd name="connsiteX6" fmla="*/ 608697 w 608697"/>
                <a:gd name="connsiteY6" fmla="*/ 415512 h 440328"/>
                <a:gd name="connsiteX7" fmla="*/ 583857 w 608697"/>
                <a:gd name="connsiteY7" fmla="*/ 440328 h 440328"/>
                <a:gd name="connsiteX8" fmla="*/ 24840 w 608697"/>
                <a:gd name="connsiteY8" fmla="*/ 440328 h 440328"/>
                <a:gd name="connsiteX9" fmla="*/ 0 w 608697"/>
                <a:gd name="connsiteY9" fmla="*/ 415512 h 440328"/>
                <a:gd name="connsiteX10" fmla="*/ 216210 w 608697"/>
                <a:gd name="connsiteY10" fmla="*/ 86798 h 440328"/>
                <a:gd name="connsiteX11" fmla="*/ 269323 w 608697"/>
                <a:gd name="connsiteY11" fmla="*/ 179836 h 440328"/>
                <a:gd name="connsiteX12" fmla="*/ 236052 w 608697"/>
                <a:gd name="connsiteY12" fmla="*/ 179836 h 440328"/>
                <a:gd name="connsiteX13" fmla="*/ 236052 w 608697"/>
                <a:gd name="connsiteY13" fmla="*/ 210824 h 440328"/>
                <a:gd name="connsiteX14" fmla="*/ 285734 w 608697"/>
                <a:gd name="connsiteY14" fmla="*/ 210824 h 440328"/>
                <a:gd name="connsiteX15" fmla="*/ 285734 w 608697"/>
                <a:gd name="connsiteY15" fmla="*/ 235629 h 440328"/>
                <a:gd name="connsiteX16" fmla="*/ 236052 w 608697"/>
                <a:gd name="connsiteY16" fmla="*/ 235629 h 440328"/>
                <a:gd name="connsiteX17" fmla="*/ 236052 w 608697"/>
                <a:gd name="connsiteY17" fmla="*/ 260434 h 440328"/>
                <a:gd name="connsiteX18" fmla="*/ 285734 w 608697"/>
                <a:gd name="connsiteY18" fmla="*/ 260434 h 440328"/>
                <a:gd name="connsiteX19" fmla="*/ 285734 w 608697"/>
                <a:gd name="connsiteY19" fmla="*/ 285239 h 440328"/>
                <a:gd name="connsiteX20" fmla="*/ 323033 w 608697"/>
                <a:gd name="connsiteY20" fmla="*/ 285239 h 440328"/>
                <a:gd name="connsiteX21" fmla="*/ 323033 w 608697"/>
                <a:gd name="connsiteY21" fmla="*/ 260434 h 440328"/>
                <a:gd name="connsiteX22" fmla="*/ 372715 w 608697"/>
                <a:gd name="connsiteY22" fmla="*/ 260434 h 440328"/>
                <a:gd name="connsiteX23" fmla="*/ 372715 w 608697"/>
                <a:gd name="connsiteY23" fmla="*/ 235629 h 440328"/>
                <a:gd name="connsiteX24" fmla="*/ 323033 w 608697"/>
                <a:gd name="connsiteY24" fmla="*/ 235629 h 440328"/>
                <a:gd name="connsiteX25" fmla="*/ 323033 w 608697"/>
                <a:gd name="connsiteY25" fmla="*/ 210824 h 440328"/>
                <a:gd name="connsiteX26" fmla="*/ 372715 w 608697"/>
                <a:gd name="connsiteY26" fmla="*/ 210824 h 440328"/>
                <a:gd name="connsiteX27" fmla="*/ 372715 w 608697"/>
                <a:gd name="connsiteY27" fmla="*/ 179836 h 440328"/>
                <a:gd name="connsiteX28" fmla="*/ 339444 w 608697"/>
                <a:gd name="connsiteY28" fmla="*/ 179836 h 440328"/>
                <a:gd name="connsiteX29" fmla="*/ 392558 w 608697"/>
                <a:gd name="connsiteY29" fmla="*/ 86798 h 440328"/>
                <a:gd name="connsiteX30" fmla="*/ 348993 w 608697"/>
                <a:gd name="connsiteY30" fmla="*/ 86798 h 440328"/>
                <a:gd name="connsiteX31" fmla="*/ 304831 w 608697"/>
                <a:gd name="connsiteY31" fmla="*/ 167396 h 440328"/>
                <a:gd name="connsiteX32" fmla="*/ 303936 w 608697"/>
                <a:gd name="connsiteY32" fmla="*/ 167396 h 440328"/>
                <a:gd name="connsiteX33" fmla="*/ 259849 w 608697"/>
                <a:gd name="connsiteY33" fmla="*/ 86798 h 440328"/>
                <a:gd name="connsiteX34" fmla="*/ 87007 w 608697"/>
                <a:gd name="connsiteY34" fmla="*/ 37188 h 440328"/>
                <a:gd name="connsiteX35" fmla="*/ 521760 w 608697"/>
                <a:gd name="connsiteY35" fmla="*/ 37188 h 440328"/>
                <a:gd name="connsiteX36" fmla="*/ 521760 w 608697"/>
                <a:gd name="connsiteY36" fmla="*/ 322484 h 440328"/>
                <a:gd name="connsiteX37" fmla="*/ 87007 w 608697"/>
                <a:gd name="connsiteY37" fmla="*/ 322484 h 440328"/>
                <a:gd name="connsiteX38" fmla="*/ 74518 w 608697"/>
                <a:gd name="connsiteY38" fmla="*/ 24802 h 440328"/>
                <a:gd name="connsiteX39" fmla="*/ 74518 w 608697"/>
                <a:gd name="connsiteY39" fmla="*/ 334870 h 440328"/>
                <a:gd name="connsiteX40" fmla="*/ 534179 w 608697"/>
                <a:gd name="connsiteY40" fmla="*/ 334870 h 440328"/>
                <a:gd name="connsiteX41" fmla="*/ 534179 w 608697"/>
                <a:gd name="connsiteY41" fmla="*/ 24802 h 440328"/>
                <a:gd name="connsiteX42" fmla="*/ 74518 w 608697"/>
                <a:gd name="connsiteY42" fmla="*/ 0 h 440328"/>
                <a:gd name="connsiteX43" fmla="*/ 534179 w 608697"/>
                <a:gd name="connsiteY43" fmla="*/ 0 h 440328"/>
                <a:gd name="connsiteX44" fmla="*/ 559019 w 608697"/>
                <a:gd name="connsiteY44" fmla="*/ 24802 h 440328"/>
                <a:gd name="connsiteX45" fmla="*/ 559019 w 608697"/>
                <a:gd name="connsiteY45" fmla="*/ 359672 h 440328"/>
                <a:gd name="connsiteX46" fmla="*/ 49678 w 608697"/>
                <a:gd name="connsiteY46" fmla="*/ 359672 h 440328"/>
                <a:gd name="connsiteX47" fmla="*/ 49678 w 608697"/>
                <a:gd name="connsiteY47" fmla="*/ 24802 h 440328"/>
                <a:gd name="connsiteX48" fmla="*/ 74518 w 608697"/>
                <a:gd name="connsiteY48" fmla="*/ 0 h 440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8697" h="440328">
                  <a:moveTo>
                    <a:pt x="0" y="384511"/>
                  </a:moveTo>
                  <a:lnTo>
                    <a:pt x="273317" y="384511"/>
                  </a:lnTo>
                  <a:lnTo>
                    <a:pt x="273317" y="415512"/>
                  </a:lnTo>
                  <a:lnTo>
                    <a:pt x="335380" y="415512"/>
                  </a:lnTo>
                  <a:lnTo>
                    <a:pt x="335380" y="384511"/>
                  </a:lnTo>
                  <a:lnTo>
                    <a:pt x="608697" y="384511"/>
                  </a:lnTo>
                  <a:lnTo>
                    <a:pt x="608697" y="415512"/>
                  </a:lnTo>
                  <a:cubicBezTo>
                    <a:pt x="608697" y="429150"/>
                    <a:pt x="597508" y="440328"/>
                    <a:pt x="583857" y="440328"/>
                  </a:cubicBezTo>
                  <a:lnTo>
                    <a:pt x="24840" y="440328"/>
                  </a:lnTo>
                  <a:cubicBezTo>
                    <a:pt x="11189" y="440328"/>
                    <a:pt x="0" y="429150"/>
                    <a:pt x="0" y="415512"/>
                  </a:cubicBezTo>
                  <a:close/>
                  <a:moveTo>
                    <a:pt x="216210" y="86798"/>
                  </a:moveTo>
                  <a:lnTo>
                    <a:pt x="269323" y="179836"/>
                  </a:lnTo>
                  <a:lnTo>
                    <a:pt x="236052" y="179836"/>
                  </a:lnTo>
                  <a:lnTo>
                    <a:pt x="236052" y="210824"/>
                  </a:lnTo>
                  <a:lnTo>
                    <a:pt x="285734" y="210824"/>
                  </a:lnTo>
                  <a:lnTo>
                    <a:pt x="285734" y="235629"/>
                  </a:lnTo>
                  <a:lnTo>
                    <a:pt x="236052" y="235629"/>
                  </a:lnTo>
                  <a:lnTo>
                    <a:pt x="236052" y="260434"/>
                  </a:lnTo>
                  <a:lnTo>
                    <a:pt x="285734" y="260434"/>
                  </a:lnTo>
                  <a:lnTo>
                    <a:pt x="285734" y="285239"/>
                  </a:lnTo>
                  <a:lnTo>
                    <a:pt x="323033" y="285239"/>
                  </a:lnTo>
                  <a:lnTo>
                    <a:pt x="323033" y="260434"/>
                  </a:lnTo>
                  <a:lnTo>
                    <a:pt x="372715" y="260434"/>
                  </a:lnTo>
                  <a:lnTo>
                    <a:pt x="372715" y="235629"/>
                  </a:lnTo>
                  <a:lnTo>
                    <a:pt x="323033" y="235629"/>
                  </a:lnTo>
                  <a:lnTo>
                    <a:pt x="323033" y="210824"/>
                  </a:lnTo>
                  <a:lnTo>
                    <a:pt x="372715" y="210824"/>
                  </a:lnTo>
                  <a:lnTo>
                    <a:pt x="372715" y="179836"/>
                  </a:lnTo>
                  <a:lnTo>
                    <a:pt x="339444" y="179836"/>
                  </a:lnTo>
                  <a:lnTo>
                    <a:pt x="392558" y="86798"/>
                  </a:lnTo>
                  <a:lnTo>
                    <a:pt x="348993" y="86798"/>
                  </a:lnTo>
                  <a:lnTo>
                    <a:pt x="304831" y="167396"/>
                  </a:lnTo>
                  <a:lnTo>
                    <a:pt x="303936" y="167396"/>
                  </a:lnTo>
                  <a:lnTo>
                    <a:pt x="259849" y="86798"/>
                  </a:lnTo>
                  <a:close/>
                  <a:moveTo>
                    <a:pt x="87007" y="37188"/>
                  </a:moveTo>
                  <a:lnTo>
                    <a:pt x="521760" y="37188"/>
                  </a:lnTo>
                  <a:lnTo>
                    <a:pt x="521760" y="322484"/>
                  </a:lnTo>
                  <a:lnTo>
                    <a:pt x="87007" y="322484"/>
                  </a:lnTo>
                  <a:close/>
                  <a:moveTo>
                    <a:pt x="74518" y="24802"/>
                  </a:moveTo>
                  <a:lnTo>
                    <a:pt x="74518" y="334870"/>
                  </a:lnTo>
                  <a:lnTo>
                    <a:pt x="534179" y="334870"/>
                  </a:lnTo>
                  <a:lnTo>
                    <a:pt x="534179" y="24802"/>
                  </a:lnTo>
                  <a:close/>
                  <a:moveTo>
                    <a:pt x="74518" y="0"/>
                  </a:moveTo>
                  <a:lnTo>
                    <a:pt x="534179" y="0"/>
                  </a:lnTo>
                  <a:cubicBezTo>
                    <a:pt x="547830" y="0"/>
                    <a:pt x="559019" y="11172"/>
                    <a:pt x="559019" y="24802"/>
                  </a:cubicBezTo>
                  <a:lnTo>
                    <a:pt x="559019" y="359672"/>
                  </a:lnTo>
                  <a:lnTo>
                    <a:pt x="49678" y="359672"/>
                  </a:lnTo>
                  <a:lnTo>
                    <a:pt x="49678" y="24802"/>
                  </a:lnTo>
                  <a:cubicBezTo>
                    <a:pt x="49678" y="11172"/>
                    <a:pt x="60867" y="0"/>
                    <a:pt x="74518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太阳形 44"/>
            <p:cNvSpPr>
              <a:spLocks noChangeArrowheads="1"/>
            </p:cNvSpPr>
            <p:nvPr/>
          </p:nvSpPr>
          <p:spPr bwMode="auto">
            <a:xfrm>
              <a:off x="7091927" y="4251024"/>
              <a:ext cx="464600" cy="437581"/>
            </a:xfrm>
            <a:custGeom>
              <a:avLst/>
              <a:gdLst>
                <a:gd name="T0" fmla="*/ 12933 w 12933"/>
                <a:gd name="T1" fmla="*/ 5028 h 12198"/>
                <a:gd name="T2" fmla="*/ 7549 w 12933"/>
                <a:gd name="T3" fmla="*/ 1531 h 12198"/>
                <a:gd name="T4" fmla="*/ 6467 w 12933"/>
                <a:gd name="T5" fmla="*/ 0 h 12198"/>
                <a:gd name="T6" fmla="*/ 5384 w 12933"/>
                <a:gd name="T7" fmla="*/ 1531 h 12198"/>
                <a:gd name="T8" fmla="*/ 0 w 12933"/>
                <a:gd name="T9" fmla="*/ 5028 h 12198"/>
                <a:gd name="T10" fmla="*/ 452 w 12933"/>
                <a:gd name="T11" fmla="*/ 7610 h 12198"/>
                <a:gd name="T12" fmla="*/ 10910 w 12933"/>
                <a:gd name="T13" fmla="*/ 12198 h 12198"/>
                <a:gd name="T14" fmla="*/ 12933 w 12933"/>
                <a:gd name="T15" fmla="*/ 7610 h 12198"/>
                <a:gd name="T16" fmla="*/ 6920 w 12933"/>
                <a:gd name="T17" fmla="*/ 8984 h 12198"/>
                <a:gd name="T18" fmla="*/ 8704 w 12933"/>
                <a:gd name="T19" fmla="*/ 7623 h 12198"/>
                <a:gd name="T20" fmla="*/ 6013 w 12933"/>
                <a:gd name="T21" fmla="*/ 11291 h 12198"/>
                <a:gd name="T22" fmla="*/ 4453 w 12933"/>
                <a:gd name="T23" fmla="*/ 9890 h 12198"/>
                <a:gd name="T24" fmla="*/ 6013 w 12933"/>
                <a:gd name="T25" fmla="*/ 11291 h 12198"/>
                <a:gd name="T26" fmla="*/ 4229 w 12933"/>
                <a:gd name="T27" fmla="*/ 7623 h 12198"/>
                <a:gd name="T28" fmla="*/ 6013 w 12933"/>
                <a:gd name="T29" fmla="*/ 8984 h 12198"/>
                <a:gd name="T30" fmla="*/ 4363 w 12933"/>
                <a:gd name="T31" fmla="*/ 8984 h 12198"/>
                <a:gd name="T32" fmla="*/ 6630 w 12933"/>
                <a:gd name="T33" fmla="*/ 1325 h 12198"/>
                <a:gd name="T34" fmla="*/ 6303 w 12933"/>
                <a:gd name="T35" fmla="*/ 1325 h 12198"/>
                <a:gd name="T36" fmla="*/ 6303 w 12933"/>
                <a:gd name="T37" fmla="*/ 971 h 12198"/>
                <a:gd name="T38" fmla="*/ 6630 w 12933"/>
                <a:gd name="T39" fmla="*/ 971 h 12198"/>
                <a:gd name="T40" fmla="*/ 6000 w 12933"/>
                <a:gd name="T41" fmla="*/ 2196 h 12198"/>
                <a:gd name="T42" fmla="*/ 6934 w 12933"/>
                <a:gd name="T43" fmla="*/ 2196 h 12198"/>
                <a:gd name="T44" fmla="*/ 2935 w 12933"/>
                <a:gd name="T45" fmla="*/ 5028 h 12198"/>
                <a:gd name="T46" fmla="*/ 907 w 12933"/>
                <a:gd name="T47" fmla="*/ 5935 h 12198"/>
                <a:gd name="T48" fmla="*/ 12027 w 12933"/>
                <a:gd name="T49" fmla="*/ 6704 h 12198"/>
                <a:gd name="T50" fmla="*/ 907 w 12933"/>
                <a:gd name="T51" fmla="*/ 5935 h 12198"/>
                <a:gd name="T52" fmla="*/ 3452 w 12933"/>
                <a:gd name="T53" fmla="*/ 8984 h 12198"/>
                <a:gd name="T54" fmla="*/ 1415 w 12933"/>
                <a:gd name="T55" fmla="*/ 7623 h 12198"/>
                <a:gd name="T56" fmla="*/ 2671 w 12933"/>
                <a:gd name="T57" fmla="*/ 11291 h 12198"/>
                <a:gd name="T58" fmla="*/ 3542 w 12933"/>
                <a:gd name="T59" fmla="*/ 9890 h 12198"/>
                <a:gd name="T60" fmla="*/ 2671 w 12933"/>
                <a:gd name="T61" fmla="*/ 11291 h 12198"/>
                <a:gd name="T62" fmla="*/ 8480 w 12933"/>
                <a:gd name="T63" fmla="*/ 9890 h 12198"/>
                <a:gd name="T64" fmla="*/ 6920 w 12933"/>
                <a:gd name="T65" fmla="*/ 11291 h 12198"/>
                <a:gd name="T66" fmla="*/ 10263 w 12933"/>
                <a:gd name="T67" fmla="*/ 11291 h 12198"/>
                <a:gd name="T68" fmla="*/ 9391 w 12933"/>
                <a:gd name="T69" fmla="*/ 9890 h 12198"/>
                <a:gd name="T70" fmla="*/ 10263 w 12933"/>
                <a:gd name="T71" fmla="*/ 11291 h 12198"/>
                <a:gd name="T72" fmla="*/ 9481 w 12933"/>
                <a:gd name="T73" fmla="*/ 8984 h 12198"/>
                <a:gd name="T74" fmla="*/ 11519 w 12933"/>
                <a:gd name="T75" fmla="*/ 7623 h 12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33" h="12198">
                  <a:moveTo>
                    <a:pt x="12933" y="7610"/>
                  </a:moveTo>
                  <a:lnTo>
                    <a:pt x="12933" y="5028"/>
                  </a:lnTo>
                  <a:lnTo>
                    <a:pt x="11334" y="5028"/>
                  </a:lnTo>
                  <a:lnTo>
                    <a:pt x="7549" y="1531"/>
                  </a:lnTo>
                  <a:cubicBezTo>
                    <a:pt x="7592" y="1411"/>
                    <a:pt x="7615" y="1282"/>
                    <a:pt x="7615" y="1148"/>
                  </a:cubicBezTo>
                  <a:cubicBezTo>
                    <a:pt x="7615" y="515"/>
                    <a:pt x="7100" y="0"/>
                    <a:pt x="6467" y="0"/>
                  </a:cubicBezTo>
                  <a:cubicBezTo>
                    <a:pt x="5834" y="0"/>
                    <a:pt x="5318" y="515"/>
                    <a:pt x="5318" y="1148"/>
                  </a:cubicBezTo>
                  <a:cubicBezTo>
                    <a:pt x="5318" y="1282"/>
                    <a:pt x="5342" y="1411"/>
                    <a:pt x="5384" y="1531"/>
                  </a:cubicBezTo>
                  <a:lnTo>
                    <a:pt x="1599" y="5028"/>
                  </a:lnTo>
                  <a:lnTo>
                    <a:pt x="0" y="5028"/>
                  </a:lnTo>
                  <a:lnTo>
                    <a:pt x="0" y="7610"/>
                  </a:lnTo>
                  <a:lnTo>
                    <a:pt x="452" y="7610"/>
                  </a:lnTo>
                  <a:lnTo>
                    <a:pt x="2023" y="12198"/>
                  </a:lnTo>
                  <a:lnTo>
                    <a:pt x="10910" y="12198"/>
                  </a:lnTo>
                  <a:lnTo>
                    <a:pt x="12481" y="7610"/>
                  </a:lnTo>
                  <a:lnTo>
                    <a:pt x="12933" y="7610"/>
                  </a:lnTo>
                  <a:close/>
                  <a:moveTo>
                    <a:pt x="8570" y="8984"/>
                  </a:moveTo>
                  <a:lnTo>
                    <a:pt x="6920" y="8984"/>
                  </a:lnTo>
                  <a:lnTo>
                    <a:pt x="6920" y="7623"/>
                  </a:lnTo>
                  <a:lnTo>
                    <a:pt x="8704" y="7623"/>
                  </a:lnTo>
                  <a:lnTo>
                    <a:pt x="8570" y="8984"/>
                  </a:lnTo>
                  <a:close/>
                  <a:moveTo>
                    <a:pt x="6013" y="11291"/>
                  </a:moveTo>
                  <a:lnTo>
                    <a:pt x="4591" y="11291"/>
                  </a:lnTo>
                  <a:lnTo>
                    <a:pt x="4453" y="9890"/>
                  </a:lnTo>
                  <a:lnTo>
                    <a:pt x="6013" y="9890"/>
                  </a:lnTo>
                  <a:lnTo>
                    <a:pt x="6013" y="11291"/>
                  </a:lnTo>
                  <a:close/>
                  <a:moveTo>
                    <a:pt x="4363" y="8984"/>
                  </a:moveTo>
                  <a:lnTo>
                    <a:pt x="4229" y="7623"/>
                  </a:lnTo>
                  <a:lnTo>
                    <a:pt x="6013" y="7623"/>
                  </a:lnTo>
                  <a:lnTo>
                    <a:pt x="6013" y="8984"/>
                  </a:lnTo>
                  <a:lnTo>
                    <a:pt x="4363" y="8984"/>
                  </a:lnTo>
                  <a:lnTo>
                    <a:pt x="4363" y="8984"/>
                  </a:lnTo>
                  <a:close/>
                  <a:moveTo>
                    <a:pt x="6708" y="1148"/>
                  </a:moveTo>
                  <a:cubicBezTo>
                    <a:pt x="6708" y="1218"/>
                    <a:pt x="6678" y="1281"/>
                    <a:pt x="6630" y="1325"/>
                  </a:cubicBezTo>
                  <a:cubicBezTo>
                    <a:pt x="6587" y="1365"/>
                    <a:pt x="6530" y="1389"/>
                    <a:pt x="6467" y="1389"/>
                  </a:cubicBezTo>
                  <a:cubicBezTo>
                    <a:pt x="6403" y="1389"/>
                    <a:pt x="6346" y="1365"/>
                    <a:pt x="6303" y="1325"/>
                  </a:cubicBezTo>
                  <a:cubicBezTo>
                    <a:pt x="6255" y="1281"/>
                    <a:pt x="6225" y="1218"/>
                    <a:pt x="6225" y="1148"/>
                  </a:cubicBezTo>
                  <a:cubicBezTo>
                    <a:pt x="6225" y="1078"/>
                    <a:pt x="6255" y="1015"/>
                    <a:pt x="6303" y="971"/>
                  </a:cubicBezTo>
                  <a:cubicBezTo>
                    <a:pt x="6346" y="931"/>
                    <a:pt x="6403" y="906"/>
                    <a:pt x="6467" y="906"/>
                  </a:cubicBezTo>
                  <a:cubicBezTo>
                    <a:pt x="6530" y="906"/>
                    <a:pt x="6587" y="931"/>
                    <a:pt x="6630" y="971"/>
                  </a:cubicBezTo>
                  <a:cubicBezTo>
                    <a:pt x="6678" y="1015"/>
                    <a:pt x="6708" y="1078"/>
                    <a:pt x="6708" y="1148"/>
                  </a:cubicBezTo>
                  <a:close/>
                  <a:moveTo>
                    <a:pt x="6000" y="2196"/>
                  </a:moveTo>
                  <a:cubicBezTo>
                    <a:pt x="6143" y="2260"/>
                    <a:pt x="6300" y="2296"/>
                    <a:pt x="6467" y="2296"/>
                  </a:cubicBezTo>
                  <a:cubicBezTo>
                    <a:pt x="6633" y="2296"/>
                    <a:pt x="6791" y="2260"/>
                    <a:pt x="6934" y="2196"/>
                  </a:cubicBezTo>
                  <a:lnTo>
                    <a:pt x="9998" y="5028"/>
                  </a:lnTo>
                  <a:lnTo>
                    <a:pt x="2935" y="5028"/>
                  </a:lnTo>
                  <a:lnTo>
                    <a:pt x="6000" y="2196"/>
                  </a:lnTo>
                  <a:close/>
                  <a:moveTo>
                    <a:pt x="907" y="5935"/>
                  </a:moveTo>
                  <a:lnTo>
                    <a:pt x="12027" y="5935"/>
                  </a:lnTo>
                  <a:lnTo>
                    <a:pt x="12027" y="6704"/>
                  </a:lnTo>
                  <a:lnTo>
                    <a:pt x="907" y="6704"/>
                  </a:lnTo>
                  <a:lnTo>
                    <a:pt x="907" y="5935"/>
                  </a:lnTo>
                  <a:close/>
                  <a:moveTo>
                    <a:pt x="3318" y="7623"/>
                  </a:moveTo>
                  <a:lnTo>
                    <a:pt x="3452" y="8984"/>
                  </a:lnTo>
                  <a:lnTo>
                    <a:pt x="1881" y="8984"/>
                  </a:lnTo>
                  <a:lnTo>
                    <a:pt x="1415" y="7623"/>
                  </a:lnTo>
                  <a:lnTo>
                    <a:pt x="3318" y="7623"/>
                  </a:lnTo>
                  <a:close/>
                  <a:moveTo>
                    <a:pt x="2671" y="11291"/>
                  </a:moveTo>
                  <a:lnTo>
                    <a:pt x="2191" y="9890"/>
                  </a:lnTo>
                  <a:lnTo>
                    <a:pt x="3542" y="9890"/>
                  </a:lnTo>
                  <a:lnTo>
                    <a:pt x="3680" y="11291"/>
                  </a:lnTo>
                  <a:lnTo>
                    <a:pt x="2671" y="11291"/>
                  </a:lnTo>
                  <a:close/>
                  <a:moveTo>
                    <a:pt x="6920" y="9890"/>
                  </a:moveTo>
                  <a:lnTo>
                    <a:pt x="8480" y="9890"/>
                  </a:lnTo>
                  <a:lnTo>
                    <a:pt x="8342" y="11291"/>
                  </a:lnTo>
                  <a:lnTo>
                    <a:pt x="6920" y="11291"/>
                  </a:lnTo>
                  <a:lnTo>
                    <a:pt x="6920" y="9890"/>
                  </a:lnTo>
                  <a:close/>
                  <a:moveTo>
                    <a:pt x="10263" y="11291"/>
                  </a:moveTo>
                  <a:lnTo>
                    <a:pt x="9253" y="11291"/>
                  </a:lnTo>
                  <a:lnTo>
                    <a:pt x="9391" y="9890"/>
                  </a:lnTo>
                  <a:lnTo>
                    <a:pt x="10742" y="9890"/>
                  </a:lnTo>
                  <a:lnTo>
                    <a:pt x="10263" y="11291"/>
                  </a:lnTo>
                  <a:close/>
                  <a:moveTo>
                    <a:pt x="11053" y="8984"/>
                  </a:moveTo>
                  <a:lnTo>
                    <a:pt x="9481" y="8984"/>
                  </a:lnTo>
                  <a:lnTo>
                    <a:pt x="9615" y="7623"/>
                  </a:lnTo>
                  <a:lnTo>
                    <a:pt x="11519" y="7623"/>
                  </a:lnTo>
                  <a:lnTo>
                    <a:pt x="11053" y="8984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" name="太阳形 44"/>
            <p:cNvSpPr>
              <a:spLocks noChangeArrowheads="1"/>
            </p:cNvSpPr>
            <p:nvPr/>
          </p:nvSpPr>
          <p:spPr bwMode="auto">
            <a:xfrm>
              <a:off x="5863700" y="2157773"/>
              <a:ext cx="464600" cy="406465"/>
            </a:xfrm>
            <a:custGeom>
              <a:avLst/>
              <a:gdLst>
                <a:gd name="connsiteX0" fmla="*/ 352138 w 608485"/>
                <a:gd name="connsiteY0" fmla="*/ 457876 h 532346"/>
                <a:gd name="connsiteX1" fmla="*/ 352138 w 608485"/>
                <a:gd name="connsiteY1" fmla="*/ 471679 h 532346"/>
                <a:gd name="connsiteX2" fmla="*/ 383994 w 608485"/>
                <a:gd name="connsiteY2" fmla="*/ 483262 h 532346"/>
                <a:gd name="connsiteX3" fmla="*/ 459356 w 608485"/>
                <a:gd name="connsiteY3" fmla="*/ 490502 h 532346"/>
                <a:gd name="connsiteX4" fmla="*/ 534767 w 608485"/>
                <a:gd name="connsiteY4" fmla="*/ 483262 h 532346"/>
                <a:gd name="connsiteX5" fmla="*/ 566574 w 608485"/>
                <a:gd name="connsiteY5" fmla="*/ 471679 h 532346"/>
                <a:gd name="connsiteX6" fmla="*/ 566574 w 608485"/>
                <a:gd name="connsiteY6" fmla="*/ 457876 h 532346"/>
                <a:gd name="connsiteX7" fmla="*/ 555746 w 608485"/>
                <a:gd name="connsiteY7" fmla="*/ 461351 h 532346"/>
                <a:gd name="connsiteX8" fmla="*/ 459356 w 608485"/>
                <a:gd name="connsiteY8" fmla="*/ 472886 h 532346"/>
                <a:gd name="connsiteX9" fmla="*/ 362967 w 608485"/>
                <a:gd name="connsiteY9" fmla="*/ 461351 h 532346"/>
                <a:gd name="connsiteX10" fmla="*/ 352138 w 608485"/>
                <a:gd name="connsiteY10" fmla="*/ 457876 h 532346"/>
                <a:gd name="connsiteX11" fmla="*/ 41901 w 608485"/>
                <a:gd name="connsiteY11" fmla="*/ 455228 h 532346"/>
                <a:gd name="connsiteX12" fmla="*/ 41901 w 608485"/>
                <a:gd name="connsiteY12" fmla="*/ 471396 h 532346"/>
                <a:gd name="connsiteX13" fmla="*/ 73701 w 608485"/>
                <a:gd name="connsiteY13" fmla="*/ 482979 h 532346"/>
                <a:gd name="connsiteX14" fmla="*/ 149094 w 608485"/>
                <a:gd name="connsiteY14" fmla="*/ 490267 h 532346"/>
                <a:gd name="connsiteX15" fmla="*/ 224438 w 608485"/>
                <a:gd name="connsiteY15" fmla="*/ 482979 h 532346"/>
                <a:gd name="connsiteX16" fmla="*/ 256238 w 608485"/>
                <a:gd name="connsiteY16" fmla="*/ 471396 h 532346"/>
                <a:gd name="connsiteX17" fmla="*/ 256238 w 608485"/>
                <a:gd name="connsiteY17" fmla="*/ 455228 h 532346"/>
                <a:gd name="connsiteX18" fmla="*/ 245461 w 608485"/>
                <a:gd name="connsiteY18" fmla="*/ 458703 h 532346"/>
                <a:gd name="connsiteX19" fmla="*/ 149094 w 608485"/>
                <a:gd name="connsiteY19" fmla="*/ 470286 h 532346"/>
                <a:gd name="connsiteX20" fmla="*/ 52678 w 608485"/>
                <a:gd name="connsiteY20" fmla="*/ 458703 h 532346"/>
                <a:gd name="connsiteX21" fmla="*/ 41901 w 608485"/>
                <a:gd name="connsiteY21" fmla="*/ 455228 h 532346"/>
                <a:gd name="connsiteX22" fmla="*/ 352138 w 608485"/>
                <a:gd name="connsiteY22" fmla="*/ 398705 h 532346"/>
                <a:gd name="connsiteX23" fmla="*/ 352138 w 608485"/>
                <a:gd name="connsiteY23" fmla="*/ 411688 h 532346"/>
                <a:gd name="connsiteX24" fmla="*/ 358471 w 608485"/>
                <a:gd name="connsiteY24" fmla="*/ 415307 h 532346"/>
                <a:gd name="connsiteX25" fmla="*/ 383946 w 608485"/>
                <a:gd name="connsiteY25" fmla="*/ 423560 h 532346"/>
                <a:gd name="connsiteX26" fmla="*/ 459356 w 608485"/>
                <a:gd name="connsiteY26" fmla="*/ 431090 h 532346"/>
                <a:gd name="connsiteX27" fmla="*/ 534767 w 608485"/>
                <a:gd name="connsiteY27" fmla="*/ 423560 h 532346"/>
                <a:gd name="connsiteX28" fmla="*/ 560290 w 608485"/>
                <a:gd name="connsiteY28" fmla="*/ 415307 h 532346"/>
                <a:gd name="connsiteX29" fmla="*/ 566574 w 608485"/>
                <a:gd name="connsiteY29" fmla="*/ 411688 h 532346"/>
                <a:gd name="connsiteX30" fmla="*/ 566574 w 608485"/>
                <a:gd name="connsiteY30" fmla="*/ 398705 h 532346"/>
                <a:gd name="connsiteX31" fmla="*/ 555746 w 608485"/>
                <a:gd name="connsiteY31" fmla="*/ 402180 h 532346"/>
                <a:gd name="connsiteX32" fmla="*/ 459356 w 608485"/>
                <a:gd name="connsiteY32" fmla="*/ 413715 h 532346"/>
                <a:gd name="connsiteX33" fmla="*/ 362967 w 608485"/>
                <a:gd name="connsiteY33" fmla="*/ 402180 h 532346"/>
                <a:gd name="connsiteX34" fmla="*/ 352138 w 608485"/>
                <a:gd name="connsiteY34" fmla="*/ 398705 h 532346"/>
                <a:gd name="connsiteX35" fmla="*/ 41901 w 608485"/>
                <a:gd name="connsiteY35" fmla="*/ 394801 h 532346"/>
                <a:gd name="connsiteX36" fmla="*/ 41901 w 608485"/>
                <a:gd name="connsiteY36" fmla="*/ 409039 h 532346"/>
                <a:gd name="connsiteX37" fmla="*/ 48184 w 608485"/>
                <a:gd name="connsiteY37" fmla="*/ 412659 h 532346"/>
                <a:gd name="connsiteX38" fmla="*/ 73701 w 608485"/>
                <a:gd name="connsiteY38" fmla="*/ 420912 h 532346"/>
                <a:gd name="connsiteX39" fmla="*/ 149094 w 608485"/>
                <a:gd name="connsiteY39" fmla="*/ 428441 h 532346"/>
                <a:gd name="connsiteX40" fmla="*/ 224486 w 608485"/>
                <a:gd name="connsiteY40" fmla="*/ 420912 h 532346"/>
                <a:gd name="connsiteX41" fmla="*/ 249955 w 608485"/>
                <a:gd name="connsiteY41" fmla="*/ 412659 h 532346"/>
                <a:gd name="connsiteX42" fmla="*/ 256238 w 608485"/>
                <a:gd name="connsiteY42" fmla="*/ 409039 h 532346"/>
                <a:gd name="connsiteX43" fmla="*/ 256238 w 608485"/>
                <a:gd name="connsiteY43" fmla="*/ 394801 h 532346"/>
                <a:gd name="connsiteX44" fmla="*/ 245461 w 608485"/>
                <a:gd name="connsiteY44" fmla="*/ 398276 h 532346"/>
                <a:gd name="connsiteX45" fmla="*/ 149094 w 608485"/>
                <a:gd name="connsiteY45" fmla="*/ 409811 h 532346"/>
                <a:gd name="connsiteX46" fmla="*/ 52678 w 608485"/>
                <a:gd name="connsiteY46" fmla="*/ 398276 h 532346"/>
                <a:gd name="connsiteX47" fmla="*/ 41901 w 608485"/>
                <a:gd name="connsiteY47" fmla="*/ 394801 h 532346"/>
                <a:gd name="connsiteX48" fmla="*/ 352138 w 608485"/>
                <a:gd name="connsiteY48" fmla="*/ 339534 h 532346"/>
                <a:gd name="connsiteX49" fmla="*/ 352138 w 608485"/>
                <a:gd name="connsiteY49" fmla="*/ 352517 h 532346"/>
                <a:gd name="connsiteX50" fmla="*/ 358471 w 608485"/>
                <a:gd name="connsiteY50" fmla="*/ 356136 h 532346"/>
                <a:gd name="connsiteX51" fmla="*/ 383946 w 608485"/>
                <a:gd name="connsiteY51" fmla="*/ 364390 h 532346"/>
                <a:gd name="connsiteX52" fmla="*/ 459356 w 608485"/>
                <a:gd name="connsiteY52" fmla="*/ 371919 h 532346"/>
                <a:gd name="connsiteX53" fmla="*/ 534767 w 608485"/>
                <a:gd name="connsiteY53" fmla="*/ 364390 h 532346"/>
                <a:gd name="connsiteX54" fmla="*/ 560290 w 608485"/>
                <a:gd name="connsiteY54" fmla="*/ 356136 h 532346"/>
                <a:gd name="connsiteX55" fmla="*/ 566574 w 608485"/>
                <a:gd name="connsiteY55" fmla="*/ 352468 h 532346"/>
                <a:gd name="connsiteX56" fmla="*/ 566574 w 608485"/>
                <a:gd name="connsiteY56" fmla="*/ 339534 h 532346"/>
                <a:gd name="connsiteX57" fmla="*/ 555746 w 608485"/>
                <a:gd name="connsiteY57" fmla="*/ 343009 h 532346"/>
                <a:gd name="connsiteX58" fmla="*/ 459356 w 608485"/>
                <a:gd name="connsiteY58" fmla="*/ 354544 h 532346"/>
                <a:gd name="connsiteX59" fmla="*/ 362967 w 608485"/>
                <a:gd name="connsiteY59" fmla="*/ 343009 h 532346"/>
                <a:gd name="connsiteX60" fmla="*/ 352138 w 608485"/>
                <a:gd name="connsiteY60" fmla="*/ 339534 h 532346"/>
                <a:gd name="connsiteX61" fmla="*/ 41901 w 608485"/>
                <a:gd name="connsiteY61" fmla="*/ 336256 h 532346"/>
                <a:gd name="connsiteX62" fmla="*/ 41901 w 608485"/>
                <a:gd name="connsiteY62" fmla="*/ 348612 h 532346"/>
                <a:gd name="connsiteX63" fmla="*/ 48184 w 608485"/>
                <a:gd name="connsiteY63" fmla="*/ 352232 h 532346"/>
                <a:gd name="connsiteX64" fmla="*/ 73701 w 608485"/>
                <a:gd name="connsiteY64" fmla="*/ 360485 h 532346"/>
                <a:gd name="connsiteX65" fmla="*/ 149094 w 608485"/>
                <a:gd name="connsiteY65" fmla="*/ 368014 h 532346"/>
                <a:gd name="connsiteX66" fmla="*/ 224486 w 608485"/>
                <a:gd name="connsiteY66" fmla="*/ 360485 h 532346"/>
                <a:gd name="connsiteX67" fmla="*/ 249955 w 608485"/>
                <a:gd name="connsiteY67" fmla="*/ 352232 h 532346"/>
                <a:gd name="connsiteX68" fmla="*/ 256238 w 608485"/>
                <a:gd name="connsiteY68" fmla="*/ 348612 h 532346"/>
                <a:gd name="connsiteX69" fmla="*/ 256238 w 608485"/>
                <a:gd name="connsiteY69" fmla="*/ 336256 h 532346"/>
                <a:gd name="connsiteX70" fmla="*/ 245461 w 608485"/>
                <a:gd name="connsiteY70" fmla="*/ 339731 h 532346"/>
                <a:gd name="connsiteX71" fmla="*/ 149094 w 608485"/>
                <a:gd name="connsiteY71" fmla="*/ 351315 h 532346"/>
                <a:gd name="connsiteX72" fmla="*/ 52678 w 608485"/>
                <a:gd name="connsiteY72" fmla="*/ 339731 h 532346"/>
                <a:gd name="connsiteX73" fmla="*/ 41901 w 608485"/>
                <a:gd name="connsiteY73" fmla="*/ 336256 h 532346"/>
                <a:gd name="connsiteX74" fmla="*/ 352138 w 608485"/>
                <a:gd name="connsiteY74" fmla="*/ 280315 h 532346"/>
                <a:gd name="connsiteX75" fmla="*/ 352138 w 608485"/>
                <a:gd name="connsiteY75" fmla="*/ 293298 h 532346"/>
                <a:gd name="connsiteX76" fmla="*/ 358471 w 608485"/>
                <a:gd name="connsiteY76" fmla="*/ 296917 h 532346"/>
                <a:gd name="connsiteX77" fmla="*/ 383946 w 608485"/>
                <a:gd name="connsiteY77" fmla="*/ 305219 h 532346"/>
                <a:gd name="connsiteX78" fmla="*/ 459356 w 608485"/>
                <a:gd name="connsiteY78" fmla="*/ 312699 h 532346"/>
                <a:gd name="connsiteX79" fmla="*/ 534767 w 608485"/>
                <a:gd name="connsiteY79" fmla="*/ 305219 h 532346"/>
                <a:gd name="connsiteX80" fmla="*/ 560290 w 608485"/>
                <a:gd name="connsiteY80" fmla="*/ 296917 h 532346"/>
                <a:gd name="connsiteX81" fmla="*/ 566574 w 608485"/>
                <a:gd name="connsiteY81" fmla="*/ 293298 h 532346"/>
                <a:gd name="connsiteX82" fmla="*/ 566574 w 608485"/>
                <a:gd name="connsiteY82" fmla="*/ 280315 h 532346"/>
                <a:gd name="connsiteX83" fmla="*/ 555746 w 608485"/>
                <a:gd name="connsiteY83" fmla="*/ 283790 h 532346"/>
                <a:gd name="connsiteX84" fmla="*/ 459356 w 608485"/>
                <a:gd name="connsiteY84" fmla="*/ 295373 h 532346"/>
                <a:gd name="connsiteX85" fmla="*/ 362967 w 608485"/>
                <a:gd name="connsiteY85" fmla="*/ 283790 h 532346"/>
                <a:gd name="connsiteX86" fmla="*/ 352138 w 608485"/>
                <a:gd name="connsiteY86" fmla="*/ 280315 h 532346"/>
                <a:gd name="connsiteX87" fmla="*/ 41901 w 608485"/>
                <a:gd name="connsiteY87" fmla="*/ 277712 h 532346"/>
                <a:gd name="connsiteX88" fmla="*/ 41901 w 608485"/>
                <a:gd name="connsiteY88" fmla="*/ 290068 h 532346"/>
                <a:gd name="connsiteX89" fmla="*/ 48184 w 608485"/>
                <a:gd name="connsiteY89" fmla="*/ 293687 h 532346"/>
                <a:gd name="connsiteX90" fmla="*/ 73701 w 608485"/>
                <a:gd name="connsiteY90" fmla="*/ 301941 h 532346"/>
                <a:gd name="connsiteX91" fmla="*/ 149094 w 608485"/>
                <a:gd name="connsiteY91" fmla="*/ 309470 h 532346"/>
                <a:gd name="connsiteX92" fmla="*/ 224486 w 608485"/>
                <a:gd name="connsiteY92" fmla="*/ 301941 h 532346"/>
                <a:gd name="connsiteX93" fmla="*/ 249955 w 608485"/>
                <a:gd name="connsiteY93" fmla="*/ 293687 h 532346"/>
                <a:gd name="connsiteX94" fmla="*/ 256238 w 608485"/>
                <a:gd name="connsiteY94" fmla="*/ 290068 h 532346"/>
                <a:gd name="connsiteX95" fmla="*/ 256286 w 608485"/>
                <a:gd name="connsiteY95" fmla="*/ 290068 h 532346"/>
                <a:gd name="connsiteX96" fmla="*/ 256286 w 608485"/>
                <a:gd name="connsiteY96" fmla="*/ 277712 h 532346"/>
                <a:gd name="connsiteX97" fmla="*/ 245461 w 608485"/>
                <a:gd name="connsiteY97" fmla="*/ 281187 h 532346"/>
                <a:gd name="connsiteX98" fmla="*/ 149094 w 608485"/>
                <a:gd name="connsiteY98" fmla="*/ 292770 h 532346"/>
                <a:gd name="connsiteX99" fmla="*/ 52678 w 608485"/>
                <a:gd name="connsiteY99" fmla="*/ 281187 h 532346"/>
                <a:gd name="connsiteX100" fmla="*/ 41901 w 608485"/>
                <a:gd name="connsiteY100" fmla="*/ 277712 h 532346"/>
                <a:gd name="connsiteX101" fmla="*/ 352138 w 608485"/>
                <a:gd name="connsiteY101" fmla="*/ 221144 h 532346"/>
                <a:gd name="connsiteX102" fmla="*/ 352138 w 608485"/>
                <a:gd name="connsiteY102" fmla="*/ 234127 h 532346"/>
                <a:gd name="connsiteX103" fmla="*/ 358471 w 608485"/>
                <a:gd name="connsiteY103" fmla="*/ 237746 h 532346"/>
                <a:gd name="connsiteX104" fmla="*/ 383946 w 608485"/>
                <a:gd name="connsiteY104" fmla="*/ 245999 h 532346"/>
                <a:gd name="connsiteX105" fmla="*/ 459356 w 608485"/>
                <a:gd name="connsiteY105" fmla="*/ 253529 h 532346"/>
                <a:gd name="connsiteX106" fmla="*/ 534767 w 608485"/>
                <a:gd name="connsiteY106" fmla="*/ 245999 h 532346"/>
                <a:gd name="connsiteX107" fmla="*/ 560290 w 608485"/>
                <a:gd name="connsiteY107" fmla="*/ 237746 h 532346"/>
                <a:gd name="connsiteX108" fmla="*/ 566574 w 608485"/>
                <a:gd name="connsiteY108" fmla="*/ 234127 h 532346"/>
                <a:gd name="connsiteX109" fmla="*/ 566574 w 608485"/>
                <a:gd name="connsiteY109" fmla="*/ 221144 h 532346"/>
                <a:gd name="connsiteX110" fmla="*/ 555746 w 608485"/>
                <a:gd name="connsiteY110" fmla="*/ 224619 h 532346"/>
                <a:gd name="connsiteX111" fmla="*/ 459356 w 608485"/>
                <a:gd name="connsiteY111" fmla="*/ 236202 h 532346"/>
                <a:gd name="connsiteX112" fmla="*/ 362967 w 608485"/>
                <a:gd name="connsiteY112" fmla="*/ 224619 h 532346"/>
                <a:gd name="connsiteX113" fmla="*/ 352138 w 608485"/>
                <a:gd name="connsiteY113" fmla="*/ 221144 h 532346"/>
                <a:gd name="connsiteX114" fmla="*/ 41901 w 608485"/>
                <a:gd name="connsiteY114" fmla="*/ 218540 h 532346"/>
                <a:gd name="connsiteX115" fmla="*/ 41901 w 608485"/>
                <a:gd name="connsiteY115" fmla="*/ 231523 h 532346"/>
                <a:gd name="connsiteX116" fmla="*/ 48184 w 608485"/>
                <a:gd name="connsiteY116" fmla="*/ 235143 h 532346"/>
                <a:gd name="connsiteX117" fmla="*/ 73701 w 608485"/>
                <a:gd name="connsiteY117" fmla="*/ 243396 h 532346"/>
                <a:gd name="connsiteX118" fmla="*/ 149094 w 608485"/>
                <a:gd name="connsiteY118" fmla="*/ 250925 h 532346"/>
                <a:gd name="connsiteX119" fmla="*/ 224486 w 608485"/>
                <a:gd name="connsiteY119" fmla="*/ 243396 h 532346"/>
                <a:gd name="connsiteX120" fmla="*/ 249955 w 608485"/>
                <a:gd name="connsiteY120" fmla="*/ 235143 h 532346"/>
                <a:gd name="connsiteX121" fmla="*/ 256238 w 608485"/>
                <a:gd name="connsiteY121" fmla="*/ 231523 h 532346"/>
                <a:gd name="connsiteX122" fmla="*/ 256238 w 608485"/>
                <a:gd name="connsiteY122" fmla="*/ 218540 h 532346"/>
                <a:gd name="connsiteX123" fmla="*/ 245461 w 608485"/>
                <a:gd name="connsiteY123" fmla="*/ 222015 h 532346"/>
                <a:gd name="connsiteX124" fmla="*/ 149094 w 608485"/>
                <a:gd name="connsiteY124" fmla="*/ 233599 h 532346"/>
                <a:gd name="connsiteX125" fmla="*/ 52678 w 608485"/>
                <a:gd name="connsiteY125" fmla="*/ 222015 h 532346"/>
                <a:gd name="connsiteX126" fmla="*/ 41901 w 608485"/>
                <a:gd name="connsiteY126" fmla="*/ 218540 h 532346"/>
                <a:gd name="connsiteX127" fmla="*/ 459356 w 608485"/>
                <a:gd name="connsiteY127" fmla="*/ 162793 h 532346"/>
                <a:gd name="connsiteX128" fmla="*/ 383946 w 608485"/>
                <a:gd name="connsiteY128" fmla="*/ 170322 h 532346"/>
                <a:gd name="connsiteX129" fmla="*/ 360840 w 608485"/>
                <a:gd name="connsiteY129" fmla="*/ 177514 h 532346"/>
                <a:gd name="connsiteX130" fmla="*/ 358471 w 608485"/>
                <a:gd name="connsiteY130" fmla="*/ 178576 h 532346"/>
                <a:gd name="connsiteX131" fmla="*/ 383946 w 608485"/>
                <a:gd name="connsiteY131" fmla="*/ 186829 h 532346"/>
                <a:gd name="connsiteX132" fmla="*/ 459356 w 608485"/>
                <a:gd name="connsiteY132" fmla="*/ 194358 h 532346"/>
                <a:gd name="connsiteX133" fmla="*/ 534767 w 608485"/>
                <a:gd name="connsiteY133" fmla="*/ 186829 h 532346"/>
                <a:gd name="connsiteX134" fmla="*/ 560290 w 608485"/>
                <a:gd name="connsiteY134" fmla="*/ 178576 h 532346"/>
                <a:gd name="connsiteX135" fmla="*/ 557873 w 608485"/>
                <a:gd name="connsiteY135" fmla="*/ 177514 h 532346"/>
                <a:gd name="connsiteX136" fmla="*/ 534767 w 608485"/>
                <a:gd name="connsiteY136" fmla="*/ 170322 h 532346"/>
                <a:gd name="connsiteX137" fmla="*/ 459356 w 608485"/>
                <a:gd name="connsiteY137" fmla="*/ 162793 h 532346"/>
                <a:gd name="connsiteX138" fmla="*/ 41901 w 608485"/>
                <a:gd name="connsiteY138" fmla="*/ 159368 h 532346"/>
                <a:gd name="connsiteX139" fmla="*/ 41901 w 608485"/>
                <a:gd name="connsiteY139" fmla="*/ 172351 h 532346"/>
                <a:gd name="connsiteX140" fmla="*/ 48184 w 608485"/>
                <a:gd name="connsiteY140" fmla="*/ 175971 h 532346"/>
                <a:gd name="connsiteX141" fmla="*/ 73701 w 608485"/>
                <a:gd name="connsiteY141" fmla="*/ 184224 h 532346"/>
                <a:gd name="connsiteX142" fmla="*/ 149094 w 608485"/>
                <a:gd name="connsiteY142" fmla="*/ 191754 h 532346"/>
                <a:gd name="connsiteX143" fmla="*/ 224486 w 608485"/>
                <a:gd name="connsiteY143" fmla="*/ 184224 h 532346"/>
                <a:gd name="connsiteX144" fmla="*/ 249955 w 608485"/>
                <a:gd name="connsiteY144" fmla="*/ 175971 h 532346"/>
                <a:gd name="connsiteX145" fmla="*/ 256238 w 608485"/>
                <a:gd name="connsiteY145" fmla="*/ 172351 h 532346"/>
                <a:gd name="connsiteX146" fmla="*/ 256286 w 608485"/>
                <a:gd name="connsiteY146" fmla="*/ 172351 h 532346"/>
                <a:gd name="connsiteX147" fmla="*/ 256286 w 608485"/>
                <a:gd name="connsiteY147" fmla="*/ 159368 h 532346"/>
                <a:gd name="connsiteX148" fmla="*/ 245461 w 608485"/>
                <a:gd name="connsiteY148" fmla="*/ 162843 h 532346"/>
                <a:gd name="connsiteX149" fmla="*/ 149094 w 608485"/>
                <a:gd name="connsiteY149" fmla="*/ 174378 h 532346"/>
                <a:gd name="connsiteX150" fmla="*/ 52678 w 608485"/>
                <a:gd name="connsiteY150" fmla="*/ 162843 h 532346"/>
                <a:gd name="connsiteX151" fmla="*/ 41901 w 608485"/>
                <a:gd name="connsiteY151" fmla="*/ 159368 h 532346"/>
                <a:gd name="connsiteX152" fmla="*/ 459356 w 608485"/>
                <a:gd name="connsiteY152" fmla="*/ 120949 h 532346"/>
                <a:gd name="connsiteX153" fmla="*/ 555746 w 608485"/>
                <a:gd name="connsiteY153" fmla="*/ 132532 h 532346"/>
                <a:gd name="connsiteX154" fmla="*/ 589197 w 608485"/>
                <a:gd name="connsiteY154" fmla="*/ 146963 h 532346"/>
                <a:gd name="connsiteX155" fmla="*/ 608437 w 608485"/>
                <a:gd name="connsiteY155" fmla="*/ 177514 h 532346"/>
                <a:gd name="connsiteX156" fmla="*/ 608485 w 608485"/>
                <a:gd name="connsiteY156" fmla="*/ 177514 h 532346"/>
                <a:gd name="connsiteX157" fmla="*/ 608485 w 608485"/>
                <a:gd name="connsiteY157" fmla="*/ 475395 h 532346"/>
                <a:gd name="connsiteX158" fmla="*/ 589101 w 608485"/>
                <a:gd name="connsiteY158" fmla="*/ 506960 h 532346"/>
                <a:gd name="connsiteX159" fmla="*/ 555649 w 608485"/>
                <a:gd name="connsiteY159" fmla="*/ 521149 h 532346"/>
                <a:gd name="connsiteX160" fmla="*/ 459356 w 608485"/>
                <a:gd name="connsiteY160" fmla="*/ 532346 h 532346"/>
                <a:gd name="connsiteX161" fmla="*/ 363112 w 608485"/>
                <a:gd name="connsiteY161" fmla="*/ 521149 h 532346"/>
                <a:gd name="connsiteX162" fmla="*/ 329660 w 608485"/>
                <a:gd name="connsiteY162" fmla="*/ 506960 h 532346"/>
                <a:gd name="connsiteX163" fmla="*/ 310276 w 608485"/>
                <a:gd name="connsiteY163" fmla="*/ 475395 h 532346"/>
                <a:gd name="connsiteX164" fmla="*/ 310276 w 608485"/>
                <a:gd name="connsiteY164" fmla="*/ 415307 h 532346"/>
                <a:gd name="connsiteX165" fmla="*/ 310276 w 608485"/>
                <a:gd name="connsiteY165" fmla="*/ 356136 h 532346"/>
                <a:gd name="connsiteX166" fmla="*/ 310276 w 608485"/>
                <a:gd name="connsiteY166" fmla="*/ 296917 h 532346"/>
                <a:gd name="connsiteX167" fmla="*/ 310276 w 608485"/>
                <a:gd name="connsiteY167" fmla="*/ 237746 h 532346"/>
                <a:gd name="connsiteX168" fmla="*/ 310276 w 608485"/>
                <a:gd name="connsiteY168" fmla="*/ 178576 h 532346"/>
                <a:gd name="connsiteX169" fmla="*/ 310276 w 608485"/>
                <a:gd name="connsiteY169" fmla="*/ 177514 h 532346"/>
                <a:gd name="connsiteX170" fmla="*/ 329515 w 608485"/>
                <a:gd name="connsiteY170" fmla="*/ 146963 h 532346"/>
                <a:gd name="connsiteX171" fmla="*/ 362967 w 608485"/>
                <a:gd name="connsiteY171" fmla="*/ 132532 h 532346"/>
                <a:gd name="connsiteX172" fmla="*/ 459356 w 608485"/>
                <a:gd name="connsiteY172" fmla="*/ 120949 h 532346"/>
                <a:gd name="connsiteX173" fmla="*/ 41901 w 608485"/>
                <a:gd name="connsiteY173" fmla="*/ 100196 h 532346"/>
                <a:gd name="connsiteX174" fmla="*/ 41901 w 608485"/>
                <a:gd name="connsiteY174" fmla="*/ 113180 h 532346"/>
                <a:gd name="connsiteX175" fmla="*/ 48184 w 608485"/>
                <a:gd name="connsiteY175" fmla="*/ 116799 h 532346"/>
                <a:gd name="connsiteX176" fmla="*/ 73701 w 608485"/>
                <a:gd name="connsiteY176" fmla="*/ 125052 h 532346"/>
                <a:gd name="connsiteX177" fmla="*/ 149094 w 608485"/>
                <a:gd name="connsiteY177" fmla="*/ 132582 h 532346"/>
                <a:gd name="connsiteX178" fmla="*/ 224486 w 608485"/>
                <a:gd name="connsiteY178" fmla="*/ 125052 h 532346"/>
                <a:gd name="connsiteX179" fmla="*/ 249955 w 608485"/>
                <a:gd name="connsiteY179" fmla="*/ 116799 h 532346"/>
                <a:gd name="connsiteX180" fmla="*/ 256238 w 608485"/>
                <a:gd name="connsiteY180" fmla="*/ 113180 h 532346"/>
                <a:gd name="connsiteX181" fmla="*/ 256238 w 608485"/>
                <a:gd name="connsiteY181" fmla="*/ 100196 h 532346"/>
                <a:gd name="connsiteX182" fmla="*/ 245461 w 608485"/>
                <a:gd name="connsiteY182" fmla="*/ 103671 h 532346"/>
                <a:gd name="connsiteX183" fmla="*/ 149094 w 608485"/>
                <a:gd name="connsiteY183" fmla="*/ 115207 h 532346"/>
                <a:gd name="connsiteX184" fmla="*/ 52678 w 608485"/>
                <a:gd name="connsiteY184" fmla="*/ 103671 h 532346"/>
                <a:gd name="connsiteX185" fmla="*/ 41901 w 608485"/>
                <a:gd name="connsiteY185" fmla="*/ 100196 h 532346"/>
                <a:gd name="connsiteX186" fmla="*/ 149094 w 608485"/>
                <a:gd name="connsiteY186" fmla="*/ 41845 h 532346"/>
                <a:gd name="connsiteX187" fmla="*/ 73701 w 608485"/>
                <a:gd name="connsiteY187" fmla="*/ 49326 h 532346"/>
                <a:gd name="connsiteX188" fmla="*/ 50552 w 608485"/>
                <a:gd name="connsiteY188" fmla="*/ 56517 h 532346"/>
                <a:gd name="connsiteX189" fmla="*/ 48184 w 608485"/>
                <a:gd name="connsiteY189" fmla="*/ 57627 h 532346"/>
                <a:gd name="connsiteX190" fmla="*/ 73701 w 608485"/>
                <a:gd name="connsiteY190" fmla="*/ 65881 h 532346"/>
                <a:gd name="connsiteX191" fmla="*/ 149094 w 608485"/>
                <a:gd name="connsiteY191" fmla="*/ 73410 h 532346"/>
                <a:gd name="connsiteX192" fmla="*/ 224486 w 608485"/>
                <a:gd name="connsiteY192" fmla="*/ 65881 h 532346"/>
                <a:gd name="connsiteX193" fmla="*/ 249955 w 608485"/>
                <a:gd name="connsiteY193" fmla="*/ 57627 h 532346"/>
                <a:gd name="connsiteX194" fmla="*/ 247587 w 608485"/>
                <a:gd name="connsiteY194" fmla="*/ 56517 h 532346"/>
                <a:gd name="connsiteX195" fmla="*/ 224486 w 608485"/>
                <a:gd name="connsiteY195" fmla="*/ 49326 h 532346"/>
                <a:gd name="connsiteX196" fmla="*/ 149094 w 608485"/>
                <a:gd name="connsiteY196" fmla="*/ 41845 h 532346"/>
                <a:gd name="connsiteX197" fmla="*/ 149094 w 608485"/>
                <a:gd name="connsiteY197" fmla="*/ 0 h 532346"/>
                <a:gd name="connsiteX198" fmla="*/ 245461 w 608485"/>
                <a:gd name="connsiteY198" fmla="*/ 11535 h 532346"/>
                <a:gd name="connsiteX199" fmla="*/ 278904 w 608485"/>
                <a:gd name="connsiteY199" fmla="*/ 26014 h 532346"/>
                <a:gd name="connsiteX200" fmla="*/ 298139 w 608485"/>
                <a:gd name="connsiteY200" fmla="*/ 56517 h 532346"/>
                <a:gd name="connsiteX201" fmla="*/ 298139 w 608485"/>
                <a:gd name="connsiteY201" fmla="*/ 57627 h 532346"/>
                <a:gd name="connsiteX202" fmla="*/ 298139 w 608485"/>
                <a:gd name="connsiteY202" fmla="*/ 116799 h 532346"/>
                <a:gd name="connsiteX203" fmla="*/ 298139 w 608485"/>
                <a:gd name="connsiteY203" fmla="*/ 175971 h 532346"/>
                <a:gd name="connsiteX204" fmla="*/ 298139 w 608485"/>
                <a:gd name="connsiteY204" fmla="*/ 235143 h 532346"/>
                <a:gd name="connsiteX205" fmla="*/ 298139 w 608485"/>
                <a:gd name="connsiteY205" fmla="*/ 293687 h 532346"/>
                <a:gd name="connsiteX206" fmla="*/ 298139 w 608485"/>
                <a:gd name="connsiteY206" fmla="*/ 352232 h 532346"/>
                <a:gd name="connsiteX207" fmla="*/ 298139 w 608485"/>
                <a:gd name="connsiteY207" fmla="*/ 412659 h 532346"/>
                <a:gd name="connsiteX208" fmla="*/ 298139 w 608485"/>
                <a:gd name="connsiteY208" fmla="*/ 475112 h 532346"/>
                <a:gd name="connsiteX209" fmla="*/ 278759 w 608485"/>
                <a:gd name="connsiteY209" fmla="*/ 506677 h 532346"/>
                <a:gd name="connsiteX210" fmla="*/ 245316 w 608485"/>
                <a:gd name="connsiteY210" fmla="*/ 520915 h 532346"/>
                <a:gd name="connsiteX211" fmla="*/ 149094 w 608485"/>
                <a:gd name="connsiteY211" fmla="*/ 532064 h 532346"/>
                <a:gd name="connsiteX212" fmla="*/ 52823 w 608485"/>
                <a:gd name="connsiteY212" fmla="*/ 520915 h 532346"/>
                <a:gd name="connsiteX213" fmla="*/ 19380 w 608485"/>
                <a:gd name="connsiteY213" fmla="*/ 506677 h 532346"/>
                <a:gd name="connsiteX214" fmla="*/ 0 w 608485"/>
                <a:gd name="connsiteY214" fmla="*/ 475112 h 532346"/>
                <a:gd name="connsiteX215" fmla="*/ 0 w 608485"/>
                <a:gd name="connsiteY215" fmla="*/ 412659 h 532346"/>
                <a:gd name="connsiteX216" fmla="*/ 0 w 608485"/>
                <a:gd name="connsiteY216" fmla="*/ 352232 h 532346"/>
                <a:gd name="connsiteX217" fmla="*/ 0 w 608485"/>
                <a:gd name="connsiteY217" fmla="*/ 293687 h 532346"/>
                <a:gd name="connsiteX218" fmla="*/ 0 w 608485"/>
                <a:gd name="connsiteY218" fmla="*/ 235143 h 532346"/>
                <a:gd name="connsiteX219" fmla="*/ 0 w 608485"/>
                <a:gd name="connsiteY219" fmla="*/ 175971 h 532346"/>
                <a:gd name="connsiteX220" fmla="*/ 0 w 608485"/>
                <a:gd name="connsiteY220" fmla="*/ 116799 h 532346"/>
                <a:gd name="connsiteX221" fmla="*/ 0 w 608485"/>
                <a:gd name="connsiteY221" fmla="*/ 57627 h 532346"/>
                <a:gd name="connsiteX222" fmla="*/ 0 w 608485"/>
                <a:gd name="connsiteY222" fmla="*/ 56517 h 532346"/>
                <a:gd name="connsiteX223" fmla="*/ 19235 w 608485"/>
                <a:gd name="connsiteY223" fmla="*/ 26014 h 532346"/>
                <a:gd name="connsiteX224" fmla="*/ 52678 w 608485"/>
                <a:gd name="connsiteY224" fmla="*/ 11535 h 532346"/>
                <a:gd name="connsiteX225" fmla="*/ 149094 w 608485"/>
                <a:gd name="connsiteY225" fmla="*/ 0 h 53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608485" h="532346">
                  <a:moveTo>
                    <a:pt x="352138" y="457876"/>
                  </a:moveTo>
                  <a:lnTo>
                    <a:pt x="352138" y="471679"/>
                  </a:lnTo>
                  <a:cubicBezTo>
                    <a:pt x="355667" y="474237"/>
                    <a:pt x="365045" y="479063"/>
                    <a:pt x="383994" y="483262"/>
                  </a:cubicBezTo>
                  <a:cubicBezTo>
                    <a:pt x="404974" y="487944"/>
                    <a:pt x="431754" y="490502"/>
                    <a:pt x="459356" y="490502"/>
                  </a:cubicBezTo>
                  <a:cubicBezTo>
                    <a:pt x="486958" y="490502"/>
                    <a:pt x="513739" y="487944"/>
                    <a:pt x="534767" y="483262"/>
                  </a:cubicBezTo>
                  <a:cubicBezTo>
                    <a:pt x="553668" y="479063"/>
                    <a:pt x="563094" y="474237"/>
                    <a:pt x="566574" y="471679"/>
                  </a:cubicBezTo>
                  <a:lnTo>
                    <a:pt x="566574" y="457876"/>
                  </a:lnTo>
                  <a:cubicBezTo>
                    <a:pt x="563190" y="459082"/>
                    <a:pt x="559565" y="460241"/>
                    <a:pt x="555746" y="461351"/>
                  </a:cubicBezTo>
                  <a:cubicBezTo>
                    <a:pt x="529739" y="468783"/>
                    <a:pt x="495515" y="472886"/>
                    <a:pt x="459356" y="472886"/>
                  </a:cubicBezTo>
                  <a:cubicBezTo>
                    <a:pt x="423246" y="472886"/>
                    <a:pt x="389022" y="468783"/>
                    <a:pt x="362967" y="461351"/>
                  </a:cubicBezTo>
                  <a:cubicBezTo>
                    <a:pt x="359148" y="460241"/>
                    <a:pt x="355571" y="459082"/>
                    <a:pt x="352138" y="457876"/>
                  </a:cubicBezTo>
                  <a:close/>
                  <a:moveTo>
                    <a:pt x="41901" y="455228"/>
                  </a:moveTo>
                  <a:lnTo>
                    <a:pt x="41901" y="471396"/>
                  </a:lnTo>
                  <a:cubicBezTo>
                    <a:pt x="45381" y="473954"/>
                    <a:pt x="54756" y="478780"/>
                    <a:pt x="73701" y="482979"/>
                  </a:cubicBezTo>
                  <a:cubicBezTo>
                    <a:pt x="94724" y="487661"/>
                    <a:pt x="121498" y="490267"/>
                    <a:pt x="149094" y="490267"/>
                  </a:cubicBezTo>
                  <a:cubicBezTo>
                    <a:pt x="176641" y="490267"/>
                    <a:pt x="203415" y="487661"/>
                    <a:pt x="224438" y="482979"/>
                  </a:cubicBezTo>
                  <a:cubicBezTo>
                    <a:pt x="243383" y="478780"/>
                    <a:pt x="252758" y="473954"/>
                    <a:pt x="256238" y="471396"/>
                  </a:cubicBezTo>
                  <a:lnTo>
                    <a:pt x="256238" y="455228"/>
                  </a:lnTo>
                  <a:cubicBezTo>
                    <a:pt x="252855" y="456482"/>
                    <a:pt x="249279" y="457641"/>
                    <a:pt x="245461" y="458703"/>
                  </a:cubicBezTo>
                  <a:cubicBezTo>
                    <a:pt x="219412" y="466184"/>
                    <a:pt x="185195" y="470286"/>
                    <a:pt x="149094" y="470286"/>
                  </a:cubicBezTo>
                  <a:cubicBezTo>
                    <a:pt x="112944" y="470286"/>
                    <a:pt x="78727" y="466184"/>
                    <a:pt x="52678" y="458703"/>
                  </a:cubicBezTo>
                  <a:cubicBezTo>
                    <a:pt x="48909" y="457641"/>
                    <a:pt x="45284" y="456482"/>
                    <a:pt x="41901" y="455228"/>
                  </a:cubicBezTo>
                  <a:close/>
                  <a:moveTo>
                    <a:pt x="352138" y="398705"/>
                  </a:moveTo>
                  <a:lnTo>
                    <a:pt x="352138" y="411688"/>
                  </a:lnTo>
                  <a:cubicBezTo>
                    <a:pt x="353395" y="412605"/>
                    <a:pt x="355425" y="413859"/>
                    <a:pt x="358471" y="415307"/>
                  </a:cubicBezTo>
                  <a:cubicBezTo>
                    <a:pt x="363692" y="417769"/>
                    <a:pt x="371861" y="420809"/>
                    <a:pt x="383946" y="423560"/>
                  </a:cubicBezTo>
                  <a:cubicBezTo>
                    <a:pt x="405071" y="428387"/>
                    <a:pt x="431851" y="431090"/>
                    <a:pt x="459356" y="431090"/>
                  </a:cubicBezTo>
                  <a:cubicBezTo>
                    <a:pt x="486862" y="431090"/>
                    <a:pt x="513642" y="428387"/>
                    <a:pt x="534767" y="423560"/>
                  </a:cubicBezTo>
                  <a:cubicBezTo>
                    <a:pt x="546852" y="420809"/>
                    <a:pt x="555021" y="417769"/>
                    <a:pt x="560290" y="415307"/>
                  </a:cubicBezTo>
                  <a:cubicBezTo>
                    <a:pt x="563287" y="413859"/>
                    <a:pt x="565317" y="412605"/>
                    <a:pt x="566574" y="411688"/>
                  </a:cubicBezTo>
                  <a:lnTo>
                    <a:pt x="566574" y="398705"/>
                  </a:lnTo>
                  <a:cubicBezTo>
                    <a:pt x="563190" y="399911"/>
                    <a:pt x="559565" y="401070"/>
                    <a:pt x="555746" y="402180"/>
                  </a:cubicBezTo>
                  <a:cubicBezTo>
                    <a:pt x="529739" y="409612"/>
                    <a:pt x="495515" y="413715"/>
                    <a:pt x="459356" y="413715"/>
                  </a:cubicBezTo>
                  <a:cubicBezTo>
                    <a:pt x="423246" y="413715"/>
                    <a:pt x="389022" y="409612"/>
                    <a:pt x="362967" y="402180"/>
                  </a:cubicBezTo>
                  <a:cubicBezTo>
                    <a:pt x="359148" y="401070"/>
                    <a:pt x="355571" y="399911"/>
                    <a:pt x="352138" y="398705"/>
                  </a:cubicBezTo>
                  <a:close/>
                  <a:moveTo>
                    <a:pt x="41901" y="394801"/>
                  </a:moveTo>
                  <a:lnTo>
                    <a:pt x="41901" y="409039"/>
                  </a:lnTo>
                  <a:cubicBezTo>
                    <a:pt x="43157" y="410004"/>
                    <a:pt x="45187" y="411259"/>
                    <a:pt x="48184" y="412659"/>
                  </a:cubicBezTo>
                  <a:cubicBezTo>
                    <a:pt x="53403" y="415168"/>
                    <a:pt x="61619" y="418161"/>
                    <a:pt x="73701" y="420912"/>
                  </a:cubicBezTo>
                  <a:cubicBezTo>
                    <a:pt x="94772" y="425786"/>
                    <a:pt x="121546" y="428441"/>
                    <a:pt x="149094" y="428441"/>
                  </a:cubicBezTo>
                  <a:cubicBezTo>
                    <a:pt x="176593" y="428441"/>
                    <a:pt x="203367" y="425786"/>
                    <a:pt x="224486" y="420912"/>
                  </a:cubicBezTo>
                  <a:cubicBezTo>
                    <a:pt x="236520" y="418161"/>
                    <a:pt x="244736" y="415168"/>
                    <a:pt x="249955" y="412659"/>
                  </a:cubicBezTo>
                  <a:cubicBezTo>
                    <a:pt x="252952" y="411259"/>
                    <a:pt x="255030" y="410004"/>
                    <a:pt x="256238" y="409039"/>
                  </a:cubicBezTo>
                  <a:lnTo>
                    <a:pt x="256238" y="394801"/>
                  </a:lnTo>
                  <a:cubicBezTo>
                    <a:pt x="252855" y="396007"/>
                    <a:pt x="249279" y="397166"/>
                    <a:pt x="245461" y="398276"/>
                  </a:cubicBezTo>
                  <a:cubicBezTo>
                    <a:pt x="219412" y="405709"/>
                    <a:pt x="185195" y="409811"/>
                    <a:pt x="149094" y="409811"/>
                  </a:cubicBezTo>
                  <a:cubicBezTo>
                    <a:pt x="112944" y="409811"/>
                    <a:pt x="78727" y="405709"/>
                    <a:pt x="52678" y="398276"/>
                  </a:cubicBezTo>
                  <a:cubicBezTo>
                    <a:pt x="48909" y="397166"/>
                    <a:pt x="45284" y="396007"/>
                    <a:pt x="41901" y="394801"/>
                  </a:cubicBezTo>
                  <a:close/>
                  <a:moveTo>
                    <a:pt x="352138" y="339534"/>
                  </a:moveTo>
                  <a:lnTo>
                    <a:pt x="352138" y="352517"/>
                  </a:lnTo>
                  <a:cubicBezTo>
                    <a:pt x="353395" y="353434"/>
                    <a:pt x="355425" y="354689"/>
                    <a:pt x="358471" y="356136"/>
                  </a:cubicBezTo>
                  <a:cubicBezTo>
                    <a:pt x="363692" y="358598"/>
                    <a:pt x="371861" y="361590"/>
                    <a:pt x="383946" y="364390"/>
                  </a:cubicBezTo>
                  <a:cubicBezTo>
                    <a:pt x="405071" y="369216"/>
                    <a:pt x="431851" y="371919"/>
                    <a:pt x="459356" y="371919"/>
                  </a:cubicBezTo>
                  <a:cubicBezTo>
                    <a:pt x="486862" y="371919"/>
                    <a:pt x="513642" y="369216"/>
                    <a:pt x="534767" y="364390"/>
                  </a:cubicBezTo>
                  <a:cubicBezTo>
                    <a:pt x="546852" y="361590"/>
                    <a:pt x="555021" y="358598"/>
                    <a:pt x="560290" y="356136"/>
                  </a:cubicBezTo>
                  <a:cubicBezTo>
                    <a:pt x="563287" y="354689"/>
                    <a:pt x="565317" y="353434"/>
                    <a:pt x="566574" y="352468"/>
                  </a:cubicBezTo>
                  <a:lnTo>
                    <a:pt x="566574" y="339534"/>
                  </a:lnTo>
                  <a:cubicBezTo>
                    <a:pt x="563190" y="340740"/>
                    <a:pt x="559565" y="341899"/>
                    <a:pt x="555746" y="343009"/>
                  </a:cubicBezTo>
                  <a:cubicBezTo>
                    <a:pt x="529739" y="350441"/>
                    <a:pt x="495515" y="354544"/>
                    <a:pt x="459356" y="354544"/>
                  </a:cubicBezTo>
                  <a:cubicBezTo>
                    <a:pt x="423246" y="354544"/>
                    <a:pt x="389022" y="350441"/>
                    <a:pt x="362967" y="343009"/>
                  </a:cubicBezTo>
                  <a:cubicBezTo>
                    <a:pt x="359148" y="341899"/>
                    <a:pt x="355571" y="340740"/>
                    <a:pt x="352138" y="339534"/>
                  </a:cubicBezTo>
                  <a:close/>
                  <a:moveTo>
                    <a:pt x="41901" y="336256"/>
                  </a:moveTo>
                  <a:lnTo>
                    <a:pt x="41901" y="348612"/>
                  </a:lnTo>
                  <a:cubicBezTo>
                    <a:pt x="43157" y="349529"/>
                    <a:pt x="45187" y="350784"/>
                    <a:pt x="48184" y="352232"/>
                  </a:cubicBezTo>
                  <a:cubicBezTo>
                    <a:pt x="53403" y="354693"/>
                    <a:pt x="61619" y="357686"/>
                    <a:pt x="73701" y="360485"/>
                  </a:cubicBezTo>
                  <a:cubicBezTo>
                    <a:pt x="94772" y="365311"/>
                    <a:pt x="121546" y="368014"/>
                    <a:pt x="149094" y="368014"/>
                  </a:cubicBezTo>
                  <a:cubicBezTo>
                    <a:pt x="176593" y="368014"/>
                    <a:pt x="203367" y="365311"/>
                    <a:pt x="224486" y="360485"/>
                  </a:cubicBezTo>
                  <a:cubicBezTo>
                    <a:pt x="236520" y="357686"/>
                    <a:pt x="244736" y="354693"/>
                    <a:pt x="249955" y="352232"/>
                  </a:cubicBezTo>
                  <a:cubicBezTo>
                    <a:pt x="252952" y="350784"/>
                    <a:pt x="255030" y="349529"/>
                    <a:pt x="256238" y="348612"/>
                  </a:cubicBezTo>
                  <a:lnTo>
                    <a:pt x="256238" y="336256"/>
                  </a:lnTo>
                  <a:cubicBezTo>
                    <a:pt x="252855" y="337511"/>
                    <a:pt x="249279" y="338670"/>
                    <a:pt x="245461" y="339731"/>
                  </a:cubicBezTo>
                  <a:cubicBezTo>
                    <a:pt x="219412" y="347212"/>
                    <a:pt x="185195" y="351315"/>
                    <a:pt x="149094" y="351315"/>
                  </a:cubicBezTo>
                  <a:cubicBezTo>
                    <a:pt x="112944" y="351315"/>
                    <a:pt x="78727" y="347212"/>
                    <a:pt x="52678" y="339731"/>
                  </a:cubicBezTo>
                  <a:cubicBezTo>
                    <a:pt x="48909" y="338670"/>
                    <a:pt x="45284" y="337511"/>
                    <a:pt x="41901" y="336256"/>
                  </a:cubicBezTo>
                  <a:close/>
                  <a:moveTo>
                    <a:pt x="352138" y="280315"/>
                  </a:moveTo>
                  <a:lnTo>
                    <a:pt x="352138" y="293298"/>
                  </a:lnTo>
                  <a:cubicBezTo>
                    <a:pt x="353395" y="294263"/>
                    <a:pt x="355425" y="295518"/>
                    <a:pt x="358471" y="296917"/>
                  </a:cubicBezTo>
                  <a:cubicBezTo>
                    <a:pt x="363692" y="299427"/>
                    <a:pt x="371861" y="302419"/>
                    <a:pt x="383946" y="305219"/>
                  </a:cubicBezTo>
                  <a:cubicBezTo>
                    <a:pt x="405071" y="310045"/>
                    <a:pt x="431851" y="312699"/>
                    <a:pt x="459356" y="312699"/>
                  </a:cubicBezTo>
                  <a:cubicBezTo>
                    <a:pt x="486862" y="312699"/>
                    <a:pt x="513642" y="310045"/>
                    <a:pt x="534767" y="305219"/>
                  </a:cubicBezTo>
                  <a:cubicBezTo>
                    <a:pt x="546852" y="302419"/>
                    <a:pt x="555021" y="299427"/>
                    <a:pt x="560290" y="296917"/>
                  </a:cubicBezTo>
                  <a:cubicBezTo>
                    <a:pt x="563287" y="295518"/>
                    <a:pt x="565317" y="294263"/>
                    <a:pt x="566574" y="293298"/>
                  </a:cubicBezTo>
                  <a:lnTo>
                    <a:pt x="566574" y="280315"/>
                  </a:lnTo>
                  <a:cubicBezTo>
                    <a:pt x="563190" y="281570"/>
                    <a:pt x="559565" y="282728"/>
                    <a:pt x="555746" y="283790"/>
                  </a:cubicBezTo>
                  <a:cubicBezTo>
                    <a:pt x="529739" y="291271"/>
                    <a:pt x="495515" y="295373"/>
                    <a:pt x="459356" y="295373"/>
                  </a:cubicBezTo>
                  <a:cubicBezTo>
                    <a:pt x="423246" y="295373"/>
                    <a:pt x="389022" y="291271"/>
                    <a:pt x="362967" y="283790"/>
                  </a:cubicBezTo>
                  <a:cubicBezTo>
                    <a:pt x="359148" y="282728"/>
                    <a:pt x="355571" y="281570"/>
                    <a:pt x="352138" y="280315"/>
                  </a:cubicBezTo>
                  <a:close/>
                  <a:moveTo>
                    <a:pt x="41901" y="277712"/>
                  </a:moveTo>
                  <a:lnTo>
                    <a:pt x="41901" y="290068"/>
                  </a:lnTo>
                  <a:cubicBezTo>
                    <a:pt x="43157" y="291033"/>
                    <a:pt x="45187" y="292288"/>
                    <a:pt x="48184" y="293687"/>
                  </a:cubicBezTo>
                  <a:cubicBezTo>
                    <a:pt x="53451" y="296197"/>
                    <a:pt x="61619" y="299190"/>
                    <a:pt x="73701" y="301941"/>
                  </a:cubicBezTo>
                  <a:cubicBezTo>
                    <a:pt x="94821" y="306815"/>
                    <a:pt x="121595" y="309470"/>
                    <a:pt x="149094" y="309470"/>
                  </a:cubicBezTo>
                  <a:cubicBezTo>
                    <a:pt x="176593" y="309470"/>
                    <a:pt x="203367" y="306815"/>
                    <a:pt x="224486" y="301941"/>
                  </a:cubicBezTo>
                  <a:cubicBezTo>
                    <a:pt x="236520" y="299190"/>
                    <a:pt x="244736" y="296197"/>
                    <a:pt x="249955" y="293687"/>
                  </a:cubicBezTo>
                  <a:cubicBezTo>
                    <a:pt x="252952" y="292288"/>
                    <a:pt x="255030" y="291033"/>
                    <a:pt x="256238" y="290068"/>
                  </a:cubicBezTo>
                  <a:lnTo>
                    <a:pt x="256286" y="290068"/>
                  </a:lnTo>
                  <a:lnTo>
                    <a:pt x="256286" y="277712"/>
                  </a:lnTo>
                  <a:cubicBezTo>
                    <a:pt x="252855" y="278967"/>
                    <a:pt x="249279" y="280125"/>
                    <a:pt x="245461" y="281187"/>
                  </a:cubicBezTo>
                  <a:cubicBezTo>
                    <a:pt x="219412" y="288668"/>
                    <a:pt x="185195" y="292770"/>
                    <a:pt x="149094" y="292770"/>
                  </a:cubicBezTo>
                  <a:cubicBezTo>
                    <a:pt x="112944" y="292770"/>
                    <a:pt x="78727" y="288668"/>
                    <a:pt x="52678" y="281187"/>
                  </a:cubicBezTo>
                  <a:cubicBezTo>
                    <a:pt x="48909" y="280125"/>
                    <a:pt x="45284" y="278967"/>
                    <a:pt x="41901" y="277712"/>
                  </a:cubicBezTo>
                  <a:close/>
                  <a:moveTo>
                    <a:pt x="352138" y="221144"/>
                  </a:moveTo>
                  <a:lnTo>
                    <a:pt x="352138" y="234127"/>
                  </a:lnTo>
                  <a:cubicBezTo>
                    <a:pt x="353395" y="235092"/>
                    <a:pt x="355425" y="236347"/>
                    <a:pt x="358471" y="237746"/>
                  </a:cubicBezTo>
                  <a:cubicBezTo>
                    <a:pt x="363692" y="240256"/>
                    <a:pt x="371861" y="243248"/>
                    <a:pt x="383946" y="245999"/>
                  </a:cubicBezTo>
                  <a:cubicBezTo>
                    <a:pt x="405071" y="250874"/>
                    <a:pt x="431851" y="253529"/>
                    <a:pt x="459356" y="253529"/>
                  </a:cubicBezTo>
                  <a:cubicBezTo>
                    <a:pt x="486862" y="253529"/>
                    <a:pt x="513642" y="250874"/>
                    <a:pt x="534767" y="245999"/>
                  </a:cubicBezTo>
                  <a:cubicBezTo>
                    <a:pt x="546852" y="243248"/>
                    <a:pt x="555021" y="240256"/>
                    <a:pt x="560290" y="237746"/>
                  </a:cubicBezTo>
                  <a:cubicBezTo>
                    <a:pt x="563287" y="236347"/>
                    <a:pt x="565317" y="235092"/>
                    <a:pt x="566574" y="234127"/>
                  </a:cubicBezTo>
                  <a:lnTo>
                    <a:pt x="566574" y="221144"/>
                  </a:lnTo>
                  <a:cubicBezTo>
                    <a:pt x="563190" y="222399"/>
                    <a:pt x="559565" y="223557"/>
                    <a:pt x="555746" y="224619"/>
                  </a:cubicBezTo>
                  <a:cubicBezTo>
                    <a:pt x="529739" y="232100"/>
                    <a:pt x="495515" y="236202"/>
                    <a:pt x="459356" y="236202"/>
                  </a:cubicBezTo>
                  <a:cubicBezTo>
                    <a:pt x="423246" y="236202"/>
                    <a:pt x="389022" y="232100"/>
                    <a:pt x="362967" y="224619"/>
                  </a:cubicBezTo>
                  <a:cubicBezTo>
                    <a:pt x="359148" y="223557"/>
                    <a:pt x="355571" y="222399"/>
                    <a:pt x="352138" y="221144"/>
                  </a:cubicBezTo>
                  <a:close/>
                  <a:moveTo>
                    <a:pt x="41901" y="218540"/>
                  </a:moveTo>
                  <a:lnTo>
                    <a:pt x="41901" y="231523"/>
                  </a:lnTo>
                  <a:cubicBezTo>
                    <a:pt x="43157" y="232488"/>
                    <a:pt x="45187" y="233743"/>
                    <a:pt x="48184" y="235143"/>
                  </a:cubicBezTo>
                  <a:cubicBezTo>
                    <a:pt x="53403" y="237653"/>
                    <a:pt x="61619" y="240645"/>
                    <a:pt x="73701" y="243396"/>
                  </a:cubicBezTo>
                  <a:cubicBezTo>
                    <a:pt x="94772" y="248271"/>
                    <a:pt x="121546" y="250925"/>
                    <a:pt x="149094" y="250925"/>
                  </a:cubicBezTo>
                  <a:cubicBezTo>
                    <a:pt x="176593" y="250925"/>
                    <a:pt x="203367" y="248271"/>
                    <a:pt x="224486" y="243396"/>
                  </a:cubicBezTo>
                  <a:cubicBezTo>
                    <a:pt x="236520" y="240645"/>
                    <a:pt x="244736" y="237653"/>
                    <a:pt x="249955" y="235143"/>
                  </a:cubicBezTo>
                  <a:cubicBezTo>
                    <a:pt x="252952" y="233743"/>
                    <a:pt x="255030" y="232488"/>
                    <a:pt x="256238" y="231523"/>
                  </a:cubicBezTo>
                  <a:lnTo>
                    <a:pt x="256238" y="218540"/>
                  </a:lnTo>
                  <a:cubicBezTo>
                    <a:pt x="252855" y="219795"/>
                    <a:pt x="249279" y="220953"/>
                    <a:pt x="245461" y="222015"/>
                  </a:cubicBezTo>
                  <a:cubicBezTo>
                    <a:pt x="219412" y="229496"/>
                    <a:pt x="185195" y="233599"/>
                    <a:pt x="149094" y="233599"/>
                  </a:cubicBezTo>
                  <a:cubicBezTo>
                    <a:pt x="112944" y="233599"/>
                    <a:pt x="78727" y="229496"/>
                    <a:pt x="52678" y="222015"/>
                  </a:cubicBezTo>
                  <a:cubicBezTo>
                    <a:pt x="48909" y="220953"/>
                    <a:pt x="45284" y="219795"/>
                    <a:pt x="41901" y="218540"/>
                  </a:cubicBezTo>
                  <a:close/>
                  <a:moveTo>
                    <a:pt x="459356" y="162793"/>
                  </a:moveTo>
                  <a:cubicBezTo>
                    <a:pt x="431851" y="162793"/>
                    <a:pt x="405071" y="165448"/>
                    <a:pt x="383946" y="170322"/>
                  </a:cubicBezTo>
                  <a:cubicBezTo>
                    <a:pt x="373553" y="172687"/>
                    <a:pt x="366060" y="175245"/>
                    <a:pt x="360840" y="177514"/>
                  </a:cubicBezTo>
                  <a:cubicBezTo>
                    <a:pt x="359969" y="177852"/>
                    <a:pt x="359196" y="178238"/>
                    <a:pt x="358471" y="178576"/>
                  </a:cubicBezTo>
                  <a:cubicBezTo>
                    <a:pt x="363692" y="181085"/>
                    <a:pt x="371861" y="184078"/>
                    <a:pt x="383946" y="186829"/>
                  </a:cubicBezTo>
                  <a:cubicBezTo>
                    <a:pt x="405071" y="191703"/>
                    <a:pt x="431851" y="194358"/>
                    <a:pt x="459356" y="194358"/>
                  </a:cubicBezTo>
                  <a:cubicBezTo>
                    <a:pt x="486862" y="194358"/>
                    <a:pt x="513642" y="191703"/>
                    <a:pt x="534767" y="186829"/>
                  </a:cubicBezTo>
                  <a:cubicBezTo>
                    <a:pt x="546852" y="184078"/>
                    <a:pt x="555021" y="181085"/>
                    <a:pt x="560290" y="178576"/>
                  </a:cubicBezTo>
                  <a:cubicBezTo>
                    <a:pt x="559565" y="178238"/>
                    <a:pt x="558743" y="177852"/>
                    <a:pt x="557873" y="177514"/>
                  </a:cubicBezTo>
                  <a:cubicBezTo>
                    <a:pt x="552652" y="175245"/>
                    <a:pt x="545160" y="172687"/>
                    <a:pt x="534767" y="170322"/>
                  </a:cubicBezTo>
                  <a:cubicBezTo>
                    <a:pt x="513642" y="165448"/>
                    <a:pt x="486862" y="162793"/>
                    <a:pt x="459356" y="162793"/>
                  </a:cubicBezTo>
                  <a:close/>
                  <a:moveTo>
                    <a:pt x="41901" y="159368"/>
                  </a:moveTo>
                  <a:lnTo>
                    <a:pt x="41901" y="172351"/>
                  </a:lnTo>
                  <a:cubicBezTo>
                    <a:pt x="43157" y="173268"/>
                    <a:pt x="45187" y="174523"/>
                    <a:pt x="48184" y="175971"/>
                  </a:cubicBezTo>
                  <a:cubicBezTo>
                    <a:pt x="53451" y="178481"/>
                    <a:pt x="61619" y="181473"/>
                    <a:pt x="73701" y="184224"/>
                  </a:cubicBezTo>
                  <a:cubicBezTo>
                    <a:pt x="94821" y="189099"/>
                    <a:pt x="121595" y="191754"/>
                    <a:pt x="149094" y="191754"/>
                  </a:cubicBezTo>
                  <a:cubicBezTo>
                    <a:pt x="176593" y="191754"/>
                    <a:pt x="203367" y="189099"/>
                    <a:pt x="224486" y="184224"/>
                  </a:cubicBezTo>
                  <a:cubicBezTo>
                    <a:pt x="236520" y="181473"/>
                    <a:pt x="244736" y="178481"/>
                    <a:pt x="249955" y="175971"/>
                  </a:cubicBezTo>
                  <a:cubicBezTo>
                    <a:pt x="252952" y="174523"/>
                    <a:pt x="255030" y="173268"/>
                    <a:pt x="256238" y="172351"/>
                  </a:cubicBezTo>
                  <a:lnTo>
                    <a:pt x="256286" y="172351"/>
                  </a:lnTo>
                  <a:lnTo>
                    <a:pt x="256286" y="159368"/>
                  </a:lnTo>
                  <a:cubicBezTo>
                    <a:pt x="252855" y="160575"/>
                    <a:pt x="249279" y="161733"/>
                    <a:pt x="245461" y="162843"/>
                  </a:cubicBezTo>
                  <a:cubicBezTo>
                    <a:pt x="219412" y="170276"/>
                    <a:pt x="185195" y="174378"/>
                    <a:pt x="149094" y="174378"/>
                  </a:cubicBezTo>
                  <a:cubicBezTo>
                    <a:pt x="112944" y="174378"/>
                    <a:pt x="78727" y="170276"/>
                    <a:pt x="52678" y="162843"/>
                  </a:cubicBezTo>
                  <a:cubicBezTo>
                    <a:pt x="48909" y="161733"/>
                    <a:pt x="45284" y="160575"/>
                    <a:pt x="41901" y="159368"/>
                  </a:cubicBezTo>
                  <a:close/>
                  <a:moveTo>
                    <a:pt x="459356" y="120949"/>
                  </a:moveTo>
                  <a:cubicBezTo>
                    <a:pt x="495515" y="120949"/>
                    <a:pt x="529739" y="125051"/>
                    <a:pt x="555746" y="132532"/>
                  </a:cubicBezTo>
                  <a:cubicBezTo>
                    <a:pt x="569668" y="136490"/>
                    <a:pt x="580931" y="141364"/>
                    <a:pt x="589197" y="146963"/>
                  </a:cubicBezTo>
                  <a:cubicBezTo>
                    <a:pt x="604473" y="157291"/>
                    <a:pt x="608195" y="169068"/>
                    <a:pt x="608437" y="177514"/>
                  </a:cubicBezTo>
                  <a:lnTo>
                    <a:pt x="608485" y="177514"/>
                  </a:lnTo>
                  <a:lnTo>
                    <a:pt x="608485" y="475395"/>
                  </a:lnTo>
                  <a:cubicBezTo>
                    <a:pt x="608485" y="483890"/>
                    <a:pt x="605101" y="496245"/>
                    <a:pt x="589101" y="506960"/>
                  </a:cubicBezTo>
                  <a:cubicBezTo>
                    <a:pt x="580786" y="512510"/>
                    <a:pt x="569571" y="517240"/>
                    <a:pt x="555649" y="521149"/>
                  </a:cubicBezTo>
                  <a:cubicBezTo>
                    <a:pt x="529788" y="528340"/>
                    <a:pt x="495611" y="532346"/>
                    <a:pt x="459356" y="532346"/>
                  </a:cubicBezTo>
                  <a:cubicBezTo>
                    <a:pt x="423150" y="532346"/>
                    <a:pt x="388925" y="528340"/>
                    <a:pt x="363112" y="521149"/>
                  </a:cubicBezTo>
                  <a:cubicBezTo>
                    <a:pt x="349190" y="517240"/>
                    <a:pt x="337926" y="512462"/>
                    <a:pt x="329660" y="506960"/>
                  </a:cubicBezTo>
                  <a:cubicBezTo>
                    <a:pt x="313611" y="496245"/>
                    <a:pt x="310276" y="483890"/>
                    <a:pt x="310276" y="475395"/>
                  </a:cubicBezTo>
                  <a:lnTo>
                    <a:pt x="310276" y="415307"/>
                  </a:lnTo>
                  <a:lnTo>
                    <a:pt x="310276" y="356136"/>
                  </a:lnTo>
                  <a:lnTo>
                    <a:pt x="310276" y="296917"/>
                  </a:lnTo>
                  <a:lnTo>
                    <a:pt x="310276" y="237746"/>
                  </a:lnTo>
                  <a:lnTo>
                    <a:pt x="310276" y="178576"/>
                  </a:lnTo>
                  <a:lnTo>
                    <a:pt x="310276" y="177514"/>
                  </a:lnTo>
                  <a:cubicBezTo>
                    <a:pt x="310566" y="169068"/>
                    <a:pt x="314240" y="157291"/>
                    <a:pt x="329515" y="146963"/>
                  </a:cubicBezTo>
                  <a:cubicBezTo>
                    <a:pt x="337830" y="141364"/>
                    <a:pt x="349045" y="136490"/>
                    <a:pt x="362967" y="132532"/>
                  </a:cubicBezTo>
                  <a:cubicBezTo>
                    <a:pt x="389022" y="125051"/>
                    <a:pt x="423246" y="120949"/>
                    <a:pt x="459356" y="120949"/>
                  </a:cubicBezTo>
                  <a:close/>
                  <a:moveTo>
                    <a:pt x="41901" y="100196"/>
                  </a:moveTo>
                  <a:lnTo>
                    <a:pt x="41901" y="113180"/>
                  </a:lnTo>
                  <a:cubicBezTo>
                    <a:pt x="43157" y="114097"/>
                    <a:pt x="45187" y="115351"/>
                    <a:pt x="48184" y="116799"/>
                  </a:cubicBezTo>
                  <a:cubicBezTo>
                    <a:pt x="53403" y="119261"/>
                    <a:pt x="61619" y="122301"/>
                    <a:pt x="73701" y="125052"/>
                  </a:cubicBezTo>
                  <a:cubicBezTo>
                    <a:pt x="94772" y="129927"/>
                    <a:pt x="121546" y="132582"/>
                    <a:pt x="149094" y="132582"/>
                  </a:cubicBezTo>
                  <a:cubicBezTo>
                    <a:pt x="176593" y="132582"/>
                    <a:pt x="203367" y="129879"/>
                    <a:pt x="224486" y="125052"/>
                  </a:cubicBezTo>
                  <a:cubicBezTo>
                    <a:pt x="236520" y="122301"/>
                    <a:pt x="244736" y="119261"/>
                    <a:pt x="249955" y="116799"/>
                  </a:cubicBezTo>
                  <a:cubicBezTo>
                    <a:pt x="252952" y="115351"/>
                    <a:pt x="255030" y="114097"/>
                    <a:pt x="256238" y="113180"/>
                  </a:cubicBezTo>
                  <a:lnTo>
                    <a:pt x="256238" y="100196"/>
                  </a:lnTo>
                  <a:cubicBezTo>
                    <a:pt x="252855" y="101403"/>
                    <a:pt x="249279" y="102561"/>
                    <a:pt x="245461" y="103671"/>
                  </a:cubicBezTo>
                  <a:cubicBezTo>
                    <a:pt x="219412" y="111104"/>
                    <a:pt x="185195" y="115207"/>
                    <a:pt x="149094" y="115207"/>
                  </a:cubicBezTo>
                  <a:cubicBezTo>
                    <a:pt x="112944" y="115207"/>
                    <a:pt x="78727" y="111104"/>
                    <a:pt x="52678" y="103671"/>
                  </a:cubicBezTo>
                  <a:cubicBezTo>
                    <a:pt x="48909" y="102561"/>
                    <a:pt x="45284" y="101403"/>
                    <a:pt x="41901" y="100196"/>
                  </a:cubicBezTo>
                  <a:close/>
                  <a:moveTo>
                    <a:pt x="149094" y="41845"/>
                  </a:moveTo>
                  <a:cubicBezTo>
                    <a:pt x="121595" y="41845"/>
                    <a:pt x="94772" y="44500"/>
                    <a:pt x="73701" y="49326"/>
                  </a:cubicBezTo>
                  <a:cubicBezTo>
                    <a:pt x="63310" y="51739"/>
                    <a:pt x="55820" y="54297"/>
                    <a:pt x="50552" y="56517"/>
                  </a:cubicBezTo>
                  <a:cubicBezTo>
                    <a:pt x="49730" y="56903"/>
                    <a:pt x="48909" y="57241"/>
                    <a:pt x="48184" y="57627"/>
                  </a:cubicBezTo>
                  <a:cubicBezTo>
                    <a:pt x="53403" y="60089"/>
                    <a:pt x="61619" y="63081"/>
                    <a:pt x="73701" y="65881"/>
                  </a:cubicBezTo>
                  <a:cubicBezTo>
                    <a:pt x="94772" y="70707"/>
                    <a:pt x="121546" y="73410"/>
                    <a:pt x="149094" y="73410"/>
                  </a:cubicBezTo>
                  <a:cubicBezTo>
                    <a:pt x="176593" y="73410"/>
                    <a:pt x="203367" y="70707"/>
                    <a:pt x="224486" y="65881"/>
                  </a:cubicBezTo>
                  <a:cubicBezTo>
                    <a:pt x="236520" y="63081"/>
                    <a:pt x="244736" y="60089"/>
                    <a:pt x="249955" y="57627"/>
                  </a:cubicBezTo>
                  <a:cubicBezTo>
                    <a:pt x="249230" y="57241"/>
                    <a:pt x="248409" y="56903"/>
                    <a:pt x="247587" y="56517"/>
                  </a:cubicBezTo>
                  <a:cubicBezTo>
                    <a:pt x="242368" y="54297"/>
                    <a:pt x="234829" y="51739"/>
                    <a:pt x="224486" y="49326"/>
                  </a:cubicBezTo>
                  <a:cubicBezTo>
                    <a:pt x="203367" y="44500"/>
                    <a:pt x="176593" y="41845"/>
                    <a:pt x="149094" y="41845"/>
                  </a:cubicBezTo>
                  <a:close/>
                  <a:moveTo>
                    <a:pt x="149094" y="0"/>
                  </a:moveTo>
                  <a:cubicBezTo>
                    <a:pt x="185195" y="0"/>
                    <a:pt x="219412" y="4103"/>
                    <a:pt x="245461" y="11535"/>
                  </a:cubicBezTo>
                  <a:cubicBezTo>
                    <a:pt x="259331" y="15541"/>
                    <a:pt x="270592" y="20416"/>
                    <a:pt x="278904" y="26014"/>
                  </a:cubicBezTo>
                  <a:cubicBezTo>
                    <a:pt x="294128" y="36343"/>
                    <a:pt x="297849" y="48119"/>
                    <a:pt x="298139" y="56517"/>
                  </a:cubicBezTo>
                  <a:lnTo>
                    <a:pt x="298139" y="57627"/>
                  </a:lnTo>
                  <a:lnTo>
                    <a:pt x="298139" y="116799"/>
                  </a:lnTo>
                  <a:lnTo>
                    <a:pt x="298139" y="175971"/>
                  </a:lnTo>
                  <a:lnTo>
                    <a:pt x="298139" y="235143"/>
                  </a:lnTo>
                  <a:lnTo>
                    <a:pt x="298139" y="293687"/>
                  </a:lnTo>
                  <a:lnTo>
                    <a:pt x="298139" y="352232"/>
                  </a:lnTo>
                  <a:lnTo>
                    <a:pt x="298139" y="412659"/>
                  </a:lnTo>
                  <a:lnTo>
                    <a:pt x="298139" y="475112"/>
                  </a:lnTo>
                  <a:cubicBezTo>
                    <a:pt x="298139" y="483655"/>
                    <a:pt x="294804" y="496011"/>
                    <a:pt x="278759" y="506677"/>
                  </a:cubicBezTo>
                  <a:cubicBezTo>
                    <a:pt x="270495" y="512228"/>
                    <a:pt x="259235" y="517006"/>
                    <a:pt x="245316" y="520915"/>
                  </a:cubicBezTo>
                  <a:cubicBezTo>
                    <a:pt x="219460" y="528106"/>
                    <a:pt x="185292" y="532064"/>
                    <a:pt x="149094" y="532064"/>
                  </a:cubicBezTo>
                  <a:cubicBezTo>
                    <a:pt x="112847" y="532064"/>
                    <a:pt x="78679" y="528106"/>
                    <a:pt x="52823" y="520915"/>
                  </a:cubicBezTo>
                  <a:cubicBezTo>
                    <a:pt x="38905" y="517006"/>
                    <a:pt x="27644" y="512228"/>
                    <a:pt x="19380" y="506677"/>
                  </a:cubicBezTo>
                  <a:cubicBezTo>
                    <a:pt x="3383" y="496011"/>
                    <a:pt x="0" y="483655"/>
                    <a:pt x="0" y="475112"/>
                  </a:cubicBezTo>
                  <a:lnTo>
                    <a:pt x="0" y="412659"/>
                  </a:lnTo>
                  <a:lnTo>
                    <a:pt x="0" y="352232"/>
                  </a:lnTo>
                  <a:lnTo>
                    <a:pt x="0" y="293687"/>
                  </a:lnTo>
                  <a:lnTo>
                    <a:pt x="0" y="235143"/>
                  </a:lnTo>
                  <a:lnTo>
                    <a:pt x="0" y="175971"/>
                  </a:lnTo>
                  <a:lnTo>
                    <a:pt x="0" y="116799"/>
                  </a:lnTo>
                  <a:lnTo>
                    <a:pt x="0" y="57627"/>
                  </a:lnTo>
                  <a:lnTo>
                    <a:pt x="0" y="56517"/>
                  </a:lnTo>
                  <a:cubicBezTo>
                    <a:pt x="290" y="48119"/>
                    <a:pt x="4011" y="36343"/>
                    <a:pt x="19235" y="26014"/>
                  </a:cubicBezTo>
                  <a:cubicBezTo>
                    <a:pt x="27547" y="20416"/>
                    <a:pt x="38808" y="15541"/>
                    <a:pt x="52678" y="11535"/>
                  </a:cubicBezTo>
                  <a:cubicBezTo>
                    <a:pt x="78727" y="4103"/>
                    <a:pt x="112944" y="0"/>
                    <a:pt x="149094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8215880" y="426578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4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34930" y="4735131"/>
            <a:ext cx="3156970" cy="846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9554" y="437484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4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58604" y="4844199"/>
            <a:ext cx="3156970" cy="846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25405" y="202394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4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44455" y="2493290"/>
            <a:ext cx="3156970" cy="846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65614" y="3052157"/>
            <a:ext cx="3156970" cy="589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请您在此修改您的内容，或者将内容粘贴到记事本后。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10483" y="1431677"/>
            <a:ext cx="3175002" cy="1336926"/>
            <a:chOff x="1763787" y="816911"/>
            <a:chExt cx="3175002" cy="1336926"/>
          </a:xfrm>
        </p:grpSpPr>
        <p:sp>
          <p:nvSpPr>
            <p:cNvPr id="24" name="任意多边形: 形状 23"/>
            <p:cNvSpPr/>
            <p:nvPr/>
          </p:nvSpPr>
          <p:spPr>
            <a:xfrm>
              <a:off x="2585037" y="816911"/>
              <a:ext cx="1532503" cy="1336926"/>
            </a:xfrm>
            <a:custGeom>
              <a:avLst/>
              <a:gdLst>
                <a:gd name="connsiteX0" fmla="*/ 2140111 w 4272897"/>
                <a:gd name="connsiteY0" fmla="*/ 91562 h 3727594"/>
                <a:gd name="connsiteX1" fmla="*/ 91562 w 4272897"/>
                <a:gd name="connsiteY1" fmla="*/ 3639776 h 3727594"/>
                <a:gd name="connsiteX2" fmla="*/ 4188660 w 4272897"/>
                <a:gd name="connsiteY2" fmla="*/ 3639776 h 3727594"/>
                <a:gd name="connsiteX3" fmla="*/ 2140111 w 4272897"/>
                <a:gd name="connsiteY3" fmla="*/ 91562 h 3727594"/>
                <a:gd name="connsiteX4" fmla="*/ 91562 w 4272897"/>
                <a:gd name="connsiteY4" fmla="*/ 3639776 h 3727594"/>
                <a:gd name="connsiteX5" fmla="*/ 4188660 w 4272897"/>
                <a:gd name="connsiteY5" fmla="*/ 3639776 h 37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2897" h="3727594">
                  <a:moveTo>
                    <a:pt x="2140111" y="91562"/>
                  </a:moveTo>
                  <a:lnTo>
                    <a:pt x="91562" y="3639776"/>
                  </a:lnTo>
                  <a:lnTo>
                    <a:pt x="4188660" y="3639776"/>
                  </a:lnTo>
                  <a:lnTo>
                    <a:pt x="2140111" y="91562"/>
                  </a:lnTo>
                  <a:lnTo>
                    <a:pt x="91562" y="3639776"/>
                  </a:lnTo>
                  <a:lnTo>
                    <a:pt x="4188660" y="3639776"/>
                  </a:lnTo>
                  <a:close/>
                </a:path>
              </a:pathLst>
            </a:custGeom>
            <a:noFill/>
            <a:ln w="142875" cap="flat">
              <a:solidFill>
                <a:srgbClr val="D8D8D8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503514" y="1728739"/>
              <a:ext cx="1695548" cy="2147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39" name="组合 38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矩形 43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0" name="任意多边形: 形状 39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 rot="10800000">
              <a:off x="2465962" y="973875"/>
              <a:ext cx="1770653" cy="177512"/>
              <a:chOff x="2352678" y="2959573"/>
              <a:chExt cx="6813263" cy="956397"/>
            </a:xfrm>
            <a:solidFill>
              <a:srgbClr val="2E3B4C"/>
            </a:solidFill>
          </p:grpSpPr>
          <p:grpSp>
            <p:nvGrpSpPr>
              <p:cNvPr id="33" name="组合 32"/>
              <p:cNvGrpSpPr/>
              <p:nvPr/>
            </p:nvGrpSpPr>
            <p:grpSpPr>
              <a:xfrm>
                <a:off x="2712720" y="2963581"/>
                <a:ext cx="6127266" cy="952389"/>
                <a:chOff x="2712720" y="2963581"/>
                <a:chExt cx="6127266" cy="952389"/>
              </a:xfrm>
              <a:grpFill/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3005987" y="2965567"/>
                  <a:ext cx="5566514" cy="95040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任意多边形: 形状 33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763787" y="1138465"/>
              <a:ext cx="3175002" cy="701639"/>
              <a:chOff x="2419221" y="3291781"/>
              <a:chExt cx="4308770" cy="952189"/>
            </a:xfrm>
          </p:grpSpPr>
          <p:sp>
            <p:nvSpPr>
              <p:cNvPr id="29" name="任意多边形: 形状 28"/>
              <p:cNvSpPr/>
              <p:nvPr/>
            </p:nvSpPr>
            <p:spPr>
              <a:xfrm>
                <a:off x="2778902" y="3291782"/>
                <a:ext cx="3517927" cy="946800"/>
              </a:xfrm>
              <a:custGeom>
                <a:avLst/>
                <a:gdLst>
                  <a:gd name="connsiteX0" fmla="*/ 0 w 6127266"/>
                  <a:gd name="connsiteY0" fmla="*/ 0 h 950400"/>
                  <a:gd name="connsiteX1" fmla="*/ 293267 w 6127266"/>
                  <a:gd name="connsiteY1" fmla="*/ 0 h 950400"/>
                  <a:gd name="connsiteX2" fmla="*/ 322726 w 6127266"/>
                  <a:gd name="connsiteY2" fmla="*/ 0 h 950400"/>
                  <a:gd name="connsiteX3" fmla="*/ 5804540 w 6127266"/>
                  <a:gd name="connsiteY3" fmla="*/ 0 h 950400"/>
                  <a:gd name="connsiteX4" fmla="*/ 5859780 w 6127266"/>
                  <a:gd name="connsiteY4" fmla="*/ 0 h 950400"/>
                  <a:gd name="connsiteX5" fmla="*/ 6127266 w 6127266"/>
                  <a:gd name="connsiteY5" fmla="*/ 0 h 950400"/>
                  <a:gd name="connsiteX6" fmla="*/ 6127266 w 6127266"/>
                  <a:gd name="connsiteY6" fmla="*/ 627198 h 950400"/>
                  <a:gd name="connsiteX7" fmla="*/ 5859780 w 6127266"/>
                  <a:gd name="connsiteY7" fmla="*/ 627198 h 950400"/>
                  <a:gd name="connsiteX8" fmla="*/ 5859780 w 6127266"/>
                  <a:gd name="connsiteY8" fmla="*/ 950400 h 950400"/>
                  <a:gd name="connsiteX9" fmla="*/ 293267 w 6127266"/>
                  <a:gd name="connsiteY9" fmla="*/ 950400 h 950400"/>
                  <a:gd name="connsiteX10" fmla="*/ 293267 w 6127266"/>
                  <a:gd name="connsiteY10" fmla="*/ 627198 h 950400"/>
                  <a:gd name="connsiteX11" fmla="*/ 0 w 6127266"/>
                  <a:gd name="connsiteY11" fmla="*/ 627198 h 95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127266" h="950400">
                    <a:moveTo>
                      <a:pt x="0" y="0"/>
                    </a:moveTo>
                    <a:lnTo>
                      <a:pt x="293267" y="0"/>
                    </a:lnTo>
                    <a:lnTo>
                      <a:pt x="322726" y="0"/>
                    </a:lnTo>
                    <a:lnTo>
                      <a:pt x="5804540" y="0"/>
                    </a:lnTo>
                    <a:lnTo>
                      <a:pt x="5859780" y="0"/>
                    </a:lnTo>
                    <a:lnTo>
                      <a:pt x="6127266" y="0"/>
                    </a:lnTo>
                    <a:lnTo>
                      <a:pt x="6127266" y="627198"/>
                    </a:lnTo>
                    <a:lnTo>
                      <a:pt x="5859780" y="627198"/>
                    </a:lnTo>
                    <a:lnTo>
                      <a:pt x="5859780" y="950400"/>
                    </a:lnTo>
                    <a:lnTo>
                      <a:pt x="293267" y="950400"/>
                    </a:lnTo>
                    <a:lnTo>
                      <a:pt x="293267" y="627198"/>
                    </a:lnTo>
                    <a:lnTo>
                      <a:pt x="0" y="627198"/>
                    </a:lnTo>
                    <a:close/>
                  </a:path>
                </a:pathLst>
              </a:cu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3456288" y="3291781"/>
                <a:ext cx="2994814" cy="222022"/>
              </a:xfrm>
              <a:prstGeom prst="rect">
                <a:avLst/>
              </a:pr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5809408" y="3291781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2419221" y="3291781"/>
                <a:ext cx="929784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2438218" y="119213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举措规划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93124" y="2072509"/>
            <a:ext cx="780983" cy="154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200" dirty="0">
                <a:solidFill>
                  <a:srgbClr val="1E2836"/>
                </a:solidFill>
                <a:cs typeface="+mn-ea"/>
                <a:sym typeface="+mn-lt"/>
              </a:rPr>
              <a:t>A</a:t>
            </a:r>
            <a:endParaRPr lang="en-US" altLang="zh-CN" sz="72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03615" y="3937871"/>
            <a:ext cx="2160000" cy="203113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203615" y="3733018"/>
            <a:ext cx="2160000" cy="520700"/>
          </a:xfrm>
          <a:prstGeom prst="roundRect">
            <a:avLst>
              <a:gd name="adj" fmla="val 50000"/>
            </a:avLst>
          </a:prstGeom>
          <a:solidFill>
            <a:srgbClr val="1E283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78323" y="3685430"/>
            <a:ext cx="1210588" cy="504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项目名称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67300" y="4581116"/>
            <a:ext cx="1632629" cy="1100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项目描述，单击此处添加简短说明，请您在此修改您的内容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52932" y="2072509"/>
            <a:ext cx="713657" cy="154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200" dirty="0">
                <a:solidFill>
                  <a:srgbClr val="E91B35"/>
                </a:solidFill>
                <a:cs typeface="+mn-ea"/>
                <a:sym typeface="+mn-lt"/>
              </a:rPr>
              <a:t>B</a:t>
            </a:r>
            <a:endParaRPr lang="en-US" altLang="zh-CN" sz="7200" dirty="0">
              <a:solidFill>
                <a:srgbClr val="E91B35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55835" y="2072509"/>
            <a:ext cx="760144" cy="154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200" dirty="0">
                <a:solidFill>
                  <a:srgbClr val="1E2836"/>
                </a:solidFill>
                <a:cs typeface="+mn-ea"/>
                <a:sym typeface="+mn-lt"/>
              </a:rPr>
              <a:t>C</a:t>
            </a:r>
            <a:endParaRPr lang="en-US" altLang="zh-CN" sz="72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445913" y="2072509"/>
            <a:ext cx="832279" cy="154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200" dirty="0">
                <a:solidFill>
                  <a:srgbClr val="E91B35"/>
                </a:solidFill>
                <a:cs typeface="+mn-ea"/>
                <a:sym typeface="+mn-lt"/>
              </a:rPr>
              <a:t>D</a:t>
            </a:r>
            <a:endParaRPr lang="en-US" altLang="zh-CN" sz="7200" dirty="0">
              <a:solidFill>
                <a:srgbClr val="E91B35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745205" y="3937871"/>
            <a:ext cx="2160000" cy="203113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圆角矩形 5"/>
          <p:cNvSpPr/>
          <p:nvPr/>
        </p:nvSpPr>
        <p:spPr>
          <a:xfrm>
            <a:off x="3745205" y="3733018"/>
            <a:ext cx="2160000" cy="520700"/>
          </a:xfrm>
          <a:prstGeom prst="roundRect">
            <a:avLst>
              <a:gd name="adj" fmla="val 50000"/>
            </a:avLst>
          </a:prstGeom>
          <a:solidFill>
            <a:srgbClr val="E91B3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219913" y="3685430"/>
            <a:ext cx="1210588" cy="504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项目名称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008890" y="4581116"/>
            <a:ext cx="1632629" cy="1100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项目描述，单击此处添加简短说明，请您在此修改您的内容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286795" y="3937871"/>
            <a:ext cx="2160000" cy="203113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圆角矩形 5"/>
          <p:cNvSpPr/>
          <p:nvPr/>
        </p:nvSpPr>
        <p:spPr>
          <a:xfrm>
            <a:off x="6286795" y="3733018"/>
            <a:ext cx="2160000" cy="520700"/>
          </a:xfrm>
          <a:prstGeom prst="roundRect">
            <a:avLst>
              <a:gd name="adj" fmla="val 50000"/>
            </a:avLst>
          </a:prstGeom>
          <a:solidFill>
            <a:srgbClr val="1E283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761503" y="3685430"/>
            <a:ext cx="1210588" cy="504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项目名称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550480" y="4581116"/>
            <a:ext cx="1632629" cy="1100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项目描述，单击此处添加简短说明，请您在此修改您的内容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828385" y="3937871"/>
            <a:ext cx="2160000" cy="203113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圆角矩形 5"/>
          <p:cNvSpPr/>
          <p:nvPr/>
        </p:nvSpPr>
        <p:spPr>
          <a:xfrm>
            <a:off x="8828385" y="3733018"/>
            <a:ext cx="2160000" cy="520700"/>
          </a:xfrm>
          <a:prstGeom prst="roundRect">
            <a:avLst>
              <a:gd name="adj" fmla="val 50000"/>
            </a:avLst>
          </a:prstGeom>
          <a:solidFill>
            <a:srgbClr val="E91B3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303093" y="3685430"/>
            <a:ext cx="1210588" cy="504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项目名称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092070" y="4581116"/>
            <a:ext cx="1632629" cy="1100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项目描述，单击此处添加简短说明，请您在此修改您的内容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508499" y="787295"/>
            <a:ext cx="3175002" cy="1336926"/>
            <a:chOff x="1763787" y="816911"/>
            <a:chExt cx="3175002" cy="1336926"/>
          </a:xfrm>
        </p:grpSpPr>
        <p:sp>
          <p:nvSpPr>
            <p:cNvPr id="26" name="任意多边形: 形状 25"/>
            <p:cNvSpPr/>
            <p:nvPr/>
          </p:nvSpPr>
          <p:spPr>
            <a:xfrm>
              <a:off x="2585037" y="816911"/>
              <a:ext cx="1532503" cy="1336926"/>
            </a:xfrm>
            <a:custGeom>
              <a:avLst/>
              <a:gdLst>
                <a:gd name="connsiteX0" fmla="*/ 2140111 w 4272897"/>
                <a:gd name="connsiteY0" fmla="*/ 91562 h 3727594"/>
                <a:gd name="connsiteX1" fmla="*/ 91562 w 4272897"/>
                <a:gd name="connsiteY1" fmla="*/ 3639776 h 3727594"/>
                <a:gd name="connsiteX2" fmla="*/ 4188660 w 4272897"/>
                <a:gd name="connsiteY2" fmla="*/ 3639776 h 3727594"/>
                <a:gd name="connsiteX3" fmla="*/ 2140111 w 4272897"/>
                <a:gd name="connsiteY3" fmla="*/ 91562 h 3727594"/>
                <a:gd name="connsiteX4" fmla="*/ 91562 w 4272897"/>
                <a:gd name="connsiteY4" fmla="*/ 3639776 h 3727594"/>
                <a:gd name="connsiteX5" fmla="*/ 4188660 w 4272897"/>
                <a:gd name="connsiteY5" fmla="*/ 3639776 h 37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2897" h="3727594">
                  <a:moveTo>
                    <a:pt x="2140111" y="91562"/>
                  </a:moveTo>
                  <a:lnTo>
                    <a:pt x="91562" y="3639776"/>
                  </a:lnTo>
                  <a:lnTo>
                    <a:pt x="4188660" y="3639776"/>
                  </a:lnTo>
                  <a:lnTo>
                    <a:pt x="2140111" y="91562"/>
                  </a:lnTo>
                  <a:lnTo>
                    <a:pt x="91562" y="3639776"/>
                  </a:lnTo>
                  <a:lnTo>
                    <a:pt x="4188660" y="3639776"/>
                  </a:lnTo>
                  <a:close/>
                </a:path>
              </a:pathLst>
            </a:custGeom>
            <a:noFill/>
            <a:ln w="142875" cap="flat">
              <a:solidFill>
                <a:srgbClr val="D8D8D8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2503514" y="1728739"/>
              <a:ext cx="1695548" cy="2147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53" name="组合 52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56" name="矩形 55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矩形 56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矩形 57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4" name="任意多边形: 形状 53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 rot="10800000">
              <a:off x="2465962" y="973875"/>
              <a:ext cx="1770653" cy="177512"/>
              <a:chOff x="2352678" y="2959573"/>
              <a:chExt cx="6813263" cy="956397"/>
            </a:xfrm>
            <a:solidFill>
              <a:srgbClr val="2E3B4C"/>
            </a:solidFill>
          </p:grpSpPr>
          <p:grpSp>
            <p:nvGrpSpPr>
              <p:cNvPr id="43" name="组合 42"/>
              <p:cNvGrpSpPr/>
              <p:nvPr/>
            </p:nvGrpSpPr>
            <p:grpSpPr>
              <a:xfrm>
                <a:off x="2712720" y="2963581"/>
                <a:ext cx="6127266" cy="952389"/>
                <a:chOff x="2712720" y="2963581"/>
                <a:chExt cx="6127266" cy="952389"/>
              </a:xfrm>
              <a:grpFill/>
            </p:grpSpPr>
            <p:sp>
              <p:nvSpPr>
                <p:cNvPr id="50" name="矩形 49"/>
                <p:cNvSpPr/>
                <p:nvPr/>
              </p:nvSpPr>
              <p:spPr>
                <a:xfrm>
                  <a:off x="3005987" y="2965567"/>
                  <a:ext cx="5566514" cy="95040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矩形 50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矩形 51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8" name="任意多边形: 形状 47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63787" y="1138465"/>
              <a:ext cx="3175002" cy="701639"/>
              <a:chOff x="2419221" y="3291781"/>
              <a:chExt cx="4308770" cy="952189"/>
            </a:xfrm>
          </p:grpSpPr>
          <p:sp>
            <p:nvSpPr>
              <p:cNvPr id="35" name="任意多边形: 形状 34"/>
              <p:cNvSpPr/>
              <p:nvPr/>
            </p:nvSpPr>
            <p:spPr>
              <a:xfrm>
                <a:off x="2778902" y="3291782"/>
                <a:ext cx="3517927" cy="946800"/>
              </a:xfrm>
              <a:custGeom>
                <a:avLst/>
                <a:gdLst>
                  <a:gd name="connsiteX0" fmla="*/ 0 w 6127266"/>
                  <a:gd name="connsiteY0" fmla="*/ 0 h 950400"/>
                  <a:gd name="connsiteX1" fmla="*/ 293267 w 6127266"/>
                  <a:gd name="connsiteY1" fmla="*/ 0 h 950400"/>
                  <a:gd name="connsiteX2" fmla="*/ 322726 w 6127266"/>
                  <a:gd name="connsiteY2" fmla="*/ 0 h 950400"/>
                  <a:gd name="connsiteX3" fmla="*/ 5804540 w 6127266"/>
                  <a:gd name="connsiteY3" fmla="*/ 0 h 950400"/>
                  <a:gd name="connsiteX4" fmla="*/ 5859780 w 6127266"/>
                  <a:gd name="connsiteY4" fmla="*/ 0 h 950400"/>
                  <a:gd name="connsiteX5" fmla="*/ 6127266 w 6127266"/>
                  <a:gd name="connsiteY5" fmla="*/ 0 h 950400"/>
                  <a:gd name="connsiteX6" fmla="*/ 6127266 w 6127266"/>
                  <a:gd name="connsiteY6" fmla="*/ 627198 h 950400"/>
                  <a:gd name="connsiteX7" fmla="*/ 5859780 w 6127266"/>
                  <a:gd name="connsiteY7" fmla="*/ 627198 h 950400"/>
                  <a:gd name="connsiteX8" fmla="*/ 5859780 w 6127266"/>
                  <a:gd name="connsiteY8" fmla="*/ 950400 h 950400"/>
                  <a:gd name="connsiteX9" fmla="*/ 293267 w 6127266"/>
                  <a:gd name="connsiteY9" fmla="*/ 950400 h 950400"/>
                  <a:gd name="connsiteX10" fmla="*/ 293267 w 6127266"/>
                  <a:gd name="connsiteY10" fmla="*/ 627198 h 950400"/>
                  <a:gd name="connsiteX11" fmla="*/ 0 w 6127266"/>
                  <a:gd name="connsiteY11" fmla="*/ 627198 h 95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127266" h="950400">
                    <a:moveTo>
                      <a:pt x="0" y="0"/>
                    </a:moveTo>
                    <a:lnTo>
                      <a:pt x="293267" y="0"/>
                    </a:lnTo>
                    <a:lnTo>
                      <a:pt x="322726" y="0"/>
                    </a:lnTo>
                    <a:lnTo>
                      <a:pt x="5804540" y="0"/>
                    </a:lnTo>
                    <a:lnTo>
                      <a:pt x="5859780" y="0"/>
                    </a:lnTo>
                    <a:lnTo>
                      <a:pt x="6127266" y="0"/>
                    </a:lnTo>
                    <a:lnTo>
                      <a:pt x="6127266" y="627198"/>
                    </a:lnTo>
                    <a:lnTo>
                      <a:pt x="5859780" y="627198"/>
                    </a:lnTo>
                    <a:lnTo>
                      <a:pt x="5859780" y="950400"/>
                    </a:lnTo>
                    <a:lnTo>
                      <a:pt x="293267" y="950400"/>
                    </a:lnTo>
                    <a:lnTo>
                      <a:pt x="293267" y="627198"/>
                    </a:lnTo>
                    <a:lnTo>
                      <a:pt x="0" y="627198"/>
                    </a:lnTo>
                    <a:close/>
                  </a:path>
                </a:pathLst>
              </a:cu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3456288" y="3291781"/>
                <a:ext cx="2994814" cy="222022"/>
              </a:xfrm>
              <a:prstGeom prst="rect">
                <a:avLst/>
              </a:pr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5809408" y="3291781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2419221" y="3291781"/>
                <a:ext cx="929784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2438218" y="119213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举措规划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3361" y="2711194"/>
            <a:ext cx="7393906" cy="1359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</a:b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1806" y="530346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项目名称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226825" y="4443158"/>
            <a:ext cx="714694" cy="714694"/>
          </a:xfrm>
          <a:prstGeom prst="ellipse">
            <a:avLst/>
          </a:prstGeom>
          <a:solidFill>
            <a:srgbClr val="E9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5" name="arrow-pointing-left-circular-button_20407"/>
          <p:cNvSpPr>
            <a:spLocks noChangeAspect="1"/>
          </p:cNvSpPr>
          <p:nvPr/>
        </p:nvSpPr>
        <p:spPr bwMode="auto">
          <a:xfrm>
            <a:off x="4453880" y="4597943"/>
            <a:ext cx="260584" cy="405123"/>
          </a:xfrm>
          <a:custGeom>
            <a:avLst/>
            <a:gdLst>
              <a:gd name="connsiteX0" fmla="*/ 147788 w 390121"/>
              <a:gd name="connsiteY0" fmla="*/ 380983 h 606510"/>
              <a:gd name="connsiteX1" fmla="*/ 203660 w 390121"/>
              <a:gd name="connsiteY1" fmla="*/ 408416 h 606510"/>
              <a:gd name="connsiteX2" fmla="*/ 152397 w 390121"/>
              <a:gd name="connsiteY2" fmla="*/ 553957 h 606510"/>
              <a:gd name="connsiteX3" fmla="*/ 145206 w 390121"/>
              <a:gd name="connsiteY3" fmla="*/ 559020 h 606510"/>
              <a:gd name="connsiteX4" fmla="*/ 145114 w 390121"/>
              <a:gd name="connsiteY4" fmla="*/ 559020 h 606510"/>
              <a:gd name="connsiteX5" fmla="*/ 137922 w 390121"/>
              <a:gd name="connsiteY5" fmla="*/ 554049 h 606510"/>
              <a:gd name="connsiteX6" fmla="*/ 110908 w 390121"/>
              <a:gd name="connsiteY6" fmla="*/ 479944 h 606510"/>
              <a:gd name="connsiteX7" fmla="*/ 106298 w 390121"/>
              <a:gd name="connsiteY7" fmla="*/ 475341 h 606510"/>
              <a:gd name="connsiteX8" fmla="*/ 103717 w 390121"/>
              <a:gd name="connsiteY8" fmla="*/ 474881 h 606510"/>
              <a:gd name="connsiteX9" fmla="*/ 99752 w 390121"/>
              <a:gd name="connsiteY9" fmla="*/ 475985 h 606510"/>
              <a:gd name="connsiteX10" fmla="*/ 32170 w 390121"/>
              <a:gd name="connsiteY10" fmla="*/ 516858 h 606510"/>
              <a:gd name="connsiteX11" fmla="*/ 28206 w 390121"/>
              <a:gd name="connsiteY11" fmla="*/ 517963 h 606510"/>
              <a:gd name="connsiteX12" fmla="*/ 23411 w 390121"/>
              <a:gd name="connsiteY12" fmla="*/ 516214 h 606510"/>
              <a:gd name="connsiteX13" fmla="*/ 20922 w 390121"/>
              <a:gd name="connsiteY13" fmla="*/ 507745 h 606510"/>
              <a:gd name="connsiteX14" fmla="*/ 65638 w 390121"/>
              <a:gd name="connsiteY14" fmla="*/ 381167 h 606510"/>
              <a:gd name="connsiteX15" fmla="*/ 68773 w 390121"/>
              <a:gd name="connsiteY15" fmla="*/ 383192 h 606510"/>
              <a:gd name="connsiteX16" fmla="*/ 106298 w 390121"/>
              <a:gd name="connsiteY16" fmla="*/ 392950 h 606510"/>
              <a:gd name="connsiteX17" fmla="*/ 147788 w 390121"/>
              <a:gd name="connsiteY17" fmla="*/ 380983 h 606510"/>
              <a:gd name="connsiteX18" fmla="*/ 318116 w 390121"/>
              <a:gd name="connsiteY18" fmla="*/ 352192 h 606510"/>
              <a:gd name="connsiteX19" fmla="*/ 389716 w 390121"/>
              <a:gd name="connsiteY19" fmla="*/ 555241 h 606510"/>
              <a:gd name="connsiteX20" fmla="*/ 387321 w 390121"/>
              <a:gd name="connsiteY20" fmla="*/ 563710 h 606510"/>
              <a:gd name="connsiteX21" fmla="*/ 378566 w 390121"/>
              <a:gd name="connsiteY21" fmla="*/ 564262 h 606510"/>
              <a:gd name="connsiteX22" fmla="*/ 310928 w 390121"/>
              <a:gd name="connsiteY22" fmla="*/ 523486 h 606510"/>
              <a:gd name="connsiteX23" fmla="*/ 304477 w 390121"/>
              <a:gd name="connsiteY23" fmla="*/ 522842 h 606510"/>
              <a:gd name="connsiteX24" fmla="*/ 299870 w 390121"/>
              <a:gd name="connsiteY24" fmla="*/ 527352 h 606510"/>
              <a:gd name="connsiteX25" fmla="*/ 272778 w 390121"/>
              <a:gd name="connsiteY25" fmla="*/ 601448 h 606510"/>
              <a:gd name="connsiteX26" fmla="*/ 265590 w 390121"/>
              <a:gd name="connsiteY26" fmla="*/ 606510 h 606510"/>
              <a:gd name="connsiteX27" fmla="*/ 258402 w 390121"/>
              <a:gd name="connsiteY27" fmla="*/ 601356 h 606510"/>
              <a:gd name="connsiteX28" fmla="*/ 218409 w 390121"/>
              <a:gd name="connsiteY28" fmla="*/ 488049 h 606510"/>
              <a:gd name="connsiteX29" fmla="*/ 251122 w 390121"/>
              <a:gd name="connsiteY29" fmla="*/ 395361 h 606510"/>
              <a:gd name="connsiteX30" fmla="*/ 281348 w 390121"/>
              <a:gd name="connsiteY30" fmla="*/ 354953 h 606510"/>
              <a:gd name="connsiteX31" fmla="*/ 294986 w 390121"/>
              <a:gd name="connsiteY31" fmla="*/ 356150 h 606510"/>
              <a:gd name="connsiteX32" fmla="*/ 318116 w 390121"/>
              <a:gd name="connsiteY32" fmla="*/ 352192 h 606510"/>
              <a:gd name="connsiteX33" fmla="*/ 182774 w 390121"/>
              <a:gd name="connsiteY33" fmla="*/ 111352 h 606510"/>
              <a:gd name="connsiteX34" fmla="*/ 255739 w 390121"/>
              <a:gd name="connsiteY34" fmla="*/ 184211 h 606510"/>
              <a:gd name="connsiteX35" fmla="*/ 182774 w 390121"/>
              <a:gd name="connsiteY35" fmla="*/ 257070 h 606510"/>
              <a:gd name="connsiteX36" fmla="*/ 109809 w 390121"/>
              <a:gd name="connsiteY36" fmla="*/ 184211 h 606510"/>
              <a:gd name="connsiteX37" fmla="*/ 182774 w 390121"/>
              <a:gd name="connsiteY37" fmla="*/ 111352 h 606510"/>
              <a:gd name="connsiteX38" fmla="*/ 182777 w 390121"/>
              <a:gd name="connsiteY38" fmla="*/ 71066 h 606510"/>
              <a:gd name="connsiteX39" fmla="*/ 69399 w 390121"/>
              <a:gd name="connsiteY39" fmla="*/ 184200 h 606510"/>
              <a:gd name="connsiteX40" fmla="*/ 182777 w 390121"/>
              <a:gd name="connsiteY40" fmla="*/ 297427 h 606510"/>
              <a:gd name="connsiteX41" fmla="*/ 296064 w 390121"/>
              <a:gd name="connsiteY41" fmla="*/ 184200 h 606510"/>
              <a:gd name="connsiteX42" fmla="*/ 182777 w 390121"/>
              <a:gd name="connsiteY42" fmla="*/ 71066 h 606510"/>
              <a:gd name="connsiteX43" fmla="*/ 237168 w 390121"/>
              <a:gd name="connsiteY43" fmla="*/ 29923 h 606510"/>
              <a:gd name="connsiteX44" fmla="*/ 237982 w 390121"/>
              <a:gd name="connsiteY44" fmla="*/ 29923 h 606510"/>
              <a:gd name="connsiteX45" fmla="*/ 238729 w 390121"/>
              <a:gd name="connsiteY45" fmla="*/ 31391 h 606510"/>
              <a:gd name="connsiteX46" fmla="*/ 238729 w 390121"/>
              <a:gd name="connsiteY46" fmla="*/ 31483 h 606510"/>
              <a:gd name="connsiteX47" fmla="*/ 239812 w 390121"/>
              <a:gd name="connsiteY47" fmla="*/ 33022 h 606510"/>
              <a:gd name="connsiteX48" fmla="*/ 237168 w 390121"/>
              <a:gd name="connsiteY48" fmla="*/ 33022 h 606510"/>
              <a:gd name="connsiteX49" fmla="*/ 237657 w 390121"/>
              <a:gd name="connsiteY49" fmla="*/ 29285 h 606510"/>
              <a:gd name="connsiteX50" fmla="*/ 241131 w 390121"/>
              <a:gd name="connsiteY50" fmla="*/ 29285 h 606510"/>
              <a:gd name="connsiteX51" fmla="*/ 241131 w 390121"/>
              <a:gd name="connsiteY51" fmla="*/ 33660 h 606510"/>
              <a:gd name="connsiteX52" fmla="*/ 240261 w 390121"/>
              <a:gd name="connsiteY52" fmla="*/ 33660 h 606510"/>
              <a:gd name="connsiteX53" fmla="*/ 239812 w 390121"/>
              <a:gd name="connsiteY53" fmla="*/ 33022 h 606510"/>
              <a:gd name="connsiteX54" fmla="*/ 240578 w 390121"/>
              <a:gd name="connsiteY54" fmla="*/ 33022 h 606510"/>
              <a:gd name="connsiteX55" fmla="*/ 240578 w 390121"/>
              <a:gd name="connsiteY55" fmla="*/ 29923 h 606510"/>
              <a:gd name="connsiteX56" fmla="*/ 237982 w 390121"/>
              <a:gd name="connsiteY56" fmla="*/ 29923 h 606510"/>
              <a:gd name="connsiteX57" fmla="*/ 201950 w 390121"/>
              <a:gd name="connsiteY57" fmla="*/ 0 h 606510"/>
              <a:gd name="connsiteX58" fmla="*/ 207757 w 390121"/>
              <a:gd name="connsiteY58" fmla="*/ 460 h 606510"/>
              <a:gd name="connsiteX59" fmla="*/ 228290 w 390121"/>
              <a:gd name="connsiteY59" fmla="*/ 10885 h 606510"/>
              <a:gd name="connsiteX60" fmla="*/ 237657 w 390121"/>
              <a:gd name="connsiteY60" fmla="*/ 29285 h 606510"/>
              <a:gd name="connsiteX61" fmla="*/ 236615 w 390121"/>
              <a:gd name="connsiteY61" fmla="*/ 29285 h 606510"/>
              <a:gd name="connsiteX62" fmla="*/ 236615 w 390121"/>
              <a:gd name="connsiteY62" fmla="*/ 33660 h 606510"/>
              <a:gd name="connsiteX63" fmla="*/ 240261 w 390121"/>
              <a:gd name="connsiteY63" fmla="*/ 33660 h 606510"/>
              <a:gd name="connsiteX64" fmla="*/ 252648 w 390121"/>
              <a:gd name="connsiteY64" fmla="*/ 51274 h 606510"/>
              <a:gd name="connsiteX65" fmla="*/ 265922 w 390121"/>
              <a:gd name="connsiteY65" fmla="*/ 54680 h 606510"/>
              <a:gd name="connsiteX66" fmla="*/ 276799 w 390121"/>
              <a:gd name="connsiteY66" fmla="*/ 52471 h 606510"/>
              <a:gd name="connsiteX67" fmla="*/ 291455 w 390121"/>
              <a:gd name="connsiteY67" fmla="*/ 49433 h 606510"/>
              <a:gd name="connsiteX68" fmla="*/ 319569 w 390121"/>
              <a:gd name="connsiteY68" fmla="*/ 62229 h 606510"/>
              <a:gd name="connsiteX69" fmla="*/ 323348 w 390121"/>
              <a:gd name="connsiteY69" fmla="*/ 105862 h 606510"/>
              <a:gd name="connsiteX70" fmla="*/ 321228 w 390121"/>
              <a:gd name="connsiteY70" fmla="*/ 129981 h 606510"/>
              <a:gd name="connsiteX71" fmla="*/ 339019 w 390121"/>
              <a:gd name="connsiteY71" fmla="*/ 146366 h 606510"/>
              <a:gd name="connsiteX72" fmla="*/ 365474 w 390121"/>
              <a:gd name="connsiteY72" fmla="*/ 181347 h 606510"/>
              <a:gd name="connsiteX73" fmla="*/ 340217 w 390121"/>
              <a:gd name="connsiteY73" fmla="*/ 217156 h 606510"/>
              <a:gd name="connsiteX74" fmla="*/ 323164 w 390121"/>
              <a:gd name="connsiteY74" fmla="*/ 234278 h 606510"/>
              <a:gd name="connsiteX75" fmla="*/ 326114 w 390121"/>
              <a:gd name="connsiteY75" fmla="*/ 258212 h 606510"/>
              <a:gd name="connsiteX76" fmla="*/ 323901 w 390121"/>
              <a:gd name="connsiteY76" fmla="*/ 302030 h 606510"/>
              <a:gd name="connsiteX77" fmla="*/ 294958 w 390121"/>
              <a:gd name="connsiteY77" fmla="*/ 315838 h 606510"/>
              <a:gd name="connsiteX78" fmla="*/ 281592 w 390121"/>
              <a:gd name="connsiteY78" fmla="*/ 313353 h 606510"/>
              <a:gd name="connsiteX79" fmla="*/ 281592 w 390121"/>
              <a:gd name="connsiteY79" fmla="*/ 313260 h 606510"/>
              <a:gd name="connsiteX80" fmla="*/ 271637 w 390121"/>
              <a:gd name="connsiteY80" fmla="*/ 311419 h 606510"/>
              <a:gd name="connsiteX81" fmla="*/ 257441 w 390121"/>
              <a:gd name="connsiteY81" fmla="*/ 315378 h 606510"/>
              <a:gd name="connsiteX82" fmla="*/ 244352 w 390121"/>
              <a:gd name="connsiteY82" fmla="*/ 335722 h 606510"/>
              <a:gd name="connsiteX83" fmla="*/ 214486 w 390121"/>
              <a:gd name="connsiteY83" fmla="*/ 367757 h 606510"/>
              <a:gd name="connsiteX84" fmla="*/ 207297 w 390121"/>
              <a:gd name="connsiteY84" fmla="*/ 368493 h 606510"/>
              <a:gd name="connsiteX85" fmla="*/ 174758 w 390121"/>
              <a:gd name="connsiteY85" fmla="*/ 349254 h 606510"/>
              <a:gd name="connsiteX86" fmla="*/ 174666 w 390121"/>
              <a:gd name="connsiteY86" fmla="*/ 349254 h 606510"/>
              <a:gd name="connsiteX87" fmla="*/ 154940 w 390121"/>
              <a:gd name="connsiteY87" fmla="*/ 335354 h 606510"/>
              <a:gd name="connsiteX88" fmla="*/ 150607 w 390121"/>
              <a:gd name="connsiteY88" fmla="*/ 335077 h 606510"/>
              <a:gd name="connsiteX89" fmla="*/ 131803 w 390121"/>
              <a:gd name="connsiteY89" fmla="*/ 342534 h 606510"/>
              <a:gd name="connsiteX90" fmla="*/ 106270 w 390121"/>
              <a:gd name="connsiteY90" fmla="*/ 352568 h 606510"/>
              <a:gd name="connsiteX91" fmla="*/ 88295 w 390121"/>
              <a:gd name="connsiteY91" fmla="*/ 347965 h 606510"/>
              <a:gd name="connsiteX92" fmla="*/ 69675 w 390121"/>
              <a:gd name="connsiteY92" fmla="*/ 308658 h 606510"/>
              <a:gd name="connsiteX93" fmla="*/ 63500 w 390121"/>
              <a:gd name="connsiteY93" fmla="*/ 284908 h 606510"/>
              <a:gd name="connsiteX94" fmla="*/ 42760 w 390121"/>
              <a:gd name="connsiteY94" fmla="*/ 275426 h 606510"/>
              <a:gd name="connsiteX95" fmla="*/ 41193 w 390121"/>
              <a:gd name="connsiteY95" fmla="*/ 275518 h 606510"/>
              <a:gd name="connsiteX96" fmla="*/ 39165 w 390121"/>
              <a:gd name="connsiteY96" fmla="*/ 275518 h 606510"/>
              <a:gd name="connsiteX97" fmla="*/ 4414 w 390121"/>
              <a:gd name="connsiteY97" fmla="*/ 251676 h 606510"/>
              <a:gd name="connsiteX98" fmla="*/ 15752 w 390121"/>
              <a:gd name="connsiteY98" fmla="*/ 209423 h 606510"/>
              <a:gd name="connsiteX99" fmla="*/ 25983 w 390121"/>
              <a:gd name="connsiteY99" fmla="*/ 187514 h 606510"/>
              <a:gd name="connsiteX100" fmla="*/ 15014 w 390121"/>
              <a:gd name="connsiteY100" fmla="*/ 166066 h 606510"/>
              <a:gd name="connsiteX101" fmla="*/ 14922 w 390121"/>
              <a:gd name="connsiteY101" fmla="*/ 165974 h 606510"/>
              <a:gd name="connsiteX102" fmla="*/ 2017 w 390121"/>
              <a:gd name="connsiteY102" fmla="*/ 124089 h 606510"/>
              <a:gd name="connsiteX103" fmla="*/ 37229 w 390121"/>
              <a:gd name="connsiteY103" fmla="*/ 99050 h 606510"/>
              <a:gd name="connsiteX104" fmla="*/ 37966 w 390121"/>
              <a:gd name="connsiteY104" fmla="*/ 99050 h 606510"/>
              <a:gd name="connsiteX105" fmla="*/ 38519 w 390121"/>
              <a:gd name="connsiteY105" fmla="*/ 99050 h 606510"/>
              <a:gd name="connsiteX106" fmla="*/ 59905 w 390121"/>
              <a:gd name="connsiteY106" fmla="*/ 88832 h 606510"/>
              <a:gd name="connsiteX107" fmla="*/ 65343 w 390121"/>
              <a:gd name="connsiteY107" fmla="*/ 65266 h 606510"/>
              <a:gd name="connsiteX108" fmla="*/ 82304 w 390121"/>
              <a:gd name="connsiteY108" fmla="*/ 24947 h 606510"/>
              <a:gd name="connsiteX109" fmla="*/ 101569 w 390121"/>
              <a:gd name="connsiteY109" fmla="*/ 19608 h 606510"/>
              <a:gd name="connsiteX110" fmla="*/ 126088 w 390121"/>
              <a:gd name="connsiteY110" fmla="*/ 28721 h 606510"/>
              <a:gd name="connsiteX111" fmla="*/ 144155 w 390121"/>
              <a:gd name="connsiteY111" fmla="*/ 35533 h 606510"/>
              <a:gd name="connsiteX112" fmla="*/ 149409 w 390121"/>
              <a:gd name="connsiteY112" fmla="*/ 34981 h 606510"/>
              <a:gd name="connsiteX113" fmla="*/ 168674 w 390121"/>
              <a:gd name="connsiteY113" fmla="*/ 20436 h 606510"/>
              <a:gd name="connsiteX114" fmla="*/ 201950 w 390121"/>
              <a:gd name="connsiteY114" fmla="*/ 0 h 60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90121" h="606510">
                <a:moveTo>
                  <a:pt x="147788" y="380983"/>
                </a:moveTo>
                <a:cubicBezTo>
                  <a:pt x="161617" y="397461"/>
                  <a:pt x="181901" y="407311"/>
                  <a:pt x="203660" y="408416"/>
                </a:cubicBezTo>
                <a:lnTo>
                  <a:pt x="152397" y="553957"/>
                </a:lnTo>
                <a:cubicBezTo>
                  <a:pt x="151291" y="556995"/>
                  <a:pt x="148433" y="559020"/>
                  <a:pt x="145206" y="559020"/>
                </a:cubicBezTo>
                <a:lnTo>
                  <a:pt x="145114" y="559020"/>
                </a:lnTo>
                <a:cubicBezTo>
                  <a:pt x="141887" y="559020"/>
                  <a:pt x="139029" y="556995"/>
                  <a:pt x="137922" y="554049"/>
                </a:cubicBezTo>
                <a:lnTo>
                  <a:pt x="110908" y="479944"/>
                </a:lnTo>
                <a:cubicBezTo>
                  <a:pt x="110078" y="477734"/>
                  <a:pt x="108419" y="476077"/>
                  <a:pt x="106298" y="475341"/>
                </a:cubicBezTo>
                <a:cubicBezTo>
                  <a:pt x="105376" y="475065"/>
                  <a:pt x="104546" y="474881"/>
                  <a:pt x="103717" y="474881"/>
                </a:cubicBezTo>
                <a:cubicBezTo>
                  <a:pt x="102334" y="474881"/>
                  <a:pt x="100951" y="475249"/>
                  <a:pt x="99752" y="475985"/>
                </a:cubicBezTo>
                <a:lnTo>
                  <a:pt x="32170" y="516858"/>
                </a:lnTo>
                <a:cubicBezTo>
                  <a:pt x="30880" y="517595"/>
                  <a:pt x="29589" y="517963"/>
                  <a:pt x="28206" y="517963"/>
                </a:cubicBezTo>
                <a:cubicBezTo>
                  <a:pt x="26454" y="517963"/>
                  <a:pt x="24794" y="517318"/>
                  <a:pt x="23411" y="516214"/>
                </a:cubicBezTo>
                <a:cubicBezTo>
                  <a:pt x="20830" y="514189"/>
                  <a:pt x="19908" y="510782"/>
                  <a:pt x="20922" y="507745"/>
                </a:cubicBezTo>
                <a:lnTo>
                  <a:pt x="65638" y="381167"/>
                </a:lnTo>
                <a:cubicBezTo>
                  <a:pt x="66653" y="381904"/>
                  <a:pt x="67667" y="382640"/>
                  <a:pt x="68773" y="383192"/>
                </a:cubicBezTo>
                <a:cubicBezTo>
                  <a:pt x="80206" y="389544"/>
                  <a:pt x="93206" y="392950"/>
                  <a:pt x="106298" y="392950"/>
                </a:cubicBezTo>
                <a:cubicBezTo>
                  <a:pt x="121142" y="392950"/>
                  <a:pt x="135433" y="388716"/>
                  <a:pt x="147788" y="380983"/>
                </a:cubicBezTo>
                <a:close/>
                <a:moveTo>
                  <a:pt x="318116" y="352192"/>
                </a:moveTo>
                <a:lnTo>
                  <a:pt x="389716" y="555241"/>
                </a:lnTo>
                <a:cubicBezTo>
                  <a:pt x="390730" y="558279"/>
                  <a:pt x="389809" y="561592"/>
                  <a:pt x="387321" y="563710"/>
                </a:cubicBezTo>
                <a:cubicBezTo>
                  <a:pt x="384832" y="565734"/>
                  <a:pt x="381331" y="565919"/>
                  <a:pt x="378566" y="564262"/>
                </a:cubicBezTo>
                <a:lnTo>
                  <a:pt x="310928" y="523486"/>
                </a:lnTo>
                <a:cubicBezTo>
                  <a:pt x="308993" y="522290"/>
                  <a:pt x="306597" y="522013"/>
                  <a:pt x="304477" y="522842"/>
                </a:cubicBezTo>
                <a:cubicBezTo>
                  <a:pt x="302266" y="523578"/>
                  <a:pt x="300607" y="525235"/>
                  <a:pt x="299870" y="527352"/>
                </a:cubicBezTo>
                <a:lnTo>
                  <a:pt x="272778" y="601448"/>
                </a:lnTo>
                <a:cubicBezTo>
                  <a:pt x="271672" y="604485"/>
                  <a:pt x="268815" y="606510"/>
                  <a:pt x="265590" y="606510"/>
                </a:cubicBezTo>
                <a:cubicBezTo>
                  <a:pt x="262365" y="606510"/>
                  <a:pt x="259508" y="604393"/>
                  <a:pt x="258402" y="601356"/>
                </a:cubicBezTo>
                <a:lnTo>
                  <a:pt x="218409" y="488049"/>
                </a:lnTo>
                <a:lnTo>
                  <a:pt x="251122" y="395361"/>
                </a:lnTo>
                <a:cubicBezTo>
                  <a:pt x="265314" y="385788"/>
                  <a:pt x="276003" y="371613"/>
                  <a:pt x="281348" y="354953"/>
                </a:cubicBezTo>
                <a:cubicBezTo>
                  <a:pt x="285863" y="355782"/>
                  <a:pt x="290378" y="356150"/>
                  <a:pt x="294986" y="356150"/>
                </a:cubicBezTo>
                <a:cubicBezTo>
                  <a:pt x="303003" y="356150"/>
                  <a:pt x="310744" y="354493"/>
                  <a:pt x="318116" y="352192"/>
                </a:cubicBezTo>
                <a:close/>
                <a:moveTo>
                  <a:pt x="182774" y="111352"/>
                </a:moveTo>
                <a:cubicBezTo>
                  <a:pt x="223071" y="111352"/>
                  <a:pt x="255739" y="143972"/>
                  <a:pt x="255739" y="184211"/>
                </a:cubicBezTo>
                <a:cubicBezTo>
                  <a:pt x="255739" y="224450"/>
                  <a:pt x="223071" y="257070"/>
                  <a:pt x="182774" y="257070"/>
                </a:cubicBezTo>
                <a:cubicBezTo>
                  <a:pt x="142477" y="257070"/>
                  <a:pt x="109809" y="224450"/>
                  <a:pt x="109809" y="184211"/>
                </a:cubicBezTo>
                <a:cubicBezTo>
                  <a:pt x="109809" y="143972"/>
                  <a:pt x="142477" y="111352"/>
                  <a:pt x="182774" y="111352"/>
                </a:cubicBezTo>
                <a:close/>
                <a:moveTo>
                  <a:pt x="182777" y="71066"/>
                </a:moveTo>
                <a:cubicBezTo>
                  <a:pt x="120281" y="71066"/>
                  <a:pt x="69399" y="121788"/>
                  <a:pt x="69399" y="184200"/>
                </a:cubicBezTo>
                <a:cubicBezTo>
                  <a:pt x="69399" y="246613"/>
                  <a:pt x="120281" y="297427"/>
                  <a:pt x="182777" y="297427"/>
                </a:cubicBezTo>
                <a:cubicBezTo>
                  <a:pt x="245274" y="297427"/>
                  <a:pt x="296064" y="246613"/>
                  <a:pt x="296064" y="184200"/>
                </a:cubicBezTo>
                <a:cubicBezTo>
                  <a:pt x="296064" y="121788"/>
                  <a:pt x="245274" y="71066"/>
                  <a:pt x="182777" y="71066"/>
                </a:cubicBezTo>
                <a:close/>
                <a:moveTo>
                  <a:pt x="237168" y="29923"/>
                </a:moveTo>
                <a:lnTo>
                  <a:pt x="237982" y="29923"/>
                </a:lnTo>
                <a:lnTo>
                  <a:pt x="238729" y="31391"/>
                </a:lnTo>
                <a:lnTo>
                  <a:pt x="238729" y="31483"/>
                </a:lnTo>
                <a:lnTo>
                  <a:pt x="239812" y="33022"/>
                </a:lnTo>
                <a:lnTo>
                  <a:pt x="237168" y="33022"/>
                </a:lnTo>
                <a:close/>
                <a:moveTo>
                  <a:pt x="237657" y="29285"/>
                </a:moveTo>
                <a:lnTo>
                  <a:pt x="241131" y="29285"/>
                </a:lnTo>
                <a:lnTo>
                  <a:pt x="241131" y="33660"/>
                </a:lnTo>
                <a:lnTo>
                  <a:pt x="240261" y="33660"/>
                </a:lnTo>
                <a:lnTo>
                  <a:pt x="239812" y="33022"/>
                </a:lnTo>
                <a:lnTo>
                  <a:pt x="240578" y="33022"/>
                </a:lnTo>
                <a:lnTo>
                  <a:pt x="240578" y="29923"/>
                </a:lnTo>
                <a:lnTo>
                  <a:pt x="237982" y="29923"/>
                </a:lnTo>
                <a:close/>
                <a:moveTo>
                  <a:pt x="201950" y="0"/>
                </a:moveTo>
                <a:cubicBezTo>
                  <a:pt x="203886" y="0"/>
                  <a:pt x="205822" y="184"/>
                  <a:pt x="207757" y="460"/>
                </a:cubicBezTo>
                <a:cubicBezTo>
                  <a:pt x="215731" y="1703"/>
                  <a:pt x="222852" y="5454"/>
                  <a:pt x="228290" y="10885"/>
                </a:cubicBezTo>
                <a:lnTo>
                  <a:pt x="237657" y="29285"/>
                </a:lnTo>
                <a:lnTo>
                  <a:pt x="236615" y="29285"/>
                </a:lnTo>
                <a:lnTo>
                  <a:pt x="236615" y="33660"/>
                </a:lnTo>
                <a:lnTo>
                  <a:pt x="240261" y="33660"/>
                </a:lnTo>
                <a:lnTo>
                  <a:pt x="252648" y="51274"/>
                </a:lnTo>
                <a:cubicBezTo>
                  <a:pt x="256796" y="53484"/>
                  <a:pt x="261313" y="54680"/>
                  <a:pt x="265922" y="54680"/>
                </a:cubicBezTo>
                <a:cubicBezTo>
                  <a:pt x="269609" y="54680"/>
                  <a:pt x="273296" y="53944"/>
                  <a:pt x="276799" y="52471"/>
                </a:cubicBezTo>
                <a:cubicBezTo>
                  <a:pt x="281500" y="50446"/>
                  <a:pt x="286477" y="49433"/>
                  <a:pt x="291455" y="49433"/>
                </a:cubicBezTo>
                <a:cubicBezTo>
                  <a:pt x="301963" y="49433"/>
                  <a:pt x="312287" y="53944"/>
                  <a:pt x="319569" y="62229"/>
                </a:cubicBezTo>
                <a:cubicBezTo>
                  <a:pt x="330170" y="74380"/>
                  <a:pt x="331737" y="92054"/>
                  <a:pt x="323348" y="105862"/>
                </a:cubicBezTo>
                <a:cubicBezTo>
                  <a:pt x="319016" y="113135"/>
                  <a:pt x="318186" y="122064"/>
                  <a:pt x="321228" y="129981"/>
                </a:cubicBezTo>
                <a:cubicBezTo>
                  <a:pt x="324270" y="137805"/>
                  <a:pt x="330815" y="143881"/>
                  <a:pt x="339019" y="146366"/>
                </a:cubicBezTo>
                <a:cubicBezTo>
                  <a:pt x="354412" y="151061"/>
                  <a:pt x="365105" y="165145"/>
                  <a:pt x="365474" y="181347"/>
                </a:cubicBezTo>
                <a:cubicBezTo>
                  <a:pt x="365750" y="197456"/>
                  <a:pt x="355611" y="211909"/>
                  <a:pt x="340217" y="217156"/>
                </a:cubicBezTo>
                <a:cubicBezTo>
                  <a:pt x="332197" y="219918"/>
                  <a:pt x="325929" y="226269"/>
                  <a:pt x="323164" y="234278"/>
                </a:cubicBezTo>
                <a:cubicBezTo>
                  <a:pt x="320399" y="242287"/>
                  <a:pt x="321505" y="251124"/>
                  <a:pt x="326114" y="258212"/>
                </a:cubicBezTo>
                <a:cubicBezTo>
                  <a:pt x="335055" y="271744"/>
                  <a:pt x="334133" y="289418"/>
                  <a:pt x="323901" y="302030"/>
                </a:cubicBezTo>
                <a:cubicBezTo>
                  <a:pt x="316712" y="310867"/>
                  <a:pt x="306019" y="315838"/>
                  <a:pt x="294958" y="315838"/>
                </a:cubicBezTo>
                <a:cubicBezTo>
                  <a:pt x="290441" y="315838"/>
                  <a:pt x="285924" y="315010"/>
                  <a:pt x="281592" y="313353"/>
                </a:cubicBezTo>
                <a:lnTo>
                  <a:pt x="281592" y="313260"/>
                </a:lnTo>
                <a:cubicBezTo>
                  <a:pt x="278366" y="312064"/>
                  <a:pt x="274955" y="311419"/>
                  <a:pt x="271637" y="311419"/>
                </a:cubicBezTo>
                <a:cubicBezTo>
                  <a:pt x="266751" y="311419"/>
                  <a:pt x="261774" y="312800"/>
                  <a:pt x="257441" y="315378"/>
                </a:cubicBezTo>
                <a:cubicBezTo>
                  <a:pt x="250159" y="319796"/>
                  <a:pt x="245366" y="327253"/>
                  <a:pt x="244352" y="335722"/>
                </a:cubicBezTo>
                <a:cubicBezTo>
                  <a:pt x="242416" y="351739"/>
                  <a:pt x="230341" y="364719"/>
                  <a:pt x="214486" y="367757"/>
                </a:cubicBezTo>
                <a:cubicBezTo>
                  <a:pt x="212090" y="368217"/>
                  <a:pt x="209693" y="368493"/>
                  <a:pt x="207297" y="368493"/>
                </a:cubicBezTo>
                <a:cubicBezTo>
                  <a:pt x="194023" y="368493"/>
                  <a:pt x="181395" y="361313"/>
                  <a:pt x="174758" y="349254"/>
                </a:cubicBezTo>
                <a:lnTo>
                  <a:pt x="174666" y="349254"/>
                </a:lnTo>
                <a:cubicBezTo>
                  <a:pt x="170610" y="341797"/>
                  <a:pt x="163328" y="336734"/>
                  <a:pt x="154940" y="335354"/>
                </a:cubicBezTo>
                <a:cubicBezTo>
                  <a:pt x="153465" y="335169"/>
                  <a:pt x="152082" y="335077"/>
                  <a:pt x="150607" y="335077"/>
                </a:cubicBezTo>
                <a:cubicBezTo>
                  <a:pt x="143694" y="335077"/>
                  <a:pt x="136965" y="337655"/>
                  <a:pt x="131803" y="342534"/>
                </a:cubicBezTo>
                <a:cubicBezTo>
                  <a:pt x="124705" y="349162"/>
                  <a:pt x="115488" y="352568"/>
                  <a:pt x="106270" y="352568"/>
                </a:cubicBezTo>
                <a:cubicBezTo>
                  <a:pt x="100094" y="352568"/>
                  <a:pt x="93918" y="351095"/>
                  <a:pt x="88295" y="347965"/>
                </a:cubicBezTo>
                <a:cubicBezTo>
                  <a:pt x="74100" y="340140"/>
                  <a:pt x="66541" y="324491"/>
                  <a:pt x="69675" y="308658"/>
                </a:cubicBezTo>
                <a:cubicBezTo>
                  <a:pt x="71335" y="300373"/>
                  <a:pt x="69030" y="291260"/>
                  <a:pt x="63500" y="284908"/>
                </a:cubicBezTo>
                <a:cubicBezTo>
                  <a:pt x="58245" y="278924"/>
                  <a:pt x="50687" y="275426"/>
                  <a:pt x="42760" y="275426"/>
                </a:cubicBezTo>
                <a:cubicBezTo>
                  <a:pt x="42207" y="275426"/>
                  <a:pt x="41746" y="275426"/>
                  <a:pt x="41193" y="275518"/>
                </a:cubicBezTo>
                <a:cubicBezTo>
                  <a:pt x="40547" y="275518"/>
                  <a:pt x="39810" y="275518"/>
                  <a:pt x="39165" y="275518"/>
                </a:cubicBezTo>
                <a:cubicBezTo>
                  <a:pt x="23771" y="275518"/>
                  <a:pt x="9944" y="266129"/>
                  <a:pt x="4414" y="251676"/>
                </a:cubicBezTo>
                <a:cubicBezTo>
                  <a:pt x="-1394" y="236671"/>
                  <a:pt x="3123" y="219549"/>
                  <a:pt x="15752" y="209423"/>
                </a:cubicBezTo>
                <a:cubicBezTo>
                  <a:pt x="22388" y="204084"/>
                  <a:pt x="26168" y="195983"/>
                  <a:pt x="25983" y="187514"/>
                </a:cubicBezTo>
                <a:cubicBezTo>
                  <a:pt x="25799" y="179045"/>
                  <a:pt x="21743" y="171129"/>
                  <a:pt x="15014" y="166066"/>
                </a:cubicBezTo>
                <a:lnTo>
                  <a:pt x="14922" y="165974"/>
                </a:lnTo>
                <a:cubicBezTo>
                  <a:pt x="2017" y="156308"/>
                  <a:pt x="-3237" y="139370"/>
                  <a:pt x="2017" y="124089"/>
                </a:cubicBezTo>
                <a:cubicBezTo>
                  <a:pt x="7179" y="109084"/>
                  <a:pt x="21374" y="99050"/>
                  <a:pt x="37229" y="99050"/>
                </a:cubicBezTo>
                <a:cubicBezTo>
                  <a:pt x="37505" y="99050"/>
                  <a:pt x="37782" y="99050"/>
                  <a:pt x="37966" y="99050"/>
                </a:cubicBezTo>
                <a:lnTo>
                  <a:pt x="38519" y="99050"/>
                </a:lnTo>
                <a:cubicBezTo>
                  <a:pt x="46815" y="99050"/>
                  <a:pt x="54650" y="95276"/>
                  <a:pt x="59905" y="88832"/>
                </a:cubicBezTo>
                <a:cubicBezTo>
                  <a:pt x="65251" y="82204"/>
                  <a:pt x="67279" y="73551"/>
                  <a:pt x="65343" y="65266"/>
                </a:cubicBezTo>
                <a:cubicBezTo>
                  <a:pt x="61656" y="49525"/>
                  <a:pt x="68477" y="33232"/>
                  <a:pt x="82304" y="24947"/>
                </a:cubicBezTo>
                <a:cubicBezTo>
                  <a:pt x="88295" y="21357"/>
                  <a:pt x="94932" y="19608"/>
                  <a:pt x="101569" y="19608"/>
                </a:cubicBezTo>
                <a:cubicBezTo>
                  <a:pt x="110326" y="19608"/>
                  <a:pt x="119083" y="22645"/>
                  <a:pt x="126088" y="28721"/>
                </a:cubicBezTo>
                <a:cubicBezTo>
                  <a:pt x="131158" y="33140"/>
                  <a:pt x="137518" y="35533"/>
                  <a:pt x="144155" y="35533"/>
                </a:cubicBezTo>
                <a:cubicBezTo>
                  <a:pt x="145906" y="35533"/>
                  <a:pt x="147658" y="35349"/>
                  <a:pt x="149409" y="34981"/>
                </a:cubicBezTo>
                <a:cubicBezTo>
                  <a:pt x="157705" y="33416"/>
                  <a:pt x="164895" y="27985"/>
                  <a:pt x="168674" y="20436"/>
                </a:cubicBezTo>
                <a:cubicBezTo>
                  <a:pt x="175127" y="7733"/>
                  <a:pt x="188031" y="0"/>
                  <a:pt x="2019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70840" y="530346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项目名称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725859" y="4443158"/>
            <a:ext cx="714694" cy="714694"/>
          </a:xfrm>
          <a:prstGeom prst="ellipse">
            <a:avLst/>
          </a:prstGeom>
          <a:solidFill>
            <a:srgbClr val="2E3B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8" name="arrow-pointing-left-circular-button_20407"/>
          <p:cNvSpPr>
            <a:spLocks noChangeAspect="1"/>
          </p:cNvSpPr>
          <p:nvPr/>
        </p:nvSpPr>
        <p:spPr bwMode="auto">
          <a:xfrm>
            <a:off x="5916100" y="4597943"/>
            <a:ext cx="334214" cy="405123"/>
          </a:xfrm>
          <a:custGeom>
            <a:avLst/>
            <a:gdLst>
              <a:gd name="T0" fmla="*/ 3371 w 4233"/>
              <a:gd name="T1" fmla="*/ 2445 h 5139"/>
              <a:gd name="T2" fmla="*/ 4052 w 4233"/>
              <a:gd name="T3" fmla="*/ 1697 h 5139"/>
              <a:gd name="T4" fmla="*/ 4097 w 4233"/>
              <a:gd name="T5" fmla="*/ 839 h 5139"/>
              <a:gd name="T6" fmla="*/ 3603 w 4233"/>
              <a:gd name="T7" fmla="*/ 495 h 5139"/>
              <a:gd name="T8" fmla="*/ 3287 w 4233"/>
              <a:gd name="T9" fmla="*/ 517 h 5139"/>
              <a:gd name="T10" fmla="*/ 3287 w 4233"/>
              <a:gd name="T11" fmla="*/ 160 h 5139"/>
              <a:gd name="T12" fmla="*/ 3126 w 4233"/>
              <a:gd name="T13" fmla="*/ 0 h 5139"/>
              <a:gd name="T14" fmla="*/ 1106 w 4233"/>
              <a:gd name="T15" fmla="*/ 0 h 5139"/>
              <a:gd name="T16" fmla="*/ 946 w 4233"/>
              <a:gd name="T17" fmla="*/ 160 h 5139"/>
              <a:gd name="T18" fmla="*/ 946 w 4233"/>
              <a:gd name="T19" fmla="*/ 517 h 5139"/>
              <a:gd name="T20" fmla="*/ 630 w 4233"/>
              <a:gd name="T21" fmla="*/ 495 h 5139"/>
              <a:gd name="T22" fmla="*/ 136 w 4233"/>
              <a:gd name="T23" fmla="*/ 839 h 5139"/>
              <a:gd name="T24" fmla="*/ 181 w 4233"/>
              <a:gd name="T25" fmla="*/ 1697 h 5139"/>
              <a:gd name="T26" fmla="*/ 862 w 4233"/>
              <a:gd name="T27" fmla="*/ 2445 h 5139"/>
              <a:gd name="T28" fmla="*/ 927 w 4233"/>
              <a:gd name="T29" fmla="*/ 2568 h 5139"/>
              <a:gd name="T30" fmla="*/ 868 w 4233"/>
              <a:gd name="T31" fmla="*/ 2643 h 5139"/>
              <a:gd name="T32" fmla="*/ 630 w 4233"/>
              <a:gd name="T33" fmla="*/ 2514 h 5139"/>
              <a:gd name="T34" fmla="*/ 340 w 4233"/>
              <a:gd name="T35" fmla="*/ 2502 h 5139"/>
              <a:gd name="T36" fmla="*/ 328 w 4233"/>
              <a:gd name="T37" fmla="*/ 2792 h 5139"/>
              <a:gd name="T38" fmla="*/ 846 w 4233"/>
              <a:gd name="T39" fmla="*/ 3056 h 5139"/>
              <a:gd name="T40" fmla="*/ 987 w 4233"/>
              <a:gd name="T41" fmla="*/ 3036 h 5139"/>
              <a:gd name="T42" fmla="*/ 1170 w 4233"/>
              <a:gd name="T43" fmla="*/ 2933 h 5139"/>
              <a:gd name="T44" fmla="*/ 1783 w 4233"/>
              <a:gd name="T45" fmla="*/ 3368 h 5139"/>
              <a:gd name="T46" fmla="*/ 1783 w 4233"/>
              <a:gd name="T47" fmla="*/ 3958 h 5139"/>
              <a:gd name="T48" fmla="*/ 1285 w 4233"/>
              <a:gd name="T49" fmla="*/ 3958 h 5139"/>
              <a:gd name="T50" fmla="*/ 858 w 4233"/>
              <a:gd name="T51" fmla="*/ 4384 h 5139"/>
              <a:gd name="T52" fmla="*/ 858 w 4233"/>
              <a:gd name="T53" fmla="*/ 4939 h 5139"/>
              <a:gd name="T54" fmla="*/ 1058 w 4233"/>
              <a:gd name="T55" fmla="*/ 5139 h 5139"/>
              <a:gd name="T56" fmla="*/ 3175 w 4233"/>
              <a:gd name="T57" fmla="*/ 5139 h 5139"/>
              <a:gd name="T58" fmla="*/ 3375 w 4233"/>
              <a:gd name="T59" fmla="*/ 4939 h 5139"/>
              <a:gd name="T60" fmla="*/ 3375 w 4233"/>
              <a:gd name="T61" fmla="*/ 4384 h 5139"/>
              <a:gd name="T62" fmla="*/ 2948 w 4233"/>
              <a:gd name="T63" fmla="*/ 3958 h 5139"/>
              <a:gd name="T64" fmla="*/ 2450 w 4233"/>
              <a:gd name="T65" fmla="*/ 3958 h 5139"/>
              <a:gd name="T66" fmla="*/ 2450 w 4233"/>
              <a:gd name="T67" fmla="*/ 3368 h 5139"/>
              <a:gd name="T68" fmla="*/ 3063 w 4233"/>
              <a:gd name="T69" fmla="*/ 2933 h 5139"/>
              <a:gd name="T70" fmla="*/ 3246 w 4233"/>
              <a:gd name="T71" fmla="*/ 3036 h 5139"/>
              <a:gd name="T72" fmla="*/ 3387 w 4233"/>
              <a:gd name="T73" fmla="*/ 3056 h 5139"/>
              <a:gd name="T74" fmla="*/ 3905 w 4233"/>
              <a:gd name="T75" fmla="*/ 2792 h 5139"/>
              <a:gd name="T76" fmla="*/ 3893 w 4233"/>
              <a:gd name="T77" fmla="*/ 2502 h 5139"/>
              <a:gd name="T78" fmla="*/ 3603 w 4233"/>
              <a:gd name="T79" fmla="*/ 2514 h 5139"/>
              <a:gd name="T80" fmla="*/ 3365 w 4233"/>
              <a:gd name="T81" fmla="*/ 2643 h 5139"/>
              <a:gd name="T82" fmla="*/ 3305 w 4233"/>
              <a:gd name="T83" fmla="*/ 2568 h 5139"/>
              <a:gd name="T84" fmla="*/ 3371 w 4233"/>
              <a:gd name="T85" fmla="*/ 2445 h 5139"/>
              <a:gd name="T86" fmla="*/ 2975 w 4233"/>
              <a:gd name="T87" fmla="*/ 4384 h 5139"/>
              <a:gd name="T88" fmla="*/ 2975 w 4233"/>
              <a:gd name="T89" fmla="*/ 4739 h 5139"/>
              <a:gd name="T90" fmla="*/ 1258 w 4233"/>
              <a:gd name="T91" fmla="*/ 4739 h 5139"/>
              <a:gd name="T92" fmla="*/ 1258 w 4233"/>
              <a:gd name="T93" fmla="*/ 4384 h 5139"/>
              <a:gd name="T94" fmla="*/ 1285 w 4233"/>
              <a:gd name="T95" fmla="*/ 4358 h 5139"/>
              <a:gd name="T96" fmla="*/ 2948 w 4233"/>
              <a:gd name="T97" fmla="*/ 4358 h 5139"/>
              <a:gd name="T98" fmla="*/ 2975 w 4233"/>
              <a:gd name="T99" fmla="*/ 4384 h 5139"/>
              <a:gd name="T100" fmla="*/ 546 w 4233"/>
              <a:gd name="T101" fmla="*/ 1508 h 5139"/>
              <a:gd name="T102" fmla="*/ 492 w 4233"/>
              <a:gd name="T103" fmla="*/ 1044 h 5139"/>
              <a:gd name="T104" fmla="*/ 687 w 4233"/>
              <a:gd name="T105" fmla="*/ 902 h 5139"/>
              <a:gd name="T106" fmla="*/ 946 w 4233"/>
              <a:gd name="T107" fmla="*/ 954 h 5139"/>
              <a:gd name="T108" fmla="*/ 946 w 4233"/>
              <a:gd name="T109" fmla="*/ 1991 h 5139"/>
              <a:gd name="T110" fmla="*/ 546 w 4233"/>
              <a:gd name="T111" fmla="*/ 1508 h 5139"/>
              <a:gd name="T112" fmla="*/ 3287 w 4233"/>
              <a:gd name="T113" fmla="*/ 1991 h 5139"/>
              <a:gd name="T114" fmla="*/ 3287 w 4233"/>
              <a:gd name="T115" fmla="*/ 954 h 5139"/>
              <a:gd name="T116" fmla="*/ 3545 w 4233"/>
              <a:gd name="T117" fmla="*/ 902 h 5139"/>
              <a:gd name="T118" fmla="*/ 3741 w 4233"/>
              <a:gd name="T119" fmla="*/ 1044 h 5139"/>
              <a:gd name="T120" fmla="*/ 3687 w 4233"/>
              <a:gd name="T121" fmla="*/ 1508 h 5139"/>
              <a:gd name="T122" fmla="*/ 3287 w 4233"/>
              <a:gd name="T123" fmla="*/ 1991 h 5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33" h="5139">
                <a:moveTo>
                  <a:pt x="3371" y="2445"/>
                </a:moveTo>
                <a:cubicBezTo>
                  <a:pt x="3668" y="2237"/>
                  <a:pt x="3910" y="1972"/>
                  <a:pt x="4052" y="1697"/>
                </a:cubicBezTo>
                <a:cubicBezTo>
                  <a:pt x="4217" y="1379"/>
                  <a:pt x="4233" y="1074"/>
                  <a:pt x="4097" y="839"/>
                </a:cubicBezTo>
                <a:cubicBezTo>
                  <a:pt x="3986" y="646"/>
                  <a:pt x="3811" y="524"/>
                  <a:pt x="3603" y="495"/>
                </a:cubicBezTo>
                <a:cubicBezTo>
                  <a:pt x="3500" y="481"/>
                  <a:pt x="3393" y="489"/>
                  <a:pt x="3287" y="517"/>
                </a:cubicBezTo>
                <a:lnTo>
                  <a:pt x="3287" y="160"/>
                </a:lnTo>
                <a:cubicBezTo>
                  <a:pt x="3287" y="72"/>
                  <a:pt x="3215" y="0"/>
                  <a:pt x="3126" y="0"/>
                </a:cubicBezTo>
                <a:lnTo>
                  <a:pt x="1106" y="0"/>
                </a:lnTo>
                <a:cubicBezTo>
                  <a:pt x="1018" y="0"/>
                  <a:pt x="946" y="72"/>
                  <a:pt x="946" y="160"/>
                </a:cubicBezTo>
                <a:lnTo>
                  <a:pt x="946" y="517"/>
                </a:lnTo>
                <a:cubicBezTo>
                  <a:pt x="840" y="489"/>
                  <a:pt x="733" y="481"/>
                  <a:pt x="630" y="495"/>
                </a:cubicBezTo>
                <a:cubicBezTo>
                  <a:pt x="422" y="524"/>
                  <a:pt x="247" y="646"/>
                  <a:pt x="136" y="839"/>
                </a:cubicBezTo>
                <a:cubicBezTo>
                  <a:pt x="0" y="1074"/>
                  <a:pt x="16" y="1379"/>
                  <a:pt x="181" y="1697"/>
                </a:cubicBezTo>
                <a:cubicBezTo>
                  <a:pt x="323" y="1972"/>
                  <a:pt x="565" y="2237"/>
                  <a:pt x="862" y="2445"/>
                </a:cubicBezTo>
                <a:cubicBezTo>
                  <a:pt x="925" y="2489"/>
                  <a:pt x="933" y="2536"/>
                  <a:pt x="927" y="2568"/>
                </a:cubicBezTo>
                <a:cubicBezTo>
                  <a:pt x="922" y="2604"/>
                  <a:pt x="898" y="2634"/>
                  <a:pt x="868" y="2643"/>
                </a:cubicBezTo>
                <a:cubicBezTo>
                  <a:pt x="823" y="2656"/>
                  <a:pt x="737" y="2630"/>
                  <a:pt x="630" y="2514"/>
                </a:cubicBezTo>
                <a:cubicBezTo>
                  <a:pt x="554" y="2430"/>
                  <a:pt x="424" y="2425"/>
                  <a:pt x="340" y="2502"/>
                </a:cubicBezTo>
                <a:cubicBezTo>
                  <a:pt x="257" y="2578"/>
                  <a:pt x="251" y="2708"/>
                  <a:pt x="328" y="2792"/>
                </a:cubicBezTo>
                <a:cubicBezTo>
                  <a:pt x="525" y="3007"/>
                  <a:pt x="714" y="3056"/>
                  <a:pt x="846" y="3056"/>
                </a:cubicBezTo>
                <a:cubicBezTo>
                  <a:pt x="906" y="3056"/>
                  <a:pt x="955" y="3046"/>
                  <a:pt x="987" y="3036"/>
                </a:cubicBezTo>
                <a:cubicBezTo>
                  <a:pt x="1055" y="3016"/>
                  <a:pt x="1117" y="2980"/>
                  <a:pt x="1170" y="2933"/>
                </a:cubicBezTo>
                <a:cubicBezTo>
                  <a:pt x="1319" y="3138"/>
                  <a:pt x="1534" y="3294"/>
                  <a:pt x="1783" y="3368"/>
                </a:cubicBezTo>
                <a:lnTo>
                  <a:pt x="1783" y="3958"/>
                </a:lnTo>
                <a:lnTo>
                  <a:pt x="1285" y="3958"/>
                </a:lnTo>
                <a:cubicBezTo>
                  <a:pt x="1049" y="3958"/>
                  <a:pt x="858" y="4149"/>
                  <a:pt x="858" y="4384"/>
                </a:cubicBezTo>
                <a:lnTo>
                  <a:pt x="858" y="4939"/>
                </a:lnTo>
                <a:cubicBezTo>
                  <a:pt x="858" y="5049"/>
                  <a:pt x="948" y="5139"/>
                  <a:pt x="1058" y="5139"/>
                </a:cubicBezTo>
                <a:lnTo>
                  <a:pt x="3175" y="5139"/>
                </a:lnTo>
                <a:cubicBezTo>
                  <a:pt x="3285" y="5139"/>
                  <a:pt x="3375" y="5049"/>
                  <a:pt x="3375" y="4939"/>
                </a:cubicBezTo>
                <a:lnTo>
                  <a:pt x="3375" y="4384"/>
                </a:lnTo>
                <a:cubicBezTo>
                  <a:pt x="3375" y="4149"/>
                  <a:pt x="3184" y="3958"/>
                  <a:pt x="2948" y="3958"/>
                </a:cubicBezTo>
                <a:lnTo>
                  <a:pt x="2450" y="3958"/>
                </a:lnTo>
                <a:lnTo>
                  <a:pt x="2450" y="3368"/>
                </a:lnTo>
                <a:cubicBezTo>
                  <a:pt x="2699" y="3294"/>
                  <a:pt x="2914" y="3138"/>
                  <a:pt x="3063" y="2933"/>
                </a:cubicBezTo>
                <a:cubicBezTo>
                  <a:pt x="3116" y="2980"/>
                  <a:pt x="3178" y="3016"/>
                  <a:pt x="3246" y="3036"/>
                </a:cubicBezTo>
                <a:cubicBezTo>
                  <a:pt x="3278" y="3046"/>
                  <a:pt x="3327" y="3056"/>
                  <a:pt x="3387" y="3056"/>
                </a:cubicBezTo>
                <a:cubicBezTo>
                  <a:pt x="3519" y="3056"/>
                  <a:pt x="3708" y="3007"/>
                  <a:pt x="3905" y="2792"/>
                </a:cubicBezTo>
                <a:cubicBezTo>
                  <a:pt x="3982" y="2708"/>
                  <a:pt x="3976" y="2578"/>
                  <a:pt x="3893" y="2502"/>
                </a:cubicBezTo>
                <a:cubicBezTo>
                  <a:pt x="3809" y="2425"/>
                  <a:pt x="3679" y="2430"/>
                  <a:pt x="3603" y="2514"/>
                </a:cubicBezTo>
                <a:cubicBezTo>
                  <a:pt x="3496" y="2630"/>
                  <a:pt x="3410" y="2656"/>
                  <a:pt x="3365" y="2643"/>
                </a:cubicBezTo>
                <a:cubicBezTo>
                  <a:pt x="3334" y="2634"/>
                  <a:pt x="3311" y="2604"/>
                  <a:pt x="3305" y="2568"/>
                </a:cubicBezTo>
                <a:cubicBezTo>
                  <a:pt x="3300" y="2536"/>
                  <a:pt x="3308" y="2489"/>
                  <a:pt x="3371" y="2445"/>
                </a:cubicBezTo>
                <a:close/>
                <a:moveTo>
                  <a:pt x="2975" y="4384"/>
                </a:moveTo>
                <a:lnTo>
                  <a:pt x="2975" y="4739"/>
                </a:lnTo>
                <a:lnTo>
                  <a:pt x="1258" y="4739"/>
                </a:lnTo>
                <a:lnTo>
                  <a:pt x="1258" y="4384"/>
                </a:lnTo>
                <a:cubicBezTo>
                  <a:pt x="1258" y="4370"/>
                  <a:pt x="1270" y="4358"/>
                  <a:pt x="1285" y="4358"/>
                </a:cubicBezTo>
                <a:lnTo>
                  <a:pt x="2948" y="4358"/>
                </a:lnTo>
                <a:cubicBezTo>
                  <a:pt x="2963" y="4358"/>
                  <a:pt x="2975" y="4370"/>
                  <a:pt x="2975" y="4384"/>
                </a:cubicBezTo>
                <a:close/>
                <a:moveTo>
                  <a:pt x="546" y="1508"/>
                </a:moveTo>
                <a:cubicBezTo>
                  <a:pt x="489" y="1399"/>
                  <a:pt x="406" y="1192"/>
                  <a:pt x="492" y="1044"/>
                </a:cubicBezTo>
                <a:cubicBezTo>
                  <a:pt x="540" y="960"/>
                  <a:pt x="604" y="913"/>
                  <a:pt x="687" y="902"/>
                </a:cubicBezTo>
                <a:cubicBezTo>
                  <a:pt x="765" y="891"/>
                  <a:pt x="857" y="911"/>
                  <a:pt x="946" y="954"/>
                </a:cubicBezTo>
                <a:lnTo>
                  <a:pt x="946" y="1991"/>
                </a:lnTo>
                <a:cubicBezTo>
                  <a:pt x="774" y="1845"/>
                  <a:pt x="632" y="1675"/>
                  <a:pt x="546" y="1508"/>
                </a:cubicBezTo>
                <a:close/>
                <a:moveTo>
                  <a:pt x="3287" y="1991"/>
                </a:moveTo>
                <a:lnTo>
                  <a:pt x="3287" y="954"/>
                </a:lnTo>
                <a:cubicBezTo>
                  <a:pt x="3376" y="910"/>
                  <a:pt x="3467" y="891"/>
                  <a:pt x="3545" y="902"/>
                </a:cubicBezTo>
                <a:cubicBezTo>
                  <a:pt x="3629" y="913"/>
                  <a:pt x="3693" y="960"/>
                  <a:pt x="3741" y="1044"/>
                </a:cubicBezTo>
                <a:cubicBezTo>
                  <a:pt x="3827" y="1192"/>
                  <a:pt x="3744" y="1399"/>
                  <a:pt x="3687" y="1508"/>
                </a:cubicBezTo>
                <a:cubicBezTo>
                  <a:pt x="3601" y="1675"/>
                  <a:pt x="3459" y="1845"/>
                  <a:pt x="3287" y="19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63418" y="530346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项目名称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218437" y="4443158"/>
            <a:ext cx="714694" cy="714694"/>
          </a:xfrm>
          <a:prstGeom prst="ellipse">
            <a:avLst/>
          </a:prstGeom>
          <a:solidFill>
            <a:srgbClr val="E9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11" name="arrow-pointing-left-circular-button_20407"/>
          <p:cNvSpPr>
            <a:spLocks noChangeAspect="1"/>
          </p:cNvSpPr>
          <p:nvPr/>
        </p:nvSpPr>
        <p:spPr bwMode="auto">
          <a:xfrm>
            <a:off x="7444549" y="4597943"/>
            <a:ext cx="262469" cy="405123"/>
          </a:xfrm>
          <a:custGeom>
            <a:avLst/>
            <a:gdLst>
              <a:gd name="connsiteX0" fmla="*/ 0 w 390932"/>
              <a:gd name="connsiteY0" fmla="*/ 425933 h 603405"/>
              <a:gd name="connsiteX1" fmla="*/ 390932 w 390932"/>
              <a:gd name="connsiteY1" fmla="*/ 425933 h 603405"/>
              <a:gd name="connsiteX2" fmla="*/ 390932 w 390932"/>
              <a:gd name="connsiteY2" fmla="*/ 544193 h 603405"/>
              <a:gd name="connsiteX3" fmla="*/ 331631 w 390932"/>
              <a:gd name="connsiteY3" fmla="*/ 603405 h 603405"/>
              <a:gd name="connsiteX4" fmla="*/ 59138 w 390932"/>
              <a:gd name="connsiteY4" fmla="*/ 603405 h 603405"/>
              <a:gd name="connsiteX5" fmla="*/ 0 w 390932"/>
              <a:gd name="connsiteY5" fmla="*/ 544193 h 603405"/>
              <a:gd name="connsiteX6" fmla="*/ 0 w 390932"/>
              <a:gd name="connsiteY6" fmla="*/ 378654 h 603405"/>
              <a:gd name="connsiteX7" fmla="*/ 390932 w 390932"/>
              <a:gd name="connsiteY7" fmla="*/ 378654 h 603405"/>
              <a:gd name="connsiteX8" fmla="*/ 390932 w 390932"/>
              <a:gd name="connsiteY8" fmla="*/ 402293 h 603405"/>
              <a:gd name="connsiteX9" fmla="*/ 0 w 390932"/>
              <a:gd name="connsiteY9" fmla="*/ 402293 h 603405"/>
              <a:gd name="connsiteX10" fmla="*/ 0 w 390932"/>
              <a:gd name="connsiteY10" fmla="*/ 331305 h 603405"/>
              <a:gd name="connsiteX11" fmla="*/ 390932 w 390932"/>
              <a:gd name="connsiteY11" fmla="*/ 331305 h 603405"/>
              <a:gd name="connsiteX12" fmla="*/ 390932 w 390932"/>
              <a:gd name="connsiteY12" fmla="*/ 354944 h 603405"/>
              <a:gd name="connsiteX13" fmla="*/ 0 w 390932"/>
              <a:gd name="connsiteY13" fmla="*/ 354944 h 603405"/>
              <a:gd name="connsiteX14" fmla="*/ 142119 w 390932"/>
              <a:gd name="connsiteY14" fmla="*/ 0 h 603405"/>
              <a:gd name="connsiteX15" fmla="*/ 390932 w 390932"/>
              <a:gd name="connsiteY15" fmla="*/ 0 h 603405"/>
              <a:gd name="connsiteX16" fmla="*/ 390932 w 390932"/>
              <a:gd name="connsiteY16" fmla="*/ 186459 h 603405"/>
              <a:gd name="connsiteX17" fmla="*/ 390932 w 390932"/>
              <a:gd name="connsiteY17" fmla="*/ 307665 h 603405"/>
              <a:gd name="connsiteX18" fmla="*/ 142119 w 390932"/>
              <a:gd name="connsiteY18" fmla="*/ 307665 h 603405"/>
              <a:gd name="connsiteX19" fmla="*/ 0 w 390932"/>
              <a:gd name="connsiteY19" fmla="*/ 0 h 603405"/>
              <a:gd name="connsiteX20" fmla="*/ 106483 w 390932"/>
              <a:gd name="connsiteY20" fmla="*/ 0 h 603405"/>
              <a:gd name="connsiteX21" fmla="*/ 106483 w 390932"/>
              <a:gd name="connsiteY21" fmla="*/ 307665 h 603405"/>
              <a:gd name="connsiteX22" fmla="*/ 0 w 390932"/>
              <a:gd name="connsiteY22" fmla="*/ 307665 h 603405"/>
              <a:gd name="connsiteX23" fmla="*/ 0 w 390932"/>
              <a:gd name="connsiteY23" fmla="*/ 186459 h 603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0932" h="603405">
                <a:moveTo>
                  <a:pt x="0" y="425933"/>
                </a:moveTo>
                <a:lnTo>
                  <a:pt x="390932" y="425933"/>
                </a:lnTo>
                <a:lnTo>
                  <a:pt x="390932" y="544193"/>
                </a:lnTo>
                <a:cubicBezTo>
                  <a:pt x="390932" y="576817"/>
                  <a:pt x="364467" y="603405"/>
                  <a:pt x="331631" y="603405"/>
                </a:cubicBezTo>
                <a:lnTo>
                  <a:pt x="59138" y="603405"/>
                </a:lnTo>
                <a:cubicBezTo>
                  <a:pt x="26465" y="603405"/>
                  <a:pt x="0" y="576817"/>
                  <a:pt x="0" y="544193"/>
                </a:cubicBezTo>
                <a:close/>
                <a:moveTo>
                  <a:pt x="0" y="378654"/>
                </a:moveTo>
                <a:lnTo>
                  <a:pt x="390932" y="378654"/>
                </a:lnTo>
                <a:lnTo>
                  <a:pt x="390932" y="402293"/>
                </a:lnTo>
                <a:lnTo>
                  <a:pt x="0" y="402293"/>
                </a:lnTo>
                <a:close/>
                <a:moveTo>
                  <a:pt x="0" y="331305"/>
                </a:moveTo>
                <a:lnTo>
                  <a:pt x="390932" y="331305"/>
                </a:lnTo>
                <a:lnTo>
                  <a:pt x="390932" y="354944"/>
                </a:lnTo>
                <a:lnTo>
                  <a:pt x="0" y="354944"/>
                </a:lnTo>
                <a:close/>
                <a:moveTo>
                  <a:pt x="142119" y="0"/>
                </a:moveTo>
                <a:lnTo>
                  <a:pt x="390932" y="0"/>
                </a:lnTo>
                <a:lnTo>
                  <a:pt x="390932" y="186459"/>
                </a:lnTo>
                <a:lnTo>
                  <a:pt x="390932" y="307665"/>
                </a:lnTo>
                <a:lnTo>
                  <a:pt x="142119" y="307665"/>
                </a:lnTo>
                <a:close/>
                <a:moveTo>
                  <a:pt x="0" y="0"/>
                </a:moveTo>
                <a:lnTo>
                  <a:pt x="106483" y="0"/>
                </a:lnTo>
                <a:lnTo>
                  <a:pt x="106483" y="307665"/>
                </a:lnTo>
                <a:lnTo>
                  <a:pt x="0" y="307665"/>
                </a:lnTo>
                <a:lnTo>
                  <a:pt x="0" y="1864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508499" y="1006369"/>
            <a:ext cx="3175002" cy="1336926"/>
            <a:chOff x="1763787" y="816911"/>
            <a:chExt cx="3175002" cy="1336926"/>
          </a:xfrm>
        </p:grpSpPr>
        <p:sp>
          <p:nvSpPr>
            <p:cNvPr id="41" name="任意多边形: 形状 40"/>
            <p:cNvSpPr/>
            <p:nvPr/>
          </p:nvSpPr>
          <p:spPr>
            <a:xfrm>
              <a:off x="2585037" y="816911"/>
              <a:ext cx="1532503" cy="1336926"/>
            </a:xfrm>
            <a:custGeom>
              <a:avLst/>
              <a:gdLst>
                <a:gd name="connsiteX0" fmla="*/ 2140111 w 4272897"/>
                <a:gd name="connsiteY0" fmla="*/ 91562 h 3727594"/>
                <a:gd name="connsiteX1" fmla="*/ 91562 w 4272897"/>
                <a:gd name="connsiteY1" fmla="*/ 3639776 h 3727594"/>
                <a:gd name="connsiteX2" fmla="*/ 4188660 w 4272897"/>
                <a:gd name="connsiteY2" fmla="*/ 3639776 h 3727594"/>
                <a:gd name="connsiteX3" fmla="*/ 2140111 w 4272897"/>
                <a:gd name="connsiteY3" fmla="*/ 91562 h 3727594"/>
                <a:gd name="connsiteX4" fmla="*/ 91562 w 4272897"/>
                <a:gd name="connsiteY4" fmla="*/ 3639776 h 3727594"/>
                <a:gd name="connsiteX5" fmla="*/ 4188660 w 4272897"/>
                <a:gd name="connsiteY5" fmla="*/ 3639776 h 37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2897" h="3727594">
                  <a:moveTo>
                    <a:pt x="2140111" y="91562"/>
                  </a:moveTo>
                  <a:lnTo>
                    <a:pt x="91562" y="3639776"/>
                  </a:lnTo>
                  <a:lnTo>
                    <a:pt x="4188660" y="3639776"/>
                  </a:lnTo>
                  <a:lnTo>
                    <a:pt x="2140111" y="91562"/>
                  </a:lnTo>
                  <a:lnTo>
                    <a:pt x="91562" y="3639776"/>
                  </a:lnTo>
                  <a:lnTo>
                    <a:pt x="4188660" y="3639776"/>
                  </a:lnTo>
                  <a:close/>
                </a:path>
              </a:pathLst>
            </a:custGeom>
            <a:noFill/>
            <a:ln w="142875" cap="flat">
              <a:solidFill>
                <a:srgbClr val="D8D8D8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503514" y="1728739"/>
              <a:ext cx="1695548" cy="2147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35" name="组合 34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6" name="任意多边形: 形状 35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10800000">
              <a:off x="2465962" y="973875"/>
              <a:ext cx="1770653" cy="177512"/>
              <a:chOff x="2352678" y="2959573"/>
              <a:chExt cx="6813263" cy="956397"/>
            </a:xfrm>
            <a:solidFill>
              <a:srgbClr val="2E3B4C"/>
            </a:solidFill>
          </p:grpSpPr>
          <p:grpSp>
            <p:nvGrpSpPr>
              <p:cNvPr id="29" name="组合 28"/>
              <p:cNvGrpSpPr/>
              <p:nvPr/>
            </p:nvGrpSpPr>
            <p:grpSpPr>
              <a:xfrm>
                <a:off x="2712720" y="2963581"/>
                <a:ext cx="6127266" cy="952389"/>
                <a:chOff x="2712720" y="2963581"/>
                <a:chExt cx="6127266" cy="952389"/>
              </a:xfrm>
              <a:grpFill/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3005987" y="2965567"/>
                  <a:ext cx="5566514" cy="95040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矩形 33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" name="任意多边形: 形状 29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763787" y="1138465"/>
              <a:ext cx="3175002" cy="701639"/>
              <a:chOff x="2419221" y="3291781"/>
              <a:chExt cx="4308770" cy="952189"/>
            </a:xfrm>
          </p:grpSpPr>
          <p:sp>
            <p:nvSpPr>
              <p:cNvPr id="27" name="任意多边形: 形状 26"/>
              <p:cNvSpPr/>
              <p:nvPr/>
            </p:nvSpPr>
            <p:spPr>
              <a:xfrm>
                <a:off x="2778902" y="3291782"/>
                <a:ext cx="3517927" cy="946800"/>
              </a:xfrm>
              <a:custGeom>
                <a:avLst/>
                <a:gdLst>
                  <a:gd name="connsiteX0" fmla="*/ 0 w 6127266"/>
                  <a:gd name="connsiteY0" fmla="*/ 0 h 950400"/>
                  <a:gd name="connsiteX1" fmla="*/ 293267 w 6127266"/>
                  <a:gd name="connsiteY1" fmla="*/ 0 h 950400"/>
                  <a:gd name="connsiteX2" fmla="*/ 322726 w 6127266"/>
                  <a:gd name="connsiteY2" fmla="*/ 0 h 950400"/>
                  <a:gd name="connsiteX3" fmla="*/ 5804540 w 6127266"/>
                  <a:gd name="connsiteY3" fmla="*/ 0 h 950400"/>
                  <a:gd name="connsiteX4" fmla="*/ 5859780 w 6127266"/>
                  <a:gd name="connsiteY4" fmla="*/ 0 h 950400"/>
                  <a:gd name="connsiteX5" fmla="*/ 6127266 w 6127266"/>
                  <a:gd name="connsiteY5" fmla="*/ 0 h 950400"/>
                  <a:gd name="connsiteX6" fmla="*/ 6127266 w 6127266"/>
                  <a:gd name="connsiteY6" fmla="*/ 627198 h 950400"/>
                  <a:gd name="connsiteX7" fmla="*/ 5859780 w 6127266"/>
                  <a:gd name="connsiteY7" fmla="*/ 627198 h 950400"/>
                  <a:gd name="connsiteX8" fmla="*/ 5859780 w 6127266"/>
                  <a:gd name="connsiteY8" fmla="*/ 950400 h 950400"/>
                  <a:gd name="connsiteX9" fmla="*/ 293267 w 6127266"/>
                  <a:gd name="connsiteY9" fmla="*/ 950400 h 950400"/>
                  <a:gd name="connsiteX10" fmla="*/ 293267 w 6127266"/>
                  <a:gd name="connsiteY10" fmla="*/ 627198 h 950400"/>
                  <a:gd name="connsiteX11" fmla="*/ 0 w 6127266"/>
                  <a:gd name="connsiteY11" fmla="*/ 627198 h 95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127266" h="950400">
                    <a:moveTo>
                      <a:pt x="0" y="0"/>
                    </a:moveTo>
                    <a:lnTo>
                      <a:pt x="293267" y="0"/>
                    </a:lnTo>
                    <a:lnTo>
                      <a:pt x="322726" y="0"/>
                    </a:lnTo>
                    <a:lnTo>
                      <a:pt x="5804540" y="0"/>
                    </a:lnTo>
                    <a:lnTo>
                      <a:pt x="5859780" y="0"/>
                    </a:lnTo>
                    <a:lnTo>
                      <a:pt x="6127266" y="0"/>
                    </a:lnTo>
                    <a:lnTo>
                      <a:pt x="6127266" y="627198"/>
                    </a:lnTo>
                    <a:lnTo>
                      <a:pt x="5859780" y="627198"/>
                    </a:lnTo>
                    <a:lnTo>
                      <a:pt x="5859780" y="950400"/>
                    </a:lnTo>
                    <a:lnTo>
                      <a:pt x="293267" y="950400"/>
                    </a:lnTo>
                    <a:lnTo>
                      <a:pt x="293267" y="627198"/>
                    </a:lnTo>
                    <a:lnTo>
                      <a:pt x="0" y="627198"/>
                    </a:lnTo>
                    <a:close/>
                  </a:path>
                </a:pathLst>
              </a:cu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3456288" y="3291781"/>
                <a:ext cx="2994814" cy="222022"/>
              </a:xfrm>
              <a:prstGeom prst="rect">
                <a:avLst/>
              </a:pr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>
                <a:off x="5809408" y="3291781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2419221" y="3291781"/>
                <a:ext cx="929784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2438218" y="119213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前言概述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904649">
            <a:off x="10400059" y="2399678"/>
            <a:ext cx="485471" cy="392623"/>
            <a:chOff x="9836982" y="1373977"/>
            <a:chExt cx="673532" cy="544717"/>
          </a:xfrm>
        </p:grpSpPr>
        <p:grpSp>
          <p:nvGrpSpPr>
            <p:cNvPr id="46" name="组合 45"/>
            <p:cNvGrpSpPr/>
            <p:nvPr/>
          </p:nvGrpSpPr>
          <p:grpSpPr>
            <a:xfrm rot="18900000" flipH="1">
              <a:off x="10126056" y="1672472"/>
              <a:ext cx="384458" cy="246222"/>
              <a:chOff x="-9324979" y="3470364"/>
              <a:chExt cx="1156449" cy="740636"/>
            </a:xfrm>
          </p:grpSpPr>
          <p:sp>
            <p:nvSpPr>
              <p:cNvPr id="51" name="任意多边形: 形状 50"/>
              <p:cNvSpPr/>
              <p:nvPr/>
            </p:nvSpPr>
            <p:spPr>
              <a:xfrm>
                <a:off x="-9324979" y="3470364"/>
                <a:ext cx="1155717" cy="740636"/>
              </a:xfrm>
              <a:custGeom>
                <a:avLst/>
                <a:gdLst>
                  <a:gd name="connsiteX0" fmla="*/ 1154740 w 1155716"/>
                  <a:gd name="connsiteY0" fmla="*/ 92946 h 740635"/>
                  <a:gd name="connsiteX1" fmla="*/ 6104 w 1155716"/>
                  <a:gd name="connsiteY1" fmla="*/ 6104 h 740635"/>
                  <a:gd name="connsiteX2" fmla="*/ 128919 w 1155716"/>
                  <a:gd name="connsiteY2" fmla="*/ 736729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5716" h="740635">
                    <a:moveTo>
                      <a:pt x="1154740" y="92946"/>
                    </a:moveTo>
                    <a:lnTo>
                      <a:pt x="6104" y="6104"/>
                    </a:lnTo>
                    <a:lnTo>
                      <a:pt x="128919" y="736729"/>
                    </a:lnTo>
                    <a:close/>
                  </a:path>
                </a:pathLst>
              </a:custGeom>
              <a:solidFill>
                <a:srgbClr val="2324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-9324979" y="3470364"/>
                <a:ext cx="203471" cy="740636"/>
              </a:xfrm>
              <a:custGeom>
                <a:avLst/>
                <a:gdLst>
                  <a:gd name="connsiteX0" fmla="*/ 128919 w 203471"/>
                  <a:gd name="connsiteY0" fmla="*/ 736729 h 740635"/>
                  <a:gd name="connsiteX1" fmla="*/ 200786 w 203471"/>
                  <a:gd name="connsiteY1" fmla="*/ 293487 h 740635"/>
                  <a:gd name="connsiteX2" fmla="*/ 6104 w 203471"/>
                  <a:gd name="connsiteY2" fmla="*/ 6104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3471" h="740635">
                    <a:moveTo>
                      <a:pt x="128919" y="736729"/>
                    </a:moveTo>
                    <a:lnTo>
                      <a:pt x="200786" y="293487"/>
                    </a:lnTo>
                    <a:lnTo>
                      <a:pt x="6104" y="6104"/>
                    </a:lnTo>
                    <a:close/>
                  </a:path>
                </a:pathLst>
              </a:custGeom>
              <a:solidFill>
                <a:srgbClr val="2C31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-9202164" y="3557205"/>
                <a:ext cx="1033634" cy="651108"/>
              </a:xfrm>
              <a:custGeom>
                <a:avLst/>
                <a:gdLst>
                  <a:gd name="connsiteX0" fmla="*/ 77970 w 1033634"/>
                  <a:gd name="connsiteY0" fmla="*/ 206646 h 651108"/>
                  <a:gd name="connsiteX1" fmla="*/ 6104 w 1033634"/>
                  <a:gd name="connsiteY1" fmla="*/ 649887 h 651108"/>
                  <a:gd name="connsiteX2" fmla="*/ 1031925 w 1033634"/>
                  <a:gd name="connsiteY2" fmla="*/ 6104 h 651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3634" h="651108">
                    <a:moveTo>
                      <a:pt x="77970" y="206646"/>
                    </a:moveTo>
                    <a:lnTo>
                      <a:pt x="6104" y="649887"/>
                    </a:lnTo>
                    <a:lnTo>
                      <a:pt x="1031925" y="6104"/>
                    </a:lnTo>
                    <a:close/>
                  </a:path>
                </a:pathLst>
              </a:custGeom>
              <a:solidFill>
                <a:srgbClr val="4E57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 rot="18900000" flipH="1">
              <a:off x="9836982" y="1373977"/>
              <a:ext cx="347628" cy="208458"/>
              <a:chOff x="-9249044" y="2077643"/>
              <a:chExt cx="1188272" cy="712557"/>
            </a:xfrm>
          </p:grpSpPr>
          <p:sp>
            <p:nvSpPr>
              <p:cNvPr id="48" name="任意多边形: 形状 47"/>
              <p:cNvSpPr/>
              <p:nvPr/>
            </p:nvSpPr>
            <p:spPr>
              <a:xfrm>
                <a:off x="-9249044" y="2077643"/>
                <a:ext cx="1188272" cy="708080"/>
              </a:xfrm>
              <a:custGeom>
                <a:avLst/>
                <a:gdLst>
                  <a:gd name="connsiteX0" fmla="*/ 1184528 w 1188272"/>
                  <a:gd name="connsiteY0" fmla="*/ 706534 h 708080"/>
                  <a:gd name="connsiteX1" fmla="*/ 313671 w 1188272"/>
                  <a:gd name="connsiteY1" fmla="*/ 6104 h 708080"/>
                  <a:gd name="connsiteX2" fmla="*/ 6104 w 1188272"/>
                  <a:gd name="connsiteY2" fmla="*/ 594543 h 70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708080">
                    <a:moveTo>
                      <a:pt x="1184528" y="706534"/>
                    </a:moveTo>
                    <a:lnTo>
                      <a:pt x="313671" y="6104"/>
                    </a:lnTo>
                    <a:lnTo>
                      <a:pt x="6104" y="594543"/>
                    </a:ln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-9249044" y="2077643"/>
                <a:ext cx="406943" cy="594136"/>
              </a:xfrm>
              <a:custGeom>
                <a:avLst/>
                <a:gdLst>
                  <a:gd name="connsiteX0" fmla="*/ 6104 w 406942"/>
                  <a:gd name="connsiteY0" fmla="*/ 594543 h 594136"/>
                  <a:gd name="connsiteX1" fmla="*/ 404582 w 406942"/>
                  <a:gd name="connsiteY1" fmla="*/ 417523 h 594136"/>
                  <a:gd name="connsiteX2" fmla="*/ 313671 w 406942"/>
                  <a:gd name="connsiteY2" fmla="*/ 6104 h 59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42" h="594136">
                    <a:moveTo>
                      <a:pt x="6104" y="594543"/>
                    </a:moveTo>
                    <a:lnTo>
                      <a:pt x="404582" y="417523"/>
                    </a:lnTo>
                    <a:lnTo>
                      <a:pt x="313671" y="6104"/>
                    </a:lnTo>
                    <a:close/>
                  </a:path>
                </a:pathLst>
              </a:custGeom>
              <a:solidFill>
                <a:srgbClr val="CE0D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-9249044" y="2489062"/>
                <a:ext cx="1188272" cy="301138"/>
              </a:xfrm>
              <a:custGeom>
                <a:avLst/>
                <a:gdLst>
                  <a:gd name="connsiteX0" fmla="*/ 404582 w 1188272"/>
                  <a:gd name="connsiteY0" fmla="*/ 6104 h 301137"/>
                  <a:gd name="connsiteX1" fmla="*/ 6104 w 1188272"/>
                  <a:gd name="connsiteY1" fmla="*/ 183124 h 301137"/>
                  <a:gd name="connsiteX2" fmla="*/ 1184528 w 1188272"/>
                  <a:gd name="connsiteY2" fmla="*/ 295115 h 30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301137">
                    <a:moveTo>
                      <a:pt x="404582" y="6104"/>
                    </a:moveTo>
                    <a:lnTo>
                      <a:pt x="6104" y="183124"/>
                    </a:lnTo>
                    <a:lnTo>
                      <a:pt x="1184528" y="295115"/>
                    </a:lnTo>
                    <a:close/>
                  </a:path>
                </a:pathLst>
              </a:custGeom>
              <a:solidFill>
                <a:srgbClr val="9204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 rot="904649" flipH="1" flipV="1">
            <a:off x="1550064" y="3873909"/>
            <a:ext cx="485471" cy="392623"/>
            <a:chOff x="9836982" y="1373977"/>
            <a:chExt cx="673532" cy="544717"/>
          </a:xfrm>
        </p:grpSpPr>
        <p:grpSp>
          <p:nvGrpSpPr>
            <p:cNvPr id="55" name="组合 54"/>
            <p:cNvGrpSpPr/>
            <p:nvPr/>
          </p:nvGrpSpPr>
          <p:grpSpPr>
            <a:xfrm rot="18900000" flipH="1">
              <a:off x="10126056" y="1672472"/>
              <a:ext cx="384458" cy="246222"/>
              <a:chOff x="-9324979" y="3470364"/>
              <a:chExt cx="1156449" cy="740636"/>
            </a:xfrm>
          </p:grpSpPr>
          <p:sp>
            <p:nvSpPr>
              <p:cNvPr id="60" name="任意多边形: 形状 59"/>
              <p:cNvSpPr/>
              <p:nvPr/>
            </p:nvSpPr>
            <p:spPr>
              <a:xfrm>
                <a:off x="-9324979" y="3470364"/>
                <a:ext cx="1155717" cy="740636"/>
              </a:xfrm>
              <a:custGeom>
                <a:avLst/>
                <a:gdLst>
                  <a:gd name="connsiteX0" fmla="*/ 1154740 w 1155716"/>
                  <a:gd name="connsiteY0" fmla="*/ 92946 h 740635"/>
                  <a:gd name="connsiteX1" fmla="*/ 6104 w 1155716"/>
                  <a:gd name="connsiteY1" fmla="*/ 6104 h 740635"/>
                  <a:gd name="connsiteX2" fmla="*/ 128919 w 1155716"/>
                  <a:gd name="connsiteY2" fmla="*/ 736729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5716" h="740635">
                    <a:moveTo>
                      <a:pt x="1154740" y="92946"/>
                    </a:moveTo>
                    <a:lnTo>
                      <a:pt x="6104" y="6104"/>
                    </a:lnTo>
                    <a:lnTo>
                      <a:pt x="128919" y="736729"/>
                    </a:lnTo>
                    <a:close/>
                  </a:path>
                </a:pathLst>
              </a:custGeom>
              <a:solidFill>
                <a:srgbClr val="2324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-9324979" y="3470364"/>
                <a:ext cx="203471" cy="740636"/>
              </a:xfrm>
              <a:custGeom>
                <a:avLst/>
                <a:gdLst>
                  <a:gd name="connsiteX0" fmla="*/ 128919 w 203471"/>
                  <a:gd name="connsiteY0" fmla="*/ 736729 h 740635"/>
                  <a:gd name="connsiteX1" fmla="*/ 200786 w 203471"/>
                  <a:gd name="connsiteY1" fmla="*/ 293487 h 740635"/>
                  <a:gd name="connsiteX2" fmla="*/ 6104 w 203471"/>
                  <a:gd name="connsiteY2" fmla="*/ 6104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3471" h="740635">
                    <a:moveTo>
                      <a:pt x="128919" y="736729"/>
                    </a:moveTo>
                    <a:lnTo>
                      <a:pt x="200786" y="293487"/>
                    </a:lnTo>
                    <a:lnTo>
                      <a:pt x="6104" y="6104"/>
                    </a:lnTo>
                    <a:close/>
                  </a:path>
                </a:pathLst>
              </a:custGeom>
              <a:solidFill>
                <a:srgbClr val="2C31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-9202164" y="3557205"/>
                <a:ext cx="1033634" cy="651108"/>
              </a:xfrm>
              <a:custGeom>
                <a:avLst/>
                <a:gdLst>
                  <a:gd name="connsiteX0" fmla="*/ 77970 w 1033634"/>
                  <a:gd name="connsiteY0" fmla="*/ 206646 h 651108"/>
                  <a:gd name="connsiteX1" fmla="*/ 6104 w 1033634"/>
                  <a:gd name="connsiteY1" fmla="*/ 649887 h 651108"/>
                  <a:gd name="connsiteX2" fmla="*/ 1031925 w 1033634"/>
                  <a:gd name="connsiteY2" fmla="*/ 6104 h 651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3634" h="651108">
                    <a:moveTo>
                      <a:pt x="77970" y="206646"/>
                    </a:moveTo>
                    <a:lnTo>
                      <a:pt x="6104" y="649887"/>
                    </a:lnTo>
                    <a:lnTo>
                      <a:pt x="1031925" y="6104"/>
                    </a:lnTo>
                    <a:close/>
                  </a:path>
                </a:pathLst>
              </a:custGeom>
              <a:solidFill>
                <a:srgbClr val="4E57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 rot="18900000" flipH="1">
              <a:off x="9836982" y="1373977"/>
              <a:ext cx="347628" cy="208458"/>
              <a:chOff x="-9249044" y="2077643"/>
              <a:chExt cx="1188272" cy="712557"/>
            </a:xfrm>
          </p:grpSpPr>
          <p:sp>
            <p:nvSpPr>
              <p:cNvPr id="57" name="任意多边形: 形状 56"/>
              <p:cNvSpPr/>
              <p:nvPr/>
            </p:nvSpPr>
            <p:spPr>
              <a:xfrm>
                <a:off x="-9249044" y="2077643"/>
                <a:ext cx="1188272" cy="708080"/>
              </a:xfrm>
              <a:custGeom>
                <a:avLst/>
                <a:gdLst>
                  <a:gd name="connsiteX0" fmla="*/ 1184528 w 1188272"/>
                  <a:gd name="connsiteY0" fmla="*/ 706534 h 708080"/>
                  <a:gd name="connsiteX1" fmla="*/ 313671 w 1188272"/>
                  <a:gd name="connsiteY1" fmla="*/ 6104 h 708080"/>
                  <a:gd name="connsiteX2" fmla="*/ 6104 w 1188272"/>
                  <a:gd name="connsiteY2" fmla="*/ 594543 h 70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708080">
                    <a:moveTo>
                      <a:pt x="1184528" y="706534"/>
                    </a:moveTo>
                    <a:lnTo>
                      <a:pt x="313671" y="6104"/>
                    </a:lnTo>
                    <a:lnTo>
                      <a:pt x="6104" y="594543"/>
                    </a:ln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-9249044" y="2077643"/>
                <a:ext cx="406943" cy="594136"/>
              </a:xfrm>
              <a:custGeom>
                <a:avLst/>
                <a:gdLst>
                  <a:gd name="connsiteX0" fmla="*/ 6104 w 406942"/>
                  <a:gd name="connsiteY0" fmla="*/ 594543 h 594136"/>
                  <a:gd name="connsiteX1" fmla="*/ 404582 w 406942"/>
                  <a:gd name="connsiteY1" fmla="*/ 417523 h 594136"/>
                  <a:gd name="connsiteX2" fmla="*/ 313671 w 406942"/>
                  <a:gd name="connsiteY2" fmla="*/ 6104 h 59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42" h="594136">
                    <a:moveTo>
                      <a:pt x="6104" y="594543"/>
                    </a:moveTo>
                    <a:lnTo>
                      <a:pt x="404582" y="417523"/>
                    </a:lnTo>
                    <a:lnTo>
                      <a:pt x="313671" y="6104"/>
                    </a:lnTo>
                    <a:close/>
                  </a:path>
                </a:pathLst>
              </a:custGeom>
              <a:solidFill>
                <a:srgbClr val="CE0D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-9249044" y="2489062"/>
                <a:ext cx="1188272" cy="301138"/>
              </a:xfrm>
              <a:custGeom>
                <a:avLst/>
                <a:gdLst>
                  <a:gd name="connsiteX0" fmla="*/ 404582 w 1188272"/>
                  <a:gd name="connsiteY0" fmla="*/ 6104 h 301137"/>
                  <a:gd name="connsiteX1" fmla="*/ 6104 w 1188272"/>
                  <a:gd name="connsiteY1" fmla="*/ 183124 h 301137"/>
                  <a:gd name="connsiteX2" fmla="*/ 1184528 w 1188272"/>
                  <a:gd name="connsiteY2" fmla="*/ 295115 h 30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301137">
                    <a:moveTo>
                      <a:pt x="404582" y="6104"/>
                    </a:moveTo>
                    <a:lnTo>
                      <a:pt x="6104" y="183124"/>
                    </a:lnTo>
                    <a:lnTo>
                      <a:pt x="1184528" y="295115"/>
                    </a:lnTo>
                    <a:close/>
                  </a:path>
                </a:pathLst>
              </a:custGeom>
              <a:solidFill>
                <a:srgbClr val="9204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0" name="组合 339"/>
          <p:cNvGrpSpPr/>
          <p:nvPr/>
        </p:nvGrpSpPr>
        <p:grpSpPr>
          <a:xfrm>
            <a:off x="2683887" y="1889424"/>
            <a:ext cx="6813263" cy="3106883"/>
            <a:chOff x="2683887" y="1496635"/>
            <a:chExt cx="6813263" cy="3106883"/>
          </a:xfrm>
        </p:grpSpPr>
        <p:sp>
          <p:nvSpPr>
            <p:cNvPr id="151" name="任意多边形: 形状 150"/>
            <p:cNvSpPr/>
            <p:nvPr/>
          </p:nvSpPr>
          <p:spPr>
            <a:xfrm>
              <a:off x="4309826" y="1496635"/>
              <a:ext cx="3561384" cy="3106883"/>
            </a:xfrm>
            <a:custGeom>
              <a:avLst/>
              <a:gdLst>
                <a:gd name="connsiteX0" fmla="*/ 2140111 w 4272897"/>
                <a:gd name="connsiteY0" fmla="*/ 91562 h 3727594"/>
                <a:gd name="connsiteX1" fmla="*/ 91562 w 4272897"/>
                <a:gd name="connsiteY1" fmla="*/ 3639776 h 3727594"/>
                <a:gd name="connsiteX2" fmla="*/ 4188660 w 4272897"/>
                <a:gd name="connsiteY2" fmla="*/ 3639776 h 3727594"/>
                <a:gd name="connsiteX3" fmla="*/ 2140111 w 4272897"/>
                <a:gd name="connsiteY3" fmla="*/ 91562 h 3727594"/>
                <a:gd name="connsiteX4" fmla="*/ 91562 w 4272897"/>
                <a:gd name="connsiteY4" fmla="*/ 3639776 h 3727594"/>
                <a:gd name="connsiteX5" fmla="*/ 4188660 w 4272897"/>
                <a:gd name="connsiteY5" fmla="*/ 3639776 h 37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2897" h="3727594">
                  <a:moveTo>
                    <a:pt x="2140111" y="91562"/>
                  </a:moveTo>
                  <a:lnTo>
                    <a:pt x="91562" y="3639776"/>
                  </a:lnTo>
                  <a:lnTo>
                    <a:pt x="4188660" y="3639776"/>
                  </a:lnTo>
                  <a:lnTo>
                    <a:pt x="2140111" y="91562"/>
                  </a:lnTo>
                  <a:lnTo>
                    <a:pt x="91562" y="3639776"/>
                  </a:lnTo>
                  <a:lnTo>
                    <a:pt x="4188660" y="3639776"/>
                  </a:lnTo>
                  <a:close/>
                </a:path>
              </a:pathLst>
            </a:custGeom>
            <a:noFill/>
            <a:ln w="142875" cap="flat">
              <a:solidFill>
                <a:srgbClr val="D8D8D8">
                  <a:alpha val="5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27" name="组合 326"/>
            <p:cNvGrpSpPr/>
            <p:nvPr/>
          </p:nvGrpSpPr>
          <p:grpSpPr>
            <a:xfrm>
              <a:off x="3828021" y="3661228"/>
              <a:ext cx="4524994" cy="569757"/>
              <a:chOff x="2352678" y="2959573"/>
              <a:chExt cx="6813263" cy="956401"/>
            </a:xfrm>
            <a:solidFill>
              <a:srgbClr val="2E3B4C"/>
            </a:solidFill>
          </p:grpSpPr>
          <p:grpSp>
            <p:nvGrpSpPr>
              <p:cNvPr id="328" name="组合 327"/>
              <p:cNvGrpSpPr/>
              <p:nvPr/>
            </p:nvGrpSpPr>
            <p:grpSpPr>
              <a:xfrm>
                <a:off x="2712720" y="2963581"/>
                <a:ext cx="6127266" cy="952393"/>
                <a:chOff x="2712720" y="2963581"/>
                <a:chExt cx="6127266" cy="952393"/>
              </a:xfrm>
              <a:grpFill/>
            </p:grpSpPr>
            <p:sp>
              <p:nvSpPr>
                <p:cNvPr id="331" name="矩形 330"/>
                <p:cNvSpPr/>
                <p:nvPr/>
              </p:nvSpPr>
              <p:spPr>
                <a:xfrm>
                  <a:off x="3005987" y="2965574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32" name="矩形 331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3" name="矩形 332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9" name="任意多边形: 形状 328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0" name="任意多边形: 形状 329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09" name="组合 308"/>
            <p:cNvGrpSpPr/>
            <p:nvPr/>
          </p:nvGrpSpPr>
          <p:grpSpPr>
            <a:xfrm rot="10800000">
              <a:off x="3828021" y="2450462"/>
              <a:ext cx="4524994" cy="569756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311" name="组合 310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314" name="矩形 313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15" name="矩形 314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6" name="矩形 315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12" name="任意多边形: 形状 311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3" name="任意多边形: 形状 312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24" name="组合 323"/>
            <p:cNvGrpSpPr/>
            <p:nvPr/>
          </p:nvGrpSpPr>
          <p:grpSpPr>
            <a:xfrm>
              <a:off x="2683887" y="2898693"/>
              <a:ext cx="6813263" cy="952189"/>
              <a:chOff x="2458996" y="4668892"/>
              <a:chExt cx="6813263" cy="952189"/>
            </a:xfrm>
          </p:grpSpPr>
          <p:sp>
            <p:nvSpPr>
              <p:cNvPr id="320" name="任意多边形: 形状 319"/>
              <p:cNvSpPr/>
              <p:nvPr/>
            </p:nvSpPr>
            <p:spPr>
              <a:xfrm>
                <a:off x="2811505" y="4673655"/>
                <a:ext cx="6127266" cy="946800"/>
              </a:xfrm>
              <a:custGeom>
                <a:avLst/>
                <a:gdLst>
                  <a:gd name="connsiteX0" fmla="*/ 0 w 6127266"/>
                  <a:gd name="connsiteY0" fmla="*/ 0 h 950400"/>
                  <a:gd name="connsiteX1" fmla="*/ 293267 w 6127266"/>
                  <a:gd name="connsiteY1" fmla="*/ 0 h 950400"/>
                  <a:gd name="connsiteX2" fmla="*/ 322726 w 6127266"/>
                  <a:gd name="connsiteY2" fmla="*/ 0 h 950400"/>
                  <a:gd name="connsiteX3" fmla="*/ 5804540 w 6127266"/>
                  <a:gd name="connsiteY3" fmla="*/ 0 h 950400"/>
                  <a:gd name="connsiteX4" fmla="*/ 5859780 w 6127266"/>
                  <a:gd name="connsiteY4" fmla="*/ 0 h 950400"/>
                  <a:gd name="connsiteX5" fmla="*/ 6127266 w 6127266"/>
                  <a:gd name="connsiteY5" fmla="*/ 0 h 950400"/>
                  <a:gd name="connsiteX6" fmla="*/ 6127266 w 6127266"/>
                  <a:gd name="connsiteY6" fmla="*/ 627198 h 950400"/>
                  <a:gd name="connsiteX7" fmla="*/ 5859780 w 6127266"/>
                  <a:gd name="connsiteY7" fmla="*/ 627198 h 950400"/>
                  <a:gd name="connsiteX8" fmla="*/ 5859780 w 6127266"/>
                  <a:gd name="connsiteY8" fmla="*/ 950400 h 950400"/>
                  <a:gd name="connsiteX9" fmla="*/ 293267 w 6127266"/>
                  <a:gd name="connsiteY9" fmla="*/ 950400 h 950400"/>
                  <a:gd name="connsiteX10" fmla="*/ 293267 w 6127266"/>
                  <a:gd name="connsiteY10" fmla="*/ 627198 h 950400"/>
                  <a:gd name="connsiteX11" fmla="*/ 0 w 6127266"/>
                  <a:gd name="connsiteY11" fmla="*/ 627198 h 95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127266" h="950400">
                    <a:moveTo>
                      <a:pt x="0" y="0"/>
                    </a:moveTo>
                    <a:lnTo>
                      <a:pt x="293267" y="0"/>
                    </a:lnTo>
                    <a:lnTo>
                      <a:pt x="322726" y="0"/>
                    </a:lnTo>
                    <a:lnTo>
                      <a:pt x="5804540" y="0"/>
                    </a:lnTo>
                    <a:lnTo>
                      <a:pt x="5859780" y="0"/>
                    </a:lnTo>
                    <a:lnTo>
                      <a:pt x="6127266" y="0"/>
                    </a:lnTo>
                    <a:lnTo>
                      <a:pt x="6127266" y="627198"/>
                    </a:lnTo>
                    <a:lnTo>
                      <a:pt x="5859780" y="627198"/>
                    </a:lnTo>
                    <a:lnTo>
                      <a:pt x="5859780" y="950400"/>
                    </a:lnTo>
                    <a:lnTo>
                      <a:pt x="293267" y="950400"/>
                    </a:lnTo>
                    <a:lnTo>
                      <a:pt x="293267" y="627198"/>
                    </a:lnTo>
                    <a:lnTo>
                      <a:pt x="0" y="627198"/>
                    </a:lnTo>
                    <a:close/>
                  </a:path>
                </a:pathLst>
              </a:cu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22" name="任意多边形: 形状 321"/>
              <p:cNvSpPr/>
              <p:nvPr/>
            </p:nvSpPr>
            <p:spPr>
              <a:xfrm>
                <a:off x="8353676" y="4668892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3" name="任意多边形: 形状 322"/>
              <p:cNvSpPr/>
              <p:nvPr/>
            </p:nvSpPr>
            <p:spPr>
              <a:xfrm>
                <a:off x="2458996" y="4668892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99" name="矩形 298"/>
            <p:cNvSpPr/>
            <p:nvPr/>
          </p:nvSpPr>
          <p:spPr>
            <a:xfrm>
              <a:off x="3743737" y="3020844"/>
              <a:ext cx="4801314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cs typeface="+mn-ea"/>
                  <a:sym typeface="+mn-lt"/>
                </a:rPr>
                <a:t>感谢大家的帮助支持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5" name="矩形 324"/>
            <p:cNvSpPr/>
            <p:nvPr/>
          </p:nvSpPr>
          <p:spPr>
            <a:xfrm>
              <a:off x="4398918" y="2531603"/>
              <a:ext cx="338320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>
                      <a:alpha val="70000"/>
                    </a:schemeClr>
                  </a:solidFill>
                  <a:cs typeface="+mn-ea"/>
                  <a:sym typeface="+mn-lt"/>
                </a:rPr>
                <a:t>- NEW YEAR PROJECT -</a:t>
              </a:r>
              <a:endParaRPr lang="zh-CN" altLang="en-US" sz="1400" dirty="0">
                <a:solidFill>
                  <a:schemeClr val="bg1">
                    <a:alpha val="7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4" name="矩形 333"/>
            <p:cNvSpPr/>
            <p:nvPr/>
          </p:nvSpPr>
          <p:spPr>
            <a:xfrm>
              <a:off x="4730887" y="1514753"/>
              <a:ext cx="2744662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en-US" altLang="zh-CN" sz="6000" b="1" dirty="0">
                  <a:solidFill>
                    <a:srgbClr val="2E3B4C"/>
                  </a:solidFill>
                  <a:cs typeface="+mn-ea"/>
                  <a:sym typeface="+mn-lt"/>
                </a:rPr>
                <a:t>Thanks</a:t>
              </a:r>
              <a:endParaRPr lang="zh-CN" altLang="en-US" sz="6000" b="1" dirty="0">
                <a:solidFill>
                  <a:srgbClr val="2E3B4C"/>
                </a:solidFill>
                <a:cs typeface="+mn-ea"/>
                <a:sym typeface="+mn-lt"/>
              </a:endParaRPr>
            </a:p>
          </p:txBody>
        </p:sp>
        <p:sp>
          <p:nvSpPr>
            <p:cNvPr id="336" name="矩形 335"/>
            <p:cNvSpPr/>
            <p:nvPr/>
          </p:nvSpPr>
          <p:spPr>
            <a:xfrm>
              <a:off x="5138744" y="3885387"/>
              <a:ext cx="179686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>
                      <a:alpha val="70000"/>
                    </a:schemeClr>
                  </a:solidFill>
                  <a:cs typeface="+mn-ea"/>
                  <a:sym typeface="+mn-lt"/>
                </a:rPr>
                <a:t>SINCE 20XX</a:t>
              </a:r>
              <a:endParaRPr lang="zh-CN" altLang="en-US" sz="1400" dirty="0">
                <a:solidFill>
                  <a:schemeClr val="bg1">
                    <a:alpha val="7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1" name="组合 350"/>
          <p:cNvGrpSpPr/>
          <p:nvPr/>
        </p:nvGrpSpPr>
        <p:grpSpPr>
          <a:xfrm>
            <a:off x="389176" y="367236"/>
            <a:ext cx="1576833" cy="455462"/>
            <a:chOff x="253223" y="269628"/>
            <a:chExt cx="1576833" cy="455462"/>
          </a:xfrm>
        </p:grpSpPr>
        <p:grpSp>
          <p:nvGrpSpPr>
            <p:cNvPr id="344" name="图形 342"/>
            <p:cNvGrpSpPr/>
            <p:nvPr/>
          </p:nvGrpSpPr>
          <p:grpSpPr>
            <a:xfrm>
              <a:off x="253223" y="289596"/>
              <a:ext cx="415527" cy="415527"/>
              <a:chOff x="215124" y="-335532"/>
              <a:chExt cx="838302" cy="838302"/>
            </a:xfrm>
          </p:grpSpPr>
          <p:sp>
            <p:nvSpPr>
              <p:cNvPr id="345" name="任意多边形: 形状 344"/>
              <p:cNvSpPr/>
              <p:nvPr/>
            </p:nvSpPr>
            <p:spPr>
              <a:xfrm>
                <a:off x="267462" y="-335613"/>
                <a:ext cx="733514" cy="838302"/>
              </a:xfrm>
              <a:custGeom>
                <a:avLst/>
                <a:gdLst>
                  <a:gd name="connsiteX0" fmla="*/ 733466 w 733514"/>
                  <a:gd name="connsiteY0" fmla="*/ 272372 h 838302"/>
                  <a:gd name="connsiteX1" fmla="*/ 733466 w 733514"/>
                  <a:gd name="connsiteY1" fmla="*/ 572432 h 838302"/>
                  <a:gd name="connsiteX2" fmla="*/ 733151 w 733514"/>
                  <a:gd name="connsiteY2" fmla="*/ 572432 h 838302"/>
                  <a:gd name="connsiteX3" fmla="*/ 685473 w 733514"/>
                  <a:gd name="connsiteY3" fmla="*/ 664121 h 838302"/>
                  <a:gd name="connsiteX4" fmla="*/ 422980 w 733514"/>
                  <a:gd name="connsiteY4" fmla="*/ 819154 h 838302"/>
                  <a:gd name="connsiteX5" fmla="*/ 421303 w 733514"/>
                  <a:gd name="connsiteY5" fmla="*/ 819154 h 838302"/>
                  <a:gd name="connsiteX6" fmla="*/ 312429 w 733514"/>
                  <a:gd name="connsiteY6" fmla="*/ 819154 h 838302"/>
                  <a:gd name="connsiteX7" fmla="*/ 310752 w 733514"/>
                  <a:gd name="connsiteY7" fmla="*/ 819154 h 838302"/>
                  <a:gd name="connsiteX8" fmla="*/ 58004 w 733514"/>
                  <a:gd name="connsiteY8" fmla="*/ 669832 h 838302"/>
                  <a:gd name="connsiteX9" fmla="*/ 58004 w 733514"/>
                  <a:gd name="connsiteY9" fmla="*/ 668522 h 838302"/>
                  <a:gd name="connsiteX10" fmla="*/ 56 w 733514"/>
                  <a:gd name="connsiteY10" fmla="*/ 581391 h 838302"/>
                  <a:gd name="connsiteX11" fmla="*/ 214 w 733514"/>
                  <a:gd name="connsiteY11" fmla="*/ 578247 h 838302"/>
                  <a:gd name="connsiteX12" fmla="*/ 214 w 733514"/>
                  <a:gd name="connsiteY12" fmla="*/ 260007 h 838302"/>
                  <a:gd name="connsiteX13" fmla="*/ 56 w 733514"/>
                  <a:gd name="connsiteY13" fmla="*/ 256863 h 838302"/>
                  <a:gd name="connsiteX14" fmla="*/ 214 w 733514"/>
                  <a:gd name="connsiteY14" fmla="*/ 253720 h 838302"/>
                  <a:gd name="connsiteX15" fmla="*/ 214 w 733514"/>
                  <a:gd name="connsiteY15" fmla="*/ 245703 h 838302"/>
                  <a:gd name="connsiteX16" fmla="*/ 737 w 733514"/>
                  <a:gd name="connsiteY16" fmla="*/ 245703 h 838302"/>
                  <a:gd name="connsiteX17" fmla="*/ 52083 w 733514"/>
                  <a:gd name="connsiteY17" fmla="*/ 172352 h 838302"/>
                  <a:gd name="connsiteX18" fmla="*/ 51140 w 733514"/>
                  <a:gd name="connsiteY18" fmla="*/ 172352 h 838302"/>
                  <a:gd name="connsiteX19" fmla="*/ 310700 w 733514"/>
                  <a:gd name="connsiteY19" fmla="*/ 18943 h 838302"/>
                  <a:gd name="connsiteX20" fmla="*/ 312638 w 733514"/>
                  <a:gd name="connsiteY20" fmla="*/ 18943 h 838302"/>
                  <a:gd name="connsiteX21" fmla="*/ 420989 w 733514"/>
                  <a:gd name="connsiteY21" fmla="*/ 18943 h 838302"/>
                  <a:gd name="connsiteX22" fmla="*/ 423032 w 733514"/>
                  <a:gd name="connsiteY22" fmla="*/ 18943 h 838302"/>
                  <a:gd name="connsiteX23" fmla="*/ 686207 w 733514"/>
                  <a:gd name="connsiteY23" fmla="*/ 174448 h 838302"/>
                  <a:gd name="connsiteX24" fmla="*/ 686940 w 733514"/>
                  <a:gd name="connsiteY24" fmla="*/ 174867 h 838302"/>
                  <a:gd name="connsiteX25" fmla="*/ 694956 w 733514"/>
                  <a:gd name="connsiteY25" fmla="*/ 179582 h 838302"/>
                  <a:gd name="connsiteX26" fmla="*/ 694956 w 733514"/>
                  <a:gd name="connsiteY26" fmla="*/ 180106 h 838302"/>
                  <a:gd name="connsiteX27" fmla="*/ 732156 w 733514"/>
                  <a:gd name="connsiteY27" fmla="*/ 272319 h 838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33514" h="838302">
                    <a:moveTo>
                      <a:pt x="733466" y="272372"/>
                    </a:moveTo>
                    <a:lnTo>
                      <a:pt x="733466" y="572432"/>
                    </a:lnTo>
                    <a:lnTo>
                      <a:pt x="733151" y="572432"/>
                    </a:lnTo>
                    <a:cubicBezTo>
                      <a:pt x="737050" y="609784"/>
                      <a:pt x="718290" y="645861"/>
                      <a:pt x="685473" y="664121"/>
                    </a:cubicBezTo>
                    <a:lnTo>
                      <a:pt x="422980" y="819154"/>
                    </a:lnTo>
                    <a:lnTo>
                      <a:pt x="421303" y="819154"/>
                    </a:lnTo>
                    <a:cubicBezTo>
                      <a:pt x="389479" y="844619"/>
                      <a:pt x="344253" y="844619"/>
                      <a:pt x="312429" y="819154"/>
                    </a:cubicBezTo>
                    <a:lnTo>
                      <a:pt x="310752" y="819154"/>
                    </a:lnTo>
                    <a:lnTo>
                      <a:pt x="58004" y="669832"/>
                    </a:lnTo>
                    <a:lnTo>
                      <a:pt x="58004" y="668522"/>
                    </a:lnTo>
                    <a:cubicBezTo>
                      <a:pt x="22679" y="654072"/>
                      <a:pt x="-276" y="619556"/>
                      <a:pt x="56" y="581391"/>
                    </a:cubicBezTo>
                    <a:lnTo>
                      <a:pt x="214" y="578247"/>
                    </a:lnTo>
                    <a:lnTo>
                      <a:pt x="214" y="260007"/>
                    </a:lnTo>
                    <a:lnTo>
                      <a:pt x="56" y="256863"/>
                    </a:lnTo>
                    <a:lnTo>
                      <a:pt x="214" y="253720"/>
                    </a:lnTo>
                    <a:lnTo>
                      <a:pt x="214" y="245703"/>
                    </a:lnTo>
                    <a:lnTo>
                      <a:pt x="737" y="245703"/>
                    </a:lnTo>
                    <a:cubicBezTo>
                      <a:pt x="4201" y="214088"/>
                      <a:pt x="23563" y="186427"/>
                      <a:pt x="52083" y="172352"/>
                    </a:cubicBezTo>
                    <a:lnTo>
                      <a:pt x="51140" y="172352"/>
                    </a:lnTo>
                    <a:lnTo>
                      <a:pt x="310700" y="18943"/>
                    </a:lnTo>
                    <a:lnTo>
                      <a:pt x="312638" y="18943"/>
                    </a:lnTo>
                    <a:cubicBezTo>
                      <a:pt x="344364" y="-6244"/>
                      <a:pt x="389263" y="-6244"/>
                      <a:pt x="420989" y="18943"/>
                    </a:cubicBezTo>
                    <a:lnTo>
                      <a:pt x="423032" y="18943"/>
                    </a:lnTo>
                    <a:lnTo>
                      <a:pt x="686207" y="174448"/>
                    </a:lnTo>
                    <a:lnTo>
                      <a:pt x="686940" y="174867"/>
                    </a:lnTo>
                    <a:lnTo>
                      <a:pt x="694956" y="179582"/>
                    </a:lnTo>
                    <a:lnTo>
                      <a:pt x="694956" y="180106"/>
                    </a:lnTo>
                    <a:cubicBezTo>
                      <a:pt x="723890" y="201264"/>
                      <a:pt x="738309" y="237008"/>
                      <a:pt x="732156" y="2723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6" name="任意多边形: 形状 345"/>
              <p:cNvSpPr/>
              <p:nvPr/>
            </p:nvSpPr>
            <p:spPr>
              <a:xfrm>
                <a:off x="466562" y="-141727"/>
                <a:ext cx="376581" cy="428156"/>
              </a:xfrm>
              <a:custGeom>
                <a:avLst/>
                <a:gdLst>
                  <a:gd name="connsiteX0" fmla="*/ 156291 w 376580"/>
                  <a:gd name="connsiteY0" fmla="*/ 291625 h 428156"/>
                  <a:gd name="connsiteX1" fmla="*/ 112071 w 376580"/>
                  <a:gd name="connsiteY1" fmla="*/ 140206 h 428156"/>
                  <a:gd name="connsiteX2" fmla="*/ 179869 w 376580"/>
                  <a:gd name="connsiteY2" fmla="*/ 53 h 428156"/>
                  <a:gd name="connsiteX3" fmla="*/ 225975 w 376580"/>
                  <a:gd name="connsiteY3" fmla="*/ 149532 h 428156"/>
                  <a:gd name="connsiteX4" fmla="*/ 156291 w 376580"/>
                  <a:gd name="connsiteY4" fmla="*/ 291625 h 428156"/>
                  <a:gd name="connsiteX5" fmla="*/ 118149 w 376580"/>
                  <a:gd name="connsiteY5" fmla="*/ 345014 h 428156"/>
                  <a:gd name="connsiteX6" fmla="*/ 85350 w 376580"/>
                  <a:gd name="connsiteY6" fmla="*/ 418732 h 428156"/>
                  <a:gd name="connsiteX7" fmla="*/ 53 w 376580"/>
                  <a:gd name="connsiteY7" fmla="*/ 279469 h 428156"/>
                  <a:gd name="connsiteX8" fmla="*/ 69422 w 376580"/>
                  <a:gd name="connsiteY8" fmla="*/ 112280 h 428156"/>
                  <a:gd name="connsiteX9" fmla="*/ 113957 w 376580"/>
                  <a:gd name="connsiteY9" fmla="*/ 288848 h 428156"/>
                  <a:gd name="connsiteX10" fmla="*/ 118149 w 376580"/>
                  <a:gd name="connsiteY10" fmla="*/ 345014 h 428156"/>
                  <a:gd name="connsiteX11" fmla="*/ 214029 w 376580"/>
                  <a:gd name="connsiteY11" fmla="*/ 290158 h 428156"/>
                  <a:gd name="connsiteX12" fmla="*/ 376555 w 376580"/>
                  <a:gd name="connsiteY12" fmla="*/ 209995 h 428156"/>
                  <a:gd name="connsiteX13" fmla="*/ 294349 w 376580"/>
                  <a:gd name="connsiteY13" fmla="*/ 353345 h 428156"/>
                  <a:gd name="connsiteX14" fmla="*/ 127999 w 376580"/>
                  <a:gd name="connsiteY14" fmla="*/ 428373 h 428156"/>
                  <a:gd name="connsiteX15" fmla="*/ 214029 w 376580"/>
                  <a:gd name="connsiteY15" fmla="*/ 290158 h 428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6580" h="428156">
                    <a:moveTo>
                      <a:pt x="156291" y="291625"/>
                    </a:moveTo>
                    <a:cubicBezTo>
                      <a:pt x="125156" y="247458"/>
                      <a:pt x="109599" y="194188"/>
                      <a:pt x="112071" y="140206"/>
                    </a:cubicBezTo>
                    <a:cubicBezTo>
                      <a:pt x="120112" y="87749"/>
                      <a:pt x="143733" y="38919"/>
                      <a:pt x="179869" y="53"/>
                    </a:cubicBezTo>
                    <a:cubicBezTo>
                      <a:pt x="216229" y="40812"/>
                      <a:pt x="233058" y="95373"/>
                      <a:pt x="225975" y="149532"/>
                    </a:cubicBezTo>
                    <a:cubicBezTo>
                      <a:pt x="219068" y="203290"/>
                      <a:pt x="194566" y="253251"/>
                      <a:pt x="156291" y="291625"/>
                    </a:cubicBezTo>
                    <a:close/>
                    <a:moveTo>
                      <a:pt x="118149" y="345014"/>
                    </a:moveTo>
                    <a:cubicBezTo>
                      <a:pt x="112385" y="371525"/>
                      <a:pt x="101225" y="396622"/>
                      <a:pt x="85350" y="418732"/>
                    </a:cubicBezTo>
                    <a:cubicBezTo>
                      <a:pt x="44405" y="381242"/>
                      <a:pt x="14844" y="332979"/>
                      <a:pt x="53" y="279469"/>
                    </a:cubicBezTo>
                    <a:cubicBezTo>
                      <a:pt x="353" y="216798"/>
                      <a:pt x="25266" y="156755"/>
                      <a:pt x="69422" y="112280"/>
                    </a:cubicBezTo>
                    <a:cubicBezTo>
                      <a:pt x="62145" y="174604"/>
                      <a:pt x="77992" y="237431"/>
                      <a:pt x="113957" y="288848"/>
                    </a:cubicBezTo>
                    <a:cubicBezTo>
                      <a:pt x="113957" y="288848"/>
                      <a:pt x="126374" y="302942"/>
                      <a:pt x="118149" y="345014"/>
                    </a:cubicBezTo>
                    <a:close/>
                    <a:moveTo>
                      <a:pt x="214029" y="290158"/>
                    </a:moveTo>
                    <a:cubicBezTo>
                      <a:pt x="262061" y="252458"/>
                      <a:pt x="317408" y="225159"/>
                      <a:pt x="376555" y="209995"/>
                    </a:cubicBezTo>
                    <a:cubicBezTo>
                      <a:pt x="365350" y="265401"/>
                      <a:pt x="336511" y="315691"/>
                      <a:pt x="294349" y="353345"/>
                    </a:cubicBezTo>
                    <a:cubicBezTo>
                      <a:pt x="246986" y="393386"/>
                      <a:pt x="189363" y="419376"/>
                      <a:pt x="127999" y="428373"/>
                    </a:cubicBezTo>
                    <a:cubicBezTo>
                      <a:pt x="135909" y="372233"/>
                      <a:pt x="167151" y="322042"/>
                      <a:pt x="214029" y="290158"/>
                    </a:cubicBezTo>
                    <a:close/>
                  </a:path>
                </a:pathLst>
              </a:custGeom>
              <a:solidFill>
                <a:srgbClr val="1E2836"/>
              </a:solidFill>
              <a:ln w="8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0" name="组合 349"/>
            <p:cNvGrpSpPr/>
            <p:nvPr/>
          </p:nvGrpSpPr>
          <p:grpSpPr>
            <a:xfrm>
              <a:off x="750850" y="269628"/>
              <a:ext cx="1079206" cy="455462"/>
              <a:chOff x="750850" y="269628"/>
              <a:chExt cx="1079206" cy="455462"/>
            </a:xfrm>
          </p:grpSpPr>
          <p:sp>
            <p:nvSpPr>
              <p:cNvPr id="348" name="矩形 347"/>
              <p:cNvSpPr/>
              <p:nvPr/>
            </p:nvSpPr>
            <p:spPr>
              <a:xfrm>
                <a:off x="750850" y="269628"/>
                <a:ext cx="107920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dist"/>
                <a:r>
                  <a:rPr lang="en-US" altLang="zh-CN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COMPANY</a:t>
                </a:r>
                <a:endParaRPr lang="zh-CN" altLang="en-US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9" name="矩形 348"/>
              <p:cNvSpPr/>
              <p:nvPr/>
            </p:nvSpPr>
            <p:spPr>
              <a:xfrm>
                <a:off x="756397" y="478869"/>
                <a:ext cx="1072730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dist"/>
                <a:r>
                  <a:rPr lang="en-US" altLang="zh-CN" sz="100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rPr>
                  <a:t>Slogan &amp; Detail</a:t>
                </a:r>
                <a:endParaRPr lang="zh-CN" altLang="en-US" sz="10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5" name="组合 354"/>
          <p:cNvGrpSpPr/>
          <p:nvPr/>
        </p:nvGrpSpPr>
        <p:grpSpPr>
          <a:xfrm>
            <a:off x="9997729" y="5953148"/>
            <a:ext cx="1935080" cy="612054"/>
            <a:chOff x="10215079" y="5797510"/>
            <a:chExt cx="1935080" cy="612054"/>
          </a:xfrm>
        </p:grpSpPr>
        <p:sp>
          <p:nvSpPr>
            <p:cNvPr id="353" name="矩形 352"/>
            <p:cNvSpPr/>
            <p:nvPr/>
          </p:nvSpPr>
          <p:spPr>
            <a:xfrm>
              <a:off x="10215079" y="6101787"/>
              <a:ext cx="190141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0" i="0" dirty="0">
                  <a:solidFill>
                    <a:schemeClr val="bg1">
                      <a:alpha val="80000"/>
                    </a:schemeClr>
                  </a:solidFill>
                  <a:effectLst/>
                  <a:cs typeface="+mn-ea"/>
                  <a:sym typeface="+mn-lt"/>
                </a:rPr>
                <a:t>makes dream take off</a:t>
              </a:r>
              <a:endParaRPr lang="en-US" altLang="zh-CN" sz="1400" b="0" i="0" dirty="0">
                <a:solidFill>
                  <a:schemeClr val="bg1">
                    <a:alpha val="8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54" name="矩形 353"/>
            <p:cNvSpPr/>
            <p:nvPr/>
          </p:nvSpPr>
          <p:spPr>
            <a:xfrm>
              <a:off x="10663855" y="5797510"/>
              <a:ext cx="148630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i="0" dirty="0">
                  <a:solidFill>
                    <a:schemeClr val="bg1">
                      <a:alpha val="99000"/>
                    </a:schemeClr>
                  </a:solidFill>
                  <a:effectLst/>
                  <a:cs typeface="+mn-ea"/>
                  <a:sym typeface="+mn-lt"/>
                </a:rPr>
                <a:t>AMBITION</a:t>
              </a:r>
              <a:endParaRPr lang="zh-CN" altLang="en-US" sz="2000" b="1" dirty="0">
                <a:solidFill>
                  <a:schemeClr val="bg1">
                    <a:alpha val="99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4" name="组合 373"/>
          <p:cNvGrpSpPr/>
          <p:nvPr/>
        </p:nvGrpSpPr>
        <p:grpSpPr>
          <a:xfrm rot="904649">
            <a:off x="9713718" y="2128500"/>
            <a:ext cx="673532" cy="544717"/>
            <a:chOff x="9836982" y="1373977"/>
            <a:chExt cx="673532" cy="544717"/>
          </a:xfrm>
        </p:grpSpPr>
        <p:grpSp>
          <p:nvGrpSpPr>
            <p:cNvPr id="363" name="组合 362"/>
            <p:cNvGrpSpPr/>
            <p:nvPr/>
          </p:nvGrpSpPr>
          <p:grpSpPr>
            <a:xfrm rot="18900000" flipH="1">
              <a:off x="10126056" y="1672472"/>
              <a:ext cx="384458" cy="246222"/>
              <a:chOff x="-9324979" y="3470364"/>
              <a:chExt cx="1156449" cy="740636"/>
            </a:xfrm>
          </p:grpSpPr>
          <p:sp>
            <p:nvSpPr>
              <p:cNvPr id="368" name="任意多边形: 形状 367"/>
              <p:cNvSpPr/>
              <p:nvPr/>
            </p:nvSpPr>
            <p:spPr>
              <a:xfrm>
                <a:off x="-9324979" y="3470364"/>
                <a:ext cx="1155717" cy="740636"/>
              </a:xfrm>
              <a:custGeom>
                <a:avLst/>
                <a:gdLst>
                  <a:gd name="connsiteX0" fmla="*/ 1154740 w 1155716"/>
                  <a:gd name="connsiteY0" fmla="*/ 92946 h 740635"/>
                  <a:gd name="connsiteX1" fmla="*/ 6104 w 1155716"/>
                  <a:gd name="connsiteY1" fmla="*/ 6104 h 740635"/>
                  <a:gd name="connsiteX2" fmla="*/ 128919 w 1155716"/>
                  <a:gd name="connsiteY2" fmla="*/ 736729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5716" h="740635">
                    <a:moveTo>
                      <a:pt x="1154740" y="92946"/>
                    </a:moveTo>
                    <a:lnTo>
                      <a:pt x="6104" y="6104"/>
                    </a:lnTo>
                    <a:lnTo>
                      <a:pt x="128919" y="736729"/>
                    </a:lnTo>
                    <a:close/>
                  </a:path>
                </a:pathLst>
              </a:custGeom>
              <a:solidFill>
                <a:srgbClr val="2324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9" name="任意多边形: 形状 368"/>
              <p:cNvSpPr/>
              <p:nvPr/>
            </p:nvSpPr>
            <p:spPr>
              <a:xfrm>
                <a:off x="-9324979" y="3470364"/>
                <a:ext cx="203471" cy="740636"/>
              </a:xfrm>
              <a:custGeom>
                <a:avLst/>
                <a:gdLst>
                  <a:gd name="connsiteX0" fmla="*/ 128919 w 203471"/>
                  <a:gd name="connsiteY0" fmla="*/ 736729 h 740635"/>
                  <a:gd name="connsiteX1" fmla="*/ 200786 w 203471"/>
                  <a:gd name="connsiteY1" fmla="*/ 293487 h 740635"/>
                  <a:gd name="connsiteX2" fmla="*/ 6104 w 203471"/>
                  <a:gd name="connsiteY2" fmla="*/ 6104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3471" h="740635">
                    <a:moveTo>
                      <a:pt x="128919" y="736729"/>
                    </a:moveTo>
                    <a:lnTo>
                      <a:pt x="200786" y="293487"/>
                    </a:lnTo>
                    <a:lnTo>
                      <a:pt x="6104" y="6104"/>
                    </a:lnTo>
                    <a:close/>
                  </a:path>
                </a:pathLst>
              </a:custGeom>
              <a:solidFill>
                <a:srgbClr val="2C31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0" name="任意多边形: 形状 369"/>
              <p:cNvSpPr/>
              <p:nvPr/>
            </p:nvSpPr>
            <p:spPr>
              <a:xfrm>
                <a:off x="-9202164" y="3557205"/>
                <a:ext cx="1033634" cy="651108"/>
              </a:xfrm>
              <a:custGeom>
                <a:avLst/>
                <a:gdLst>
                  <a:gd name="connsiteX0" fmla="*/ 77970 w 1033634"/>
                  <a:gd name="connsiteY0" fmla="*/ 206646 h 651108"/>
                  <a:gd name="connsiteX1" fmla="*/ 6104 w 1033634"/>
                  <a:gd name="connsiteY1" fmla="*/ 649887 h 651108"/>
                  <a:gd name="connsiteX2" fmla="*/ 1031925 w 1033634"/>
                  <a:gd name="connsiteY2" fmla="*/ 6104 h 651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3634" h="651108">
                    <a:moveTo>
                      <a:pt x="77970" y="206646"/>
                    </a:moveTo>
                    <a:lnTo>
                      <a:pt x="6104" y="649887"/>
                    </a:lnTo>
                    <a:lnTo>
                      <a:pt x="1031925" y="6104"/>
                    </a:lnTo>
                    <a:close/>
                  </a:path>
                </a:pathLst>
              </a:custGeom>
              <a:solidFill>
                <a:srgbClr val="4E57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64" name="组合 363"/>
            <p:cNvGrpSpPr/>
            <p:nvPr/>
          </p:nvGrpSpPr>
          <p:grpSpPr>
            <a:xfrm rot="18900000" flipH="1">
              <a:off x="9836982" y="1373977"/>
              <a:ext cx="347628" cy="208458"/>
              <a:chOff x="-9249044" y="2077643"/>
              <a:chExt cx="1188272" cy="712557"/>
            </a:xfrm>
          </p:grpSpPr>
          <p:sp>
            <p:nvSpPr>
              <p:cNvPr id="365" name="任意多边形: 形状 364"/>
              <p:cNvSpPr/>
              <p:nvPr/>
            </p:nvSpPr>
            <p:spPr>
              <a:xfrm>
                <a:off x="-9249044" y="2077643"/>
                <a:ext cx="1188272" cy="708080"/>
              </a:xfrm>
              <a:custGeom>
                <a:avLst/>
                <a:gdLst>
                  <a:gd name="connsiteX0" fmla="*/ 1184528 w 1188272"/>
                  <a:gd name="connsiteY0" fmla="*/ 706534 h 708080"/>
                  <a:gd name="connsiteX1" fmla="*/ 313671 w 1188272"/>
                  <a:gd name="connsiteY1" fmla="*/ 6104 h 708080"/>
                  <a:gd name="connsiteX2" fmla="*/ 6104 w 1188272"/>
                  <a:gd name="connsiteY2" fmla="*/ 594543 h 70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708080">
                    <a:moveTo>
                      <a:pt x="1184528" y="706534"/>
                    </a:moveTo>
                    <a:lnTo>
                      <a:pt x="313671" y="6104"/>
                    </a:lnTo>
                    <a:lnTo>
                      <a:pt x="6104" y="594543"/>
                    </a:ln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6" name="任意多边形: 形状 365"/>
              <p:cNvSpPr/>
              <p:nvPr/>
            </p:nvSpPr>
            <p:spPr>
              <a:xfrm>
                <a:off x="-9249044" y="2077643"/>
                <a:ext cx="406943" cy="594136"/>
              </a:xfrm>
              <a:custGeom>
                <a:avLst/>
                <a:gdLst>
                  <a:gd name="connsiteX0" fmla="*/ 6104 w 406942"/>
                  <a:gd name="connsiteY0" fmla="*/ 594543 h 594136"/>
                  <a:gd name="connsiteX1" fmla="*/ 404582 w 406942"/>
                  <a:gd name="connsiteY1" fmla="*/ 417523 h 594136"/>
                  <a:gd name="connsiteX2" fmla="*/ 313671 w 406942"/>
                  <a:gd name="connsiteY2" fmla="*/ 6104 h 59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42" h="594136">
                    <a:moveTo>
                      <a:pt x="6104" y="594543"/>
                    </a:moveTo>
                    <a:lnTo>
                      <a:pt x="404582" y="417523"/>
                    </a:lnTo>
                    <a:lnTo>
                      <a:pt x="313671" y="6104"/>
                    </a:lnTo>
                    <a:close/>
                  </a:path>
                </a:pathLst>
              </a:custGeom>
              <a:solidFill>
                <a:srgbClr val="CE0D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7" name="任意多边形: 形状 366"/>
              <p:cNvSpPr/>
              <p:nvPr/>
            </p:nvSpPr>
            <p:spPr>
              <a:xfrm>
                <a:off x="-9249044" y="2489062"/>
                <a:ext cx="1188272" cy="301138"/>
              </a:xfrm>
              <a:custGeom>
                <a:avLst/>
                <a:gdLst>
                  <a:gd name="connsiteX0" fmla="*/ 404582 w 1188272"/>
                  <a:gd name="connsiteY0" fmla="*/ 6104 h 301137"/>
                  <a:gd name="connsiteX1" fmla="*/ 6104 w 1188272"/>
                  <a:gd name="connsiteY1" fmla="*/ 183124 h 301137"/>
                  <a:gd name="connsiteX2" fmla="*/ 1184528 w 1188272"/>
                  <a:gd name="connsiteY2" fmla="*/ 295115 h 30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301137">
                    <a:moveTo>
                      <a:pt x="404582" y="6104"/>
                    </a:moveTo>
                    <a:lnTo>
                      <a:pt x="6104" y="183124"/>
                    </a:lnTo>
                    <a:lnTo>
                      <a:pt x="1184528" y="295115"/>
                    </a:lnTo>
                    <a:close/>
                  </a:path>
                </a:pathLst>
              </a:custGeom>
              <a:solidFill>
                <a:srgbClr val="9204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5" name="组合 374"/>
          <p:cNvGrpSpPr/>
          <p:nvPr/>
        </p:nvGrpSpPr>
        <p:grpSpPr>
          <a:xfrm rot="904649" flipH="1" flipV="1">
            <a:off x="1774697" y="4517910"/>
            <a:ext cx="673532" cy="544717"/>
            <a:chOff x="9836982" y="1373977"/>
            <a:chExt cx="673532" cy="544717"/>
          </a:xfrm>
        </p:grpSpPr>
        <p:grpSp>
          <p:nvGrpSpPr>
            <p:cNvPr id="376" name="组合 375"/>
            <p:cNvGrpSpPr/>
            <p:nvPr/>
          </p:nvGrpSpPr>
          <p:grpSpPr>
            <a:xfrm rot="18900000" flipH="1">
              <a:off x="10126056" y="1672472"/>
              <a:ext cx="384458" cy="246222"/>
              <a:chOff x="-9324979" y="3470364"/>
              <a:chExt cx="1156449" cy="740636"/>
            </a:xfrm>
          </p:grpSpPr>
          <p:sp>
            <p:nvSpPr>
              <p:cNvPr id="381" name="任意多边形: 形状 380"/>
              <p:cNvSpPr/>
              <p:nvPr/>
            </p:nvSpPr>
            <p:spPr>
              <a:xfrm>
                <a:off x="-9324979" y="3470364"/>
                <a:ext cx="1155717" cy="740636"/>
              </a:xfrm>
              <a:custGeom>
                <a:avLst/>
                <a:gdLst>
                  <a:gd name="connsiteX0" fmla="*/ 1154740 w 1155716"/>
                  <a:gd name="connsiteY0" fmla="*/ 92946 h 740635"/>
                  <a:gd name="connsiteX1" fmla="*/ 6104 w 1155716"/>
                  <a:gd name="connsiteY1" fmla="*/ 6104 h 740635"/>
                  <a:gd name="connsiteX2" fmla="*/ 128919 w 1155716"/>
                  <a:gd name="connsiteY2" fmla="*/ 736729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5716" h="740635">
                    <a:moveTo>
                      <a:pt x="1154740" y="92946"/>
                    </a:moveTo>
                    <a:lnTo>
                      <a:pt x="6104" y="6104"/>
                    </a:lnTo>
                    <a:lnTo>
                      <a:pt x="128919" y="736729"/>
                    </a:lnTo>
                    <a:close/>
                  </a:path>
                </a:pathLst>
              </a:custGeom>
              <a:solidFill>
                <a:srgbClr val="2324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2" name="任意多边形: 形状 381"/>
              <p:cNvSpPr/>
              <p:nvPr/>
            </p:nvSpPr>
            <p:spPr>
              <a:xfrm>
                <a:off x="-9324979" y="3470364"/>
                <a:ext cx="203471" cy="740636"/>
              </a:xfrm>
              <a:custGeom>
                <a:avLst/>
                <a:gdLst>
                  <a:gd name="connsiteX0" fmla="*/ 128919 w 203471"/>
                  <a:gd name="connsiteY0" fmla="*/ 736729 h 740635"/>
                  <a:gd name="connsiteX1" fmla="*/ 200786 w 203471"/>
                  <a:gd name="connsiteY1" fmla="*/ 293487 h 740635"/>
                  <a:gd name="connsiteX2" fmla="*/ 6104 w 203471"/>
                  <a:gd name="connsiteY2" fmla="*/ 6104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3471" h="740635">
                    <a:moveTo>
                      <a:pt x="128919" y="736729"/>
                    </a:moveTo>
                    <a:lnTo>
                      <a:pt x="200786" y="293487"/>
                    </a:lnTo>
                    <a:lnTo>
                      <a:pt x="6104" y="6104"/>
                    </a:lnTo>
                    <a:close/>
                  </a:path>
                </a:pathLst>
              </a:custGeom>
              <a:solidFill>
                <a:srgbClr val="2C31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3" name="任意多边形: 形状 382"/>
              <p:cNvSpPr/>
              <p:nvPr/>
            </p:nvSpPr>
            <p:spPr>
              <a:xfrm>
                <a:off x="-9202164" y="3557205"/>
                <a:ext cx="1033634" cy="651108"/>
              </a:xfrm>
              <a:custGeom>
                <a:avLst/>
                <a:gdLst>
                  <a:gd name="connsiteX0" fmla="*/ 77970 w 1033634"/>
                  <a:gd name="connsiteY0" fmla="*/ 206646 h 651108"/>
                  <a:gd name="connsiteX1" fmla="*/ 6104 w 1033634"/>
                  <a:gd name="connsiteY1" fmla="*/ 649887 h 651108"/>
                  <a:gd name="connsiteX2" fmla="*/ 1031925 w 1033634"/>
                  <a:gd name="connsiteY2" fmla="*/ 6104 h 651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3634" h="651108">
                    <a:moveTo>
                      <a:pt x="77970" y="206646"/>
                    </a:moveTo>
                    <a:lnTo>
                      <a:pt x="6104" y="649887"/>
                    </a:lnTo>
                    <a:lnTo>
                      <a:pt x="1031925" y="6104"/>
                    </a:lnTo>
                    <a:close/>
                  </a:path>
                </a:pathLst>
              </a:custGeom>
              <a:solidFill>
                <a:srgbClr val="4E57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77" name="组合 376"/>
            <p:cNvGrpSpPr/>
            <p:nvPr/>
          </p:nvGrpSpPr>
          <p:grpSpPr>
            <a:xfrm rot="18900000" flipH="1">
              <a:off x="9836982" y="1373977"/>
              <a:ext cx="347628" cy="208458"/>
              <a:chOff x="-9249044" y="2077643"/>
              <a:chExt cx="1188272" cy="712557"/>
            </a:xfrm>
          </p:grpSpPr>
          <p:sp>
            <p:nvSpPr>
              <p:cNvPr id="378" name="任意多边形: 形状 377"/>
              <p:cNvSpPr/>
              <p:nvPr/>
            </p:nvSpPr>
            <p:spPr>
              <a:xfrm>
                <a:off x="-9249044" y="2077643"/>
                <a:ext cx="1188272" cy="708080"/>
              </a:xfrm>
              <a:custGeom>
                <a:avLst/>
                <a:gdLst>
                  <a:gd name="connsiteX0" fmla="*/ 1184528 w 1188272"/>
                  <a:gd name="connsiteY0" fmla="*/ 706534 h 708080"/>
                  <a:gd name="connsiteX1" fmla="*/ 313671 w 1188272"/>
                  <a:gd name="connsiteY1" fmla="*/ 6104 h 708080"/>
                  <a:gd name="connsiteX2" fmla="*/ 6104 w 1188272"/>
                  <a:gd name="connsiteY2" fmla="*/ 594543 h 70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708080">
                    <a:moveTo>
                      <a:pt x="1184528" y="706534"/>
                    </a:moveTo>
                    <a:lnTo>
                      <a:pt x="313671" y="6104"/>
                    </a:lnTo>
                    <a:lnTo>
                      <a:pt x="6104" y="594543"/>
                    </a:ln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9" name="任意多边形: 形状 378"/>
              <p:cNvSpPr/>
              <p:nvPr/>
            </p:nvSpPr>
            <p:spPr>
              <a:xfrm>
                <a:off x="-9249044" y="2077643"/>
                <a:ext cx="406943" cy="594136"/>
              </a:xfrm>
              <a:custGeom>
                <a:avLst/>
                <a:gdLst>
                  <a:gd name="connsiteX0" fmla="*/ 6104 w 406942"/>
                  <a:gd name="connsiteY0" fmla="*/ 594543 h 594136"/>
                  <a:gd name="connsiteX1" fmla="*/ 404582 w 406942"/>
                  <a:gd name="connsiteY1" fmla="*/ 417523 h 594136"/>
                  <a:gd name="connsiteX2" fmla="*/ 313671 w 406942"/>
                  <a:gd name="connsiteY2" fmla="*/ 6104 h 59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42" h="594136">
                    <a:moveTo>
                      <a:pt x="6104" y="594543"/>
                    </a:moveTo>
                    <a:lnTo>
                      <a:pt x="404582" y="417523"/>
                    </a:lnTo>
                    <a:lnTo>
                      <a:pt x="313671" y="6104"/>
                    </a:lnTo>
                    <a:close/>
                  </a:path>
                </a:pathLst>
              </a:custGeom>
              <a:solidFill>
                <a:srgbClr val="CE0D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0" name="任意多边形: 形状 379"/>
              <p:cNvSpPr/>
              <p:nvPr/>
            </p:nvSpPr>
            <p:spPr>
              <a:xfrm>
                <a:off x="-9249044" y="2489062"/>
                <a:ext cx="1188272" cy="301138"/>
              </a:xfrm>
              <a:custGeom>
                <a:avLst/>
                <a:gdLst>
                  <a:gd name="connsiteX0" fmla="*/ 404582 w 1188272"/>
                  <a:gd name="connsiteY0" fmla="*/ 6104 h 301137"/>
                  <a:gd name="connsiteX1" fmla="*/ 6104 w 1188272"/>
                  <a:gd name="connsiteY1" fmla="*/ 183124 h 301137"/>
                  <a:gd name="connsiteX2" fmla="*/ 1184528 w 1188272"/>
                  <a:gd name="connsiteY2" fmla="*/ 295115 h 30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301137">
                    <a:moveTo>
                      <a:pt x="404582" y="6104"/>
                    </a:moveTo>
                    <a:lnTo>
                      <a:pt x="6104" y="183124"/>
                    </a:lnTo>
                    <a:lnTo>
                      <a:pt x="1184528" y="295115"/>
                    </a:lnTo>
                    <a:close/>
                  </a:path>
                </a:pathLst>
              </a:custGeom>
              <a:solidFill>
                <a:srgbClr val="9204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724757" y="2261876"/>
            <a:ext cx="3096351" cy="2334247"/>
            <a:chOff x="3134457" y="2259871"/>
            <a:chExt cx="3096351" cy="2334247"/>
          </a:xfrm>
        </p:grpSpPr>
        <p:grpSp>
          <p:nvGrpSpPr>
            <p:cNvPr id="32" name="组合 31"/>
            <p:cNvGrpSpPr/>
            <p:nvPr/>
          </p:nvGrpSpPr>
          <p:grpSpPr>
            <a:xfrm>
              <a:off x="3797006" y="4022405"/>
              <a:ext cx="1771252" cy="2914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33" name="组合 32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任意多边形: 形状 33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" name="任意多边形: 形状 7"/>
            <p:cNvSpPr/>
            <p:nvPr/>
          </p:nvSpPr>
          <p:spPr>
            <a:xfrm>
              <a:off x="3344772" y="2259871"/>
              <a:ext cx="2675721" cy="2334247"/>
            </a:xfrm>
            <a:custGeom>
              <a:avLst/>
              <a:gdLst>
                <a:gd name="connsiteX0" fmla="*/ 2140111 w 4272897"/>
                <a:gd name="connsiteY0" fmla="*/ 91562 h 3727594"/>
                <a:gd name="connsiteX1" fmla="*/ 91562 w 4272897"/>
                <a:gd name="connsiteY1" fmla="*/ 3639776 h 3727594"/>
                <a:gd name="connsiteX2" fmla="*/ 4188660 w 4272897"/>
                <a:gd name="connsiteY2" fmla="*/ 3639776 h 3727594"/>
                <a:gd name="connsiteX3" fmla="*/ 2140111 w 4272897"/>
                <a:gd name="connsiteY3" fmla="*/ 91562 h 3727594"/>
                <a:gd name="connsiteX4" fmla="*/ 91562 w 4272897"/>
                <a:gd name="connsiteY4" fmla="*/ 3639776 h 3727594"/>
                <a:gd name="connsiteX5" fmla="*/ 4188660 w 4272897"/>
                <a:gd name="connsiteY5" fmla="*/ 3639776 h 37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2897" h="3727594">
                  <a:moveTo>
                    <a:pt x="2140111" y="91562"/>
                  </a:moveTo>
                  <a:lnTo>
                    <a:pt x="91562" y="3639776"/>
                  </a:lnTo>
                  <a:lnTo>
                    <a:pt x="4188660" y="3639776"/>
                  </a:lnTo>
                  <a:lnTo>
                    <a:pt x="2140111" y="91562"/>
                  </a:lnTo>
                  <a:lnTo>
                    <a:pt x="91562" y="3639776"/>
                  </a:lnTo>
                  <a:lnTo>
                    <a:pt x="4188660" y="3639776"/>
                  </a:lnTo>
                  <a:close/>
                </a:path>
              </a:pathLst>
            </a:custGeom>
            <a:noFill/>
            <a:ln w="142875" cap="flat">
              <a:solidFill>
                <a:srgbClr val="D8D8D8">
                  <a:alpha val="5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 rot="10800000">
              <a:off x="3525131" y="3023731"/>
              <a:ext cx="2315002" cy="2914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19" name="组合 18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" name="任意多边形: 形状 19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4146005" y="3027450"/>
              <a:ext cx="1073254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alpha val="70000"/>
                    </a:schemeClr>
                  </a:solidFill>
                  <a:cs typeface="+mn-ea"/>
                  <a:sym typeface="+mn-lt"/>
                </a:rPr>
                <a:t>NEW YEAR</a:t>
              </a:r>
              <a:endParaRPr lang="zh-CN" altLang="en-US" sz="900" dirty="0">
                <a:solidFill>
                  <a:schemeClr val="bg1">
                    <a:alpha val="7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785880" y="2513037"/>
              <a:ext cx="179350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rgbClr val="2E3B4C"/>
                  </a:solidFill>
                  <a:cs typeface="+mn-ea"/>
                  <a:sym typeface="+mn-lt"/>
                </a:rPr>
                <a:t>CONTENTS</a:t>
              </a:r>
              <a:endParaRPr lang="zh-CN" altLang="en-US" sz="2400" b="1" dirty="0">
                <a:solidFill>
                  <a:srgbClr val="2E3B4C"/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3134457" y="3242273"/>
              <a:ext cx="3096351" cy="952189"/>
              <a:chOff x="3105881" y="3242273"/>
              <a:chExt cx="3096351" cy="952189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584834" y="3247036"/>
                <a:ext cx="2113803" cy="946800"/>
                <a:chOff x="1693037" y="3251799"/>
                <a:chExt cx="2113803" cy="946800"/>
              </a:xfrm>
            </p:grpSpPr>
            <p:sp>
              <p:nvSpPr>
                <p:cNvPr id="16" name="任意多边形: 形状 15"/>
                <p:cNvSpPr/>
                <p:nvPr/>
              </p:nvSpPr>
              <p:spPr>
                <a:xfrm>
                  <a:off x="1693037" y="3251799"/>
                  <a:ext cx="2113803" cy="946800"/>
                </a:xfrm>
                <a:custGeom>
                  <a:avLst/>
                  <a:gdLst>
                    <a:gd name="connsiteX0" fmla="*/ 0 w 6127266"/>
                    <a:gd name="connsiteY0" fmla="*/ 0 h 950400"/>
                    <a:gd name="connsiteX1" fmla="*/ 293267 w 6127266"/>
                    <a:gd name="connsiteY1" fmla="*/ 0 h 950400"/>
                    <a:gd name="connsiteX2" fmla="*/ 322726 w 6127266"/>
                    <a:gd name="connsiteY2" fmla="*/ 0 h 950400"/>
                    <a:gd name="connsiteX3" fmla="*/ 5804540 w 6127266"/>
                    <a:gd name="connsiteY3" fmla="*/ 0 h 950400"/>
                    <a:gd name="connsiteX4" fmla="*/ 5859780 w 6127266"/>
                    <a:gd name="connsiteY4" fmla="*/ 0 h 950400"/>
                    <a:gd name="connsiteX5" fmla="*/ 6127266 w 6127266"/>
                    <a:gd name="connsiteY5" fmla="*/ 0 h 950400"/>
                    <a:gd name="connsiteX6" fmla="*/ 6127266 w 6127266"/>
                    <a:gd name="connsiteY6" fmla="*/ 627198 h 950400"/>
                    <a:gd name="connsiteX7" fmla="*/ 5859780 w 6127266"/>
                    <a:gd name="connsiteY7" fmla="*/ 627198 h 950400"/>
                    <a:gd name="connsiteX8" fmla="*/ 5859780 w 6127266"/>
                    <a:gd name="connsiteY8" fmla="*/ 950400 h 950400"/>
                    <a:gd name="connsiteX9" fmla="*/ 293267 w 6127266"/>
                    <a:gd name="connsiteY9" fmla="*/ 950400 h 950400"/>
                    <a:gd name="connsiteX10" fmla="*/ 293267 w 6127266"/>
                    <a:gd name="connsiteY10" fmla="*/ 627198 h 950400"/>
                    <a:gd name="connsiteX11" fmla="*/ 0 w 6127266"/>
                    <a:gd name="connsiteY11" fmla="*/ 627198 h 950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27266" h="950400">
                      <a:moveTo>
                        <a:pt x="0" y="0"/>
                      </a:moveTo>
                      <a:lnTo>
                        <a:pt x="293267" y="0"/>
                      </a:lnTo>
                      <a:lnTo>
                        <a:pt x="322726" y="0"/>
                      </a:lnTo>
                      <a:lnTo>
                        <a:pt x="5804540" y="0"/>
                      </a:lnTo>
                      <a:lnTo>
                        <a:pt x="5859780" y="0"/>
                      </a:lnTo>
                      <a:lnTo>
                        <a:pt x="6127266" y="0"/>
                      </a:lnTo>
                      <a:lnTo>
                        <a:pt x="6127266" y="627198"/>
                      </a:lnTo>
                      <a:lnTo>
                        <a:pt x="5859780" y="627198"/>
                      </a:lnTo>
                      <a:lnTo>
                        <a:pt x="5859780" y="950400"/>
                      </a:lnTo>
                      <a:lnTo>
                        <a:pt x="293267" y="950400"/>
                      </a:lnTo>
                      <a:lnTo>
                        <a:pt x="293267" y="627198"/>
                      </a:lnTo>
                      <a:lnTo>
                        <a:pt x="0" y="627198"/>
                      </a:lnTo>
                      <a:close/>
                    </a:path>
                  </a:pathLst>
                </a:custGeom>
                <a:solidFill>
                  <a:srgbClr val="92041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2180715" y="3346961"/>
                  <a:ext cx="1210588" cy="70788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40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目录</a:t>
                  </a:r>
                  <a:endParaRPr lang="zh-CN" altLang="en-US" sz="40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9" name="矩形 38"/>
              <p:cNvSpPr/>
              <p:nvPr/>
            </p:nvSpPr>
            <p:spPr>
              <a:xfrm>
                <a:off x="3456288" y="3247036"/>
                <a:ext cx="2452688" cy="222022"/>
              </a:xfrm>
              <a:prstGeom prst="rect">
                <a:avLst/>
              </a:pr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5283649" y="3242273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3105881" y="32422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6764893" y="1289081"/>
            <a:ext cx="3135123" cy="800100"/>
            <a:chOff x="6527800" y="1139368"/>
            <a:chExt cx="3135123" cy="800100"/>
          </a:xfrm>
        </p:grpSpPr>
        <p:sp>
          <p:nvSpPr>
            <p:cNvPr id="45" name="椭圆 44"/>
            <p:cNvSpPr/>
            <p:nvPr/>
          </p:nvSpPr>
          <p:spPr>
            <a:xfrm>
              <a:off x="6527800" y="1139368"/>
              <a:ext cx="800100" cy="800100"/>
            </a:xfrm>
            <a:prstGeom prst="ellipse">
              <a:avLst/>
            </a:prstGeom>
            <a:solidFill>
              <a:srgbClr val="E91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>
                  <a:cs typeface="+mn-ea"/>
                  <a:sym typeface="+mn-lt"/>
                </a:rPr>
                <a:t>1</a:t>
              </a:r>
              <a:endParaRPr lang="zh-CN" altLang="en-US" sz="4000" dirty="0">
                <a:cs typeface="+mn-ea"/>
                <a:sym typeface="+mn-lt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7631598" y="1170716"/>
              <a:ext cx="2031325" cy="737405"/>
              <a:chOff x="7631598" y="1121916"/>
              <a:chExt cx="2031325" cy="737405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7631598" y="1121916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1E2836"/>
                    </a:solidFill>
                    <a:cs typeface="+mn-ea"/>
                    <a:sym typeface="+mn-lt"/>
                  </a:rPr>
                  <a:t>新年工作目标</a:t>
                </a:r>
                <a:endParaRPr lang="zh-CN" altLang="en-US" sz="2400" dirty="0">
                  <a:solidFill>
                    <a:srgbClr val="1E283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7631598" y="1520767"/>
                <a:ext cx="169399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New year's goals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6764893" y="2452846"/>
            <a:ext cx="3232714" cy="800100"/>
            <a:chOff x="6527800" y="2401989"/>
            <a:chExt cx="3232714" cy="800100"/>
          </a:xfrm>
        </p:grpSpPr>
        <p:sp>
          <p:nvSpPr>
            <p:cNvPr id="48" name="椭圆 47"/>
            <p:cNvSpPr/>
            <p:nvPr/>
          </p:nvSpPr>
          <p:spPr>
            <a:xfrm>
              <a:off x="6527800" y="2401989"/>
              <a:ext cx="800100" cy="800100"/>
            </a:xfrm>
            <a:prstGeom prst="ellipse">
              <a:avLst/>
            </a:prstGeom>
            <a:solidFill>
              <a:srgbClr val="2E3B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>
                  <a:cs typeface="+mn-ea"/>
                  <a:sym typeface="+mn-lt"/>
                </a:rPr>
                <a:t>2</a:t>
              </a:r>
              <a:endParaRPr lang="zh-CN" altLang="en-US" sz="4000" dirty="0">
                <a:cs typeface="+mn-ea"/>
                <a:sym typeface="+mn-lt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7631598" y="2433337"/>
              <a:ext cx="2128916" cy="737405"/>
              <a:chOff x="7631598" y="2435337"/>
              <a:chExt cx="2128916" cy="737405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7631598" y="2435337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1E2836"/>
                    </a:solidFill>
                    <a:cs typeface="+mn-ea"/>
                    <a:sym typeface="+mn-lt"/>
                  </a:rPr>
                  <a:t>整体工作思路</a:t>
                </a:r>
                <a:endParaRPr lang="zh-CN" altLang="en-US" sz="2400" dirty="0">
                  <a:solidFill>
                    <a:srgbClr val="1E283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7631598" y="2834188"/>
                <a:ext cx="212891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Overall working ideas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6764893" y="3616611"/>
            <a:ext cx="3149294" cy="800100"/>
            <a:chOff x="6527800" y="3715410"/>
            <a:chExt cx="3149294" cy="800100"/>
          </a:xfrm>
        </p:grpSpPr>
        <p:sp>
          <p:nvSpPr>
            <p:cNvPr id="51" name="椭圆 50"/>
            <p:cNvSpPr/>
            <p:nvPr/>
          </p:nvSpPr>
          <p:spPr>
            <a:xfrm>
              <a:off x="6527800" y="3715410"/>
              <a:ext cx="800100" cy="800100"/>
            </a:xfrm>
            <a:prstGeom prst="ellipse">
              <a:avLst/>
            </a:prstGeom>
            <a:solidFill>
              <a:srgbClr val="E91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>
                  <a:cs typeface="+mn-ea"/>
                  <a:sym typeface="+mn-lt"/>
                </a:rPr>
                <a:t>3</a:t>
              </a:r>
              <a:endParaRPr lang="zh-CN" altLang="en-US" sz="4000" dirty="0">
                <a:cs typeface="+mn-ea"/>
                <a:sym typeface="+mn-lt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631598" y="3746758"/>
              <a:ext cx="2045496" cy="737405"/>
              <a:chOff x="7631598" y="3748758"/>
              <a:chExt cx="2045496" cy="737405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7631598" y="3748758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1E2836"/>
                    </a:solidFill>
                    <a:cs typeface="+mn-ea"/>
                    <a:sym typeface="+mn-lt"/>
                  </a:rPr>
                  <a:t>核心工作指标</a:t>
                </a:r>
                <a:endParaRPr lang="zh-CN" altLang="en-US" sz="2400" dirty="0">
                  <a:solidFill>
                    <a:srgbClr val="1E283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7631598" y="4147609"/>
                <a:ext cx="204549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Core work indicators</a:t>
                </a:r>
                <a:endPara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6764893" y="4780376"/>
            <a:ext cx="3360441" cy="800100"/>
            <a:chOff x="6527800" y="5028832"/>
            <a:chExt cx="3360441" cy="800100"/>
          </a:xfrm>
        </p:grpSpPr>
        <p:sp>
          <p:nvSpPr>
            <p:cNvPr id="54" name="椭圆 53"/>
            <p:cNvSpPr/>
            <p:nvPr/>
          </p:nvSpPr>
          <p:spPr>
            <a:xfrm>
              <a:off x="6527800" y="5028832"/>
              <a:ext cx="800100" cy="800100"/>
            </a:xfrm>
            <a:prstGeom prst="ellipse">
              <a:avLst/>
            </a:prstGeom>
            <a:solidFill>
              <a:srgbClr val="2E3B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>
                  <a:cs typeface="+mn-ea"/>
                  <a:sym typeface="+mn-lt"/>
                </a:rPr>
                <a:t>4</a:t>
              </a:r>
              <a:endParaRPr lang="zh-CN" altLang="en-US" sz="4000" dirty="0">
                <a:cs typeface="+mn-ea"/>
                <a:sym typeface="+mn-lt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7631598" y="5060180"/>
              <a:ext cx="2256643" cy="737405"/>
              <a:chOff x="7631598" y="5062180"/>
              <a:chExt cx="2256643" cy="737405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7631598" y="5062180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1E2836"/>
                    </a:solidFill>
                    <a:cs typeface="+mn-ea"/>
                    <a:sym typeface="+mn-lt"/>
                  </a:rPr>
                  <a:t>重要举措规划</a:t>
                </a:r>
                <a:endParaRPr lang="zh-CN" altLang="en-US" sz="2400" dirty="0">
                  <a:solidFill>
                    <a:srgbClr val="1E283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7631598" y="5461031"/>
                <a:ext cx="225664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Key initiatives planning</a:t>
                </a:r>
                <a:endPara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 rot="904649">
            <a:off x="4957200" y="2549563"/>
            <a:ext cx="485471" cy="392623"/>
            <a:chOff x="9836982" y="1373977"/>
            <a:chExt cx="673532" cy="544717"/>
          </a:xfrm>
        </p:grpSpPr>
        <p:grpSp>
          <p:nvGrpSpPr>
            <p:cNvPr id="67" name="组合 66"/>
            <p:cNvGrpSpPr/>
            <p:nvPr/>
          </p:nvGrpSpPr>
          <p:grpSpPr>
            <a:xfrm rot="18900000" flipH="1">
              <a:off x="10126056" y="1672472"/>
              <a:ext cx="384458" cy="246222"/>
              <a:chOff x="-9324979" y="3470364"/>
              <a:chExt cx="1156449" cy="740636"/>
            </a:xfrm>
          </p:grpSpPr>
          <p:sp>
            <p:nvSpPr>
              <p:cNvPr id="72" name="任意多边形: 形状 71"/>
              <p:cNvSpPr/>
              <p:nvPr/>
            </p:nvSpPr>
            <p:spPr>
              <a:xfrm>
                <a:off x="-9324979" y="3470364"/>
                <a:ext cx="1155717" cy="740636"/>
              </a:xfrm>
              <a:custGeom>
                <a:avLst/>
                <a:gdLst>
                  <a:gd name="connsiteX0" fmla="*/ 1154740 w 1155716"/>
                  <a:gd name="connsiteY0" fmla="*/ 92946 h 740635"/>
                  <a:gd name="connsiteX1" fmla="*/ 6104 w 1155716"/>
                  <a:gd name="connsiteY1" fmla="*/ 6104 h 740635"/>
                  <a:gd name="connsiteX2" fmla="*/ 128919 w 1155716"/>
                  <a:gd name="connsiteY2" fmla="*/ 736729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5716" h="740635">
                    <a:moveTo>
                      <a:pt x="1154740" y="92946"/>
                    </a:moveTo>
                    <a:lnTo>
                      <a:pt x="6104" y="6104"/>
                    </a:lnTo>
                    <a:lnTo>
                      <a:pt x="128919" y="736729"/>
                    </a:lnTo>
                    <a:close/>
                  </a:path>
                </a:pathLst>
              </a:custGeom>
              <a:solidFill>
                <a:srgbClr val="2324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-9324979" y="3470364"/>
                <a:ext cx="203471" cy="740636"/>
              </a:xfrm>
              <a:custGeom>
                <a:avLst/>
                <a:gdLst>
                  <a:gd name="connsiteX0" fmla="*/ 128919 w 203471"/>
                  <a:gd name="connsiteY0" fmla="*/ 736729 h 740635"/>
                  <a:gd name="connsiteX1" fmla="*/ 200786 w 203471"/>
                  <a:gd name="connsiteY1" fmla="*/ 293487 h 740635"/>
                  <a:gd name="connsiteX2" fmla="*/ 6104 w 203471"/>
                  <a:gd name="connsiteY2" fmla="*/ 6104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3471" h="740635">
                    <a:moveTo>
                      <a:pt x="128919" y="736729"/>
                    </a:moveTo>
                    <a:lnTo>
                      <a:pt x="200786" y="293487"/>
                    </a:lnTo>
                    <a:lnTo>
                      <a:pt x="6104" y="6104"/>
                    </a:lnTo>
                    <a:close/>
                  </a:path>
                </a:pathLst>
              </a:custGeom>
              <a:solidFill>
                <a:srgbClr val="2C31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-9202164" y="3557205"/>
                <a:ext cx="1033634" cy="651108"/>
              </a:xfrm>
              <a:custGeom>
                <a:avLst/>
                <a:gdLst>
                  <a:gd name="connsiteX0" fmla="*/ 77970 w 1033634"/>
                  <a:gd name="connsiteY0" fmla="*/ 206646 h 651108"/>
                  <a:gd name="connsiteX1" fmla="*/ 6104 w 1033634"/>
                  <a:gd name="connsiteY1" fmla="*/ 649887 h 651108"/>
                  <a:gd name="connsiteX2" fmla="*/ 1031925 w 1033634"/>
                  <a:gd name="connsiteY2" fmla="*/ 6104 h 651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3634" h="651108">
                    <a:moveTo>
                      <a:pt x="77970" y="206646"/>
                    </a:moveTo>
                    <a:lnTo>
                      <a:pt x="6104" y="649887"/>
                    </a:lnTo>
                    <a:lnTo>
                      <a:pt x="1031925" y="6104"/>
                    </a:lnTo>
                    <a:close/>
                  </a:path>
                </a:pathLst>
              </a:custGeom>
              <a:solidFill>
                <a:srgbClr val="4E57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 rot="18900000" flipH="1">
              <a:off x="9836982" y="1373977"/>
              <a:ext cx="347628" cy="208458"/>
              <a:chOff x="-9249044" y="2077643"/>
              <a:chExt cx="1188272" cy="712557"/>
            </a:xfrm>
          </p:grpSpPr>
          <p:sp>
            <p:nvSpPr>
              <p:cNvPr id="69" name="任意多边形: 形状 68"/>
              <p:cNvSpPr/>
              <p:nvPr/>
            </p:nvSpPr>
            <p:spPr>
              <a:xfrm>
                <a:off x="-9249044" y="2077643"/>
                <a:ext cx="1188272" cy="708080"/>
              </a:xfrm>
              <a:custGeom>
                <a:avLst/>
                <a:gdLst>
                  <a:gd name="connsiteX0" fmla="*/ 1184528 w 1188272"/>
                  <a:gd name="connsiteY0" fmla="*/ 706534 h 708080"/>
                  <a:gd name="connsiteX1" fmla="*/ 313671 w 1188272"/>
                  <a:gd name="connsiteY1" fmla="*/ 6104 h 708080"/>
                  <a:gd name="connsiteX2" fmla="*/ 6104 w 1188272"/>
                  <a:gd name="connsiteY2" fmla="*/ 594543 h 70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708080">
                    <a:moveTo>
                      <a:pt x="1184528" y="706534"/>
                    </a:moveTo>
                    <a:lnTo>
                      <a:pt x="313671" y="6104"/>
                    </a:lnTo>
                    <a:lnTo>
                      <a:pt x="6104" y="594543"/>
                    </a:ln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-9249044" y="2077643"/>
                <a:ext cx="406943" cy="594136"/>
              </a:xfrm>
              <a:custGeom>
                <a:avLst/>
                <a:gdLst>
                  <a:gd name="connsiteX0" fmla="*/ 6104 w 406942"/>
                  <a:gd name="connsiteY0" fmla="*/ 594543 h 594136"/>
                  <a:gd name="connsiteX1" fmla="*/ 404582 w 406942"/>
                  <a:gd name="connsiteY1" fmla="*/ 417523 h 594136"/>
                  <a:gd name="connsiteX2" fmla="*/ 313671 w 406942"/>
                  <a:gd name="connsiteY2" fmla="*/ 6104 h 59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42" h="594136">
                    <a:moveTo>
                      <a:pt x="6104" y="594543"/>
                    </a:moveTo>
                    <a:lnTo>
                      <a:pt x="404582" y="417523"/>
                    </a:lnTo>
                    <a:lnTo>
                      <a:pt x="313671" y="6104"/>
                    </a:lnTo>
                    <a:close/>
                  </a:path>
                </a:pathLst>
              </a:custGeom>
              <a:solidFill>
                <a:srgbClr val="CE0D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-9249044" y="2489062"/>
                <a:ext cx="1188272" cy="301138"/>
              </a:xfrm>
              <a:custGeom>
                <a:avLst/>
                <a:gdLst>
                  <a:gd name="connsiteX0" fmla="*/ 404582 w 1188272"/>
                  <a:gd name="connsiteY0" fmla="*/ 6104 h 301137"/>
                  <a:gd name="connsiteX1" fmla="*/ 6104 w 1188272"/>
                  <a:gd name="connsiteY1" fmla="*/ 183124 h 301137"/>
                  <a:gd name="connsiteX2" fmla="*/ 1184528 w 1188272"/>
                  <a:gd name="connsiteY2" fmla="*/ 295115 h 30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301137">
                    <a:moveTo>
                      <a:pt x="404582" y="6104"/>
                    </a:moveTo>
                    <a:lnTo>
                      <a:pt x="6104" y="183124"/>
                    </a:lnTo>
                    <a:lnTo>
                      <a:pt x="1184528" y="295115"/>
                    </a:lnTo>
                    <a:close/>
                  </a:path>
                </a:pathLst>
              </a:custGeom>
              <a:solidFill>
                <a:srgbClr val="9204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 rot="904649" flipH="1" flipV="1">
            <a:off x="1071093" y="4677907"/>
            <a:ext cx="485471" cy="392623"/>
            <a:chOff x="9836982" y="1373977"/>
            <a:chExt cx="673532" cy="544717"/>
          </a:xfrm>
        </p:grpSpPr>
        <p:grpSp>
          <p:nvGrpSpPr>
            <p:cNvPr id="76" name="组合 75"/>
            <p:cNvGrpSpPr/>
            <p:nvPr/>
          </p:nvGrpSpPr>
          <p:grpSpPr>
            <a:xfrm rot="18900000" flipH="1">
              <a:off x="10126056" y="1672472"/>
              <a:ext cx="384458" cy="246222"/>
              <a:chOff x="-9324979" y="3470364"/>
              <a:chExt cx="1156449" cy="740636"/>
            </a:xfrm>
          </p:grpSpPr>
          <p:sp>
            <p:nvSpPr>
              <p:cNvPr id="81" name="任意多边形: 形状 80"/>
              <p:cNvSpPr/>
              <p:nvPr/>
            </p:nvSpPr>
            <p:spPr>
              <a:xfrm>
                <a:off x="-9324979" y="3470364"/>
                <a:ext cx="1155717" cy="740636"/>
              </a:xfrm>
              <a:custGeom>
                <a:avLst/>
                <a:gdLst>
                  <a:gd name="connsiteX0" fmla="*/ 1154740 w 1155716"/>
                  <a:gd name="connsiteY0" fmla="*/ 92946 h 740635"/>
                  <a:gd name="connsiteX1" fmla="*/ 6104 w 1155716"/>
                  <a:gd name="connsiteY1" fmla="*/ 6104 h 740635"/>
                  <a:gd name="connsiteX2" fmla="*/ 128919 w 1155716"/>
                  <a:gd name="connsiteY2" fmla="*/ 736729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5716" h="740635">
                    <a:moveTo>
                      <a:pt x="1154740" y="92946"/>
                    </a:moveTo>
                    <a:lnTo>
                      <a:pt x="6104" y="6104"/>
                    </a:lnTo>
                    <a:lnTo>
                      <a:pt x="128919" y="736729"/>
                    </a:lnTo>
                    <a:close/>
                  </a:path>
                </a:pathLst>
              </a:custGeom>
              <a:solidFill>
                <a:srgbClr val="2324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-9324979" y="3470364"/>
                <a:ext cx="203471" cy="740636"/>
              </a:xfrm>
              <a:custGeom>
                <a:avLst/>
                <a:gdLst>
                  <a:gd name="connsiteX0" fmla="*/ 128919 w 203471"/>
                  <a:gd name="connsiteY0" fmla="*/ 736729 h 740635"/>
                  <a:gd name="connsiteX1" fmla="*/ 200786 w 203471"/>
                  <a:gd name="connsiteY1" fmla="*/ 293487 h 740635"/>
                  <a:gd name="connsiteX2" fmla="*/ 6104 w 203471"/>
                  <a:gd name="connsiteY2" fmla="*/ 6104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3471" h="740635">
                    <a:moveTo>
                      <a:pt x="128919" y="736729"/>
                    </a:moveTo>
                    <a:lnTo>
                      <a:pt x="200786" y="293487"/>
                    </a:lnTo>
                    <a:lnTo>
                      <a:pt x="6104" y="6104"/>
                    </a:lnTo>
                    <a:close/>
                  </a:path>
                </a:pathLst>
              </a:custGeom>
              <a:solidFill>
                <a:srgbClr val="2C31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-9202164" y="3557205"/>
                <a:ext cx="1033634" cy="651108"/>
              </a:xfrm>
              <a:custGeom>
                <a:avLst/>
                <a:gdLst>
                  <a:gd name="connsiteX0" fmla="*/ 77970 w 1033634"/>
                  <a:gd name="connsiteY0" fmla="*/ 206646 h 651108"/>
                  <a:gd name="connsiteX1" fmla="*/ 6104 w 1033634"/>
                  <a:gd name="connsiteY1" fmla="*/ 649887 h 651108"/>
                  <a:gd name="connsiteX2" fmla="*/ 1031925 w 1033634"/>
                  <a:gd name="connsiteY2" fmla="*/ 6104 h 651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3634" h="651108">
                    <a:moveTo>
                      <a:pt x="77970" y="206646"/>
                    </a:moveTo>
                    <a:lnTo>
                      <a:pt x="6104" y="649887"/>
                    </a:lnTo>
                    <a:lnTo>
                      <a:pt x="1031925" y="6104"/>
                    </a:lnTo>
                    <a:close/>
                  </a:path>
                </a:pathLst>
              </a:custGeom>
              <a:solidFill>
                <a:srgbClr val="4E57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 rot="18900000" flipH="1">
              <a:off x="9836982" y="1373977"/>
              <a:ext cx="347628" cy="208458"/>
              <a:chOff x="-9249044" y="2077643"/>
              <a:chExt cx="1188272" cy="712557"/>
            </a:xfrm>
          </p:grpSpPr>
          <p:sp>
            <p:nvSpPr>
              <p:cNvPr id="78" name="任意多边形: 形状 77"/>
              <p:cNvSpPr/>
              <p:nvPr/>
            </p:nvSpPr>
            <p:spPr>
              <a:xfrm>
                <a:off x="-9249044" y="2077643"/>
                <a:ext cx="1188272" cy="708080"/>
              </a:xfrm>
              <a:custGeom>
                <a:avLst/>
                <a:gdLst>
                  <a:gd name="connsiteX0" fmla="*/ 1184528 w 1188272"/>
                  <a:gd name="connsiteY0" fmla="*/ 706534 h 708080"/>
                  <a:gd name="connsiteX1" fmla="*/ 313671 w 1188272"/>
                  <a:gd name="connsiteY1" fmla="*/ 6104 h 708080"/>
                  <a:gd name="connsiteX2" fmla="*/ 6104 w 1188272"/>
                  <a:gd name="connsiteY2" fmla="*/ 594543 h 70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708080">
                    <a:moveTo>
                      <a:pt x="1184528" y="706534"/>
                    </a:moveTo>
                    <a:lnTo>
                      <a:pt x="313671" y="6104"/>
                    </a:lnTo>
                    <a:lnTo>
                      <a:pt x="6104" y="594543"/>
                    </a:ln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-9249044" y="2077643"/>
                <a:ext cx="406943" cy="594136"/>
              </a:xfrm>
              <a:custGeom>
                <a:avLst/>
                <a:gdLst>
                  <a:gd name="connsiteX0" fmla="*/ 6104 w 406942"/>
                  <a:gd name="connsiteY0" fmla="*/ 594543 h 594136"/>
                  <a:gd name="connsiteX1" fmla="*/ 404582 w 406942"/>
                  <a:gd name="connsiteY1" fmla="*/ 417523 h 594136"/>
                  <a:gd name="connsiteX2" fmla="*/ 313671 w 406942"/>
                  <a:gd name="connsiteY2" fmla="*/ 6104 h 59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42" h="594136">
                    <a:moveTo>
                      <a:pt x="6104" y="594543"/>
                    </a:moveTo>
                    <a:lnTo>
                      <a:pt x="404582" y="417523"/>
                    </a:lnTo>
                    <a:lnTo>
                      <a:pt x="313671" y="6104"/>
                    </a:lnTo>
                    <a:close/>
                  </a:path>
                </a:pathLst>
              </a:custGeom>
              <a:solidFill>
                <a:srgbClr val="CE0D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-9249044" y="2489062"/>
                <a:ext cx="1188272" cy="301138"/>
              </a:xfrm>
              <a:custGeom>
                <a:avLst/>
                <a:gdLst>
                  <a:gd name="connsiteX0" fmla="*/ 404582 w 1188272"/>
                  <a:gd name="connsiteY0" fmla="*/ 6104 h 301137"/>
                  <a:gd name="connsiteX1" fmla="*/ 6104 w 1188272"/>
                  <a:gd name="connsiteY1" fmla="*/ 183124 h 301137"/>
                  <a:gd name="connsiteX2" fmla="*/ 1184528 w 1188272"/>
                  <a:gd name="connsiteY2" fmla="*/ 295115 h 30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301137">
                    <a:moveTo>
                      <a:pt x="404582" y="6104"/>
                    </a:moveTo>
                    <a:lnTo>
                      <a:pt x="6104" y="183124"/>
                    </a:lnTo>
                    <a:lnTo>
                      <a:pt x="1184528" y="295115"/>
                    </a:lnTo>
                    <a:close/>
                  </a:path>
                </a:pathLst>
              </a:custGeom>
              <a:solidFill>
                <a:srgbClr val="9204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162568" y="1777091"/>
            <a:ext cx="3914291" cy="2334247"/>
            <a:chOff x="2749201" y="2259871"/>
            <a:chExt cx="3914291" cy="2334247"/>
          </a:xfrm>
        </p:grpSpPr>
        <p:grpSp>
          <p:nvGrpSpPr>
            <p:cNvPr id="32" name="组合 31"/>
            <p:cNvGrpSpPr/>
            <p:nvPr/>
          </p:nvGrpSpPr>
          <p:grpSpPr>
            <a:xfrm>
              <a:off x="3797006" y="4022405"/>
              <a:ext cx="1771252" cy="2914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33" name="组合 32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任意多边形: 形状 33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" name="任意多边形: 形状 7"/>
            <p:cNvSpPr/>
            <p:nvPr/>
          </p:nvSpPr>
          <p:spPr>
            <a:xfrm>
              <a:off x="3344772" y="2259871"/>
              <a:ext cx="2675721" cy="2334247"/>
            </a:xfrm>
            <a:custGeom>
              <a:avLst/>
              <a:gdLst>
                <a:gd name="connsiteX0" fmla="*/ 2140111 w 4272897"/>
                <a:gd name="connsiteY0" fmla="*/ 91562 h 3727594"/>
                <a:gd name="connsiteX1" fmla="*/ 91562 w 4272897"/>
                <a:gd name="connsiteY1" fmla="*/ 3639776 h 3727594"/>
                <a:gd name="connsiteX2" fmla="*/ 4188660 w 4272897"/>
                <a:gd name="connsiteY2" fmla="*/ 3639776 h 3727594"/>
                <a:gd name="connsiteX3" fmla="*/ 2140111 w 4272897"/>
                <a:gd name="connsiteY3" fmla="*/ 91562 h 3727594"/>
                <a:gd name="connsiteX4" fmla="*/ 91562 w 4272897"/>
                <a:gd name="connsiteY4" fmla="*/ 3639776 h 3727594"/>
                <a:gd name="connsiteX5" fmla="*/ 4188660 w 4272897"/>
                <a:gd name="connsiteY5" fmla="*/ 3639776 h 37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2897" h="3727594">
                  <a:moveTo>
                    <a:pt x="2140111" y="91562"/>
                  </a:moveTo>
                  <a:lnTo>
                    <a:pt x="91562" y="3639776"/>
                  </a:lnTo>
                  <a:lnTo>
                    <a:pt x="4188660" y="3639776"/>
                  </a:lnTo>
                  <a:lnTo>
                    <a:pt x="2140111" y="91562"/>
                  </a:lnTo>
                  <a:lnTo>
                    <a:pt x="91562" y="3639776"/>
                  </a:lnTo>
                  <a:lnTo>
                    <a:pt x="4188660" y="3639776"/>
                  </a:lnTo>
                  <a:close/>
                </a:path>
              </a:pathLst>
            </a:custGeom>
            <a:noFill/>
            <a:ln w="142875" cap="flat">
              <a:solidFill>
                <a:srgbClr val="D8D8D8">
                  <a:alpha val="5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 rot="10800000">
              <a:off x="3525131" y="3023731"/>
              <a:ext cx="2315002" cy="2914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19" name="组合 18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" name="任意多边形: 形状 19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4146005" y="3027450"/>
              <a:ext cx="1073254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alpha val="70000"/>
                    </a:schemeClr>
                  </a:solidFill>
                  <a:cs typeface="+mn-ea"/>
                  <a:sym typeface="+mn-lt"/>
                </a:rPr>
                <a:t>NEW YEAR</a:t>
              </a:r>
              <a:endParaRPr lang="zh-CN" altLang="en-US" sz="900" dirty="0">
                <a:solidFill>
                  <a:schemeClr val="bg1">
                    <a:alpha val="7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908790" y="2513037"/>
              <a:ext cx="156324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rgbClr val="2E3B4C"/>
                  </a:solidFill>
                  <a:cs typeface="+mn-ea"/>
                  <a:sym typeface="+mn-lt"/>
                </a:rPr>
                <a:t>CHAPTER</a:t>
              </a:r>
              <a:endParaRPr lang="zh-CN" altLang="en-US" sz="2400" b="1" dirty="0">
                <a:solidFill>
                  <a:srgbClr val="2E3B4C"/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749201" y="3242273"/>
              <a:ext cx="3914291" cy="952189"/>
              <a:chOff x="2720625" y="3242273"/>
              <a:chExt cx="3914291" cy="952189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225307" y="3247036"/>
                <a:ext cx="2960256" cy="946800"/>
                <a:chOff x="1333510" y="3251799"/>
                <a:chExt cx="2960256" cy="946800"/>
              </a:xfrm>
            </p:grpSpPr>
            <p:sp>
              <p:nvSpPr>
                <p:cNvPr id="16" name="任意多边形: 形状 15"/>
                <p:cNvSpPr/>
                <p:nvPr/>
              </p:nvSpPr>
              <p:spPr>
                <a:xfrm>
                  <a:off x="1333510" y="3251799"/>
                  <a:ext cx="2960256" cy="946800"/>
                </a:xfrm>
                <a:custGeom>
                  <a:avLst/>
                  <a:gdLst>
                    <a:gd name="connsiteX0" fmla="*/ 0 w 6127266"/>
                    <a:gd name="connsiteY0" fmla="*/ 0 h 950400"/>
                    <a:gd name="connsiteX1" fmla="*/ 293267 w 6127266"/>
                    <a:gd name="connsiteY1" fmla="*/ 0 h 950400"/>
                    <a:gd name="connsiteX2" fmla="*/ 322726 w 6127266"/>
                    <a:gd name="connsiteY2" fmla="*/ 0 h 950400"/>
                    <a:gd name="connsiteX3" fmla="*/ 5804540 w 6127266"/>
                    <a:gd name="connsiteY3" fmla="*/ 0 h 950400"/>
                    <a:gd name="connsiteX4" fmla="*/ 5859780 w 6127266"/>
                    <a:gd name="connsiteY4" fmla="*/ 0 h 950400"/>
                    <a:gd name="connsiteX5" fmla="*/ 6127266 w 6127266"/>
                    <a:gd name="connsiteY5" fmla="*/ 0 h 950400"/>
                    <a:gd name="connsiteX6" fmla="*/ 6127266 w 6127266"/>
                    <a:gd name="connsiteY6" fmla="*/ 627198 h 950400"/>
                    <a:gd name="connsiteX7" fmla="*/ 5859780 w 6127266"/>
                    <a:gd name="connsiteY7" fmla="*/ 627198 h 950400"/>
                    <a:gd name="connsiteX8" fmla="*/ 5859780 w 6127266"/>
                    <a:gd name="connsiteY8" fmla="*/ 950400 h 950400"/>
                    <a:gd name="connsiteX9" fmla="*/ 293267 w 6127266"/>
                    <a:gd name="connsiteY9" fmla="*/ 950400 h 950400"/>
                    <a:gd name="connsiteX10" fmla="*/ 293267 w 6127266"/>
                    <a:gd name="connsiteY10" fmla="*/ 627198 h 950400"/>
                    <a:gd name="connsiteX11" fmla="*/ 0 w 6127266"/>
                    <a:gd name="connsiteY11" fmla="*/ 627198 h 950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27266" h="950400">
                      <a:moveTo>
                        <a:pt x="0" y="0"/>
                      </a:moveTo>
                      <a:lnTo>
                        <a:pt x="293267" y="0"/>
                      </a:lnTo>
                      <a:lnTo>
                        <a:pt x="322726" y="0"/>
                      </a:lnTo>
                      <a:lnTo>
                        <a:pt x="5804540" y="0"/>
                      </a:lnTo>
                      <a:lnTo>
                        <a:pt x="5859780" y="0"/>
                      </a:lnTo>
                      <a:lnTo>
                        <a:pt x="6127266" y="0"/>
                      </a:lnTo>
                      <a:lnTo>
                        <a:pt x="6127266" y="627198"/>
                      </a:lnTo>
                      <a:lnTo>
                        <a:pt x="5859780" y="627198"/>
                      </a:lnTo>
                      <a:lnTo>
                        <a:pt x="5859780" y="950400"/>
                      </a:lnTo>
                      <a:lnTo>
                        <a:pt x="293267" y="950400"/>
                      </a:lnTo>
                      <a:lnTo>
                        <a:pt x="293267" y="627198"/>
                      </a:lnTo>
                      <a:lnTo>
                        <a:pt x="0" y="627198"/>
                      </a:lnTo>
                      <a:close/>
                    </a:path>
                  </a:pathLst>
                </a:custGeom>
                <a:solidFill>
                  <a:srgbClr val="92041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1914700" y="3346961"/>
                  <a:ext cx="1723549" cy="70788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40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第一章</a:t>
                  </a:r>
                  <a:endParaRPr lang="zh-CN" altLang="en-US" sz="40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9" name="矩形 38"/>
              <p:cNvSpPr/>
              <p:nvPr/>
            </p:nvSpPr>
            <p:spPr>
              <a:xfrm>
                <a:off x="2958607" y="3247036"/>
                <a:ext cx="3437784" cy="222022"/>
              </a:xfrm>
              <a:prstGeom prst="rect">
                <a:avLst/>
              </a:pr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5716333" y="3242273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2720625" y="32422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 rot="904649">
            <a:off x="8786292" y="2489468"/>
            <a:ext cx="485471" cy="392623"/>
            <a:chOff x="9836982" y="1373977"/>
            <a:chExt cx="673532" cy="544717"/>
          </a:xfrm>
        </p:grpSpPr>
        <p:grpSp>
          <p:nvGrpSpPr>
            <p:cNvPr id="67" name="组合 66"/>
            <p:cNvGrpSpPr/>
            <p:nvPr/>
          </p:nvGrpSpPr>
          <p:grpSpPr>
            <a:xfrm rot="18900000" flipH="1">
              <a:off x="10126056" y="1672472"/>
              <a:ext cx="384458" cy="246222"/>
              <a:chOff x="-9324979" y="3470364"/>
              <a:chExt cx="1156449" cy="740636"/>
            </a:xfrm>
          </p:grpSpPr>
          <p:sp>
            <p:nvSpPr>
              <p:cNvPr id="72" name="任意多边形: 形状 71"/>
              <p:cNvSpPr/>
              <p:nvPr/>
            </p:nvSpPr>
            <p:spPr>
              <a:xfrm>
                <a:off x="-9324979" y="3470364"/>
                <a:ext cx="1155717" cy="740636"/>
              </a:xfrm>
              <a:custGeom>
                <a:avLst/>
                <a:gdLst>
                  <a:gd name="connsiteX0" fmla="*/ 1154740 w 1155716"/>
                  <a:gd name="connsiteY0" fmla="*/ 92946 h 740635"/>
                  <a:gd name="connsiteX1" fmla="*/ 6104 w 1155716"/>
                  <a:gd name="connsiteY1" fmla="*/ 6104 h 740635"/>
                  <a:gd name="connsiteX2" fmla="*/ 128919 w 1155716"/>
                  <a:gd name="connsiteY2" fmla="*/ 736729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5716" h="740635">
                    <a:moveTo>
                      <a:pt x="1154740" y="92946"/>
                    </a:moveTo>
                    <a:lnTo>
                      <a:pt x="6104" y="6104"/>
                    </a:lnTo>
                    <a:lnTo>
                      <a:pt x="128919" y="736729"/>
                    </a:lnTo>
                    <a:close/>
                  </a:path>
                </a:pathLst>
              </a:custGeom>
              <a:solidFill>
                <a:srgbClr val="2324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-9324979" y="3470364"/>
                <a:ext cx="203471" cy="740636"/>
              </a:xfrm>
              <a:custGeom>
                <a:avLst/>
                <a:gdLst>
                  <a:gd name="connsiteX0" fmla="*/ 128919 w 203471"/>
                  <a:gd name="connsiteY0" fmla="*/ 736729 h 740635"/>
                  <a:gd name="connsiteX1" fmla="*/ 200786 w 203471"/>
                  <a:gd name="connsiteY1" fmla="*/ 293487 h 740635"/>
                  <a:gd name="connsiteX2" fmla="*/ 6104 w 203471"/>
                  <a:gd name="connsiteY2" fmla="*/ 6104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3471" h="740635">
                    <a:moveTo>
                      <a:pt x="128919" y="736729"/>
                    </a:moveTo>
                    <a:lnTo>
                      <a:pt x="200786" y="293487"/>
                    </a:lnTo>
                    <a:lnTo>
                      <a:pt x="6104" y="6104"/>
                    </a:lnTo>
                    <a:close/>
                  </a:path>
                </a:pathLst>
              </a:custGeom>
              <a:solidFill>
                <a:srgbClr val="2C31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-9202164" y="3557205"/>
                <a:ext cx="1033634" cy="651108"/>
              </a:xfrm>
              <a:custGeom>
                <a:avLst/>
                <a:gdLst>
                  <a:gd name="connsiteX0" fmla="*/ 77970 w 1033634"/>
                  <a:gd name="connsiteY0" fmla="*/ 206646 h 651108"/>
                  <a:gd name="connsiteX1" fmla="*/ 6104 w 1033634"/>
                  <a:gd name="connsiteY1" fmla="*/ 649887 h 651108"/>
                  <a:gd name="connsiteX2" fmla="*/ 1031925 w 1033634"/>
                  <a:gd name="connsiteY2" fmla="*/ 6104 h 651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3634" h="651108">
                    <a:moveTo>
                      <a:pt x="77970" y="206646"/>
                    </a:moveTo>
                    <a:lnTo>
                      <a:pt x="6104" y="649887"/>
                    </a:lnTo>
                    <a:lnTo>
                      <a:pt x="1031925" y="6104"/>
                    </a:lnTo>
                    <a:close/>
                  </a:path>
                </a:pathLst>
              </a:custGeom>
              <a:solidFill>
                <a:srgbClr val="4E57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 rot="18900000" flipH="1">
              <a:off x="9836982" y="1373977"/>
              <a:ext cx="347628" cy="208458"/>
              <a:chOff x="-9249044" y="2077643"/>
              <a:chExt cx="1188272" cy="712557"/>
            </a:xfrm>
          </p:grpSpPr>
          <p:sp>
            <p:nvSpPr>
              <p:cNvPr id="69" name="任意多边形: 形状 68"/>
              <p:cNvSpPr/>
              <p:nvPr/>
            </p:nvSpPr>
            <p:spPr>
              <a:xfrm>
                <a:off x="-9249044" y="2077643"/>
                <a:ext cx="1188272" cy="708080"/>
              </a:xfrm>
              <a:custGeom>
                <a:avLst/>
                <a:gdLst>
                  <a:gd name="connsiteX0" fmla="*/ 1184528 w 1188272"/>
                  <a:gd name="connsiteY0" fmla="*/ 706534 h 708080"/>
                  <a:gd name="connsiteX1" fmla="*/ 313671 w 1188272"/>
                  <a:gd name="connsiteY1" fmla="*/ 6104 h 708080"/>
                  <a:gd name="connsiteX2" fmla="*/ 6104 w 1188272"/>
                  <a:gd name="connsiteY2" fmla="*/ 594543 h 70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708080">
                    <a:moveTo>
                      <a:pt x="1184528" y="706534"/>
                    </a:moveTo>
                    <a:lnTo>
                      <a:pt x="313671" y="6104"/>
                    </a:lnTo>
                    <a:lnTo>
                      <a:pt x="6104" y="594543"/>
                    </a:ln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-9249044" y="2077643"/>
                <a:ext cx="406943" cy="594136"/>
              </a:xfrm>
              <a:custGeom>
                <a:avLst/>
                <a:gdLst>
                  <a:gd name="connsiteX0" fmla="*/ 6104 w 406942"/>
                  <a:gd name="connsiteY0" fmla="*/ 594543 h 594136"/>
                  <a:gd name="connsiteX1" fmla="*/ 404582 w 406942"/>
                  <a:gd name="connsiteY1" fmla="*/ 417523 h 594136"/>
                  <a:gd name="connsiteX2" fmla="*/ 313671 w 406942"/>
                  <a:gd name="connsiteY2" fmla="*/ 6104 h 59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42" h="594136">
                    <a:moveTo>
                      <a:pt x="6104" y="594543"/>
                    </a:moveTo>
                    <a:lnTo>
                      <a:pt x="404582" y="417523"/>
                    </a:lnTo>
                    <a:lnTo>
                      <a:pt x="313671" y="6104"/>
                    </a:lnTo>
                    <a:close/>
                  </a:path>
                </a:pathLst>
              </a:custGeom>
              <a:solidFill>
                <a:srgbClr val="CE0D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-9249044" y="2489062"/>
                <a:ext cx="1188272" cy="301138"/>
              </a:xfrm>
              <a:custGeom>
                <a:avLst/>
                <a:gdLst>
                  <a:gd name="connsiteX0" fmla="*/ 404582 w 1188272"/>
                  <a:gd name="connsiteY0" fmla="*/ 6104 h 301137"/>
                  <a:gd name="connsiteX1" fmla="*/ 6104 w 1188272"/>
                  <a:gd name="connsiteY1" fmla="*/ 183124 h 301137"/>
                  <a:gd name="connsiteX2" fmla="*/ 1184528 w 1188272"/>
                  <a:gd name="connsiteY2" fmla="*/ 295115 h 30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301137">
                    <a:moveTo>
                      <a:pt x="404582" y="6104"/>
                    </a:moveTo>
                    <a:lnTo>
                      <a:pt x="6104" y="183124"/>
                    </a:lnTo>
                    <a:lnTo>
                      <a:pt x="1184528" y="295115"/>
                    </a:lnTo>
                    <a:close/>
                  </a:path>
                </a:pathLst>
              </a:custGeom>
              <a:solidFill>
                <a:srgbClr val="9204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 rot="904649" flipH="1" flipV="1">
            <a:off x="2983752" y="3915027"/>
            <a:ext cx="485471" cy="392623"/>
            <a:chOff x="9836982" y="1373977"/>
            <a:chExt cx="673532" cy="544717"/>
          </a:xfrm>
        </p:grpSpPr>
        <p:grpSp>
          <p:nvGrpSpPr>
            <p:cNvPr id="76" name="组合 75"/>
            <p:cNvGrpSpPr/>
            <p:nvPr/>
          </p:nvGrpSpPr>
          <p:grpSpPr>
            <a:xfrm rot="18900000" flipH="1">
              <a:off x="10126056" y="1672472"/>
              <a:ext cx="384458" cy="246222"/>
              <a:chOff x="-9324979" y="3470364"/>
              <a:chExt cx="1156449" cy="740636"/>
            </a:xfrm>
          </p:grpSpPr>
          <p:sp>
            <p:nvSpPr>
              <p:cNvPr id="81" name="任意多边形: 形状 80"/>
              <p:cNvSpPr/>
              <p:nvPr/>
            </p:nvSpPr>
            <p:spPr>
              <a:xfrm>
                <a:off x="-9324979" y="3470364"/>
                <a:ext cx="1155717" cy="740636"/>
              </a:xfrm>
              <a:custGeom>
                <a:avLst/>
                <a:gdLst>
                  <a:gd name="connsiteX0" fmla="*/ 1154740 w 1155716"/>
                  <a:gd name="connsiteY0" fmla="*/ 92946 h 740635"/>
                  <a:gd name="connsiteX1" fmla="*/ 6104 w 1155716"/>
                  <a:gd name="connsiteY1" fmla="*/ 6104 h 740635"/>
                  <a:gd name="connsiteX2" fmla="*/ 128919 w 1155716"/>
                  <a:gd name="connsiteY2" fmla="*/ 736729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5716" h="740635">
                    <a:moveTo>
                      <a:pt x="1154740" y="92946"/>
                    </a:moveTo>
                    <a:lnTo>
                      <a:pt x="6104" y="6104"/>
                    </a:lnTo>
                    <a:lnTo>
                      <a:pt x="128919" y="736729"/>
                    </a:lnTo>
                    <a:close/>
                  </a:path>
                </a:pathLst>
              </a:custGeom>
              <a:solidFill>
                <a:srgbClr val="2324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-9324979" y="3470364"/>
                <a:ext cx="203471" cy="740636"/>
              </a:xfrm>
              <a:custGeom>
                <a:avLst/>
                <a:gdLst>
                  <a:gd name="connsiteX0" fmla="*/ 128919 w 203471"/>
                  <a:gd name="connsiteY0" fmla="*/ 736729 h 740635"/>
                  <a:gd name="connsiteX1" fmla="*/ 200786 w 203471"/>
                  <a:gd name="connsiteY1" fmla="*/ 293487 h 740635"/>
                  <a:gd name="connsiteX2" fmla="*/ 6104 w 203471"/>
                  <a:gd name="connsiteY2" fmla="*/ 6104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3471" h="740635">
                    <a:moveTo>
                      <a:pt x="128919" y="736729"/>
                    </a:moveTo>
                    <a:lnTo>
                      <a:pt x="200786" y="293487"/>
                    </a:lnTo>
                    <a:lnTo>
                      <a:pt x="6104" y="6104"/>
                    </a:lnTo>
                    <a:close/>
                  </a:path>
                </a:pathLst>
              </a:custGeom>
              <a:solidFill>
                <a:srgbClr val="2C31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-9202164" y="3557205"/>
                <a:ext cx="1033634" cy="651108"/>
              </a:xfrm>
              <a:custGeom>
                <a:avLst/>
                <a:gdLst>
                  <a:gd name="connsiteX0" fmla="*/ 77970 w 1033634"/>
                  <a:gd name="connsiteY0" fmla="*/ 206646 h 651108"/>
                  <a:gd name="connsiteX1" fmla="*/ 6104 w 1033634"/>
                  <a:gd name="connsiteY1" fmla="*/ 649887 h 651108"/>
                  <a:gd name="connsiteX2" fmla="*/ 1031925 w 1033634"/>
                  <a:gd name="connsiteY2" fmla="*/ 6104 h 651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3634" h="651108">
                    <a:moveTo>
                      <a:pt x="77970" y="206646"/>
                    </a:moveTo>
                    <a:lnTo>
                      <a:pt x="6104" y="649887"/>
                    </a:lnTo>
                    <a:lnTo>
                      <a:pt x="1031925" y="6104"/>
                    </a:lnTo>
                    <a:close/>
                  </a:path>
                </a:pathLst>
              </a:custGeom>
              <a:solidFill>
                <a:srgbClr val="4E57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 rot="18900000" flipH="1">
              <a:off x="9836982" y="1373977"/>
              <a:ext cx="347628" cy="208458"/>
              <a:chOff x="-9249044" y="2077643"/>
              <a:chExt cx="1188272" cy="712557"/>
            </a:xfrm>
          </p:grpSpPr>
          <p:sp>
            <p:nvSpPr>
              <p:cNvPr id="78" name="任意多边形: 形状 77"/>
              <p:cNvSpPr/>
              <p:nvPr/>
            </p:nvSpPr>
            <p:spPr>
              <a:xfrm>
                <a:off x="-9249044" y="2077643"/>
                <a:ext cx="1188272" cy="708080"/>
              </a:xfrm>
              <a:custGeom>
                <a:avLst/>
                <a:gdLst>
                  <a:gd name="connsiteX0" fmla="*/ 1184528 w 1188272"/>
                  <a:gd name="connsiteY0" fmla="*/ 706534 h 708080"/>
                  <a:gd name="connsiteX1" fmla="*/ 313671 w 1188272"/>
                  <a:gd name="connsiteY1" fmla="*/ 6104 h 708080"/>
                  <a:gd name="connsiteX2" fmla="*/ 6104 w 1188272"/>
                  <a:gd name="connsiteY2" fmla="*/ 594543 h 70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708080">
                    <a:moveTo>
                      <a:pt x="1184528" y="706534"/>
                    </a:moveTo>
                    <a:lnTo>
                      <a:pt x="313671" y="6104"/>
                    </a:lnTo>
                    <a:lnTo>
                      <a:pt x="6104" y="594543"/>
                    </a:ln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-9249044" y="2077643"/>
                <a:ext cx="406943" cy="594136"/>
              </a:xfrm>
              <a:custGeom>
                <a:avLst/>
                <a:gdLst>
                  <a:gd name="connsiteX0" fmla="*/ 6104 w 406942"/>
                  <a:gd name="connsiteY0" fmla="*/ 594543 h 594136"/>
                  <a:gd name="connsiteX1" fmla="*/ 404582 w 406942"/>
                  <a:gd name="connsiteY1" fmla="*/ 417523 h 594136"/>
                  <a:gd name="connsiteX2" fmla="*/ 313671 w 406942"/>
                  <a:gd name="connsiteY2" fmla="*/ 6104 h 59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42" h="594136">
                    <a:moveTo>
                      <a:pt x="6104" y="594543"/>
                    </a:moveTo>
                    <a:lnTo>
                      <a:pt x="404582" y="417523"/>
                    </a:lnTo>
                    <a:lnTo>
                      <a:pt x="313671" y="6104"/>
                    </a:lnTo>
                    <a:close/>
                  </a:path>
                </a:pathLst>
              </a:custGeom>
              <a:solidFill>
                <a:srgbClr val="CE0D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-9249044" y="2489062"/>
                <a:ext cx="1188272" cy="301138"/>
              </a:xfrm>
              <a:custGeom>
                <a:avLst/>
                <a:gdLst>
                  <a:gd name="connsiteX0" fmla="*/ 404582 w 1188272"/>
                  <a:gd name="connsiteY0" fmla="*/ 6104 h 301137"/>
                  <a:gd name="connsiteX1" fmla="*/ 6104 w 1188272"/>
                  <a:gd name="connsiteY1" fmla="*/ 183124 h 301137"/>
                  <a:gd name="connsiteX2" fmla="*/ 1184528 w 1188272"/>
                  <a:gd name="connsiteY2" fmla="*/ 295115 h 30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301137">
                    <a:moveTo>
                      <a:pt x="404582" y="6104"/>
                    </a:moveTo>
                    <a:lnTo>
                      <a:pt x="6104" y="183124"/>
                    </a:lnTo>
                    <a:lnTo>
                      <a:pt x="1184528" y="295115"/>
                    </a:lnTo>
                    <a:close/>
                  </a:path>
                </a:pathLst>
              </a:custGeom>
              <a:solidFill>
                <a:srgbClr val="9204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84" name="文本框 83"/>
          <p:cNvSpPr txBox="1"/>
          <p:nvPr/>
        </p:nvSpPr>
        <p:spPr>
          <a:xfrm>
            <a:off x="4642386" y="433983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1E2836"/>
                </a:solidFill>
                <a:cs typeface="+mn-ea"/>
                <a:sym typeface="+mn-lt"/>
              </a:rPr>
              <a:t>新年工作目标</a:t>
            </a:r>
            <a:endParaRPr lang="zh-CN" altLang="en-US" sz="36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272718" y="4937894"/>
            <a:ext cx="1693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New year's goals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5703989" y="1831539"/>
            <a:ext cx="2286000" cy="1730651"/>
          </a:xfrm>
          <a:prstGeom prst="parallelogram">
            <a:avLst>
              <a:gd name="adj" fmla="val 63835"/>
            </a:avLst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平行四边形 2"/>
          <p:cNvSpPr/>
          <p:nvPr/>
        </p:nvSpPr>
        <p:spPr>
          <a:xfrm>
            <a:off x="6369831" y="2786452"/>
            <a:ext cx="2286000" cy="1730651"/>
          </a:xfrm>
          <a:prstGeom prst="parallelogram">
            <a:avLst>
              <a:gd name="adj" fmla="val 63835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8245803" y="1921127"/>
            <a:ext cx="2286000" cy="1730651"/>
          </a:xfrm>
          <a:prstGeom prst="parallelogram">
            <a:avLst>
              <a:gd name="adj" fmla="val 63835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7102803" y="3786794"/>
            <a:ext cx="2286000" cy="1730651"/>
          </a:xfrm>
          <a:prstGeom prst="parallelogram">
            <a:avLst>
              <a:gd name="adj" fmla="val 63835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9599761" y="2719910"/>
            <a:ext cx="1248932" cy="945523"/>
          </a:xfrm>
          <a:prstGeom prst="parallelogram">
            <a:avLst>
              <a:gd name="adj" fmla="val 63835"/>
            </a:avLst>
          </a:prstGeom>
          <a:solidFill>
            <a:srgbClr val="E9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39730" y="3275073"/>
            <a:ext cx="3868282" cy="2122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</a:b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586370" y="1700686"/>
            <a:ext cx="3175002" cy="1336926"/>
            <a:chOff x="1763787" y="816911"/>
            <a:chExt cx="3175002" cy="1336926"/>
          </a:xfrm>
        </p:grpSpPr>
        <p:sp>
          <p:nvSpPr>
            <p:cNvPr id="10" name="任意多边形: 形状 9"/>
            <p:cNvSpPr/>
            <p:nvPr/>
          </p:nvSpPr>
          <p:spPr>
            <a:xfrm>
              <a:off x="2585037" y="816911"/>
              <a:ext cx="1532503" cy="1336926"/>
            </a:xfrm>
            <a:custGeom>
              <a:avLst/>
              <a:gdLst>
                <a:gd name="connsiteX0" fmla="*/ 2140111 w 4272897"/>
                <a:gd name="connsiteY0" fmla="*/ 91562 h 3727594"/>
                <a:gd name="connsiteX1" fmla="*/ 91562 w 4272897"/>
                <a:gd name="connsiteY1" fmla="*/ 3639776 h 3727594"/>
                <a:gd name="connsiteX2" fmla="*/ 4188660 w 4272897"/>
                <a:gd name="connsiteY2" fmla="*/ 3639776 h 3727594"/>
                <a:gd name="connsiteX3" fmla="*/ 2140111 w 4272897"/>
                <a:gd name="connsiteY3" fmla="*/ 91562 h 3727594"/>
                <a:gd name="connsiteX4" fmla="*/ 91562 w 4272897"/>
                <a:gd name="connsiteY4" fmla="*/ 3639776 h 3727594"/>
                <a:gd name="connsiteX5" fmla="*/ 4188660 w 4272897"/>
                <a:gd name="connsiteY5" fmla="*/ 3639776 h 37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2897" h="3727594">
                  <a:moveTo>
                    <a:pt x="2140111" y="91562"/>
                  </a:moveTo>
                  <a:lnTo>
                    <a:pt x="91562" y="3639776"/>
                  </a:lnTo>
                  <a:lnTo>
                    <a:pt x="4188660" y="3639776"/>
                  </a:lnTo>
                  <a:lnTo>
                    <a:pt x="2140111" y="91562"/>
                  </a:lnTo>
                  <a:lnTo>
                    <a:pt x="91562" y="3639776"/>
                  </a:lnTo>
                  <a:lnTo>
                    <a:pt x="4188660" y="3639776"/>
                  </a:lnTo>
                  <a:close/>
                </a:path>
              </a:pathLst>
            </a:custGeom>
            <a:noFill/>
            <a:ln w="142875" cap="flat">
              <a:solidFill>
                <a:srgbClr val="D8D8D8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2503514" y="1728739"/>
              <a:ext cx="1695548" cy="2147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25" name="组合 24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6" name="任意多边形: 形状 25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10800000">
              <a:off x="2465962" y="973875"/>
              <a:ext cx="1770653" cy="177512"/>
              <a:chOff x="2352678" y="2959573"/>
              <a:chExt cx="6813263" cy="956397"/>
            </a:xfrm>
            <a:solidFill>
              <a:srgbClr val="2E3B4C"/>
            </a:solidFill>
          </p:grpSpPr>
          <p:grpSp>
            <p:nvGrpSpPr>
              <p:cNvPr id="19" name="组合 18"/>
              <p:cNvGrpSpPr/>
              <p:nvPr/>
            </p:nvGrpSpPr>
            <p:grpSpPr>
              <a:xfrm>
                <a:off x="2712720" y="2963581"/>
                <a:ext cx="6127266" cy="952389"/>
                <a:chOff x="2712720" y="2963581"/>
                <a:chExt cx="6127266" cy="952389"/>
              </a:xfrm>
              <a:grpFill/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3005987" y="2965567"/>
                  <a:ext cx="5566514" cy="95040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" name="任意多边形: 形状 19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763787" y="1138465"/>
              <a:ext cx="3175002" cy="701639"/>
              <a:chOff x="2419221" y="3291781"/>
              <a:chExt cx="4308770" cy="952189"/>
            </a:xfrm>
          </p:grpSpPr>
          <p:sp>
            <p:nvSpPr>
              <p:cNvPr id="15" name="任意多边形: 形状 14"/>
              <p:cNvSpPr/>
              <p:nvPr/>
            </p:nvSpPr>
            <p:spPr>
              <a:xfrm>
                <a:off x="2778902" y="3291782"/>
                <a:ext cx="3517927" cy="946800"/>
              </a:xfrm>
              <a:custGeom>
                <a:avLst/>
                <a:gdLst>
                  <a:gd name="connsiteX0" fmla="*/ 0 w 6127266"/>
                  <a:gd name="connsiteY0" fmla="*/ 0 h 950400"/>
                  <a:gd name="connsiteX1" fmla="*/ 293267 w 6127266"/>
                  <a:gd name="connsiteY1" fmla="*/ 0 h 950400"/>
                  <a:gd name="connsiteX2" fmla="*/ 322726 w 6127266"/>
                  <a:gd name="connsiteY2" fmla="*/ 0 h 950400"/>
                  <a:gd name="connsiteX3" fmla="*/ 5804540 w 6127266"/>
                  <a:gd name="connsiteY3" fmla="*/ 0 h 950400"/>
                  <a:gd name="connsiteX4" fmla="*/ 5859780 w 6127266"/>
                  <a:gd name="connsiteY4" fmla="*/ 0 h 950400"/>
                  <a:gd name="connsiteX5" fmla="*/ 6127266 w 6127266"/>
                  <a:gd name="connsiteY5" fmla="*/ 0 h 950400"/>
                  <a:gd name="connsiteX6" fmla="*/ 6127266 w 6127266"/>
                  <a:gd name="connsiteY6" fmla="*/ 627198 h 950400"/>
                  <a:gd name="connsiteX7" fmla="*/ 5859780 w 6127266"/>
                  <a:gd name="connsiteY7" fmla="*/ 627198 h 950400"/>
                  <a:gd name="connsiteX8" fmla="*/ 5859780 w 6127266"/>
                  <a:gd name="connsiteY8" fmla="*/ 950400 h 950400"/>
                  <a:gd name="connsiteX9" fmla="*/ 293267 w 6127266"/>
                  <a:gd name="connsiteY9" fmla="*/ 950400 h 950400"/>
                  <a:gd name="connsiteX10" fmla="*/ 293267 w 6127266"/>
                  <a:gd name="connsiteY10" fmla="*/ 627198 h 950400"/>
                  <a:gd name="connsiteX11" fmla="*/ 0 w 6127266"/>
                  <a:gd name="connsiteY11" fmla="*/ 627198 h 95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127266" h="950400">
                    <a:moveTo>
                      <a:pt x="0" y="0"/>
                    </a:moveTo>
                    <a:lnTo>
                      <a:pt x="293267" y="0"/>
                    </a:lnTo>
                    <a:lnTo>
                      <a:pt x="322726" y="0"/>
                    </a:lnTo>
                    <a:lnTo>
                      <a:pt x="5804540" y="0"/>
                    </a:lnTo>
                    <a:lnTo>
                      <a:pt x="5859780" y="0"/>
                    </a:lnTo>
                    <a:lnTo>
                      <a:pt x="6127266" y="0"/>
                    </a:lnTo>
                    <a:lnTo>
                      <a:pt x="6127266" y="627198"/>
                    </a:lnTo>
                    <a:lnTo>
                      <a:pt x="5859780" y="627198"/>
                    </a:lnTo>
                    <a:lnTo>
                      <a:pt x="5859780" y="950400"/>
                    </a:lnTo>
                    <a:lnTo>
                      <a:pt x="293267" y="950400"/>
                    </a:lnTo>
                    <a:lnTo>
                      <a:pt x="293267" y="627198"/>
                    </a:lnTo>
                    <a:lnTo>
                      <a:pt x="0" y="627198"/>
                    </a:lnTo>
                    <a:close/>
                  </a:path>
                </a:pathLst>
              </a:cu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456288" y="3291781"/>
                <a:ext cx="2994814" cy="222022"/>
              </a:xfrm>
              <a:prstGeom prst="rect">
                <a:avLst/>
              </a:pr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5809408" y="3291781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2419221" y="3291781"/>
                <a:ext cx="929784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2438218" y="119213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新年目标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平行四边形 30"/>
          <p:cNvSpPr/>
          <p:nvPr/>
        </p:nvSpPr>
        <p:spPr>
          <a:xfrm>
            <a:off x="8946267" y="3786794"/>
            <a:ext cx="1248932" cy="945523"/>
          </a:xfrm>
          <a:prstGeom prst="parallelogram">
            <a:avLst>
              <a:gd name="adj" fmla="val 63835"/>
            </a:avLst>
          </a:prstGeom>
          <a:solidFill>
            <a:srgbClr val="920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39920" y="3305730"/>
            <a:ext cx="3519606" cy="2871259"/>
          </a:xfrm>
          <a:prstGeom prst="rect">
            <a:avLst/>
          </a:prstGeom>
          <a:solidFill>
            <a:srgbClr val="1E2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339920" y="3783058"/>
            <a:ext cx="3519606" cy="2027250"/>
          </a:xfrm>
          <a:prstGeom prst="rect">
            <a:avLst/>
          </a:prstGeom>
          <a:solidFill>
            <a:srgbClr val="E9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5289245" y="43036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项目名称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 rot="10800000" flipV="1">
            <a:off x="4981469" y="4878913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单击此处添加简短说明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7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32465" y="3305729"/>
            <a:ext cx="3541084" cy="28905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7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8451" y="3314894"/>
            <a:ext cx="3541084" cy="28905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310347" y="2310368"/>
            <a:ext cx="7571303" cy="589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</a:b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08497" y="726138"/>
            <a:ext cx="3175002" cy="1336926"/>
            <a:chOff x="1763787" y="816911"/>
            <a:chExt cx="3175002" cy="1336926"/>
          </a:xfrm>
        </p:grpSpPr>
        <p:sp>
          <p:nvSpPr>
            <p:cNvPr id="11" name="任意多边形: 形状 10"/>
            <p:cNvSpPr/>
            <p:nvPr/>
          </p:nvSpPr>
          <p:spPr>
            <a:xfrm>
              <a:off x="2585037" y="816911"/>
              <a:ext cx="1532503" cy="1336926"/>
            </a:xfrm>
            <a:custGeom>
              <a:avLst/>
              <a:gdLst>
                <a:gd name="connsiteX0" fmla="*/ 2140111 w 4272897"/>
                <a:gd name="connsiteY0" fmla="*/ 91562 h 3727594"/>
                <a:gd name="connsiteX1" fmla="*/ 91562 w 4272897"/>
                <a:gd name="connsiteY1" fmla="*/ 3639776 h 3727594"/>
                <a:gd name="connsiteX2" fmla="*/ 4188660 w 4272897"/>
                <a:gd name="connsiteY2" fmla="*/ 3639776 h 3727594"/>
                <a:gd name="connsiteX3" fmla="*/ 2140111 w 4272897"/>
                <a:gd name="connsiteY3" fmla="*/ 91562 h 3727594"/>
                <a:gd name="connsiteX4" fmla="*/ 91562 w 4272897"/>
                <a:gd name="connsiteY4" fmla="*/ 3639776 h 3727594"/>
                <a:gd name="connsiteX5" fmla="*/ 4188660 w 4272897"/>
                <a:gd name="connsiteY5" fmla="*/ 3639776 h 37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2897" h="3727594">
                  <a:moveTo>
                    <a:pt x="2140111" y="91562"/>
                  </a:moveTo>
                  <a:lnTo>
                    <a:pt x="91562" y="3639776"/>
                  </a:lnTo>
                  <a:lnTo>
                    <a:pt x="4188660" y="3639776"/>
                  </a:lnTo>
                  <a:lnTo>
                    <a:pt x="2140111" y="91562"/>
                  </a:lnTo>
                  <a:lnTo>
                    <a:pt x="91562" y="3639776"/>
                  </a:lnTo>
                  <a:lnTo>
                    <a:pt x="4188660" y="3639776"/>
                  </a:lnTo>
                  <a:close/>
                </a:path>
              </a:pathLst>
            </a:custGeom>
            <a:noFill/>
            <a:ln w="142875" cap="flat">
              <a:solidFill>
                <a:srgbClr val="D8D8D8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503514" y="1728739"/>
              <a:ext cx="1695548" cy="2147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26" name="组合 25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" name="任意多边形: 形状 26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10800000">
              <a:off x="2465962" y="973875"/>
              <a:ext cx="1770653" cy="177512"/>
              <a:chOff x="2352678" y="2959573"/>
              <a:chExt cx="6813263" cy="956397"/>
            </a:xfrm>
            <a:solidFill>
              <a:srgbClr val="2E3B4C"/>
            </a:solidFill>
          </p:grpSpPr>
          <p:grpSp>
            <p:nvGrpSpPr>
              <p:cNvPr id="20" name="组合 19"/>
              <p:cNvGrpSpPr/>
              <p:nvPr/>
            </p:nvGrpSpPr>
            <p:grpSpPr>
              <a:xfrm>
                <a:off x="2712720" y="2963581"/>
                <a:ext cx="6127266" cy="952389"/>
                <a:chOff x="2712720" y="2963581"/>
                <a:chExt cx="6127266" cy="952389"/>
              </a:xfrm>
              <a:grpFill/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3005987" y="2965567"/>
                  <a:ext cx="5566514" cy="95040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1" name="任意多边形: 形状 20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63787" y="1138465"/>
              <a:ext cx="3175002" cy="701639"/>
              <a:chOff x="2419221" y="3291781"/>
              <a:chExt cx="4308770" cy="952189"/>
            </a:xfrm>
          </p:grpSpPr>
          <p:sp>
            <p:nvSpPr>
              <p:cNvPr id="16" name="任意多边形: 形状 15"/>
              <p:cNvSpPr/>
              <p:nvPr/>
            </p:nvSpPr>
            <p:spPr>
              <a:xfrm>
                <a:off x="2778902" y="3291782"/>
                <a:ext cx="3517927" cy="946800"/>
              </a:xfrm>
              <a:custGeom>
                <a:avLst/>
                <a:gdLst>
                  <a:gd name="connsiteX0" fmla="*/ 0 w 6127266"/>
                  <a:gd name="connsiteY0" fmla="*/ 0 h 950400"/>
                  <a:gd name="connsiteX1" fmla="*/ 293267 w 6127266"/>
                  <a:gd name="connsiteY1" fmla="*/ 0 h 950400"/>
                  <a:gd name="connsiteX2" fmla="*/ 322726 w 6127266"/>
                  <a:gd name="connsiteY2" fmla="*/ 0 h 950400"/>
                  <a:gd name="connsiteX3" fmla="*/ 5804540 w 6127266"/>
                  <a:gd name="connsiteY3" fmla="*/ 0 h 950400"/>
                  <a:gd name="connsiteX4" fmla="*/ 5859780 w 6127266"/>
                  <a:gd name="connsiteY4" fmla="*/ 0 h 950400"/>
                  <a:gd name="connsiteX5" fmla="*/ 6127266 w 6127266"/>
                  <a:gd name="connsiteY5" fmla="*/ 0 h 950400"/>
                  <a:gd name="connsiteX6" fmla="*/ 6127266 w 6127266"/>
                  <a:gd name="connsiteY6" fmla="*/ 627198 h 950400"/>
                  <a:gd name="connsiteX7" fmla="*/ 5859780 w 6127266"/>
                  <a:gd name="connsiteY7" fmla="*/ 627198 h 950400"/>
                  <a:gd name="connsiteX8" fmla="*/ 5859780 w 6127266"/>
                  <a:gd name="connsiteY8" fmla="*/ 950400 h 950400"/>
                  <a:gd name="connsiteX9" fmla="*/ 293267 w 6127266"/>
                  <a:gd name="connsiteY9" fmla="*/ 950400 h 950400"/>
                  <a:gd name="connsiteX10" fmla="*/ 293267 w 6127266"/>
                  <a:gd name="connsiteY10" fmla="*/ 627198 h 950400"/>
                  <a:gd name="connsiteX11" fmla="*/ 0 w 6127266"/>
                  <a:gd name="connsiteY11" fmla="*/ 627198 h 95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127266" h="950400">
                    <a:moveTo>
                      <a:pt x="0" y="0"/>
                    </a:moveTo>
                    <a:lnTo>
                      <a:pt x="293267" y="0"/>
                    </a:lnTo>
                    <a:lnTo>
                      <a:pt x="322726" y="0"/>
                    </a:lnTo>
                    <a:lnTo>
                      <a:pt x="5804540" y="0"/>
                    </a:lnTo>
                    <a:lnTo>
                      <a:pt x="5859780" y="0"/>
                    </a:lnTo>
                    <a:lnTo>
                      <a:pt x="6127266" y="0"/>
                    </a:lnTo>
                    <a:lnTo>
                      <a:pt x="6127266" y="627198"/>
                    </a:lnTo>
                    <a:lnTo>
                      <a:pt x="5859780" y="627198"/>
                    </a:lnTo>
                    <a:lnTo>
                      <a:pt x="5859780" y="950400"/>
                    </a:lnTo>
                    <a:lnTo>
                      <a:pt x="293267" y="950400"/>
                    </a:lnTo>
                    <a:lnTo>
                      <a:pt x="293267" y="627198"/>
                    </a:lnTo>
                    <a:lnTo>
                      <a:pt x="0" y="627198"/>
                    </a:lnTo>
                    <a:close/>
                  </a:path>
                </a:pathLst>
              </a:cu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456288" y="3291781"/>
                <a:ext cx="2994814" cy="222022"/>
              </a:xfrm>
              <a:prstGeom prst="rect">
                <a:avLst/>
              </a:pr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5809408" y="3291781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2419221" y="3291781"/>
                <a:ext cx="929784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2438218" y="119213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新年目标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470924" y="38698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33" name="太阳形 44"/>
          <p:cNvSpPr>
            <a:spLocks noChangeArrowheads="1"/>
          </p:cNvSpPr>
          <p:nvPr/>
        </p:nvSpPr>
        <p:spPr bwMode="auto">
          <a:xfrm>
            <a:off x="8772692" y="4008122"/>
            <a:ext cx="452332" cy="451650"/>
          </a:xfrm>
          <a:custGeom>
            <a:avLst/>
            <a:gdLst>
              <a:gd name="T0" fmla="*/ 1562 w 12825"/>
              <a:gd name="T1" fmla="*/ 11263 h 12824"/>
              <a:gd name="T2" fmla="*/ 5333 w 12825"/>
              <a:gd name="T3" fmla="*/ 12824 h 12824"/>
              <a:gd name="T4" fmla="*/ 9103 w 12825"/>
              <a:gd name="T5" fmla="*/ 11263 h 12824"/>
              <a:gd name="T6" fmla="*/ 10665 w 12825"/>
              <a:gd name="T7" fmla="*/ 7492 h 12824"/>
              <a:gd name="T8" fmla="*/ 9742 w 12825"/>
              <a:gd name="T9" fmla="*/ 4491 h 12824"/>
              <a:gd name="T10" fmla="*/ 10477 w 12825"/>
              <a:gd name="T11" fmla="*/ 3797 h 12824"/>
              <a:gd name="T12" fmla="*/ 12411 w 12825"/>
              <a:gd name="T13" fmla="*/ 990 h 12824"/>
              <a:gd name="T14" fmla="*/ 11835 w 12825"/>
              <a:gd name="T15" fmla="*/ 414 h 12824"/>
              <a:gd name="T16" fmla="*/ 8826 w 12825"/>
              <a:gd name="T17" fmla="*/ 2552 h 12824"/>
              <a:gd name="T18" fmla="*/ 7409 w 12825"/>
              <a:gd name="T19" fmla="*/ 2578 h 12824"/>
              <a:gd name="T20" fmla="*/ 3257 w 12825"/>
              <a:gd name="T21" fmla="*/ 2578 h 12824"/>
              <a:gd name="T22" fmla="*/ 419 w 12825"/>
              <a:gd name="T23" fmla="*/ 5416 h 12824"/>
              <a:gd name="T24" fmla="*/ 419 w 12825"/>
              <a:gd name="T25" fmla="*/ 9568 h 12824"/>
              <a:gd name="T26" fmla="*/ 5333 w 12825"/>
              <a:gd name="T27" fmla="*/ 10225 h 12824"/>
              <a:gd name="T28" fmla="*/ 5333 w 12825"/>
              <a:gd name="T29" fmla="*/ 4759 h 12824"/>
              <a:gd name="T30" fmla="*/ 6224 w 12825"/>
              <a:gd name="T31" fmla="*/ 5883 h 12824"/>
              <a:gd name="T32" fmla="*/ 3493 w 12825"/>
              <a:gd name="T33" fmla="*/ 7492 h 12824"/>
              <a:gd name="T34" fmla="*/ 7172 w 12825"/>
              <a:gd name="T35" fmla="*/ 7492 h 12824"/>
              <a:gd name="T36" fmla="*/ 7690 w 12825"/>
              <a:gd name="T37" fmla="*/ 6111 h 12824"/>
              <a:gd name="T38" fmla="*/ 8853 w 12825"/>
              <a:gd name="T39" fmla="*/ 3825 h 12824"/>
              <a:gd name="T40" fmla="*/ 9459 w 12825"/>
              <a:gd name="T41" fmla="*/ 3163 h 12824"/>
              <a:gd name="T42" fmla="*/ 9646 w 12825"/>
              <a:gd name="T43" fmla="*/ 2974 h 12824"/>
              <a:gd name="T44" fmla="*/ 10833 w 12825"/>
              <a:gd name="T45" fmla="*/ 1992 h 12824"/>
              <a:gd name="T46" fmla="*/ 9849 w 12825"/>
              <a:gd name="T47" fmla="*/ 3181 h 12824"/>
              <a:gd name="T48" fmla="*/ 9661 w 12825"/>
              <a:gd name="T49" fmla="*/ 3365 h 12824"/>
              <a:gd name="T50" fmla="*/ 8999 w 12825"/>
              <a:gd name="T51" fmla="*/ 3972 h 12824"/>
              <a:gd name="T52" fmla="*/ 8528 w 12825"/>
              <a:gd name="T53" fmla="*/ 4372 h 12824"/>
              <a:gd name="T54" fmla="*/ 8453 w 12825"/>
              <a:gd name="T55" fmla="*/ 4297 h 12824"/>
              <a:gd name="T56" fmla="*/ 8853 w 12825"/>
              <a:gd name="T57" fmla="*/ 3825 h 12824"/>
              <a:gd name="T58" fmla="*/ 5333 w 12825"/>
              <a:gd name="T59" fmla="*/ 8465 h 12824"/>
              <a:gd name="T60" fmla="*/ 5333 w 12825"/>
              <a:gd name="T61" fmla="*/ 6519 h 12824"/>
              <a:gd name="T62" fmla="*/ 5199 w 12825"/>
              <a:gd name="T63" fmla="*/ 7626 h 12824"/>
              <a:gd name="T64" fmla="*/ 6305 w 12825"/>
              <a:gd name="T65" fmla="*/ 7492 h 12824"/>
              <a:gd name="T66" fmla="*/ 5333 w 12825"/>
              <a:gd name="T67" fmla="*/ 3026 h 12824"/>
              <a:gd name="T68" fmla="*/ 7225 w 12825"/>
              <a:gd name="T69" fmla="*/ 4429 h 12824"/>
              <a:gd name="T70" fmla="*/ 2788 w 12825"/>
              <a:gd name="T71" fmla="*/ 4947 h 12824"/>
              <a:gd name="T72" fmla="*/ 2788 w 12825"/>
              <a:gd name="T73" fmla="*/ 10037 h 12824"/>
              <a:gd name="T74" fmla="*/ 7878 w 12825"/>
              <a:gd name="T75" fmla="*/ 10037 h 12824"/>
              <a:gd name="T76" fmla="*/ 8396 w 12825"/>
              <a:gd name="T77" fmla="*/ 5599 h 12824"/>
              <a:gd name="T78" fmla="*/ 9799 w 12825"/>
              <a:gd name="T79" fmla="*/ 7492 h 12824"/>
              <a:gd name="T80" fmla="*/ 5333 w 12825"/>
              <a:gd name="T81" fmla="*/ 11958 h 12824"/>
              <a:gd name="T82" fmla="*/ 867 w 12825"/>
              <a:gd name="T83" fmla="*/ 7492 h 12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25" h="12824">
                <a:moveTo>
                  <a:pt x="419" y="9568"/>
                </a:moveTo>
                <a:cubicBezTo>
                  <a:pt x="688" y="10203"/>
                  <a:pt x="1072" y="10773"/>
                  <a:pt x="1562" y="11263"/>
                </a:cubicBezTo>
                <a:cubicBezTo>
                  <a:pt x="2052" y="11752"/>
                  <a:pt x="2622" y="12137"/>
                  <a:pt x="3257" y="12405"/>
                </a:cubicBezTo>
                <a:cubicBezTo>
                  <a:pt x="3915" y="12683"/>
                  <a:pt x="4613" y="12824"/>
                  <a:pt x="5333" y="12824"/>
                </a:cubicBezTo>
                <a:cubicBezTo>
                  <a:pt x="6052" y="12824"/>
                  <a:pt x="6751" y="12683"/>
                  <a:pt x="7409" y="12405"/>
                </a:cubicBezTo>
                <a:cubicBezTo>
                  <a:pt x="8044" y="12137"/>
                  <a:pt x="8614" y="11752"/>
                  <a:pt x="9103" y="11263"/>
                </a:cubicBezTo>
                <a:cubicBezTo>
                  <a:pt x="9593" y="10773"/>
                  <a:pt x="9978" y="10203"/>
                  <a:pt x="10246" y="9568"/>
                </a:cubicBezTo>
                <a:cubicBezTo>
                  <a:pt x="10524" y="8910"/>
                  <a:pt x="10665" y="8212"/>
                  <a:pt x="10665" y="7492"/>
                </a:cubicBezTo>
                <a:cubicBezTo>
                  <a:pt x="10665" y="6772"/>
                  <a:pt x="10524" y="6074"/>
                  <a:pt x="10246" y="5416"/>
                </a:cubicBezTo>
                <a:cubicBezTo>
                  <a:pt x="10108" y="5090"/>
                  <a:pt x="9939" y="4781"/>
                  <a:pt x="9742" y="4491"/>
                </a:cubicBezTo>
                <a:cubicBezTo>
                  <a:pt x="9917" y="4335"/>
                  <a:pt x="10095" y="4170"/>
                  <a:pt x="10273" y="3998"/>
                </a:cubicBezTo>
                <a:cubicBezTo>
                  <a:pt x="10347" y="3927"/>
                  <a:pt x="10436" y="3840"/>
                  <a:pt x="10477" y="3797"/>
                </a:cubicBezTo>
                <a:lnTo>
                  <a:pt x="10477" y="3797"/>
                </a:lnTo>
                <a:cubicBezTo>
                  <a:pt x="11768" y="2507"/>
                  <a:pt x="12385" y="1051"/>
                  <a:pt x="12411" y="990"/>
                </a:cubicBezTo>
                <a:lnTo>
                  <a:pt x="12825" y="0"/>
                </a:lnTo>
                <a:lnTo>
                  <a:pt x="11835" y="414"/>
                </a:lnTo>
                <a:cubicBezTo>
                  <a:pt x="11774" y="439"/>
                  <a:pt x="10319" y="1056"/>
                  <a:pt x="9029" y="2346"/>
                </a:cubicBezTo>
                <a:cubicBezTo>
                  <a:pt x="9015" y="2359"/>
                  <a:pt x="8943" y="2431"/>
                  <a:pt x="8826" y="2552"/>
                </a:cubicBezTo>
                <a:cubicBezTo>
                  <a:pt x="8654" y="2729"/>
                  <a:pt x="8489" y="2907"/>
                  <a:pt x="8334" y="3083"/>
                </a:cubicBezTo>
                <a:cubicBezTo>
                  <a:pt x="8044" y="2885"/>
                  <a:pt x="7735" y="2716"/>
                  <a:pt x="7409" y="2578"/>
                </a:cubicBezTo>
                <a:cubicBezTo>
                  <a:pt x="6751" y="2300"/>
                  <a:pt x="6052" y="2159"/>
                  <a:pt x="5333" y="2159"/>
                </a:cubicBezTo>
                <a:cubicBezTo>
                  <a:pt x="4613" y="2159"/>
                  <a:pt x="3915" y="2300"/>
                  <a:pt x="3257" y="2578"/>
                </a:cubicBezTo>
                <a:cubicBezTo>
                  <a:pt x="2622" y="2847"/>
                  <a:pt x="2052" y="3231"/>
                  <a:pt x="1562" y="3721"/>
                </a:cubicBezTo>
                <a:cubicBezTo>
                  <a:pt x="1072" y="4211"/>
                  <a:pt x="688" y="4781"/>
                  <a:pt x="419" y="5416"/>
                </a:cubicBezTo>
                <a:cubicBezTo>
                  <a:pt x="141" y="6074"/>
                  <a:pt x="0" y="6772"/>
                  <a:pt x="0" y="7492"/>
                </a:cubicBezTo>
                <a:cubicBezTo>
                  <a:pt x="0" y="8212"/>
                  <a:pt x="141" y="8910"/>
                  <a:pt x="419" y="9568"/>
                </a:cubicBezTo>
                <a:close/>
                <a:moveTo>
                  <a:pt x="8065" y="7492"/>
                </a:moveTo>
                <a:cubicBezTo>
                  <a:pt x="8065" y="8999"/>
                  <a:pt x="6840" y="10225"/>
                  <a:pt x="5333" y="10225"/>
                </a:cubicBezTo>
                <a:cubicBezTo>
                  <a:pt x="3826" y="10225"/>
                  <a:pt x="2600" y="8999"/>
                  <a:pt x="2600" y="7492"/>
                </a:cubicBezTo>
                <a:cubicBezTo>
                  <a:pt x="2600" y="5985"/>
                  <a:pt x="3826" y="4759"/>
                  <a:pt x="5333" y="4759"/>
                </a:cubicBezTo>
                <a:cubicBezTo>
                  <a:pt x="5836" y="4759"/>
                  <a:pt x="6308" y="4896"/>
                  <a:pt x="6714" y="5135"/>
                </a:cubicBezTo>
                <a:cubicBezTo>
                  <a:pt x="6548" y="5374"/>
                  <a:pt x="6383" y="5625"/>
                  <a:pt x="6224" y="5883"/>
                </a:cubicBezTo>
                <a:cubicBezTo>
                  <a:pt x="5960" y="5736"/>
                  <a:pt x="5656" y="5652"/>
                  <a:pt x="5333" y="5652"/>
                </a:cubicBezTo>
                <a:cubicBezTo>
                  <a:pt x="4318" y="5652"/>
                  <a:pt x="3493" y="6478"/>
                  <a:pt x="3493" y="7492"/>
                </a:cubicBezTo>
                <a:cubicBezTo>
                  <a:pt x="3493" y="8506"/>
                  <a:pt x="4318" y="9331"/>
                  <a:pt x="5333" y="9331"/>
                </a:cubicBezTo>
                <a:cubicBezTo>
                  <a:pt x="6347" y="9331"/>
                  <a:pt x="7172" y="8506"/>
                  <a:pt x="7172" y="7492"/>
                </a:cubicBezTo>
                <a:cubicBezTo>
                  <a:pt x="7172" y="7169"/>
                  <a:pt x="7088" y="6865"/>
                  <a:pt x="6941" y="6600"/>
                </a:cubicBezTo>
                <a:cubicBezTo>
                  <a:pt x="7200" y="6441"/>
                  <a:pt x="7450" y="6276"/>
                  <a:pt x="7690" y="6111"/>
                </a:cubicBezTo>
                <a:cubicBezTo>
                  <a:pt x="7928" y="6516"/>
                  <a:pt x="8065" y="6988"/>
                  <a:pt x="8065" y="7492"/>
                </a:cubicBezTo>
                <a:close/>
                <a:moveTo>
                  <a:pt x="8853" y="3825"/>
                </a:moveTo>
                <a:cubicBezTo>
                  <a:pt x="8907" y="3763"/>
                  <a:pt x="8962" y="3700"/>
                  <a:pt x="9018" y="3637"/>
                </a:cubicBezTo>
                <a:cubicBezTo>
                  <a:pt x="9158" y="3481"/>
                  <a:pt x="9305" y="3322"/>
                  <a:pt x="9459" y="3163"/>
                </a:cubicBezTo>
                <a:lnTo>
                  <a:pt x="9460" y="3162"/>
                </a:lnTo>
                <a:cubicBezTo>
                  <a:pt x="9577" y="3041"/>
                  <a:pt x="9645" y="2974"/>
                  <a:pt x="9646" y="2974"/>
                </a:cubicBezTo>
                <a:lnTo>
                  <a:pt x="9649" y="2970"/>
                </a:lnTo>
                <a:cubicBezTo>
                  <a:pt x="10042" y="2577"/>
                  <a:pt x="10456" y="2251"/>
                  <a:pt x="10833" y="1992"/>
                </a:cubicBezTo>
                <a:cubicBezTo>
                  <a:pt x="10573" y="2369"/>
                  <a:pt x="10247" y="2782"/>
                  <a:pt x="9855" y="3175"/>
                </a:cubicBezTo>
                <a:lnTo>
                  <a:pt x="9849" y="3181"/>
                </a:lnTo>
                <a:cubicBezTo>
                  <a:pt x="9837" y="3193"/>
                  <a:pt x="9772" y="3259"/>
                  <a:pt x="9662" y="3364"/>
                </a:cubicBezTo>
                <a:lnTo>
                  <a:pt x="9661" y="3365"/>
                </a:lnTo>
                <a:cubicBezTo>
                  <a:pt x="9503" y="3519"/>
                  <a:pt x="9344" y="3667"/>
                  <a:pt x="9187" y="3807"/>
                </a:cubicBezTo>
                <a:cubicBezTo>
                  <a:pt x="9124" y="3863"/>
                  <a:pt x="9061" y="3918"/>
                  <a:pt x="8999" y="3972"/>
                </a:cubicBezTo>
                <a:lnTo>
                  <a:pt x="8996" y="3974"/>
                </a:lnTo>
                <a:cubicBezTo>
                  <a:pt x="8857" y="4096"/>
                  <a:pt x="8700" y="4230"/>
                  <a:pt x="8528" y="4372"/>
                </a:cubicBezTo>
                <a:cubicBezTo>
                  <a:pt x="8406" y="4473"/>
                  <a:pt x="8276" y="4578"/>
                  <a:pt x="8140" y="4685"/>
                </a:cubicBezTo>
                <a:cubicBezTo>
                  <a:pt x="8247" y="4548"/>
                  <a:pt x="8352" y="4419"/>
                  <a:pt x="8453" y="4297"/>
                </a:cubicBezTo>
                <a:cubicBezTo>
                  <a:pt x="8594" y="4125"/>
                  <a:pt x="8728" y="3968"/>
                  <a:pt x="8851" y="3828"/>
                </a:cubicBezTo>
                <a:lnTo>
                  <a:pt x="8853" y="3825"/>
                </a:lnTo>
                <a:close/>
                <a:moveTo>
                  <a:pt x="6305" y="7492"/>
                </a:moveTo>
                <a:cubicBezTo>
                  <a:pt x="6305" y="8028"/>
                  <a:pt x="5869" y="8465"/>
                  <a:pt x="5333" y="8465"/>
                </a:cubicBezTo>
                <a:cubicBezTo>
                  <a:pt x="4796" y="8465"/>
                  <a:pt x="4360" y="8028"/>
                  <a:pt x="4360" y="7492"/>
                </a:cubicBezTo>
                <a:cubicBezTo>
                  <a:pt x="4360" y="6955"/>
                  <a:pt x="4796" y="6519"/>
                  <a:pt x="5333" y="6519"/>
                </a:cubicBezTo>
                <a:cubicBezTo>
                  <a:pt x="5495" y="6519"/>
                  <a:pt x="5648" y="6559"/>
                  <a:pt x="5782" y="6630"/>
                </a:cubicBezTo>
                <a:lnTo>
                  <a:pt x="5199" y="7626"/>
                </a:lnTo>
                <a:lnTo>
                  <a:pt x="6195" y="7042"/>
                </a:lnTo>
                <a:cubicBezTo>
                  <a:pt x="6265" y="7177"/>
                  <a:pt x="6305" y="7330"/>
                  <a:pt x="6305" y="7492"/>
                </a:cubicBezTo>
                <a:close/>
                <a:moveTo>
                  <a:pt x="2175" y="4334"/>
                </a:moveTo>
                <a:cubicBezTo>
                  <a:pt x="3018" y="3490"/>
                  <a:pt x="4140" y="3026"/>
                  <a:pt x="5333" y="3026"/>
                </a:cubicBezTo>
                <a:cubicBezTo>
                  <a:pt x="6210" y="3026"/>
                  <a:pt x="7048" y="3277"/>
                  <a:pt x="7766" y="3746"/>
                </a:cubicBezTo>
                <a:cubicBezTo>
                  <a:pt x="7595" y="3954"/>
                  <a:pt x="7412" y="4183"/>
                  <a:pt x="7225" y="4429"/>
                </a:cubicBezTo>
                <a:cubicBezTo>
                  <a:pt x="6662" y="4080"/>
                  <a:pt x="6012" y="3892"/>
                  <a:pt x="5333" y="3892"/>
                </a:cubicBezTo>
                <a:cubicBezTo>
                  <a:pt x="4371" y="3892"/>
                  <a:pt x="3467" y="4267"/>
                  <a:pt x="2788" y="4947"/>
                </a:cubicBezTo>
                <a:cubicBezTo>
                  <a:pt x="2108" y="5626"/>
                  <a:pt x="1733" y="6530"/>
                  <a:pt x="1733" y="7492"/>
                </a:cubicBezTo>
                <a:cubicBezTo>
                  <a:pt x="1733" y="8453"/>
                  <a:pt x="2108" y="9357"/>
                  <a:pt x="2788" y="10037"/>
                </a:cubicBezTo>
                <a:cubicBezTo>
                  <a:pt x="3467" y="10717"/>
                  <a:pt x="4371" y="11091"/>
                  <a:pt x="5333" y="11091"/>
                </a:cubicBezTo>
                <a:cubicBezTo>
                  <a:pt x="6294" y="11091"/>
                  <a:pt x="7198" y="10717"/>
                  <a:pt x="7878" y="10037"/>
                </a:cubicBezTo>
                <a:cubicBezTo>
                  <a:pt x="8558" y="9357"/>
                  <a:pt x="8932" y="8453"/>
                  <a:pt x="8932" y="7492"/>
                </a:cubicBezTo>
                <a:cubicBezTo>
                  <a:pt x="8932" y="6813"/>
                  <a:pt x="8745" y="6162"/>
                  <a:pt x="8396" y="5599"/>
                </a:cubicBezTo>
                <a:cubicBezTo>
                  <a:pt x="8642" y="5412"/>
                  <a:pt x="8871" y="5230"/>
                  <a:pt x="9079" y="5058"/>
                </a:cubicBezTo>
                <a:cubicBezTo>
                  <a:pt x="9547" y="5776"/>
                  <a:pt x="9799" y="6615"/>
                  <a:pt x="9799" y="7492"/>
                </a:cubicBezTo>
                <a:cubicBezTo>
                  <a:pt x="9799" y="8685"/>
                  <a:pt x="9334" y="9806"/>
                  <a:pt x="8491" y="10650"/>
                </a:cubicBezTo>
                <a:cubicBezTo>
                  <a:pt x="7647" y="11493"/>
                  <a:pt x="6526" y="11958"/>
                  <a:pt x="5333" y="11958"/>
                </a:cubicBezTo>
                <a:cubicBezTo>
                  <a:pt x="4140" y="11958"/>
                  <a:pt x="3018" y="11493"/>
                  <a:pt x="2175" y="10650"/>
                </a:cubicBezTo>
                <a:cubicBezTo>
                  <a:pt x="1331" y="9806"/>
                  <a:pt x="867" y="8685"/>
                  <a:pt x="867" y="7492"/>
                </a:cubicBezTo>
                <a:cubicBezTo>
                  <a:pt x="867" y="6299"/>
                  <a:pt x="1331" y="5177"/>
                  <a:pt x="2175" y="4334"/>
                </a:cubicBezTo>
                <a:close/>
              </a:path>
            </a:pathLst>
          </a:custGeom>
          <a:solidFill>
            <a:srgbClr val="E91B35"/>
          </a:solidFill>
          <a:ln w="25400">
            <a:noFill/>
            <a:beve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82537" y="4270388"/>
            <a:ext cx="1415772" cy="33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cs typeface="+mn-ea"/>
                <a:sym typeface="+mn-lt"/>
              </a:rPr>
              <a:t>输入项目描述</a:t>
            </a:r>
            <a:endParaRPr lang="zh-CN" altLang="en-US" sz="1600" dirty="0">
              <a:solidFill>
                <a:schemeClr val="tx1">
                  <a:lumMod val="85000"/>
                  <a:lumOff val="15000"/>
                  <a:alpha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0924" y="498021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34" name="太阳形 44"/>
          <p:cNvSpPr>
            <a:spLocks noChangeArrowheads="1"/>
          </p:cNvSpPr>
          <p:nvPr/>
        </p:nvSpPr>
        <p:spPr bwMode="auto">
          <a:xfrm>
            <a:off x="8772692" y="5174565"/>
            <a:ext cx="452332" cy="361760"/>
          </a:xfrm>
          <a:custGeom>
            <a:avLst/>
            <a:gdLst>
              <a:gd name="T0" fmla="*/ 3026 w 7370"/>
              <a:gd name="T1" fmla="*/ 4083 h 5903"/>
              <a:gd name="T2" fmla="*/ 5683 w 7370"/>
              <a:gd name="T3" fmla="*/ 1426 h 5903"/>
              <a:gd name="T4" fmla="*/ 6075 w 7370"/>
              <a:gd name="T5" fmla="*/ 1818 h 5903"/>
              <a:gd name="T6" fmla="*/ 3418 w 7370"/>
              <a:gd name="T7" fmla="*/ 4475 h 5903"/>
              <a:gd name="T8" fmla="*/ 3026 w 7370"/>
              <a:gd name="T9" fmla="*/ 4083 h 5903"/>
              <a:gd name="T10" fmla="*/ 2944 w 7370"/>
              <a:gd name="T11" fmla="*/ 2055 h 5903"/>
              <a:gd name="T12" fmla="*/ 3654 w 7370"/>
              <a:gd name="T13" fmla="*/ 1345 h 5903"/>
              <a:gd name="T14" fmla="*/ 4364 w 7370"/>
              <a:gd name="T15" fmla="*/ 2055 h 5903"/>
              <a:gd name="T16" fmla="*/ 3654 w 7370"/>
              <a:gd name="T17" fmla="*/ 2765 h 5903"/>
              <a:gd name="T18" fmla="*/ 2944 w 7370"/>
              <a:gd name="T19" fmla="*/ 2055 h 5903"/>
              <a:gd name="T20" fmla="*/ 3499 w 7370"/>
              <a:gd name="T21" fmla="*/ 2055 h 5903"/>
              <a:gd name="T22" fmla="*/ 3654 w 7370"/>
              <a:gd name="T23" fmla="*/ 2210 h 5903"/>
              <a:gd name="T24" fmla="*/ 3809 w 7370"/>
              <a:gd name="T25" fmla="*/ 2055 h 5903"/>
              <a:gd name="T26" fmla="*/ 3654 w 7370"/>
              <a:gd name="T27" fmla="*/ 1900 h 5903"/>
              <a:gd name="T28" fmla="*/ 3499 w 7370"/>
              <a:gd name="T29" fmla="*/ 2055 h 5903"/>
              <a:gd name="T30" fmla="*/ 6156 w 7370"/>
              <a:gd name="T31" fmla="*/ 3846 h 5903"/>
              <a:gd name="T32" fmla="*/ 5446 w 7370"/>
              <a:gd name="T33" fmla="*/ 4556 h 5903"/>
              <a:gd name="T34" fmla="*/ 4736 w 7370"/>
              <a:gd name="T35" fmla="*/ 3846 h 5903"/>
              <a:gd name="T36" fmla="*/ 5446 w 7370"/>
              <a:gd name="T37" fmla="*/ 3136 h 5903"/>
              <a:gd name="T38" fmla="*/ 6156 w 7370"/>
              <a:gd name="T39" fmla="*/ 3846 h 5903"/>
              <a:gd name="T40" fmla="*/ 5601 w 7370"/>
              <a:gd name="T41" fmla="*/ 3846 h 5903"/>
              <a:gd name="T42" fmla="*/ 5446 w 7370"/>
              <a:gd name="T43" fmla="*/ 3691 h 5903"/>
              <a:gd name="T44" fmla="*/ 5291 w 7370"/>
              <a:gd name="T45" fmla="*/ 3846 h 5903"/>
              <a:gd name="T46" fmla="*/ 5446 w 7370"/>
              <a:gd name="T47" fmla="*/ 4001 h 5903"/>
              <a:gd name="T48" fmla="*/ 5601 w 7370"/>
              <a:gd name="T49" fmla="*/ 3846 h 5903"/>
              <a:gd name="T50" fmla="*/ 7370 w 7370"/>
              <a:gd name="T51" fmla="*/ 0 h 5903"/>
              <a:gd name="T52" fmla="*/ 7370 w 7370"/>
              <a:gd name="T53" fmla="*/ 5903 h 5903"/>
              <a:gd name="T54" fmla="*/ 0 w 7370"/>
              <a:gd name="T55" fmla="*/ 5903 h 5903"/>
              <a:gd name="T56" fmla="*/ 0 w 7370"/>
              <a:gd name="T57" fmla="*/ 5098 h 5903"/>
              <a:gd name="T58" fmla="*/ 277 w 7370"/>
              <a:gd name="T59" fmla="*/ 5098 h 5903"/>
              <a:gd name="T60" fmla="*/ 506 w 7370"/>
              <a:gd name="T61" fmla="*/ 4869 h 5903"/>
              <a:gd name="T62" fmla="*/ 277 w 7370"/>
              <a:gd name="T63" fmla="*/ 4641 h 5903"/>
              <a:gd name="T64" fmla="*/ 0 w 7370"/>
              <a:gd name="T65" fmla="*/ 4641 h 5903"/>
              <a:gd name="T66" fmla="*/ 0 w 7370"/>
              <a:gd name="T67" fmla="*/ 3818 h 5903"/>
              <a:gd name="T68" fmla="*/ 277 w 7370"/>
              <a:gd name="T69" fmla="*/ 3818 h 5903"/>
              <a:gd name="T70" fmla="*/ 506 w 7370"/>
              <a:gd name="T71" fmla="*/ 3590 h 5903"/>
              <a:gd name="T72" fmla="*/ 277 w 7370"/>
              <a:gd name="T73" fmla="*/ 3361 h 5903"/>
              <a:gd name="T74" fmla="*/ 0 w 7370"/>
              <a:gd name="T75" fmla="*/ 3361 h 5903"/>
              <a:gd name="T76" fmla="*/ 0 w 7370"/>
              <a:gd name="T77" fmla="*/ 2540 h 5903"/>
              <a:gd name="T78" fmla="*/ 277 w 7370"/>
              <a:gd name="T79" fmla="*/ 2540 h 5903"/>
              <a:gd name="T80" fmla="*/ 506 w 7370"/>
              <a:gd name="T81" fmla="*/ 2311 h 5903"/>
              <a:gd name="T82" fmla="*/ 277 w 7370"/>
              <a:gd name="T83" fmla="*/ 2083 h 5903"/>
              <a:gd name="T84" fmla="*/ 0 w 7370"/>
              <a:gd name="T85" fmla="*/ 2083 h 5903"/>
              <a:gd name="T86" fmla="*/ 0 w 7370"/>
              <a:gd name="T87" fmla="*/ 1262 h 5903"/>
              <a:gd name="T88" fmla="*/ 277 w 7370"/>
              <a:gd name="T89" fmla="*/ 1262 h 5903"/>
              <a:gd name="T90" fmla="*/ 506 w 7370"/>
              <a:gd name="T91" fmla="*/ 1033 h 5903"/>
              <a:gd name="T92" fmla="*/ 277 w 7370"/>
              <a:gd name="T93" fmla="*/ 805 h 5903"/>
              <a:gd name="T94" fmla="*/ 0 w 7370"/>
              <a:gd name="T95" fmla="*/ 805 h 5903"/>
              <a:gd name="T96" fmla="*/ 0 w 7370"/>
              <a:gd name="T97" fmla="*/ 0 h 5903"/>
              <a:gd name="T98" fmla="*/ 7370 w 7370"/>
              <a:gd name="T99" fmla="*/ 0 h 5903"/>
              <a:gd name="T100" fmla="*/ 7370 w 7370"/>
              <a:gd name="T101" fmla="*/ 0 h 5903"/>
              <a:gd name="T102" fmla="*/ 6815 w 7370"/>
              <a:gd name="T103" fmla="*/ 554 h 5903"/>
              <a:gd name="T104" fmla="*/ 898 w 7370"/>
              <a:gd name="T105" fmla="*/ 554 h 5903"/>
              <a:gd name="T106" fmla="*/ 1061 w 7370"/>
              <a:gd name="T107" fmla="*/ 1033 h 5903"/>
              <a:gd name="T108" fmla="*/ 730 w 7370"/>
              <a:gd name="T109" fmla="*/ 1672 h 5903"/>
              <a:gd name="T110" fmla="*/ 1061 w 7370"/>
              <a:gd name="T111" fmla="*/ 2311 h 5903"/>
              <a:gd name="T112" fmla="*/ 730 w 7370"/>
              <a:gd name="T113" fmla="*/ 2950 h 5903"/>
              <a:gd name="T114" fmla="*/ 1061 w 7370"/>
              <a:gd name="T115" fmla="*/ 3589 h 5903"/>
              <a:gd name="T116" fmla="*/ 730 w 7370"/>
              <a:gd name="T117" fmla="*/ 4228 h 5903"/>
              <a:gd name="T118" fmla="*/ 1061 w 7370"/>
              <a:gd name="T119" fmla="*/ 4867 h 5903"/>
              <a:gd name="T120" fmla="*/ 898 w 7370"/>
              <a:gd name="T121" fmla="*/ 5346 h 5903"/>
              <a:gd name="T122" fmla="*/ 6815 w 7370"/>
              <a:gd name="T123" fmla="*/ 5346 h 5903"/>
              <a:gd name="T124" fmla="*/ 6815 w 7370"/>
              <a:gd name="T125" fmla="*/ 554 h 5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370" h="5903">
                <a:moveTo>
                  <a:pt x="3026" y="4083"/>
                </a:moveTo>
                <a:lnTo>
                  <a:pt x="5683" y="1426"/>
                </a:lnTo>
                <a:lnTo>
                  <a:pt x="6075" y="1818"/>
                </a:lnTo>
                <a:lnTo>
                  <a:pt x="3418" y="4475"/>
                </a:lnTo>
                <a:lnTo>
                  <a:pt x="3026" y="4083"/>
                </a:lnTo>
                <a:close/>
                <a:moveTo>
                  <a:pt x="2944" y="2055"/>
                </a:moveTo>
                <a:cubicBezTo>
                  <a:pt x="2944" y="1663"/>
                  <a:pt x="3262" y="1345"/>
                  <a:pt x="3654" y="1345"/>
                </a:cubicBezTo>
                <a:cubicBezTo>
                  <a:pt x="4046" y="1345"/>
                  <a:pt x="4364" y="1663"/>
                  <a:pt x="4364" y="2055"/>
                </a:cubicBezTo>
                <a:cubicBezTo>
                  <a:pt x="4364" y="2447"/>
                  <a:pt x="4046" y="2765"/>
                  <a:pt x="3654" y="2765"/>
                </a:cubicBezTo>
                <a:cubicBezTo>
                  <a:pt x="3263" y="2765"/>
                  <a:pt x="2944" y="2447"/>
                  <a:pt x="2944" y="2055"/>
                </a:cubicBezTo>
                <a:close/>
                <a:moveTo>
                  <a:pt x="3499" y="2055"/>
                </a:moveTo>
                <a:cubicBezTo>
                  <a:pt x="3499" y="2141"/>
                  <a:pt x="3568" y="2210"/>
                  <a:pt x="3654" y="2210"/>
                </a:cubicBezTo>
                <a:cubicBezTo>
                  <a:pt x="3740" y="2210"/>
                  <a:pt x="3809" y="2141"/>
                  <a:pt x="3809" y="2055"/>
                </a:cubicBezTo>
                <a:cubicBezTo>
                  <a:pt x="3809" y="1969"/>
                  <a:pt x="3740" y="1900"/>
                  <a:pt x="3654" y="1900"/>
                </a:cubicBezTo>
                <a:cubicBezTo>
                  <a:pt x="3569" y="1900"/>
                  <a:pt x="3499" y="1969"/>
                  <a:pt x="3499" y="2055"/>
                </a:cubicBezTo>
                <a:close/>
                <a:moveTo>
                  <a:pt x="6156" y="3846"/>
                </a:moveTo>
                <a:cubicBezTo>
                  <a:pt x="6156" y="4238"/>
                  <a:pt x="5838" y="4556"/>
                  <a:pt x="5446" y="4556"/>
                </a:cubicBezTo>
                <a:cubicBezTo>
                  <a:pt x="5054" y="4556"/>
                  <a:pt x="4736" y="4238"/>
                  <a:pt x="4736" y="3846"/>
                </a:cubicBezTo>
                <a:cubicBezTo>
                  <a:pt x="4736" y="3455"/>
                  <a:pt x="5054" y="3136"/>
                  <a:pt x="5446" y="3136"/>
                </a:cubicBezTo>
                <a:cubicBezTo>
                  <a:pt x="5838" y="3136"/>
                  <a:pt x="6156" y="3455"/>
                  <a:pt x="6156" y="3846"/>
                </a:cubicBezTo>
                <a:close/>
                <a:moveTo>
                  <a:pt x="5601" y="3846"/>
                </a:moveTo>
                <a:cubicBezTo>
                  <a:pt x="5601" y="3761"/>
                  <a:pt x="5532" y="3691"/>
                  <a:pt x="5446" y="3691"/>
                </a:cubicBezTo>
                <a:cubicBezTo>
                  <a:pt x="5360" y="3691"/>
                  <a:pt x="5291" y="3761"/>
                  <a:pt x="5291" y="3846"/>
                </a:cubicBezTo>
                <a:cubicBezTo>
                  <a:pt x="5291" y="3932"/>
                  <a:pt x="5360" y="4001"/>
                  <a:pt x="5446" y="4001"/>
                </a:cubicBezTo>
                <a:cubicBezTo>
                  <a:pt x="5532" y="4001"/>
                  <a:pt x="5601" y="3932"/>
                  <a:pt x="5601" y="3846"/>
                </a:cubicBezTo>
                <a:close/>
                <a:moveTo>
                  <a:pt x="7370" y="0"/>
                </a:moveTo>
                <a:lnTo>
                  <a:pt x="7370" y="5903"/>
                </a:lnTo>
                <a:lnTo>
                  <a:pt x="0" y="5903"/>
                </a:lnTo>
                <a:lnTo>
                  <a:pt x="0" y="5098"/>
                </a:lnTo>
                <a:lnTo>
                  <a:pt x="277" y="5098"/>
                </a:lnTo>
                <a:cubicBezTo>
                  <a:pt x="404" y="5098"/>
                  <a:pt x="506" y="4995"/>
                  <a:pt x="506" y="4869"/>
                </a:cubicBezTo>
                <a:cubicBezTo>
                  <a:pt x="506" y="4744"/>
                  <a:pt x="403" y="4641"/>
                  <a:pt x="277" y="4641"/>
                </a:cubicBezTo>
                <a:lnTo>
                  <a:pt x="0" y="4641"/>
                </a:lnTo>
                <a:lnTo>
                  <a:pt x="0" y="3818"/>
                </a:lnTo>
                <a:lnTo>
                  <a:pt x="277" y="3818"/>
                </a:lnTo>
                <a:cubicBezTo>
                  <a:pt x="404" y="3818"/>
                  <a:pt x="506" y="3716"/>
                  <a:pt x="506" y="3590"/>
                </a:cubicBezTo>
                <a:cubicBezTo>
                  <a:pt x="506" y="3464"/>
                  <a:pt x="403" y="3361"/>
                  <a:pt x="277" y="3361"/>
                </a:cubicBezTo>
                <a:lnTo>
                  <a:pt x="0" y="3361"/>
                </a:lnTo>
                <a:lnTo>
                  <a:pt x="0" y="2540"/>
                </a:lnTo>
                <a:lnTo>
                  <a:pt x="277" y="2540"/>
                </a:lnTo>
                <a:cubicBezTo>
                  <a:pt x="404" y="2540"/>
                  <a:pt x="506" y="2437"/>
                  <a:pt x="506" y="2311"/>
                </a:cubicBezTo>
                <a:cubicBezTo>
                  <a:pt x="506" y="2186"/>
                  <a:pt x="403" y="2083"/>
                  <a:pt x="277" y="2083"/>
                </a:cubicBezTo>
                <a:lnTo>
                  <a:pt x="0" y="2083"/>
                </a:lnTo>
                <a:lnTo>
                  <a:pt x="0" y="1262"/>
                </a:lnTo>
                <a:lnTo>
                  <a:pt x="277" y="1262"/>
                </a:lnTo>
                <a:cubicBezTo>
                  <a:pt x="404" y="1262"/>
                  <a:pt x="506" y="1159"/>
                  <a:pt x="506" y="1033"/>
                </a:cubicBezTo>
                <a:cubicBezTo>
                  <a:pt x="506" y="908"/>
                  <a:pt x="403" y="805"/>
                  <a:pt x="277" y="805"/>
                </a:cubicBezTo>
                <a:lnTo>
                  <a:pt x="0" y="805"/>
                </a:lnTo>
                <a:lnTo>
                  <a:pt x="0" y="0"/>
                </a:lnTo>
                <a:lnTo>
                  <a:pt x="7370" y="0"/>
                </a:lnTo>
                <a:lnTo>
                  <a:pt x="7370" y="0"/>
                </a:lnTo>
                <a:close/>
                <a:moveTo>
                  <a:pt x="6815" y="554"/>
                </a:moveTo>
                <a:lnTo>
                  <a:pt x="898" y="554"/>
                </a:lnTo>
                <a:cubicBezTo>
                  <a:pt x="1000" y="687"/>
                  <a:pt x="1061" y="853"/>
                  <a:pt x="1061" y="1033"/>
                </a:cubicBezTo>
                <a:cubicBezTo>
                  <a:pt x="1061" y="1297"/>
                  <a:pt x="930" y="1530"/>
                  <a:pt x="730" y="1672"/>
                </a:cubicBezTo>
                <a:cubicBezTo>
                  <a:pt x="929" y="1814"/>
                  <a:pt x="1061" y="2048"/>
                  <a:pt x="1061" y="2311"/>
                </a:cubicBezTo>
                <a:cubicBezTo>
                  <a:pt x="1061" y="2575"/>
                  <a:pt x="930" y="2808"/>
                  <a:pt x="730" y="2950"/>
                </a:cubicBezTo>
                <a:cubicBezTo>
                  <a:pt x="929" y="3092"/>
                  <a:pt x="1061" y="3326"/>
                  <a:pt x="1061" y="3589"/>
                </a:cubicBezTo>
                <a:cubicBezTo>
                  <a:pt x="1061" y="3853"/>
                  <a:pt x="930" y="4086"/>
                  <a:pt x="730" y="4228"/>
                </a:cubicBezTo>
                <a:cubicBezTo>
                  <a:pt x="929" y="4370"/>
                  <a:pt x="1061" y="4603"/>
                  <a:pt x="1061" y="4867"/>
                </a:cubicBezTo>
                <a:cubicBezTo>
                  <a:pt x="1061" y="5047"/>
                  <a:pt x="1000" y="5213"/>
                  <a:pt x="898" y="5346"/>
                </a:cubicBezTo>
                <a:lnTo>
                  <a:pt x="6815" y="5346"/>
                </a:lnTo>
                <a:lnTo>
                  <a:pt x="6815" y="554"/>
                </a:lnTo>
                <a:close/>
              </a:path>
            </a:pathLst>
          </a:custGeom>
          <a:solidFill>
            <a:srgbClr val="E91B35"/>
          </a:solidFill>
          <a:ln w="25400">
            <a:noFill/>
            <a:beve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82537" y="5380731"/>
            <a:ext cx="1415772" cy="33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cs typeface="+mn-ea"/>
                <a:sym typeface="+mn-lt"/>
              </a:rPr>
              <a:t>输入项目描述</a:t>
            </a:r>
            <a:endParaRPr lang="zh-CN" altLang="en-US" sz="1600" dirty="0">
              <a:solidFill>
                <a:schemeClr val="tx1">
                  <a:lumMod val="85000"/>
                  <a:lumOff val="15000"/>
                  <a:alpha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70924" y="275952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32" name="太阳形 44"/>
          <p:cNvSpPr>
            <a:spLocks noChangeArrowheads="1"/>
          </p:cNvSpPr>
          <p:nvPr/>
        </p:nvSpPr>
        <p:spPr bwMode="auto">
          <a:xfrm>
            <a:off x="8811584" y="2897354"/>
            <a:ext cx="390012" cy="452332"/>
          </a:xfrm>
          <a:custGeom>
            <a:avLst/>
            <a:gdLst>
              <a:gd name="connsiteX0" fmla="*/ 232301 w 523313"/>
              <a:gd name="connsiteY0" fmla="*/ 453100 h 606933"/>
              <a:gd name="connsiteX1" fmla="*/ 443362 w 523313"/>
              <a:gd name="connsiteY1" fmla="*/ 453100 h 606933"/>
              <a:gd name="connsiteX2" fmla="*/ 443362 w 523313"/>
              <a:gd name="connsiteY2" fmla="*/ 496498 h 606933"/>
              <a:gd name="connsiteX3" fmla="*/ 232301 w 523313"/>
              <a:gd name="connsiteY3" fmla="*/ 496498 h 606933"/>
              <a:gd name="connsiteX4" fmla="*/ 166906 w 523313"/>
              <a:gd name="connsiteY4" fmla="*/ 405116 h 606933"/>
              <a:gd name="connsiteX5" fmla="*/ 197654 w 523313"/>
              <a:gd name="connsiteY5" fmla="*/ 435818 h 606933"/>
              <a:gd name="connsiteX6" fmla="*/ 118601 w 523313"/>
              <a:gd name="connsiteY6" fmla="*/ 514704 h 606933"/>
              <a:gd name="connsiteX7" fmla="*/ 70777 w 523313"/>
              <a:gd name="connsiteY7" fmla="*/ 466951 h 606933"/>
              <a:gd name="connsiteX8" fmla="*/ 101525 w 523313"/>
              <a:gd name="connsiteY8" fmla="*/ 436249 h 606933"/>
              <a:gd name="connsiteX9" fmla="*/ 118601 w 523313"/>
              <a:gd name="connsiteY9" fmla="*/ 453300 h 606933"/>
              <a:gd name="connsiteX10" fmla="*/ 232301 w 523313"/>
              <a:gd name="connsiteY10" fmla="*/ 344783 h 606933"/>
              <a:gd name="connsiteX11" fmla="*/ 443362 w 523313"/>
              <a:gd name="connsiteY11" fmla="*/ 344783 h 606933"/>
              <a:gd name="connsiteX12" fmla="*/ 443362 w 523313"/>
              <a:gd name="connsiteY12" fmla="*/ 388251 h 606933"/>
              <a:gd name="connsiteX13" fmla="*/ 232301 w 523313"/>
              <a:gd name="connsiteY13" fmla="*/ 388251 h 606933"/>
              <a:gd name="connsiteX14" fmla="*/ 166906 w 523313"/>
              <a:gd name="connsiteY14" fmla="*/ 296939 h 606933"/>
              <a:gd name="connsiteX15" fmla="*/ 197654 w 523313"/>
              <a:gd name="connsiteY15" fmla="*/ 327627 h 606933"/>
              <a:gd name="connsiteX16" fmla="*/ 118601 w 523313"/>
              <a:gd name="connsiteY16" fmla="*/ 406527 h 606933"/>
              <a:gd name="connsiteX17" fmla="*/ 70777 w 523313"/>
              <a:gd name="connsiteY17" fmla="*/ 358795 h 606933"/>
              <a:gd name="connsiteX18" fmla="*/ 101525 w 523313"/>
              <a:gd name="connsiteY18" fmla="*/ 328106 h 606933"/>
              <a:gd name="connsiteX19" fmla="*/ 118601 w 523313"/>
              <a:gd name="connsiteY19" fmla="*/ 345150 h 606933"/>
              <a:gd name="connsiteX20" fmla="*/ 232301 w 523313"/>
              <a:gd name="connsiteY20" fmla="*/ 236606 h 606933"/>
              <a:gd name="connsiteX21" fmla="*/ 443362 w 523313"/>
              <a:gd name="connsiteY21" fmla="*/ 236606 h 606933"/>
              <a:gd name="connsiteX22" fmla="*/ 443362 w 523313"/>
              <a:gd name="connsiteY22" fmla="*/ 280004 h 606933"/>
              <a:gd name="connsiteX23" fmla="*/ 232301 w 523313"/>
              <a:gd name="connsiteY23" fmla="*/ 280004 h 606933"/>
              <a:gd name="connsiteX24" fmla="*/ 166906 w 523313"/>
              <a:gd name="connsiteY24" fmla="*/ 188762 h 606933"/>
              <a:gd name="connsiteX25" fmla="*/ 197654 w 523313"/>
              <a:gd name="connsiteY25" fmla="*/ 219470 h 606933"/>
              <a:gd name="connsiteX26" fmla="*/ 118601 w 523313"/>
              <a:gd name="connsiteY26" fmla="*/ 298421 h 606933"/>
              <a:gd name="connsiteX27" fmla="*/ 70777 w 523313"/>
              <a:gd name="connsiteY27" fmla="*/ 250610 h 606933"/>
              <a:gd name="connsiteX28" fmla="*/ 101525 w 523313"/>
              <a:gd name="connsiteY28" fmla="*/ 219902 h 606933"/>
              <a:gd name="connsiteX29" fmla="*/ 118601 w 523313"/>
              <a:gd name="connsiteY29" fmla="*/ 236956 h 606933"/>
              <a:gd name="connsiteX30" fmla="*/ 393684 w 523313"/>
              <a:gd name="connsiteY30" fmla="*/ 74154 h 606933"/>
              <a:gd name="connsiteX31" fmla="*/ 393684 w 523313"/>
              <a:gd name="connsiteY31" fmla="*/ 129434 h 606933"/>
              <a:gd name="connsiteX32" fmla="*/ 449096 w 523313"/>
              <a:gd name="connsiteY32" fmla="*/ 129434 h 606933"/>
              <a:gd name="connsiteX33" fmla="*/ 43513 w 523313"/>
              <a:gd name="connsiteY33" fmla="*/ 43448 h 606933"/>
              <a:gd name="connsiteX34" fmla="*/ 43513 w 523313"/>
              <a:gd name="connsiteY34" fmla="*/ 563533 h 606933"/>
              <a:gd name="connsiteX35" fmla="*/ 479848 w 523313"/>
              <a:gd name="connsiteY35" fmla="*/ 563533 h 606933"/>
              <a:gd name="connsiteX36" fmla="*/ 479848 w 523313"/>
              <a:gd name="connsiteY36" fmla="*/ 172883 h 606933"/>
              <a:gd name="connsiteX37" fmla="*/ 350219 w 523313"/>
              <a:gd name="connsiteY37" fmla="*/ 172883 h 606933"/>
              <a:gd name="connsiteX38" fmla="*/ 350219 w 523313"/>
              <a:gd name="connsiteY38" fmla="*/ 43448 h 606933"/>
              <a:gd name="connsiteX39" fmla="*/ 0 w 523313"/>
              <a:gd name="connsiteY39" fmla="*/ 0 h 606933"/>
              <a:gd name="connsiteX40" fmla="*/ 380971 w 523313"/>
              <a:gd name="connsiteY40" fmla="*/ 0 h 606933"/>
              <a:gd name="connsiteX41" fmla="*/ 523313 w 523313"/>
              <a:gd name="connsiteY41" fmla="*/ 142177 h 606933"/>
              <a:gd name="connsiteX42" fmla="*/ 523313 w 523313"/>
              <a:gd name="connsiteY42" fmla="*/ 606933 h 606933"/>
              <a:gd name="connsiteX43" fmla="*/ 0 w 523313"/>
              <a:gd name="connsiteY43" fmla="*/ 606933 h 60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23313" h="606933">
                <a:moveTo>
                  <a:pt x="232301" y="453100"/>
                </a:moveTo>
                <a:lnTo>
                  <a:pt x="443362" y="453100"/>
                </a:lnTo>
                <a:lnTo>
                  <a:pt x="443362" y="496498"/>
                </a:lnTo>
                <a:lnTo>
                  <a:pt x="232301" y="496498"/>
                </a:lnTo>
                <a:close/>
                <a:moveTo>
                  <a:pt x="166906" y="405116"/>
                </a:moveTo>
                <a:lnTo>
                  <a:pt x="197654" y="435818"/>
                </a:lnTo>
                <a:lnTo>
                  <a:pt x="118601" y="514704"/>
                </a:lnTo>
                <a:lnTo>
                  <a:pt x="70777" y="466951"/>
                </a:lnTo>
                <a:lnTo>
                  <a:pt x="101525" y="436249"/>
                </a:lnTo>
                <a:lnTo>
                  <a:pt x="118601" y="453300"/>
                </a:lnTo>
                <a:close/>
                <a:moveTo>
                  <a:pt x="232301" y="344783"/>
                </a:moveTo>
                <a:lnTo>
                  <a:pt x="443362" y="344783"/>
                </a:lnTo>
                <a:lnTo>
                  <a:pt x="443362" y="388251"/>
                </a:lnTo>
                <a:lnTo>
                  <a:pt x="232301" y="388251"/>
                </a:lnTo>
                <a:close/>
                <a:moveTo>
                  <a:pt x="166906" y="296939"/>
                </a:moveTo>
                <a:lnTo>
                  <a:pt x="197654" y="327627"/>
                </a:lnTo>
                <a:lnTo>
                  <a:pt x="118601" y="406527"/>
                </a:lnTo>
                <a:lnTo>
                  <a:pt x="70777" y="358795"/>
                </a:lnTo>
                <a:lnTo>
                  <a:pt x="101525" y="328106"/>
                </a:lnTo>
                <a:lnTo>
                  <a:pt x="118601" y="345150"/>
                </a:lnTo>
                <a:close/>
                <a:moveTo>
                  <a:pt x="232301" y="236606"/>
                </a:moveTo>
                <a:lnTo>
                  <a:pt x="443362" y="236606"/>
                </a:lnTo>
                <a:lnTo>
                  <a:pt x="443362" y="280004"/>
                </a:lnTo>
                <a:lnTo>
                  <a:pt x="232301" y="280004"/>
                </a:lnTo>
                <a:close/>
                <a:moveTo>
                  <a:pt x="166906" y="188762"/>
                </a:moveTo>
                <a:lnTo>
                  <a:pt x="197654" y="219470"/>
                </a:lnTo>
                <a:lnTo>
                  <a:pt x="118601" y="298421"/>
                </a:lnTo>
                <a:lnTo>
                  <a:pt x="70777" y="250610"/>
                </a:lnTo>
                <a:lnTo>
                  <a:pt x="101525" y="219902"/>
                </a:lnTo>
                <a:lnTo>
                  <a:pt x="118601" y="236956"/>
                </a:lnTo>
                <a:close/>
                <a:moveTo>
                  <a:pt x="393684" y="74154"/>
                </a:moveTo>
                <a:lnTo>
                  <a:pt x="393684" y="129434"/>
                </a:lnTo>
                <a:lnTo>
                  <a:pt x="449096" y="129434"/>
                </a:lnTo>
                <a:close/>
                <a:moveTo>
                  <a:pt x="43513" y="43448"/>
                </a:moveTo>
                <a:lnTo>
                  <a:pt x="43513" y="563533"/>
                </a:lnTo>
                <a:lnTo>
                  <a:pt x="479848" y="563533"/>
                </a:lnTo>
                <a:lnTo>
                  <a:pt x="479848" y="172883"/>
                </a:lnTo>
                <a:lnTo>
                  <a:pt x="350219" y="172883"/>
                </a:lnTo>
                <a:lnTo>
                  <a:pt x="350219" y="43448"/>
                </a:lnTo>
                <a:close/>
                <a:moveTo>
                  <a:pt x="0" y="0"/>
                </a:moveTo>
                <a:lnTo>
                  <a:pt x="380971" y="0"/>
                </a:lnTo>
                <a:lnTo>
                  <a:pt x="523313" y="142177"/>
                </a:lnTo>
                <a:lnTo>
                  <a:pt x="523313" y="606933"/>
                </a:lnTo>
                <a:lnTo>
                  <a:pt x="0" y="606933"/>
                </a:lnTo>
                <a:close/>
              </a:path>
            </a:pathLst>
          </a:custGeom>
          <a:solidFill>
            <a:srgbClr val="E91B35"/>
          </a:solidFill>
          <a:ln w="25400">
            <a:noFill/>
            <a:beve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82537" y="3160045"/>
            <a:ext cx="1415772" cy="33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cs typeface="+mn-ea"/>
                <a:sym typeface="+mn-lt"/>
              </a:rPr>
              <a:t>输入项目描述</a:t>
            </a:r>
            <a:endParaRPr lang="zh-CN" altLang="en-US" sz="1600" dirty="0">
              <a:solidFill>
                <a:schemeClr val="tx1">
                  <a:lumMod val="85000"/>
                  <a:lumOff val="15000"/>
                  <a:alpha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14944" y="38698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30" name="太阳形 44"/>
          <p:cNvSpPr>
            <a:spLocks noChangeArrowheads="1"/>
          </p:cNvSpPr>
          <p:nvPr/>
        </p:nvSpPr>
        <p:spPr bwMode="auto">
          <a:xfrm>
            <a:off x="1512918" y="3987631"/>
            <a:ext cx="444728" cy="457336"/>
          </a:xfrm>
          <a:custGeom>
            <a:avLst/>
            <a:gdLst>
              <a:gd name="T0" fmla="*/ 3307 w 12296"/>
              <a:gd name="T1" fmla="*/ 12617 h 12664"/>
              <a:gd name="T2" fmla="*/ 4469 w 12296"/>
              <a:gd name="T3" fmla="*/ 12664 h 12664"/>
              <a:gd name="T4" fmla="*/ 6653 w 12296"/>
              <a:gd name="T5" fmla="*/ 11559 h 12664"/>
              <a:gd name="T6" fmla="*/ 8503 w 12296"/>
              <a:gd name="T7" fmla="*/ 11560 h 12664"/>
              <a:gd name="T8" fmla="*/ 11361 w 12296"/>
              <a:gd name="T9" fmla="*/ 11559 h 12664"/>
              <a:gd name="T10" fmla="*/ 12296 w 12296"/>
              <a:gd name="T11" fmla="*/ 7926 h 12664"/>
              <a:gd name="T12" fmla="*/ 9960 w 12296"/>
              <a:gd name="T13" fmla="*/ 2394 h 12664"/>
              <a:gd name="T14" fmla="*/ 0 w 12296"/>
              <a:gd name="T15" fmla="*/ 2394 h 12664"/>
              <a:gd name="T16" fmla="*/ 10502 w 12296"/>
              <a:gd name="T17" fmla="*/ 11187 h 12664"/>
              <a:gd name="T18" fmla="*/ 9932 w 12296"/>
              <a:gd name="T19" fmla="*/ 11758 h 12664"/>
              <a:gd name="T20" fmla="*/ 9500 w 12296"/>
              <a:gd name="T21" fmla="*/ 11559 h 12664"/>
              <a:gd name="T22" fmla="*/ 9367 w 12296"/>
              <a:gd name="T23" fmla="*/ 11106 h 12664"/>
              <a:gd name="T24" fmla="*/ 9932 w 12296"/>
              <a:gd name="T25" fmla="*/ 10617 h 12664"/>
              <a:gd name="T26" fmla="*/ 10131 w 12296"/>
              <a:gd name="T27" fmla="*/ 10653 h 12664"/>
              <a:gd name="T28" fmla="*/ 10502 w 12296"/>
              <a:gd name="T29" fmla="*/ 11187 h 12664"/>
              <a:gd name="T30" fmla="*/ 11309 w 12296"/>
              <a:gd name="T31" fmla="*/ 10653 h 12664"/>
              <a:gd name="T32" fmla="*/ 9932 w 12296"/>
              <a:gd name="T33" fmla="*/ 9710 h 12664"/>
              <a:gd name="T34" fmla="*/ 8555 w 12296"/>
              <a:gd name="T35" fmla="*/ 10653 h 12664"/>
              <a:gd name="T36" fmla="*/ 6653 w 12296"/>
              <a:gd name="T37" fmla="*/ 10653 h 12664"/>
              <a:gd name="T38" fmla="*/ 4469 w 12296"/>
              <a:gd name="T39" fmla="*/ 9710 h 12664"/>
              <a:gd name="T40" fmla="*/ 3355 w 12296"/>
              <a:gd name="T41" fmla="*/ 5810 h 12664"/>
              <a:gd name="T42" fmla="*/ 7520 w 12296"/>
              <a:gd name="T43" fmla="*/ 5810 h 12664"/>
              <a:gd name="T44" fmla="*/ 8532 w 12296"/>
              <a:gd name="T45" fmla="*/ 8572 h 12664"/>
              <a:gd name="T46" fmla="*/ 9960 w 12296"/>
              <a:gd name="T47" fmla="*/ 8572 h 12664"/>
              <a:gd name="T48" fmla="*/ 11390 w 12296"/>
              <a:gd name="T49" fmla="*/ 10653 h 12664"/>
              <a:gd name="T50" fmla="*/ 5039 w 12296"/>
              <a:gd name="T51" fmla="*/ 11187 h 12664"/>
              <a:gd name="T52" fmla="*/ 4469 w 12296"/>
              <a:gd name="T53" fmla="*/ 11758 h 12664"/>
              <a:gd name="T54" fmla="*/ 3898 w 12296"/>
              <a:gd name="T55" fmla="*/ 11187 h 12664"/>
              <a:gd name="T56" fmla="*/ 4270 w 12296"/>
              <a:gd name="T57" fmla="*/ 10653 h 12664"/>
              <a:gd name="T58" fmla="*/ 4668 w 12296"/>
              <a:gd name="T59" fmla="*/ 10653 h 12664"/>
              <a:gd name="T60" fmla="*/ 5039 w 12296"/>
              <a:gd name="T61" fmla="*/ 11187 h 12664"/>
              <a:gd name="T62" fmla="*/ 9439 w 12296"/>
              <a:gd name="T63" fmla="*/ 7665 h 12664"/>
              <a:gd name="T64" fmla="*/ 9960 w 12296"/>
              <a:gd name="T65" fmla="*/ 6930 h 12664"/>
              <a:gd name="T66" fmla="*/ 9960 w 12296"/>
              <a:gd name="T67" fmla="*/ 7665 h 12664"/>
              <a:gd name="T68" fmla="*/ 6653 w 12296"/>
              <a:gd name="T69" fmla="*/ 4903 h 12664"/>
              <a:gd name="T70" fmla="*/ 3307 w 12296"/>
              <a:gd name="T71" fmla="*/ 4448 h 12664"/>
              <a:gd name="T72" fmla="*/ 6653 w 12296"/>
              <a:gd name="T73" fmla="*/ 4903 h 12664"/>
              <a:gd name="T74" fmla="*/ 4980 w 12296"/>
              <a:gd name="T75" fmla="*/ 962 h 12664"/>
              <a:gd name="T76" fmla="*/ 9094 w 12296"/>
              <a:gd name="T77" fmla="*/ 4903 h 12664"/>
              <a:gd name="T78" fmla="*/ 7520 w 12296"/>
              <a:gd name="T79" fmla="*/ 3582 h 12664"/>
              <a:gd name="T80" fmla="*/ 2440 w 12296"/>
              <a:gd name="T81" fmla="*/ 11750 h 12664"/>
              <a:gd name="T82" fmla="*/ 867 w 12296"/>
              <a:gd name="T83" fmla="*/ 2939 h 12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296" h="12664">
                <a:moveTo>
                  <a:pt x="0" y="12617"/>
                </a:moveTo>
                <a:lnTo>
                  <a:pt x="3307" y="12617"/>
                </a:lnTo>
                <a:lnTo>
                  <a:pt x="3307" y="12098"/>
                </a:lnTo>
                <a:cubicBezTo>
                  <a:pt x="3578" y="12443"/>
                  <a:pt x="3998" y="12664"/>
                  <a:pt x="4469" y="12664"/>
                </a:cubicBezTo>
                <a:cubicBezTo>
                  <a:pt x="5155" y="12664"/>
                  <a:pt x="5733" y="12194"/>
                  <a:pt x="5898" y="11559"/>
                </a:cubicBezTo>
                <a:lnTo>
                  <a:pt x="6653" y="11559"/>
                </a:lnTo>
                <a:lnTo>
                  <a:pt x="6653" y="11560"/>
                </a:lnTo>
                <a:lnTo>
                  <a:pt x="8503" y="11560"/>
                </a:lnTo>
                <a:cubicBezTo>
                  <a:pt x="8668" y="12195"/>
                  <a:pt x="9246" y="12664"/>
                  <a:pt x="9932" y="12664"/>
                </a:cubicBezTo>
                <a:cubicBezTo>
                  <a:pt x="10618" y="12664"/>
                  <a:pt x="11196" y="12194"/>
                  <a:pt x="11361" y="11559"/>
                </a:cubicBezTo>
                <a:lnTo>
                  <a:pt x="12296" y="11559"/>
                </a:lnTo>
                <a:lnTo>
                  <a:pt x="12296" y="7926"/>
                </a:lnTo>
                <a:lnTo>
                  <a:pt x="9960" y="5669"/>
                </a:lnTo>
                <a:lnTo>
                  <a:pt x="9960" y="2394"/>
                </a:lnTo>
                <a:lnTo>
                  <a:pt x="4980" y="0"/>
                </a:lnTo>
                <a:lnTo>
                  <a:pt x="0" y="2394"/>
                </a:lnTo>
                <a:lnTo>
                  <a:pt x="0" y="12617"/>
                </a:lnTo>
                <a:close/>
                <a:moveTo>
                  <a:pt x="10502" y="11187"/>
                </a:moveTo>
                <a:cubicBezTo>
                  <a:pt x="10502" y="11329"/>
                  <a:pt x="10450" y="11459"/>
                  <a:pt x="10364" y="11559"/>
                </a:cubicBezTo>
                <a:cubicBezTo>
                  <a:pt x="10259" y="11681"/>
                  <a:pt x="10104" y="11758"/>
                  <a:pt x="9932" y="11758"/>
                </a:cubicBezTo>
                <a:cubicBezTo>
                  <a:pt x="9760" y="11758"/>
                  <a:pt x="9605" y="11681"/>
                  <a:pt x="9501" y="11560"/>
                </a:cubicBezTo>
                <a:cubicBezTo>
                  <a:pt x="9501" y="11560"/>
                  <a:pt x="9500" y="11560"/>
                  <a:pt x="9500" y="11559"/>
                </a:cubicBezTo>
                <a:cubicBezTo>
                  <a:pt x="9414" y="11459"/>
                  <a:pt x="9362" y="11329"/>
                  <a:pt x="9362" y="11187"/>
                </a:cubicBezTo>
                <a:cubicBezTo>
                  <a:pt x="9362" y="11160"/>
                  <a:pt x="9364" y="11133"/>
                  <a:pt x="9367" y="11106"/>
                </a:cubicBezTo>
                <a:cubicBezTo>
                  <a:pt x="9397" y="10897"/>
                  <a:pt x="9541" y="10725"/>
                  <a:pt x="9733" y="10653"/>
                </a:cubicBezTo>
                <a:cubicBezTo>
                  <a:pt x="9795" y="10630"/>
                  <a:pt x="9862" y="10617"/>
                  <a:pt x="9932" y="10617"/>
                </a:cubicBezTo>
                <a:cubicBezTo>
                  <a:pt x="9941" y="10617"/>
                  <a:pt x="9951" y="10617"/>
                  <a:pt x="9961" y="10618"/>
                </a:cubicBezTo>
                <a:cubicBezTo>
                  <a:pt x="10020" y="10621"/>
                  <a:pt x="10077" y="10633"/>
                  <a:pt x="10131" y="10653"/>
                </a:cubicBezTo>
                <a:cubicBezTo>
                  <a:pt x="10323" y="10724"/>
                  <a:pt x="10467" y="10897"/>
                  <a:pt x="10496" y="11106"/>
                </a:cubicBezTo>
                <a:cubicBezTo>
                  <a:pt x="10500" y="11133"/>
                  <a:pt x="10502" y="11160"/>
                  <a:pt x="10502" y="11187"/>
                </a:cubicBezTo>
                <a:close/>
                <a:moveTo>
                  <a:pt x="11390" y="10653"/>
                </a:moveTo>
                <a:lnTo>
                  <a:pt x="11309" y="10653"/>
                </a:lnTo>
                <a:cubicBezTo>
                  <a:pt x="11097" y="10110"/>
                  <a:pt x="10574" y="9722"/>
                  <a:pt x="9960" y="9711"/>
                </a:cubicBezTo>
                <a:cubicBezTo>
                  <a:pt x="9951" y="9710"/>
                  <a:pt x="9941" y="9710"/>
                  <a:pt x="9932" y="9710"/>
                </a:cubicBezTo>
                <a:cubicBezTo>
                  <a:pt x="9621" y="9710"/>
                  <a:pt x="9332" y="9807"/>
                  <a:pt x="9094" y="9972"/>
                </a:cubicBezTo>
                <a:cubicBezTo>
                  <a:pt x="8852" y="10139"/>
                  <a:pt x="8663" y="10375"/>
                  <a:pt x="8555" y="10653"/>
                </a:cubicBezTo>
                <a:lnTo>
                  <a:pt x="7520" y="10653"/>
                </a:lnTo>
                <a:lnTo>
                  <a:pt x="6653" y="10653"/>
                </a:lnTo>
                <a:lnTo>
                  <a:pt x="5846" y="10653"/>
                </a:lnTo>
                <a:cubicBezTo>
                  <a:pt x="5631" y="10102"/>
                  <a:pt x="5095" y="9710"/>
                  <a:pt x="4469" y="9710"/>
                </a:cubicBezTo>
                <a:cubicBezTo>
                  <a:pt x="4025" y="9710"/>
                  <a:pt x="3626" y="9907"/>
                  <a:pt x="3355" y="10218"/>
                </a:cubicBezTo>
                <a:lnTo>
                  <a:pt x="3355" y="5810"/>
                </a:lnTo>
                <a:lnTo>
                  <a:pt x="6653" y="5810"/>
                </a:lnTo>
                <a:lnTo>
                  <a:pt x="7520" y="5810"/>
                </a:lnTo>
                <a:lnTo>
                  <a:pt x="8532" y="5810"/>
                </a:lnTo>
                <a:lnTo>
                  <a:pt x="8532" y="8572"/>
                </a:lnTo>
                <a:lnTo>
                  <a:pt x="9094" y="8572"/>
                </a:lnTo>
                <a:lnTo>
                  <a:pt x="9960" y="8572"/>
                </a:lnTo>
                <a:lnTo>
                  <a:pt x="11390" y="8572"/>
                </a:lnTo>
                <a:lnTo>
                  <a:pt x="11390" y="10653"/>
                </a:lnTo>
                <a:lnTo>
                  <a:pt x="11390" y="10653"/>
                </a:lnTo>
                <a:close/>
                <a:moveTo>
                  <a:pt x="5039" y="11187"/>
                </a:moveTo>
                <a:cubicBezTo>
                  <a:pt x="5039" y="11329"/>
                  <a:pt x="4987" y="11459"/>
                  <a:pt x="4900" y="11559"/>
                </a:cubicBezTo>
                <a:cubicBezTo>
                  <a:pt x="4796" y="11681"/>
                  <a:pt x="4641" y="11758"/>
                  <a:pt x="4469" y="11758"/>
                </a:cubicBezTo>
                <a:cubicBezTo>
                  <a:pt x="4296" y="11758"/>
                  <a:pt x="4142" y="11681"/>
                  <a:pt x="4037" y="11559"/>
                </a:cubicBezTo>
                <a:cubicBezTo>
                  <a:pt x="3951" y="11459"/>
                  <a:pt x="3898" y="11329"/>
                  <a:pt x="3898" y="11187"/>
                </a:cubicBezTo>
                <a:cubicBezTo>
                  <a:pt x="3898" y="11160"/>
                  <a:pt x="3900" y="11133"/>
                  <a:pt x="3904" y="11106"/>
                </a:cubicBezTo>
                <a:cubicBezTo>
                  <a:pt x="3934" y="10897"/>
                  <a:pt x="4078" y="10725"/>
                  <a:pt x="4270" y="10653"/>
                </a:cubicBezTo>
                <a:cubicBezTo>
                  <a:pt x="4332" y="10630"/>
                  <a:pt x="4399" y="10617"/>
                  <a:pt x="4469" y="10617"/>
                </a:cubicBezTo>
                <a:cubicBezTo>
                  <a:pt x="4539" y="10617"/>
                  <a:pt x="4606" y="10630"/>
                  <a:pt x="4668" y="10653"/>
                </a:cubicBezTo>
                <a:cubicBezTo>
                  <a:pt x="4860" y="10725"/>
                  <a:pt x="5003" y="10897"/>
                  <a:pt x="5033" y="11106"/>
                </a:cubicBezTo>
                <a:cubicBezTo>
                  <a:pt x="5037" y="11133"/>
                  <a:pt x="5039" y="11160"/>
                  <a:pt x="5039" y="11187"/>
                </a:cubicBezTo>
                <a:close/>
                <a:moveTo>
                  <a:pt x="9960" y="7665"/>
                </a:moveTo>
                <a:lnTo>
                  <a:pt x="9439" y="7665"/>
                </a:lnTo>
                <a:lnTo>
                  <a:pt x="9439" y="6425"/>
                </a:lnTo>
                <a:lnTo>
                  <a:pt x="9960" y="6930"/>
                </a:lnTo>
                <a:lnTo>
                  <a:pt x="10722" y="7665"/>
                </a:lnTo>
                <a:lnTo>
                  <a:pt x="9960" y="7665"/>
                </a:lnTo>
                <a:lnTo>
                  <a:pt x="9960" y="7665"/>
                </a:lnTo>
                <a:close/>
                <a:moveTo>
                  <a:pt x="6653" y="4903"/>
                </a:moveTo>
                <a:lnTo>
                  <a:pt x="3307" y="4903"/>
                </a:lnTo>
                <a:lnTo>
                  <a:pt x="3307" y="4448"/>
                </a:lnTo>
                <a:lnTo>
                  <a:pt x="6653" y="4448"/>
                </a:lnTo>
                <a:lnTo>
                  <a:pt x="6653" y="4903"/>
                </a:lnTo>
                <a:close/>
                <a:moveTo>
                  <a:pt x="867" y="2939"/>
                </a:moveTo>
                <a:lnTo>
                  <a:pt x="4980" y="962"/>
                </a:lnTo>
                <a:lnTo>
                  <a:pt x="9094" y="2939"/>
                </a:lnTo>
                <a:lnTo>
                  <a:pt x="9094" y="4903"/>
                </a:lnTo>
                <a:lnTo>
                  <a:pt x="7520" y="4903"/>
                </a:lnTo>
                <a:lnTo>
                  <a:pt x="7520" y="3582"/>
                </a:lnTo>
                <a:lnTo>
                  <a:pt x="2440" y="3582"/>
                </a:lnTo>
                <a:lnTo>
                  <a:pt x="2440" y="11750"/>
                </a:lnTo>
                <a:lnTo>
                  <a:pt x="867" y="11750"/>
                </a:lnTo>
                <a:lnTo>
                  <a:pt x="867" y="2939"/>
                </a:lnTo>
                <a:close/>
              </a:path>
            </a:pathLst>
          </a:custGeom>
          <a:solidFill>
            <a:srgbClr val="1E2836"/>
          </a:solidFill>
          <a:ln w="25400">
            <a:noFill/>
            <a:beve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zh-CN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26557" y="4270388"/>
            <a:ext cx="1415772" cy="33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cs typeface="+mn-ea"/>
                <a:sym typeface="+mn-lt"/>
              </a:rPr>
              <a:t>输入项目描述</a:t>
            </a:r>
            <a:endParaRPr lang="zh-CN" altLang="en-US" sz="1600" dirty="0">
              <a:solidFill>
                <a:schemeClr val="tx1">
                  <a:lumMod val="85000"/>
                  <a:lumOff val="15000"/>
                  <a:alpha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14944" y="498021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31" name="太阳形 44"/>
          <p:cNvSpPr>
            <a:spLocks noChangeArrowheads="1"/>
          </p:cNvSpPr>
          <p:nvPr/>
        </p:nvSpPr>
        <p:spPr bwMode="auto">
          <a:xfrm>
            <a:off x="1505169" y="5097974"/>
            <a:ext cx="457283" cy="457336"/>
          </a:xfrm>
          <a:custGeom>
            <a:avLst/>
            <a:gdLst>
              <a:gd name="connsiteX0" fmla="*/ 132738 w 607780"/>
              <a:gd name="connsiteY0" fmla="*/ 364536 h 607851"/>
              <a:gd name="connsiteX1" fmla="*/ 106325 w 607780"/>
              <a:gd name="connsiteY1" fmla="*/ 390912 h 607851"/>
              <a:gd name="connsiteX2" fmla="*/ 106325 w 607780"/>
              <a:gd name="connsiteY2" fmla="*/ 413520 h 607851"/>
              <a:gd name="connsiteX3" fmla="*/ 160129 w 607780"/>
              <a:gd name="connsiteY3" fmla="*/ 413520 h 607851"/>
              <a:gd name="connsiteX4" fmla="*/ 160129 w 607780"/>
              <a:gd name="connsiteY4" fmla="*/ 390912 h 607851"/>
              <a:gd name="connsiteX5" fmla="*/ 133716 w 607780"/>
              <a:gd name="connsiteY5" fmla="*/ 364536 h 607851"/>
              <a:gd name="connsiteX6" fmla="*/ 132738 w 607780"/>
              <a:gd name="connsiteY6" fmla="*/ 322343 h 607851"/>
              <a:gd name="connsiteX7" fmla="*/ 133716 w 607780"/>
              <a:gd name="connsiteY7" fmla="*/ 322343 h 607851"/>
              <a:gd name="connsiteX8" fmla="*/ 202381 w 607780"/>
              <a:gd name="connsiteY8" fmla="*/ 390912 h 607851"/>
              <a:gd name="connsiteX9" fmla="*/ 202381 w 607780"/>
              <a:gd name="connsiteY9" fmla="*/ 415567 h 607851"/>
              <a:gd name="connsiteX10" fmla="*/ 202381 w 607780"/>
              <a:gd name="connsiteY10" fmla="*/ 455712 h 607851"/>
              <a:gd name="connsiteX11" fmla="*/ 64073 w 607780"/>
              <a:gd name="connsiteY11" fmla="*/ 455712 h 607851"/>
              <a:gd name="connsiteX12" fmla="*/ 64073 w 607780"/>
              <a:gd name="connsiteY12" fmla="*/ 390912 h 607851"/>
              <a:gd name="connsiteX13" fmla="*/ 71154 w 607780"/>
              <a:gd name="connsiteY13" fmla="*/ 360582 h 607851"/>
              <a:gd name="connsiteX14" fmla="*/ 132738 w 607780"/>
              <a:gd name="connsiteY14" fmla="*/ 322343 h 607851"/>
              <a:gd name="connsiteX15" fmla="*/ 132086 w 607780"/>
              <a:gd name="connsiteY15" fmla="*/ 299901 h 607851"/>
              <a:gd name="connsiteX16" fmla="*/ 71145 w 607780"/>
              <a:gd name="connsiteY16" fmla="*/ 323766 h 607851"/>
              <a:gd name="connsiteX17" fmla="*/ 42258 w 607780"/>
              <a:gd name="connsiteY17" fmla="*/ 389635 h 607851"/>
              <a:gd name="connsiteX18" fmla="*/ 42258 w 607780"/>
              <a:gd name="connsiteY18" fmla="*/ 457738 h 607851"/>
              <a:gd name="connsiteX19" fmla="*/ 42258 w 607780"/>
              <a:gd name="connsiteY19" fmla="*/ 565659 h 607851"/>
              <a:gd name="connsiteX20" fmla="*/ 224196 w 607780"/>
              <a:gd name="connsiteY20" fmla="*/ 565659 h 607851"/>
              <a:gd name="connsiteX21" fmla="*/ 224196 w 607780"/>
              <a:gd name="connsiteY21" fmla="*/ 457738 h 607851"/>
              <a:gd name="connsiteX22" fmla="*/ 224196 w 607780"/>
              <a:gd name="connsiteY22" fmla="*/ 415546 h 607851"/>
              <a:gd name="connsiteX23" fmla="*/ 224196 w 607780"/>
              <a:gd name="connsiteY23" fmla="*/ 389635 h 607851"/>
              <a:gd name="connsiteX24" fmla="*/ 134322 w 607780"/>
              <a:gd name="connsiteY24" fmla="*/ 299901 h 607851"/>
              <a:gd name="connsiteX25" fmla="*/ 431614 w 607780"/>
              <a:gd name="connsiteY25" fmla="*/ 295528 h 607851"/>
              <a:gd name="connsiteX26" fmla="*/ 454019 w 607780"/>
              <a:gd name="connsiteY26" fmla="*/ 317898 h 607851"/>
              <a:gd name="connsiteX27" fmla="*/ 431614 w 607780"/>
              <a:gd name="connsiteY27" fmla="*/ 340268 h 607851"/>
              <a:gd name="connsiteX28" fmla="*/ 409209 w 607780"/>
              <a:gd name="connsiteY28" fmla="*/ 317898 h 607851"/>
              <a:gd name="connsiteX29" fmla="*/ 431614 w 607780"/>
              <a:gd name="connsiteY29" fmla="*/ 295528 h 607851"/>
              <a:gd name="connsiteX30" fmla="*/ 284485 w 607780"/>
              <a:gd name="connsiteY30" fmla="*/ 295528 h 607851"/>
              <a:gd name="connsiteX31" fmla="*/ 306890 w 607780"/>
              <a:gd name="connsiteY31" fmla="*/ 317898 h 607851"/>
              <a:gd name="connsiteX32" fmla="*/ 284485 w 607780"/>
              <a:gd name="connsiteY32" fmla="*/ 340268 h 607851"/>
              <a:gd name="connsiteX33" fmla="*/ 262080 w 607780"/>
              <a:gd name="connsiteY33" fmla="*/ 317898 h 607851"/>
              <a:gd name="connsiteX34" fmla="*/ 284485 w 607780"/>
              <a:gd name="connsiteY34" fmla="*/ 295528 h 607851"/>
              <a:gd name="connsiteX35" fmla="*/ 445769 w 607780"/>
              <a:gd name="connsiteY35" fmla="*/ 148994 h 607851"/>
              <a:gd name="connsiteX36" fmla="*/ 273005 w 607780"/>
              <a:gd name="connsiteY36" fmla="*/ 149366 h 607851"/>
              <a:gd name="connsiteX37" fmla="*/ 286237 w 607780"/>
              <a:gd name="connsiteY37" fmla="*/ 228823 h 607851"/>
              <a:gd name="connsiteX38" fmla="*/ 428111 w 607780"/>
              <a:gd name="connsiteY38" fmla="*/ 228823 h 607851"/>
              <a:gd name="connsiteX39" fmla="*/ 464127 w 607780"/>
              <a:gd name="connsiteY39" fmla="*/ 65908 h 607851"/>
              <a:gd name="connsiteX40" fmla="*/ 536438 w 607780"/>
              <a:gd name="connsiteY40" fmla="*/ 65908 h 607851"/>
              <a:gd name="connsiteX41" fmla="*/ 536438 w 607780"/>
              <a:gd name="connsiteY41" fmla="*/ 108102 h 607851"/>
              <a:gd name="connsiteX42" fmla="*/ 498093 w 607780"/>
              <a:gd name="connsiteY42" fmla="*/ 108102 h 607851"/>
              <a:gd name="connsiteX43" fmla="*/ 462030 w 607780"/>
              <a:gd name="connsiteY43" fmla="*/ 270971 h 607851"/>
              <a:gd name="connsiteX44" fmla="*/ 250408 w 607780"/>
              <a:gd name="connsiteY44" fmla="*/ 270971 h 607851"/>
              <a:gd name="connsiteX45" fmla="*/ 223198 w 607780"/>
              <a:gd name="connsiteY45" fmla="*/ 107311 h 607851"/>
              <a:gd name="connsiteX46" fmla="*/ 455088 w 607780"/>
              <a:gd name="connsiteY46" fmla="*/ 106799 h 607851"/>
              <a:gd name="connsiteX47" fmla="*/ 71145 w 607780"/>
              <a:gd name="connsiteY47" fmla="*/ 42192 h 607851"/>
              <a:gd name="connsiteX48" fmla="*/ 71145 w 607780"/>
              <a:gd name="connsiteY48" fmla="*/ 272642 h 607851"/>
              <a:gd name="connsiteX49" fmla="*/ 132086 w 607780"/>
              <a:gd name="connsiteY49" fmla="*/ 257756 h 607851"/>
              <a:gd name="connsiteX50" fmla="*/ 134322 w 607780"/>
              <a:gd name="connsiteY50" fmla="*/ 257756 h 607851"/>
              <a:gd name="connsiteX51" fmla="*/ 266454 w 607780"/>
              <a:gd name="connsiteY51" fmla="*/ 389635 h 607851"/>
              <a:gd name="connsiteX52" fmla="*/ 266454 w 607780"/>
              <a:gd name="connsiteY52" fmla="*/ 415546 h 607851"/>
              <a:gd name="connsiteX53" fmla="*/ 565522 w 607780"/>
              <a:gd name="connsiteY53" fmla="*/ 415546 h 607851"/>
              <a:gd name="connsiteX54" fmla="*/ 565522 w 607780"/>
              <a:gd name="connsiteY54" fmla="*/ 42192 h 607851"/>
              <a:gd name="connsiteX55" fmla="*/ 28933 w 607780"/>
              <a:gd name="connsiteY55" fmla="*/ 0 h 607851"/>
              <a:gd name="connsiteX56" fmla="*/ 607780 w 607780"/>
              <a:gd name="connsiteY56" fmla="*/ 0 h 607851"/>
              <a:gd name="connsiteX57" fmla="*/ 607780 w 607780"/>
              <a:gd name="connsiteY57" fmla="*/ 457738 h 607851"/>
              <a:gd name="connsiteX58" fmla="*/ 266454 w 607780"/>
              <a:gd name="connsiteY58" fmla="*/ 457738 h 607851"/>
              <a:gd name="connsiteX59" fmla="*/ 266454 w 607780"/>
              <a:gd name="connsiteY59" fmla="*/ 607851 h 607851"/>
              <a:gd name="connsiteX60" fmla="*/ 0 w 607780"/>
              <a:gd name="connsiteY60" fmla="*/ 607851 h 607851"/>
              <a:gd name="connsiteX61" fmla="*/ 0 w 607780"/>
              <a:gd name="connsiteY61" fmla="*/ 389635 h 607851"/>
              <a:gd name="connsiteX62" fmla="*/ 28933 w 607780"/>
              <a:gd name="connsiteY62" fmla="*/ 307391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7780" h="607851">
                <a:moveTo>
                  <a:pt x="132738" y="364536"/>
                </a:moveTo>
                <a:cubicBezTo>
                  <a:pt x="118157" y="364536"/>
                  <a:pt x="106325" y="376351"/>
                  <a:pt x="106325" y="390912"/>
                </a:cubicBezTo>
                <a:lnTo>
                  <a:pt x="106325" y="413520"/>
                </a:lnTo>
                <a:lnTo>
                  <a:pt x="160129" y="413520"/>
                </a:lnTo>
                <a:lnTo>
                  <a:pt x="160129" y="390912"/>
                </a:lnTo>
                <a:cubicBezTo>
                  <a:pt x="160129" y="376351"/>
                  <a:pt x="148297" y="364536"/>
                  <a:pt x="133716" y="364536"/>
                </a:cubicBezTo>
                <a:close/>
                <a:moveTo>
                  <a:pt x="132738" y="322343"/>
                </a:moveTo>
                <a:lnTo>
                  <a:pt x="133716" y="322343"/>
                </a:lnTo>
                <a:cubicBezTo>
                  <a:pt x="171542" y="322343"/>
                  <a:pt x="202381" y="353092"/>
                  <a:pt x="202381" y="390912"/>
                </a:cubicBezTo>
                <a:lnTo>
                  <a:pt x="202381" y="415567"/>
                </a:lnTo>
                <a:lnTo>
                  <a:pt x="202381" y="455712"/>
                </a:lnTo>
                <a:lnTo>
                  <a:pt x="64073" y="455712"/>
                </a:lnTo>
                <a:lnTo>
                  <a:pt x="64073" y="390912"/>
                </a:lnTo>
                <a:cubicBezTo>
                  <a:pt x="64073" y="380026"/>
                  <a:pt x="66635" y="369746"/>
                  <a:pt x="71154" y="360582"/>
                </a:cubicBezTo>
                <a:cubicBezTo>
                  <a:pt x="82381" y="337927"/>
                  <a:pt x="105766" y="322343"/>
                  <a:pt x="132738" y="322343"/>
                </a:cubicBezTo>
                <a:close/>
                <a:moveTo>
                  <a:pt x="132086" y="299901"/>
                </a:moveTo>
                <a:cubicBezTo>
                  <a:pt x="108604" y="299901"/>
                  <a:pt x="87172" y="308972"/>
                  <a:pt x="71145" y="323766"/>
                </a:cubicBezTo>
                <a:cubicBezTo>
                  <a:pt x="53393" y="340187"/>
                  <a:pt x="42258" y="363632"/>
                  <a:pt x="42258" y="389635"/>
                </a:cubicBezTo>
                <a:lnTo>
                  <a:pt x="42258" y="457738"/>
                </a:lnTo>
                <a:lnTo>
                  <a:pt x="42258" y="565659"/>
                </a:lnTo>
                <a:lnTo>
                  <a:pt x="224196" y="565659"/>
                </a:lnTo>
                <a:lnTo>
                  <a:pt x="224196" y="457738"/>
                </a:lnTo>
                <a:lnTo>
                  <a:pt x="224196" y="415546"/>
                </a:lnTo>
                <a:lnTo>
                  <a:pt x="224196" y="389635"/>
                </a:lnTo>
                <a:cubicBezTo>
                  <a:pt x="224196" y="340140"/>
                  <a:pt x="183895" y="299901"/>
                  <a:pt x="134322" y="299901"/>
                </a:cubicBezTo>
                <a:close/>
                <a:moveTo>
                  <a:pt x="431614" y="295528"/>
                </a:moveTo>
                <a:cubicBezTo>
                  <a:pt x="443988" y="295528"/>
                  <a:pt x="454019" y="305543"/>
                  <a:pt x="454019" y="317898"/>
                </a:cubicBezTo>
                <a:cubicBezTo>
                  <a:pt x="454019" y="330253"/>
                  <a:pt x="443988" y="340268"/>
                  <a:pt x="431614" y="340268"/>
                </a:cubicBezTo>
                <a:cubicBezTo>
                  <a:pt x="419240" y="340268"/>
                  <a:pt x="409209" y="330253"/>
                  <a:pt x="409209" y="317898"/>
                </a:cubicBezTo>
                <a:cubicBezTo>
                  <a:pt x="409209" y="305543"/>
                  <a:pt x="419240" y="295528"/>
                  <a:pt x="431614" y="295528"/>
                </a:cubicBezTo>
                <a:close/>
                <a:moveTo>
                  <a:pt x="284485" y="295528"/>
                </a:moveTo>
                <a:cubicBezTo>
                  <a:pt x="296859" y="295528"/>
                  <a:pt x="306890" y="305543"/>
                  <a:pt x="306890" y="317898"/>
                </a:cubicBezTo>
                <a:cubicBezTo>
                  <a:pt x="306890" y="330253"/>
                  <a:pt x="296859" y="340268"/>
                  <a:pt x="284485" y="340268"/>
                </a:cubicBezTo>
                <a:cubicBezTo>
                  <a:pt x="272111" y="340268"/>
                  <a:pt x="262080" y="330253"/>
                  <a:pt x="262080" y="317898"/>
                </a:cubicBezTo>
                <a:cubicBezTo>
                  <a:pt x="262080" y="305543"/>
                  <a:pt x="272111" y="295528"/>
                  <a:pt x="284485" y="295528"/>
                </a:cubicBezTo>
                <a:close/>
                <a:moveTo>
                  <a:pt x="445769" y="148994"/>
                </a:moveTo>
                <a:lnTo>
                  <a:pt x="273005" y="149366"/>
                </a:lnTo>
                <a:lnTo>
                  <a:pt x="286237" y="228823"/>
                </a:lnTo>
                <a:lnTo>
                  <a:pt x="428111" y="228823"/>
                </a:lnTo>
                <a:close/>
                <a:moveTo>
                  <a:pt x="464127" y="65908"/>
                </a:moveTo>
                <a:lnTo>
                  <a:pt x="536438" y="65908"/>
                </a:lnTo>
                <a:lnTo>
                  <a:pt x="536438" y="108102"/>
                </a:lnTo>
                <a:lnTo>
                  <a:pt x="498093" y="108102"/>
                </a:lnTo>
                <a:lnTo>
                  <a:pt x="462030" y="270971"/>
                </a:lnTo>
                <a:lnTo>
                  <a:pt x="250408" y="270971"/>
                </a:lnTo>
                <a:lnTo>
                  <a:pt x="223198" y="107311"/>
                </a:lnTo>
                <a:lnTo>
                  <a:pt x="455088" y="106799"/>
                </a:lnTo>
                <a:close/>
                <a:moveTo>
                  <a:pt x="71145" y="42192"/>
                </a:moveTo>
                <a:lnTo>
                  <a:pt x="71145" y="272642"/>
                </a:lnTo>
                <a:cubicBezTo>
                  <a:pt x="89408" y="263106"/>
                  <a:pt x="110141" y="257756"/>
                  <a:pt x="132086" y="257756"/>
                </a:cubicBezTo>
                <a:lnTo>
                  <a:pt x="134322" y="257756"/>
                </a:lnTo>
                <a:cubicBezTo>
                  <a:pt x="207190" y="257756"/>
                  <a:pt x="266454" y="316881"/>
                  <a:pt x="266454" y="389635"/>
                </a:cubicBezTo>
                <a:lnTo>
                  <a:pt x="266454" y="415546"/>
                </a:lnTo>
                <a:lnTo>
                  <a:pt x="565522" y="415546"/>
                </a:lnTo>
                <a:lnTo>
                  <a:pt x="565522" y="42192"/>
                </a:lnTo>
                <a:close/>
                <a:moveTo>
                  <a:pt x="28933" y="0"/>
                </a:moveTo>
                <a:lnTo>
                  <a:pt x="607780" y="0"/>
                </a:lnTo>
                <a:lnTo>
                  <a:pt x="607780" y="457738"/>
                </a:lnTo>
                <a:lnTo>
                  <a:pt x="266454" y="457738"/>
                </a:lnTo>
                <a:lnTo>
                  <a:pt x="266454" y="607851"/>
                </a:lnTo>
                <a:lnTo>
                  <a:pt x="0" y="607851"/>
                </a:lnTo>
                <a:lnTo>
                  <a:pt x="0" y="389635"/>
                </a:lnTo>
                <a:cubicBezTo>
                  <a:pt x="0" y="358561"/>
                  <a:pt x="10809" y="329953"/>
                  <a:pt x="28933" y="307391"/>
                </a:cubicBezTo>
                <a:close/>
              </a:path>
            </a:pathLst>
          </a:custGeom>
          <a:solidFill>
            <a:srgbClr val="1E2836"/>
          </a:solidFill>
          <a:ln w="25400">
            <a:noFill/>
            <a:beve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zh-CN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26557" y="5380731"/>
            <a:ext cx="1415772" cy="33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cs typeface="+mn-ea"/>
                <a:sym typeface="+mn-lt"/>
              </a:rPr>
              <a:t>输入项目描述</a:t>
            </a:r>
            <a:endParaRPr lang="zh-CN" altLang="en-US" sz="1600" dirty="0">
              <a:solidFill>
                <a:schemeClr val="tx1">
                  <a:lumMod val="85000"/>
                  <a:lumOff val="15000"/>
                  <a:alpha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14944" y="275952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E2836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29" name="太阳形 44"/>
          <p:cNvSpPr>
            <a:spLocks noChangeArrowheads="1"/>
          </p:cNvSpPr>
          <p:nvPr/>
        </p:nvSpPr>
        <p:spPr bwMode="auto">
          <a:xfrm>
            <a:off x="1505137" y="2899190"/>
            <a:ext cx="457336" cy="400110"/>
          </a:xfrm>
          <a:custGeom>
            <a:avLst/>
            <a:gdLst>
              <a:gd name="connsiteX0" fmla="*/ 352138 w 608485"/>
              <a:gd name="connsiteY0" fmla="*/ 457876 h 532346"/>
              <a:gd name="connsiteX1" fmla="*/ 352138 w 608485"/>
              <a:gd name="connsiteY1" fmla="*/ 471679 h 532346"/>
              <a:gd name="connsiteX2" fmla="*/ 383994 w 608485"/>
              <a:gd name="connsiteY2" fmla="*/ 483262 h 532346"/>
              <a:gd name="connsiteX3" fmla="*/ 459356 w 608485"/>
              <a:gd name="connsiteY3" fmla="*/ 490502 h 532346"/>
              <a:gd name="connsiteX4" fmla="*/ 534767 w 608485"/>
              <a:gd name="connsiteY4" fmla="*/ 483262 h 532346"/>
              <a:gd name="connsiteX5" fmla="*/ 566574 w 608485"/>
              <a:gd name="connsiteY5" fmla="*/ 471679 h 532346"/>
              <a:gd name="connsiteX6" fmla="*/ 566574 w 608485"/>
              <a:gd name="connsiteY6" fmla="*/ 457876 h 532346"/>
              <a:gd name="connsiteX7" fmla="*/ 555746 w 608485"/>
              <a:gd name="connsiteY7" fmla="*/ 461351 h 532346"/>
              <a:gd name="connsiteX8" fmla="*/ 459356 w 608485"/>
              <a:gd name="connsiteY8" fmla="*/ 472886 h 532346"/>
              <a:gd name="connsiteX9" fmla="*/ 362967 w 608485"/>
              <a:gd name="connsiteY9" fmla="*/ 461351 h 532346"/>
              <a:gd name="connsiteX10" fmla="*/ 352138 w 608485"/>
              <a:gd name="connsiteY10" fmla="*/ 457876 h 532346"/>
              <a:gd name="connsiteX11" fmla="*/ 41901 w 608485"/>
              <a:gd name="connsiteY11" fmla="*/ 455228 h 532346"/>
              <a:gd name="connsiteX12" fmla="*/ 41901 w 608485"/>
              <a:gd name="connsiteY12" fmla="*/ 471396 h 532346"/>
              <a:gd name="connsiteX13" fmla="*/ 73701 w 608485"/>
              <a:gd name="connsiteY13" fmla="*/ 482979 h 532346"/>
              <a:gd name="connsiteX14" fmla="*/ 149094 w 608485"/>
              <a:gd name="connsiteY14" fmla="*/ 490267 h 532346"/>
              <a:gd name="connsiteX15" fmla="*/ 224438 w 608485"/>
              <a:gd name="connsiteY15" fmla="*/ 482979 h 532346"/>
              <a:gd name="connsiteX16" fmla="*/ 256238 w 608485"/>
              <a:gd name="connsiteY16" fmla="*/ 471396 h 532346"/>
              <a:gd name="connsiteX17" fmla="*/ 256238 w 608485"/>
              <a:gd name="connsiteY17" fmla="*/ 455228 h 532346"/>
              <a:gd name="connsiteX18" fmla="*/ 245461 w 608485"/>
              <a:gd name="connsiteY18" fmla="*/ 458703 h 532346"/>
              <a:gd name="connsiteX19" fmla="*/ 149094 w 608485"/>
              <a:gd name="connsiteY19" fmla="*/ 470286 h 532346"/>
              <a:gd name="connsiteX20" fmla="*/ 52678 w 608485"/>
              <a:gd name="connsiteY20" fmla="*/ 458703 h 532346"/>
              <a:gd name="connsiteX21" fmla="*/ 41901 w 608485"/>
              <a:gd name="connsiteY21" fmla="*/ 455228 h 532346"/>
              <a:gd name="connsiteX22" fmla="*/ 352138 w 608485"/>
              <a:gd name="connsiteY22" fmla="*/ 398705 h 532346"/>
              <a:gd name="connsiteX23" fmla="*/ 352138 w 608485"/>
              <a:gd name="connsiteY23" fmla="*/ 411688 h 532346"/>
              <a:gd name="connsiteX24" fmla="*/ 358471 w 608485"/>
              <a:gd name="connsiteY24" fmla="*/ 415307 h 532346"/>
              <a:gd name="connsiteX25" fmla="*/ 383946 w 608485"/>
              <a:gd name="connsiteY25" fmla="*/ 423560 h 532346"/>
              <a:gd name="connsiteX26" fmla="*/ 459356 w 608485"/>
              <a:gd name="connsiteY26" fmla="*/ 431090 h 532346"/>
              <a:gd name="connsiteX27" fmla="*/ 534767 w 608485"/>
              <a:gd name="connsiteY27" fmla="*/ 423560 h 532346"/>
              <a:gd name="connsiteX28" fmla="*/ 560290 w 608485"/>
              <a:gd name="connsiteY28" fmla="*/ 415307 h 532346"/>
              <a:gd name="connsiteX29" fmla="*/ 566574 w 608485"/>
              <a:gd name="connsiteY29" fmla="*/ 411688 h 532346"/>
              <a:gd name="connsiteX30" fmla="*/ 566574 w 608485"/>
              <a:gd name="connsiteY30" fmla="*/ 398705 h 532346"/>
              <a:gd name="connsiteX31" fmla="*/ 555746 w 608485"/>
              <a:gd name="connsiteY31" fmla="*/ 402180 h 532346"/>
              <a:gd name="connsiteX32" fmla="*/ 459356 w 608485"/>
              <a:gd name="connsiteY32" fmla="*/ 413715 h 532346"/>
              <a:gd name="connsiteX33" fmla="*/ 362967 w 608485"/>
              <a:gd name="connsiteY33" fmla="*/ 402180 h 532346"/>
              <a:gd name="connsiteX34" fmla="*/ 352138 w 608485"/>
              <a:gd name="connsiteY34" fmla="*/ 398705 h 532346"/>
              <a:gd name="connsiteX35" fmla="*/ 41901 w 608485"/>
              <a:gd name="connsiteY35" fmla="*/ 394801 h 532346"/>
              <a:gd name="connsiteX36" fmla="*/ 41901 w 608485"/>
              <a:gd name="connsiteY36" fmla="*/ 409039 h 532346"/>
              <a:gd name="connsiteX37" fmla="*/ 48184 w 608485"/>
              <a:gd name="connsiteY37" fmla="*/ 412659 h 532346"/>
              <a:gd name="connsiteX38" fmla="*/ 73701 w 608485"/>
              <a:gd name="connsiteY38" fmla="*/ 420912 h 532346"/>
              <a:gd name="connsiteX39" fmla="*/ 149094 w 608485"/>
              <a:gd name="connsiteY39" fmla="*/ 428441 h 532346"/>
              <a:gd name="connsiteX40" fmla="*/ 224486 w 608485"/>
              <a:gd name="connsiteY40" fmla="*/ 420912 h 532346"/>
              <a:gd name="connsiteX41" fmla="*/ 249955 w 608485"/>
              <a:gd name="connsiteY41" fmla="*/ 412659 h 532346"/>
              <a:gd name="connsiteX42" fmla="*/ 256238 w 608485"/>
              <a:gd name="connsiteY42" fmla="*/ 409039 h 532346"/>
              <a:gd name="connsiteX43" fmla="*/ 256238 w 608485"/>
              <a:gd name="connsiteY43" fmla="*/ 394801 h 532346"/>
              <a:gd name="connsiteX44" fmla="*/ 245461 w 608485"/>
              <a:gd name="connsiteY44" fmla="*/ 398276 h 532346"/>
              <a:gd name="connsiteX45" fmla="*/ 149094 w 608485"/>
              <a:gd name="connsiteY45" fmla="*/ 409811 h 532346"/>
              <a:gd name="connsiteX46" fmla="*/ 52678 w 608485"/>
              <a:gd name="connsiteY46" fmla="*/ 398276 h 532346"/>
              <a:gd name="connsiteX47" fmla="*/ 41901 w 608485"/>
              <a:gd name="connsiteY47" fmla="*/ 394801 h 532346"/>
              <a:gd name="connsiteX48" fmla="*/ 352138 w 608485"/>
              <a:gd name="connsiteY48" fmla="*/ 339534 h 532346"/>
              <a:gd name="connsiteX49" fmla="*/ 352138 w 608485"/>
              <a:gd name="connsiteY49" fmla="*/ 352517 h 532346"/>
              <a:gd name="connsiteX50" fmla="*/ 358471 w 608485"/>
              <a:gd name="connsiteY50" fmla="*/ 356136 h 532346"/>
              <a:gd name="connsiteX51" fmla="*/ 383946 w 608485"/>
              <a:gd name="connsiteY51" fmla="*/ 364390 h 532346"/>
              <a:gd name="connsiteX52" fmla="*/ 459356 w 608485"/>
              <a:gd name="connsiteY52" fmla="*/ 371919 h 532346"/>
              <a:gd name="connsiteX53" fmla="*/ 534767 w 608485"/>
              <a:gd name="connsiteY53" fmla="*/ 364390 h 532346"/>
              <a:gd name="connsiteX54" fmla="*/ 560290 w 608485"/>
              <a:gd name="connsiteY54" fmla="*/ 356136 h 532346"/>
              <a:gd name="connsiteX55" fmla="*/ 566574 w 608485"/>
              <a:gd name="connsiteY55" fmla="*/ 352468 h 532346"/>
              <a:gd name="connsiteX56" fmla="*/ 566574 w 608485"/>
              <a:gd name="connsiteY56" fmla="*/ 339534 h 532346"/>
              <a:gd name="connsiteX57" fmla="*/ 555746 w 608485"/>
              <a:gd name="connsiteY57" fmla="*/ 343009 h 532346"/>
              <a:gd name="connsiteX58" fmla="*/ 459356 w 608485"/>
              <a:gd name="connsiteY58" fmla="*/ 354544 h 532346"/>
              <a:gd name="connsiteX59" fmla="*/ 362967 w 608485"/>
              <a:gd name="connsiteY59" fmla="*/ 343009 h 532346"/>
              <a:gd name="connsiteX60" fmla="*/ 352138 w 608485"/>
              <a:gd name="connsiteY60" fmla="*/ 339534 h 532346"/>
              <a:gd name="connsiteX61" fmla="*/ 41901 w 608485"/>
              <a:gd name="connsiteY61" fmla="*/ 336256 h 532346"/>
              <a:gd name="connsiteX62" fmla="*/ 41901 w 608485"/>
              <a:gd name="connsiteY62" fmla="*/ 348612 h 532346"/>
              <a:gd name="connsiteX63" fmla="*/ 48184 w 608485"/>
              <a:gd name="connsiteY63" fmla="*/ 352232 h 532346"/>
              <a:gd name="connsiteX64" fmla="*/ 73701 w 608485"/>
              <a:gd name="connsiteY64" fmla="*/ 360485 h 532346"/>
              <a:gd name="connsiteX65" fmla="*/ 149094 w 608485"/>
              <a:gd name="connsiteY65" fmla="*/ 368014 h 532346"/>
              <a:gd name="connsiteX66" fmla="*/ 224486 w 608485"/>
              <a:gd name="connsiteY66" fmla="*/ 360485 h 532346"/>
              <a:gd name="connsiteX67" fmla="*/ 249955 w 608485"/>
              <a:gd name="connsiteY67" fmla="*/ 352232 h 532346"/>
              <a:gd name="connsiteX68" fmla="*/ 256238 w 608485"/>
              <a:gd name="connsiteY68" fmla="*/ 348612 h 532346"/>
              <a:gd name="connsiteX69" fmla="*/ 256238 w 608485"/>
              <a:gd name="connsiteY69" fmla="*/ 336256 h 532346"/>
              <a:gd name="connsiteX70" fmla="*/ 245461 w 608485"/>
              <a:gd name="connsiteY70" fmla="*/ 339731 h 532346"/>
              <a:gd name="connsiteX71" fmla="*/ 149094 w 608485"/>
              <a:gd name="connsiteY71" fmla="*/ 351315 h 532346"/>
              <a:gd name="connsiteX72" fmla="*/ 52678 w 608485"/>
              <a:gd name="connsiteY72" fmla="*/ 339731 h 532346"/>
              <a:gd name="connsiteX73" fmla="*/ 41901 w 608485"/>
              <a:gd name="connsiteY73" fmla="*/ 336256 h 532346"/>
              <a:gd name="connsiteX74" fmla="*/ 352138 w 608485"/>
              <a:gd name="connsiteY74" fmla="*/ 280315 h 532346"/>
              <a:gd name="connsiteX75" fmla="*/ 352138 w 608485"/>
              <a:gd name="connsiteY75" fmla="*/ 293298 h 532346"/>
              <a:gd name="connsiteX76" fmla="*/ 358471 w 608485"/>
              <a:gd name="connsiteY76" fmla="*/ 296917 h 532346"/>
              <a:gd name="connsiteX77" fmla="*/ 383946 w 608485"/>
              <a:gd name="connsiteY77" fmla="*/ 305219 h 532346"/>
              <a:gd name="connsiteX78" fmla="*/ 459356 w 608485"/>
              <a:gd name="connsiteY78" fmla="*/ 312699 h 532346"/>
              <a:gd name="connsiteX79" fmla="*/ 534767 w 608485"/>
              <a:gd name="connsiteY79" fmla="*/ 305219 h 532346"/>
              <a:gd name="connsiteX80" fmla="*/ 560290 w 608485"/>
              <a:gd name="connsiteY80" fmla="*/ 296917 h 532346"/>
              <a:gd name="connsiteX81" fmla="*/ 566574 w 608485"/>
              <a:gd name="connsiteY81" fmla="*/ 293298 h 532346"/>
              <a:gd name="connsiteX82" fmla="*/ 566574 w 608485"/>
              <a:gd name="connsiteY82" fmla="*/ 280315 h 532346"/>
              <a:gd name="connsiteX83" fmla="*/ 555746 w 608485"/>
              <a:gd name="connsiteY83" fmla="*/ 283790 h 532346"/>
              <a:gd name="connsiteX84" fmla="*/ 459356 w 608485"/>
              <a:gd name="connsiteY84" fmla="*/ 295373 h 532346"/>
              <a:gd name="connsiteX85" fmla="*/ 362967 w 608485"/>
              <a:gd name="connsiteY85" fmla="*/ 283790 h 532346"/>
              <a:gd name="connsiteX86" fmla="*/ 352138 w 608485"/>
              <a:gd name="connsiteY86" fmla="*/ 280315 h 532346"/>
              <a:gd name="connsiteX87" fmla="*/ 41901 w 608485"/>
              <a:gd name="connsiteY87" fmla="*/ 277712 h 532346"/>
              <a:gd name="connsiteX88" fmla="*/ 41901 w 608485"/>
              <a:gd name="connsiteY88" fmla="*/ 290068 h 532346"/>
              <a:gd name="connsiteX89" fmla="*/ 48184 w 608485"/>
              <a:gd name="connsiteY89" fmla="*/ 293687 h 532346"/>
              <a:gd name="connsiteX90" fmla="*/ 73701 w 608485"/>
              <a:gd name="connsiteY90" fmla="*/ 301941 h 532346"/>
              <a:gd name="connsiteX91" fmla="*/ 149094 w 608485"/>
              <a:gd name="connsiteY91" fmla="*/ 309470 h 532346"/>
              <a:gd name="connsiteX92" fmla="*/ 224486 w 608485"/>
              <a:gd name="connsiteY92" fmla="*/ 301941 h 532346"/>
              <a:gd name="connsiteX93" fmla="*/ 249955 w 608485"/>
              <a:gd name="connsiteY93" fmla="*/ 293687 h 532346"/>
              <a:gd name="connsiteX94" fmla="*/ 256238 w 608485"/>
              <a:gd name="connsiteY94" fmla="*/ 290068 h 532346"/>
              <a:gd name="connsiteX95" fmla="*/ 256286 w 608485"/>
              <a:gd name="connsiteY95" fmla="*/ 290068 h 532346"/>
              <a:gd name="connsiteX96" fmla="*/ 256286 w 608485"/>
              <a:gd name="connsiteY96" fmla="*/ 277712 h 532346"/>
              <a:gd name="connsiteX97" fmla="*/ 245461 w 608485"/>
              <a:gd name="connsiteY97" fmla="*/ 281187 h 532346"/>
              <a:gd name="connsiteX98" fmla="*/ 149094 w 608485"/>
              <a:gd name="connsiteY98" fmla="*/ 292770 h 532346"/>
              <a:gd name="connsiteX99" fmla="*/ 52678 w 608485"/>
              <a:gd name="connsiteY99" fmla="*/ 281187 h 532346"/>
              <a:gd name="connsiteX100" fmla="*/ 41901 w 608485"/>
              <a:gd name="connsiteY100" fmla="*/ 277712 h 532346"/>
              <a:gd name="connsiteX101" fmla="*/ 352138 w 608485"/>
              <a:gd name="connsiteY101" fmla="*/ 221144 h 532346"/>
              <a:gd name="connsiteX102" fmla="*/ 352138 w 608485"/>
              <a:gd name="connsiteY102" fmla="*/ 234127 h 532346"/>
              <a:gd name="connsiteX103" fmla="*/ 358471 w 608485"/>
              <a:gd name="connsiteY103" fmla="*/ 237746 h 532346"/>
              <a:gd name="connsiteX104" fmla="*/ 383946 w 608485"/>
              <a:gd name="connsiteY104" fmla="*/ 245999 h 532346"/>
              <a:gd name="connsiteX105" fmla="*/ 459356 w 608485"/>
              <a:gd name="connsiteY105" fmla="*/ 253529 h 532346"/>
              <a:gd name="connsiteX106" fmla="*/ 534767 w 608485"/>
              <a:gd name="connsiteY106" fmla="*/ 245999 h 532346"/>
              <a:gd name="connsiteX107" fmla="*/ 560290 w 608485"/>
              <a:gd name="connsiteY107" fmla="*/ 237746 h 532346"/>
              <a:gd name="connsiteX108" fmla="*/ 566574 w 608485"/>
              <a:gd name="connsiteY108" fmla="*/ 234127 h 532346"/>
              <a:gd name="connsiteX109" fmla="*/ 566574 w 608485"/>
              <a:gd name="connsiteY109" fmla="*/ 221144 h 532346"/>
              <a:gd name="connsiteX110" fmla="*/ 555746 w 608485"/>
              <a:gd name="connsiteY110" fmla="*/ 224619 h 532346"/>
              <a:gd name="connsiteX111" fmla="*/ 459356 w 608485"/>
              <a:gd name="connsiteY111" fmla="*/ 236202 h 532346"/>
              <a:gd name="connsiteX112" fmla="*/ 362967 w 608485"/>
              <a:gd name="connsiteY112" fmla="*/ 224619 h 532346"/>
              <a:gd name="connsiteX113" fmla="*/ 352138 w 608485"/>
              <a:gd name="connsiteY113" fmla="*/ 221144 h 532346"/>
              <a:gd name="connsiteX114" fmla="*/ 41901 w 608485"/>
              <a:gd name="connsiteY114" fmla="*/ 218540 h 532346"/>
              <a:gd name="connsiteX115" fmla="*/ 41901 w 608485"/>
              <a:gd name="connsiteY115" fmla="*/ 231523 h 532346"/>
              <a:gd name="connsiteX116" fmla="*/ 48184 w 608485"/>
              <a:gd name="connsiteY116" fmla="*/ 235143 h 532346"/>
              <a:gd name="connsiteX117" fmla="*/ 73701 w 608485"/>
              <a:gd name="connsiteY117" fmla="*/ 243396 h 532346"/>
              <a:gd name="connsiteX118" fmla="*/ 149094 w 608485"/>
              <a:gd name="connsiteY118" fmla="*/ 250925 h 532346"/>
              <a:gd name="connsiteX119" fmla="*/ 224486 w 608485"/>
              <a:gd name="connsiteY119" fmla="*/ 243396 h 532346"/>
              <a:gd name="connsiteX120" fmla="*/ 249955 w 608485"/>
              <a:gd name="connsiteY120" fmla="*/ 235143 h 532346"/>
              <a:gd name="connsiteX121" fmla="*/ 256238 w 608485"/>
              <a:gd name="connsiteY121" fmla="*/ 231523 h 532346"/>
              <a:gd name="connsiteX122" fmla="*/ 256238 w 608485"/>
              <a:gd name="connsiteY122" fmla="*/ 218540 h 532346"/>
              <a:gd name="connsiteX123" fmla="*/ 245461 w 608485"/>
              <a:gd name="connsiteY123" fmla="*/ 222015 h 532346"/>
              <a:gd name="connsiteX124" fmla="*/ 149094 w 608485"/>
              <a:gd name="connsiteY124" fmla="*/ 233599 h 532346"/>
              <a:gd name="connsiteX125" fmla="*/ 52678 w 608485"/>
              <a:gd name="connsiteY125" fmla="*/ 222015 h 532346"/>
              <a:gd name="connsiteX126" fmla="*/ 41901 w 608485"/>
              <a:gd name="connsiteY126" fmla="*/ 218540 h 532346"/>
              <a:gd name="connsiteX127" fmla="*/ 459356 w 608485"/>
              <a:gd name="connsiteY127" fmla="*/ 162793 h 532346"/>
              <a:gd name="connsiteX128" fmla="*/ 383946 w 608485"/>
              <a:gd name="connsiteY128" fmla="*/ 170322 h 532346"/>
              <a:gd name="connsiteX129" fmla="*/ 360840 w 608485"/>
              <a:gd name="connsiteY129" fmla="*/ 177514 h 532346"/>
              <a:gd name="connsiteX130" fmla="*/ 358471 w 608485"/>
              <a:gd name="connsiteY130" fmla="*/ 178576 h 532346"/>
              <a:gd name="connsiteX131" fmla="*/ 383946 w 608485"/>
              <a:gd name="connsiteY131" fmla="*/ 186829 h 532346"/>
              <a:gd name="connsiteX132" fmla="*/ 459356 w 608485"/>
              <a:gd name="connsiteY132" fmla="*/ 194358 h 532346"/>
              <a:gd name="connsiteX133" fmla="*/ 534767 w 608485"/>
              <a:gd name="connsiteY133" fmla="*/ 186829 h 532346"/>
              <a:gd name="connsiteX134" fmla="*/ 560290 w 608485"/>
              <a:gd name="connsiteY134" fmla="*/ 178576 h 532346"/>
              <a:gd name="connsiteX135" fmla="*/ 557873 w 608485"/>
              <a:gd name="connsiteY135" fmla="*/ 177514 h 532346"/>
              <a:gd name="connsiteX136" fmla="*/ 534767 w 608485"/>
              <a:gd name="connsiteY136" fmla="*/ 170322 h 532346"/>
              <a:gd name="connsiteX137" fmla="*/ 459356 w 608485"/>
              <a:gd name="connsiteY137" fmla="*/ 162793 h 532346"/>
              <a:gd name="connsiteX138" fmla="*/ 41901 w 608485"/>
              <a:gd name="connsiteY138" fmla="*/ 159368 h 532346"/>
              <a:gd name="connsiteX139" fmla="*/ 41901 w 608485"/>
              <a:gd name="connsiteY139" fmla="*/ 172351 h 532346"/>
              <a:gd name="connsiteX140" fmla="*/ 48184 w 608485"/>
              <a:gd name="connsiteY140" fmla="*/ 175971 h 532346"/>
              <a:gd name="connsiteX141" fmla="*/ 73701 w 608485"/>
              <a:gd name="connsiteY141" fmla="*/ 184224 h 532346"/>
              <a:gd name="connsiteX142" fmla="*/ 149094 w 608485"/>
              <a:gd name="connsiteY142" fmla="*/ 191754 h 532346"/>
              <a:gd name="connsiteX143" fmla="*/ 224486 w 608485"/>
              <a:gd name="connsiteY143" fmla="*/ 184224 h 532346"/>
              <a:gd name="connsiteX144" fmla="*/ 249955 w 608485"/>
              <a:gd name="connsiteY144" fmla="*/ 175971 h 532346"/>
              <a:gd name="connsiteX145" fmla="*/ 256238 w 608485"/>
              <a:gd name="connsiteY145" fmla="*/ 172351 h 532346"/>
              <a:gd name="connsiteX146" fmla="*/ 256286 w 608485"/>
              <a:gd name="connsiteY146" fmla="*/ 172351 h 532346"/>
              <a:gd name="connsiteX147" fmla="*/ 256286 w 608485"/>
              <a:gd name="connsiteY147" fmla="*/ 159368 h 532346"/>
              <a:gd name="connsiteX148" fmla="*/ 245461 w 608485"/>
              <a:gd name="connsiteY148" fmla="*/ 162843 h 532346"/>
              <a:gd name="connsiteX149" fmla="*/ 149094 w 608485"/>
              <a:gd name="connsiteY149" fmla="*/ 174378 h 532346"/>
              <a:gd name="connsiteX150" fmla="*/ 52678 w 608485"/>
              <a:gd name="connsiteY150" fmla="*/ 162843 h 532346"/>
              <a:gd name="connsiteX151" fmla="*/ 41901 w 608485"/>
              <a:gd name="connsiteY151" fmla="*/ 159368 h 532346"/>
              <a:gd name="connsiteX152" fmla="*/ 459356 w 608485"/>
              <a:gd name="connsiteY152" fmla="*/ 120949 h 532346"/>
              <a:gd name="connsiteX153" fmla="*/ 555746 w 608485"/>
              <a:gd name="connsiteY153" fmla="*/ 132532 h 532346"/>
              <a:gd name="connsiteX154" fmla="*/ 589197 w 608485"/>
              <a:gd name="connsiteY154" fmla="*/ 146963 h 532346"/>
              <a:gd name="connsiteX155" fmla="*/ 608437 w 608485"/>
              <a:gd name="connsiteY155" fmla="*/ 177514 h 532346"/>
              <a:gd name="connsiteX156" fmla="*/ 608485 w 608485"/>
              <a:gd name="connsiteY156" fmla="*/ 177514 h 532346"/>
              <a:gd name="connsiteX157" fmla="*/ 608485 w 608485"/>
              <a:gd name="connsiteY157" fmla="*/ 475395 h 532346"/>
              <a:gd name="connsiteX158" fmla="*/ 589101 w 608485"/>
              <a:gd name="connsiteY158" fmla="*/ 506960 h 532346"/>
              <a:gd name="connsiteX159" fmla="*/ 555649 w 608485"/>
              <a:gd name="connsiteY159" fmla="*/ 521149 h 532346"/>
              <a:gd name="connsiteX160" fmla="*/ 459356 w 608485"/>
              <a:gd name="connsiteY160" fmla="*/ 532346 h 532346"/>
              <a:gd name="connsiteX161" fmla="*/ 363112 w 608485"/>
              <a:gd name="connsiteY161" fmla="*/ 521149 h 532346"/>
              <a:gd name="connsiteX162" fmla="*/ 329660 w 608485"/>
              <a:gd name="connsiteY162" fmla="*/ 506960 h 532346"/>
              <a:gd name="connsiteX163" fmla="*/ 310276 w 608485"/>
              <a:gd name="connsiteY163" fmla="*/ 475395 h 532346"/>
              <a:gd name="connsiteX164" fmla="*/ 310276 w 608485"/>
              <a:gd name="connsiteY164" fmla="*/ 415307 h 532346"/>
              <a:gd name="connsiteX165" fmla="*/ 310276 w 608485"/>
              <a:gd name="connsiteY165" fmla="*/ 356136 h 532346"/>
              <a:gd name="connsiteX166" fmla="*/ 310276 w 608485"/>
              <a:gd name="connsiteY166" fmla="*/ 296917 h 532346"/>
              <a:gd name="connsiteX167" fmla="*/ 310276 w 608485"/>
              <a:gd name="connsiteY167" fmla="*/ 237746 h 532346"/>
              <a:gd name="connsiteX168" fmla="*/ 310276 w 608485"/>
              <a:gd name="connsiteY168" fmla="*/ 178576 h 532346"/>
              <a:gd name="connsiteX169" fmla="*/ 310276 w 608485"/>
              <a:gd name="connsiteY169" fmla="*/ 177514 h 532346"/>
              <a:gd name="connsiteX170" fmla="*/ 329515 w 608485"/>
              <a:gd name="connsiteY170" fmla="*/ 146963 h 532346"/>
              <a:gd name="connsiteX171" fmla="*/ 362967 w 608485"/>
              <a:gd name="connsiteY171" fmla="*/ 132532 h 532346"/>
              <a:gd name="connsiteX172" fmla="*/ 459356 w 608485"/>
              <a:gd name="connsiteY172" fmla="*/ 120949 h 532346"/>
              <a:gd name="connsiteX173" fmla="*/ 41901 w 608485"/>
              <a:gd name="connsiteY173" fmla="*/ 100196 h 532346"/>
              <a:gd name="connsiteX174" fmla="*/ 41901 w 608485"/>
              <a:gd name="connsiteY174" fmla="*/ 113180 h 532346"/>
              <a:gd name="connsiteX175" fmla="*/ 48184 w 608485"/>
              <a:gd name="connsiteY175" fmla="*/ 116799 h 532346"/>
              <a:gd name="connsiteX176" fmla="*/ 73701 w 608485"/>
              <a:gd name="connsiteY176" fmla="*/ 125052 h 532346"/>
              <a:gd name="connsiteX177" fmla="*/ 149094 w 608485"/>
              <a:gd name="connsiteY177" fmla="*/ 132582 h 532346"/>
              <a:gd name="connsiteX178" fmla="*/ 224486 w 608485"/>
              <a:gd name="connsiteY178" fmla="*/ 125052 h 532346"/>
              <a:gd name="connsiteX179" fmla="*/ 249955 w 608485"/>
              <a:gd name="connsiteY179" fmla="*/ 116799 h 532346"/>
              <a:gd name="connsiteX180" fmla="*/ 256238 w 608485"/>
              <a:gd name="connsiteY180" fmla="*/ 113180 h 532346"/>
              <a:gd name="connsiteX181" fmla="*/ 256238 w 608485"/>
              <a:gd name="connsiteY181" fmla="*/ 100196 h 532346"/>
              <a:gd name="connsiteX182" fmla="*/ 245461 w 608485"/>
              <a:gd name="connsiteY182" fmla="*/ 103671 h 532346"/>
              <a:gd name="connsiteX183" fmla="*/ 149094 w 608485"/>
              <a:gd name="connsiteY183" fmla="*/ 115207 h 532346"/>
              <a:gd name="connsiteX184" fmla="*/ 52678 w 608485"/>
              <a:gd name="connsiteY184" fmla="*/ 103671 h 532346"/>
              <a:gd name="connsiteX185" fmla="*/ 41901 w 608485"/>
              <a:gd name="connsiteY185" fmla="*/ 100196 h 532346"/>
              <a:gd name="connsiteX186" fmla="*/ 149094 w 608485"/>
              <a:gd name="connsiteY186" fmla="*/ 41845 h 532346"/>
              <a:gd name="connsiteX187" fmla="*/ 73701 w 608485"/>
              <a:gd name="connsiteY187" fmla="*/ 49326 h 532346"/>
              <a:gd name="connsiteX188" fmla="*/ 50552 w 608485"/>
              <a:gd name="connsiteY188" fmla="*/ 56517 h 532346"/>
              <a:gd name="connsiteX189" fmla="*/ 48184 w 608485"/>
              <a:gd name="connsiteY189" fmla="*/ 57627 h 532346"/>
              <a:gd name="connsiteX190" fmla="*/ 73701 w 608485"/>
              <a:gd name="connsiteY190" fmla="*/ 65881 h 532346"/>
              <a:gd name="connsiteX191" fmla="*/ 149094 w 608485"/>
              <a:gd name="connsiteY191" fmla="*/ 73410 h 532346"/>
              <a:gd name="connsiteX192" fmla="*/ 224486 w 608485"/>
              <a:gd name="connsiteY192" fmla="*/ 65881 h 532346"/>
              <a:gd name="connsiteX193" fmla="*/ 249955 w 608485"/>
              <a:gd name="connsiteY193" fmla="*/ 57627 h 532346"/>
              <a:gd name="connsiteX194" fmla="*/ 247587 w 608485"/>
              <a:gd name="connsiteY194" fmla="*/ 56517 h 532346"/>
              <a:gd name="connsiteX195" fmla="*/ 224486 w 608485"/>
              <a:gd name="connsiteY195" fmla="*/ 49326 h 532346"/>
              <a:gd name="connsiteX196" fmla="*/ 149094 w 608485"/>
              <a:gd name="connsiteY196" fmla="*/ 41845 h 532346"/>
              <a:gd name="connsiteX197" fmla="*/ 149094 w 608485"/>
              <a:gd name="connsiteY197" fmla="*/ 0 h 532346"/>
              <a:gd name="connsiteX198" fmla="*/ 245461 w 608485"/>
              <a:gd name="connsiteY198" fmla="*/ 11535 h 532346"/>
              <a:gd name="connsiteX199" fmla="*/ 278904 w 608485"/>
              <a:gd name="connsiteY199" fmla="*/ 26014 h 532346"/>
              <a:gd name="connsiteX200" fmla="*/ 298139 w 608485"/>
              <a:gd name="connsiteY200" fmla="*/ 56517 h 532346"/>
              <a:gd name="connsiteX201" fmla="*/ 298139 w 608485"/>
              <a:gd name="connsiteY201" fmla="*/ 57627 h 532346"/>
              <a:gd name="connsiteX202" fmla="*/ 298139 w 608485"/>
              <a:gd name="connsiteY202" fmla="*/ 116799 h 532346"/>
              <a:gd name="connsiteX203" fmla="*/ 298139 w 608485"/>
              <a:gd name="connsiteY203" fmla="*/ 175971 h 532346"/>
              <a:gd name="connsiteX204" fmla="*/ 298139 w 608485"/>
              <a:gd name="connsiteY204" fmla="*/ 235143 h 532346"/>
              <a:gd name="connsiteX205" fmla="*/ 298139 w 608485"/>
              <a:gd name="connsiteY205" fmla="*/ 293687 h 532346"/>
              <a:gd name="connsiteX206" fmla="*/ 298139 w 608485"/>
              <a:gd name="connsiteY206" fmla="*/ 352232 h 532346"/>
              <a:gd name="connsiteX207" fmla="*/ 298139 w 608485"/>
              <a:gd name="connsiteY207" fmla="*/ 412659 h 532346"/>
              <a:gd name="connsiteX208" fmla="*/ 298139 w 608485"/>
              <a:gd name="connsiteY208" fmla="*/ 475112 h 532346"/>
              <a:gd name="connsiteX209" fmla="*/ 278759 w 608485"/>
              <a:gd name="connsiteY209" fmla="*/ 506677 h 532346"/>
              <a:gd name="connsiteX210" fmla="*/ 245316 w 608485"/>
              <a:gd name="connsiteY210" fmla="*/ 520915 h 532346"/>
              <a:gd name="connsiteX211" fmla="*/ 149094 w 608485"/>
              <a:gd name="connsiteY211" fmla="*/ 532064 h 532346"/>
              <a:gd name="connsiteX212" fmla="*/ 52823 w 608485"/>
              <a:gd name="connsiteY212" fmla="*/ 520915 h 532346"/>
              <a:gd name="connsiteX213" fmla="*/ 19380 w 608485"/>
              <a:gd name="connsiteY213" fmla="*/ 506677 h 532346"/>
              <a:gd name="connsiteX214" fmla="*/ 0 w 608485"/>
              <a:gd name="connsiteY214" fmla="*/ 475112 h 532346"/>
              <a:gd name="connsiteX215" fmla="*/ 0 w 608485"/>
              <a:gd name="connsiteY215" fmla="*/ 412659 h 532346"/>
              <a:gd name="connsiteX216" fmla="*/ 0 w 608485"/>
              <a:gd name="connsiteY216" fmla="*/ 352232 h 532346"/>
              <a:gd name="connsiteX217" fmla="*/ 0 w 608485"/>
              <a:gd name="connsiteY217" fmla="*/ 293687 h 532346"/>
              <a:gd name="connsiteX218" fmla="*/ 0 w 608485"/>
              <a:gd name="connsiteY218" fmla="*/ 235143 h 532346"/>
              <a:gd name="connsiteX219" fmla="*/ 0 w 608485"/>
              <a:gd name="connsiteY219" fmla="*/ 175971 h 532346"/>
              <a:gd name="connsiteX220" fmla="*/ 0 w 608485"/>
              <a:gd name="connsiteY220" fmla="*/ 116799 h 532346"/>
              <a:gd name="connsiteX221" fmla="*/ 0 w 608485"/>
              <a:gd name="connsiteY221" fmla="*/ 57627 h 532346"/>
              <a:gd name="connsiteX222" fmla="*/ 0 w 608485"/>
              <a:gd name="connsiteY222" fmla="*/ 56517 h 532346"/>
              <a:gd name="connsiteX223" fmla="*/ 19235 w 608485"/>
              <a:gd name="connsiteY223" fmla="*/ 26014 h 532346"/>
              <a:gd name="connsiteX224" fmla="*/ 52678 w 608485"/>
              <a:gd name="connsiteY224" fmla="*/ 11535 h 532346"/>
              <a:gd name="connsiteX225" fmla="*/ 149094 w 608485"/>
              <a:gd name="connsiteY225" fmla="*/ 0 h 53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</a:cxnLst>
            <a:rect l="l" t="t" r="r" b="b"/>
            <a:pathLst>
              <a:path w="608485" h="532346">
                <a:moveTo>
                  <a:pt x="352138" y="457876"/>
                </a:moveTo>
                <a:lnTo>
                  <a:pt x="352138" y="471679"/>
                </a:lnTo>
                <a:cubicBezTo>
                  <a:pt x="355667" y="474237"/>
                  <a:pt x="365045" y="479063"/>
                  <a:pt x="383994" y="483262"/>
                </a:cubicBezTo>
                <a:cubicBezTo>
                  <a:pt x="404974" y="487944"/>
                  <a:pt x="431754" y="490502"/>
                  <a:pt x="459356" y="490502"/>
                </a:cubicBezTo>
                <a:cubicBezTo>
                  <a:pt x="486958" y="490502"/>
                  <a:pt x="513739" y="487944"/>
                  <a:pt x="534767" y="483262"/>
                </a:cubicBezTo>
                <a:cubicBezTo>
                  <a:pt x="553668" y="479063"/>
                  <a:pt x="563094" y="474237"/>
                  <a:pt x="566574" y="471679"/>
                </a:cubicBezTo>
                <a:lnTo>
                  <a:pt x="566574" y="457876"/>
                </a:lnTo>
                <a:cubicBezTo>
                  <a:pt x="563190" y="459082"/>
                  <a:pt x="559565" y="460241"/>
                  <a:pt x="555746" y="461351"/>
                </a:cubicBezTo>
                <a:cubicBezTo>
                  <a:pt x="529739" y="468783"/>
                  <a:pt x="495515" y="472886"/>
                  <a:pt x="459356" y="472886"/>
                </a:cubicBezTo>
                <a:cubicBezTo>
                  <a:pt x="423246" y="472886"/>
                  <a:pt x="389022" y="468783"/>
                  <a:pt x="362967" y="461351"/>
                </a:cubicBezTo>
                <a:cubicBezTo>
                  <a:pt x="359148" y="460241"/>
                  <a:pt x="355571" y="459082"/>
                  <a:pt x="352138" y="457876"/>
                </a:cubicBezTo>
                <a:close/>
                <a:moveTo>
                  <a:pt x="41901" y="455228"/>
                </a:moveTo>
                <a:lnTo>
                  <a:pt x="41901" y="471396"/>
                </a:lnTo>
                <a:cubicBezTo>
                  <a:pt x="45381" y="473954"/>
                  <a:pt x="54756" y="478780"/>
                  <a:pt x="73701" y="482979"/>
                </a:cubicBezTo>
                <a:cubicBezTo>
                  <a:pt x="94724" y="487661"/>
                  <a:pt x="121498" y="490267"/>
                  <a:pt x="149094" y="490267"/>
                </a:cubicBezTo>
                <a:cubicBezTo>
                  <a:pt x="176641" y="490267"/>
                  <a:pt x="203415" y="487661"/>
                  <a:pt x="224438" y="482979"/>
                </a:cubicBezTo>
                <a:cubicBezTo>
                  <a:pt x="243383" y="478780"/>
                  <a:pt x="252758" y="473954"/>
                  <a:pt x="256238" y="471396"/>
                </a:cubicBezTo>
                <a:lnTo>
                  <a:pt x="256238" y="455228"/>
                </a:lnTo>
                <a:cubicBezTo>
                  <a:pt x="252855" y="456482"/>
                  <a:pt x="249279" y="457641"/>
                  <a:pt x="245461" y="458703"/>
                </a:cubicBezTo>
                <a:cubicBezTo>
                  <a:pt x="219412" y="466184"/>
                  <a:pt x="185195" y="470286"/>
                  <a:pt x="149094" y="470286"/>
                </a:cubicBezTo>
                <a:cubicBezTo>
                  <a:pt x="112944" y="470286"/>
                  <a:pt x="78727" y="466184"/>
                  <a:pt x="52678" y="458703"/>
                </a:cubicBezTo>
                <a:cubicBezTo>
                  <a:pt x="48909" y="457641"/>
                  <a:pt x="45284" y="456482"/>
                  <a:pt x="41901" y="455228"/>
                </a:cubicBezTo>
                <a:close/>
                <a:moveTo>
                  <a:pt x="352138" y="398705"/>
                </a:moveTo>
                <a:lnTo>
                  <a:pt x="352138" y="411688"/>
                </a:lnTo>
                <a:cubicBezTo>
                  <a:pt x="353395" y="412605"/>
                  <a:pt x="355425" y="413859"/>
                  <a:pt x="358471" y="415307"/>
                </a:cubicBezTo>
                <a:cubicBezTo>
                  <a:pt x="363692" y="417769"/>
                  <a:pt x="371861" y="420809"/>
                  <a:pt x="383946" y="423560"/>
                </a:cubicBezTo>
                <a:cubicBezTo>
                  <a:pt x="405071" y="428387"/>
                  <a:pt x="431851" y="431090"/>
                  <a:pt x="459356" y="431090"/>
                </a:cubicBezTo>
                <a:cubicBezTo>
                  <a:pt x="486862" y="431090"/>
                  <a:pt x="513642" y="428387"/>
                  <a:pt x="534767" y="423560"/>
                </a:cubicBezTo>
                <a:cubicBezTo>
                  <a:pt x="546852" y="420809"/>
                  <a:pt x="555021" y="417769"/>
                  <a:pt x="560290" y="415307"/>
                </a:cubicBezTo>
                <a:cubicBezTo>
                  <a:pt x="563287" y="413859"/>
                  <a:pt x="565317" y="412605"/>
                  <a:pt x="566574" y="411688"/>
                </a:cubicBezTo>
                <a:lnTo>
                  <a:pt x="566574" y="398705"/>
                </a:lnTo>
                <a:cubicBezTo>
                  <a:pt x="563190" y="399911"/>
                  <a:pt x="559565" y="401070"/>
                  <a:pt x="555746" y="402180"/>
                </a:cubicBezTo>
                <a:cubicBezTo>
                  <a:pt x="529739" y="409612"/>
                  <a:pt x="495515" y="413715"/>
                  <a:pt x="459356" y="413715"/>
                </a:cubicBezTo>
                <a:cubicBezTo>
                  <a:pt x="423246" y="413715"/>
                  <a:pt x="389022" y="409612"/>
                  <a:pt x="362967" y="402180"/>
                </a:cubicBezTo>
                <a:cubicBezTo>
                  <a:pt x="359148" y="401070"/>
                  <a:pt x="355571" y="399911"/>
                  <a:pt x="352138" y="398705"/>
                </a:cubicBezTo>
                <a:close/>
                <a:moveTo>
                  <a:pt x="41901" y="394801"/>
                </a:moveTo>
                <a:lnTo>
                  <a:pt x="41901" y="409039"/>
                </a:lnTo>
                <a:cubicBezTo>
                  <a:pt x="43157" y="410004"/>
                  <a:pt x="45187" y="411259"/>
                  <a:pt x="48184" y="412659"/>
                </a:cubicBezTo>
                <a:cubicBezTo>
                  <a:pt x="53403" y="415168"/>
                  <a:pt x="61619" y="418161"/>
                  <a:pt x="73701" y="420912"/>
                </a:cubicBezTo>
                <a:cubicBezTo>
                  <a:pt x="94772" y="425786"/>
                  <a:pt x="121546" y="428441"/>
                  <a:pt x="149094" y="428441"/>
                </a:cubicBezTo>
                <a:cubicBezTo>
                  <a:pt x="176593" y="428441"/>
                  <a:pt x="203367" y="425786"/>
                  <a:pt x="224486" y="420912"/>
                </a:cubicBezTo>
                <a:cubicBezTo>
                  <a:pt x="236520" y="418161"/>
                  <a:pt x="244736" y="415168"/>
                  <a:pt x="249955" y="412659"/>
                </a:cubicBezTo>
                <a:cubicBezTo>
                  <a:pt x="252952" y="411259"/>
                  <a:pt x="255030" y="410004"/>
                  <a:pt x="256238" y="409039"/>
                </a:cubicBezTo>
                <a:lnTo>
                  <a:pt x="256238" y="394801"/>
                </a:lnTo>
                <a:cubicBezTo>
                  <a:pt x="252855" y="396007"/>
                  <a:pt x="249279" y="397166"/>
                  <a:pt x="245461" y="398276"/>
                </a:cubicBezTo>
                <a:cubicBezTo>
                  <a:pt x="219412" y="405709"/>
                  <a:pt x="185195" y="409811"/>
                  <a:pt x="149094" y="409811"/>
                </a:cubicBezTo>
                <a:cubicBezTo>
                  <a:pt x="112944" y="409811"/>
                  <a:pt x="78727" y="405709"/>
                  <a:pt x="52678" y="398276"/>
                </a:cubicBezTo>
                <a:cubicBezTo>
                  <a:pt x="48909" y="397166"/>
                  <a:pt x="45284" y="396007"/>
                  <a:pt x="41901" y="394801"/>
                </a:cubicBezTo>
                <a:close/>
                <a:moveTo>
                  <a:pt x="352138" y="339534"/>
                </a:moveTo>
                <a:lnTo>
                  <a:pt x="352138" y="352517"/>
                </a:lnTo>
                <a:cubicBezTo>
                  <a:pt x="353395" y="353434"/>
                  <a:pt x="355425" y="354689"/>
                  <a:pt x="358471" y="356136"/>
                </a:cubicBezTo>
                <a:cubicBezTo>
                  <a:pt x="363692" y="358598"/>
                  <a:pt x="371861" y="361590"/>
                  <a:pt x="383946" y="364390"/>
                </a:cubicBezTo>
                <a:cubicBezTo>
                  <a:pt x="405071" y="369216"/>
                  <a:pt x="431851" y="371919"/>
                  <a:pt x="459356" y="371919"/>
                </a:cubicBezTo>
                <a:cubicBezTo>
                  <a:pt x="486862" y="371919"/>
                  <a:pt x="513642" y="369216"/>
                  <a:pt x="534767" y="364390"/>
                </a:cubicBezTo>
                <a:cubicBezTo>
                  <a:pt x="546852" y="361590"/>
                  <a:pt x="555021" y="358598"/>
                  <a:pt x="560290" y="356136"/>
                </a:cubicBezTo>
                <a:cubicBezTo>
                  <a:pt x="563287" y="354689"/>
                  <a:pt x="565317" y="353434"/>
                  <a:pt x="566574" y="352468"/>
                </a:cubicBezTo>
                <a:lnTo>
                  <a:pt x="566574" y="339534"/>
                </a:lnTo>
                <a:cubicBezTo>
                  <a:pt x="563190" y="340740"/>
                  <a:pt x="559565" y="341899"/>
                  <a:pt x="555746" y="343009"/>
                </a:cubicBezTo>
                <a:cubicBezTo>
                  <a:pt x="529739" y="350441"/>
                  <a:pt x="495515" y="354544"/>
                  <a:pt x="459356" y="354544"/>
                </a:cubicBezTo>
                <a:cubicBezTo>
                  <a:pt x="423246" y="354544"/>
                  <a:pt x="389022" y="350441"/>
                  <a:pt x="362967" y="343009"/>
                </a:cubicBezTo>
                <a:cubicBezTo>
                  <a:pt x="359148" y="341899"/>
                  <a:pt x="355571" y="340740"/>
                  <a:pt x="352138" y="339534"/>
                </a:cubicBezTo>
                <a:close/>
                <a:moveTo>
                  <a:pt x="41901" y="336256"/>
                </a:moveTo>
                <a:lnTo>
                  <a:pt x="41901" y="348612"/>
                </a:lnTo>
                <a:cubicBezTo>
                  <a:pt x="43157" y="349529"/>
                  <a:pt x="45187" y="350784"/>
                  <a:pt x="48184" y="352232"/>
                </a:cubicBezTo>
                <a:cubicBezTo>
                  <a:pt x="53403" y="354693"/>
                  <a:pt x="61619" y="357686"/>
                  <a:pt x="73701" y="360485"/>
                </a:cubicBezTo>
                <a:cubicBezTo>
                  <a:pt x="94772" y="365311"/>
                  <a:pt x="121546" y="368014"/>
                  <a:pt x="149094" y="368014"/>
                </a:cubicBezTo>
                <a:cubicBezTo>
                  <a:pt x="176593" y="368014"/>
                  <a:pt x="203367" y="365311"/>
                  <a:pt x="224486" y="360485"/>
                </a:cubicBezTo>
                <a:cubicBezTo>
                  <a:pt x="236520" y="357686"/>
                  <a:pt x="244736" y="354693"/>
                  <a:pt x="249955" y="352232"/>
                </a:cubicBezTo>
                <a:cubicBezTo>
                  <a:pt x="252952" y="350784"/>
                  <a:pt x="255030" y="349529"/>
                  <a:pt x="256238" y="348612"/>
                </a:cubicBezTo>
                <a:lnTo>
                  <a:pt x="256238" y="336256"/>
                </a:lnTo>
                <a:cubicBezTo>
                  <a:pt x="252855" y="337511"/>
                  <a:pt x="249279" y="338670"/>
                  <a:pt x="245461" y="339731"/>
                </a:cubicBezTo>
                <a:cubicBezTo>
                  <a:pt x="219412" y="347212"/>
                  <a:pt x="185195" y="351315"/>
                  <a:pt x="149094" y="351315"/>
                </a:cubicBezTo>
                <a:cubicBezTo>
                  <a:pt x="112944" y="351315"/>
                  <a:pt x="78727" y="347212"/>
                  <a:pt x="52678" y="339731"/>
                </a:cubicBezTo>
                <a:cubicBezTo>
                  <a:pt x="48909" y="338670"/>
                  <a:pt x="45284" y="337511"/>
                  <a:pt x="41901" y="336256"/>
                </a:cubicBezTo>
                <a:close/>
                <a:moveTo>
                  <a:pt x="352138" y="280315"/>
                </a:moveTo>
                <a:lnTo>
                  <a:pt x="352138" y="293298"/>
                </a:lnTo>
                <a:cubicBezTo>
                  <a:pt x="353395" y="294263"/>
                  <a:pt x="355425" y="295518"/>
                  <a:pt x="358471" y="296917"/>
                </a:cubicBezTo>
                <a:cubicBezTo>
                  <a:pt x="363692" y="299427"/>
                  <a:pt x="371861" y="302419"/>
                  <a:pt x="383946" y="305219"/>
                </a:cubicBezTo>
                <a:cubicBezTo>
                  <a:pt x="405071" y="310045"/>
                  <a:pt x="431851" y="312699"/>
                  <a:pt x="459356" y="312699"/>
                </a:cubicBezTo>
                <a:cubicBezTo>
                  <a:pt x="486862" y="312699"/>
                  <a:pt x="513642" y="310045"/>
                  <a:pt x="534767" y="305219"/>
                </a:cubicBezTo>
                <a:cubicBezTo>
                  <a:pt x="546852" y="302419"/>
                  <a:pt x="555021" y="299427"/>
                  <a:pt x="560290" y="296917"/>
                </a:cubicBezTo>
                <a:cubicBezTo>
                  <a:pt x="563287" y="295518"/>
                  <a:pt x="565317" y="294263"/>
                  <a:pt x="566574" y="293298"/>
                </a:cubicBezTo>
                <a:lnTo>
                  <a:pt x="566574" y="280315"/>
                </a:lnTo>
                <a:cubicBezTo>
                  <a:pt x="563190" y="281570"/>
                  <a:pt x="559565" y="282728"/>
                  <a:pt x="555746" y="283790"/>
                </a:cubicBezTo>
                <a:cubicBezTo>
                  <a:pt x="529739" y="291271"/>
                  <a:pt x="495515" y="295373"/>
                  <a:pt x="459356" y="295373"/>
                </a:cubicBezTo>
                <a:cubicBezTo>
                  <a:pt x="423246" y="295373"/>
                  <a:pt x="389022" y="291271"/>
                  <a:pt x="362967" y="283790"/>
                </a:cubicBezTo>
                <a:cubicBezTo>
                  <a:pt x="359148" y="282728"/>
                  <a:pt x="355571" y="281570"/>
                  <a:pt x="352138" y="280315"/>
                </a:cubicBezTo>
                <a:close/>
                <a:moveTo>
                  <a:pt x="41901" y="277712"/>
                </a:moveTo>
                <a:lnTo>
                  <a:pt x="41901" y="290068"/>
                </a:lnTo>
                <a:cubicBezTo>
                  <a:pt x="43157" y="291033"/>
                  <a:pt x="45187" y="292288"/>
                  <a:pt x="48184" y="293687"/>
                </a:cubicBezTo>
                <a:cubicBezTo>
                  <a:pt x="53451" y="296197"/>
                  <a:pt x="61619" y="299190"/>
                  <a:pt x="73701" y="301941"/>
                </a:cubicBezTo>
                <a:cubicBezTo>
                  <a:pt x="94821" y="306815"/>
                  <a:pt x="121595" y="309470"/>
                  <a:pt x="149094" y="309470"/>
                </a:cubicBezTo>
                <a:cubicBezTo>
                  <a:pt x="176593" y="309470"/>
                  <a:pt x="203367" y="306815"/>
                  <a:pt x="224486" y="301941"/>
                </a:cubicBezTo>
                <a:cubicBezTo>
                  <a:pt x="236520" y="299190"/>
                  <a:pt x="244736" y="296197"/>
                  <a:pt x="249955" y="293687"/>
                </a:cubicBezTo>
                <a:cubicBezTo>
                  <a:pt x="252952" y="292288"/>
                  <a:pt x="255030" y="291033"/>
                  <a:pt x="256238" y="290068"/>
                </a:cubicBezTo>
                <a:lnTo>
                  <a:pt x="256286" y="290068"/>
                </a:lnTo>
                <a:lnTo>
                  <a:pt x="256286" y="277712"/>
                </a:lnTo>
                <a:cubicBezTo>
                  <a:pt x="252855" y="278967"/>
                  <a:pt x="249279" y="280125"/>
                  <a:pt x="245461" y="281187"/>
                </a:cubicBezTo>
                <a:cubicBezTo>
                  <a:pt x="219412" y="288668"/>
                  <a:pt x="185195" y="292770"/>
                  <a:pt x="149094" y="292770"/>
                </a:cubicBezTo>
                <a:cubicBezTo>
                  <a:pt x="112944" y="292770"/>
                  <a:pt x="78727" y="288668"/>
                  <a:pt x="52678" y="281187"/>
                </a:cubicBezTo>
                <a:cubicBezTo>
                  <a:pt x="48909" y="280125"/>
                  <a:pt x="45284" y="278967"/>
                  <a:pt x="41901" y="277712"/>
                </a:cubicBezTo>
                <a:close/>
                <a:moveTo>
                  <a:pt x="352138" y="221144"/>
                </a:moveTo>
                <a:lnTo>
                  <a:pt x="352138" y="234127"/>
                </a:lnTo>
                <a:cubicBezTo>
                  <a:pt x="353395" y="235092"/>
                  <a:pt x="355425" y="236347"/>
                  <a:pt x="358471" y="237746"/>
                </a:cubicBezTo>
                <a:cubicBezTo>
                  <a:pt x="363692" y="240256"/>
                  <a:pt x="371861" y="243248"/>
                  <a:pt x="383946" y="245999"/>
                </a:cubicBezTo>
                <a:cubicBezTo>
                  <a:pt x="405071" y="250874"/>
                  <a:pt x="431851" y="253529"/>
                  <a:pt x="459356" y="253529"/>
                </a:cubicBezTo>
                <a:cubicBezTo>
                  <a:pt x="486862" y="253529"/>
                  <a:pt x="513642" y="250874"/>
                  <a:pt x="534767" y="245999"/>
                </a:cubicBezTo>
                <a:cubicBezTo>
                  <a:pt x="546852" y="243248"/>
                  <a:pt x="555021" y="240256"/>
                  <a:pt x="560290" y="237746"/>
                </a:cubicBezTo>
                <a:cubicBezTo>
                  <a:pt x="563287" y="236347"/>
                  <a:pt x="565317" y="235092"/>
                  <a:pt x="566574" y="234127"/>
                </a:cubicBezTo>
                <a:lnTo>
                  <a:pt x="566574" y="221144"/>
                </a:lnTo>
                <a:cubicBezTo>
                  <a:pt x="563190" y="222399"/>
                  <a:pt x="559565" y="223557"/>
                  <a:pt x="555746" y="224619"/>
                </a:cubicBezTo>
                <a:cubicBezTo>
                  <a:pt x="529739" y="232100"/>
                  <a:pt x="495515" y="236202"/>
                  <a:pt x="459356" y="236202"/>
                </a:cubicBezTo>
                <a:cubicBezTo>
                  <a:pt x="423246" y="236202"/>
                  <a:pt x="389022" y="232100"/>
                  <a:pt x="362967" y="224619"/>
                </a:cubicBezTo>
                <a:cubicBezTo>
                  <a:pt x="359148" y="223557"/>
                  <a:pt x="355571" y="222399"/>
                  <a:pt x="352138" y="221144"/>
                </a:cubicBezTo>
                <a:close/>
                <a:moveTo>
                  <a:pt x="41901" y="218540"/>
                </a:moveTo>
                <a:lnTo>
                  <a:pt x="41901" y="231523"/>
                </a:lnTo>
                <a:cubicBezTo>
                  <a:pt x="43157" y="232488"/>
                  <a:pt x="45187" y="233743"/>
                  <a:pt x="48184" y="235143"/>
                </a:cubicBezTo>
                <a:cubicBezTo>
                  <a:pt x="53403" y="237653"/>
                  <a:pt x="61619" y="240645"/>
                  <a:pt x="73701" y="243396"/>
                </a:cubicBezTo>
                <a:cubicBezTo>
                  <a:pt x="94772" y="248271"/>
                  <a:pt x="121546" y="250925"/>
                  <a:pt x="149094" y="250925"/>
                </a:cubicBezTo>
                <a:cubicBezTo>
                  <a:pt x="176593" y="250925"/>
                  <a:pt x="203367" y="248271"/>
                  <a:pt x="224486" y="243396"/>
                </a:cubicBezTo>
                <a:cubicBezTo>
                  <a:pt x="236520" y="240645"/>
                  <a:pt x="244736" y="237653"/>
                  <a:pt x="249955" y="235143"/>
                </a:cubicBezTo>
                <a:cubicBezTo>
                  <a:pt x="252952" y="233743"/>
                  <a:pt x="255030" y="232488"/>
                  <a:pt x="256238" y="231523"/>
                </a:cubicBezTo>
                <a:lnTo>
                  <a:pt x="256238" y="218540"/>
                </a:lnTo>
                <a:cubicBezTo>
                  <a:pt x="252855" y="219795"/>
                  <a:pt x="249279" y="220953"/>
                  <a:pt x="245461" y="222015"/>
                </a:cubicBezTo>
                <a:cubicBezTo>
                  <a:pt x="219412" y="229496"/>
                  <a:pt x="185195" y="233599"/>
                  <a:pt x="149094" y="233599"/>
                </a:cubicBezTo>
                <a:cubicBezTo>
                  <a:pt x="112944" y="233599"/>
                  <a:pt x="78727" y="229496"/>
                  <a:pt x="52678" y="222015"/>
                </a:cubicBezTo>
                <a:cubicBezTo>
                  <a:pt x="48909" y="220953"/>
                  <a:pt x="45284" y="219795"/>
                  <a:pt x="41901" y="218540"/>
                </a:cubicBezTo>
                <a:close/>
                <a:moveTo>
                  <a:pt x="459356" y="162793"/>
                </a:moveTo>
                <a:cubicBezTo>
                  <a:pt x="431851" y="162793"/>
                  <a:pt x="405071" y="165448"/>
                  <a:pt x="383946" y="170322"/>
                </a:cubicBezTo>
                <a:cubicBezTo>
                  <a:pt x="373553" y="172687"/>
                  <a:pt x="366060" y="175245"/>
                  <a:pt x="360840" y="177514"/>
                </a:cubicBezTo>
                <a:cubicBezTo>
                  <a:pt x="359969" y="177852"/>
                  <a:pt x="359196" y="178238"/>
                  <a:pt x="358471" y="178576"/>
                </a:cubicBezTo>
                <a:cubicBezTo>
                  <a:pt x="363692" y="181085"/>
                  <a:pt x="371861" y="184078"/>
                  <a:pt x="383946" y="186829"/>
                </a:cubicBezTo>
                <a:cubicBezTo>
                  <a:pt x="405071" y="191703"/>
                  <a:pt x="431851" y="194358"/>
                  <a:pt x="459356" y="194358"/>
                </a:cubicBezTo>
                <a:cubicBezTo>
                  <a:pt x="486862" y="194358"/>
                  <a:pt x="513642" y="191703"/>
                  <a:pt x="534767" y="186829"/>
                </a:cubicBezTo>
                <a:cubicBezTo>
                  <a:pt x="546852" y="184078"/>
                  <a:pt x="555021" y="181085"/>
                  <a:pt x="560290" y="178576"/>
                </a:cubicBezTo>
                <a:cubicBezTo>
                  <a:pt x="559565" y="178238"/>
                  <a:pt x="558743" y="177852"/>
                  <a:pt x="557873" y="177514"/>
                </a:cubicBezTo>
                <a:cubicBezTo>
                  <a:pt x="552652" y="175245"/>
                  <a:pt x="545160" y="172687"/>
                  <a:pt x="534767" y="170322"/>
                </a:cubicBezTo>
                <a:cubicBezTo>
                  <a:pt x="513642" y="165448"/>
                  <a:pt x="486862" y="162793"/>
                  <a:pt x="459356" y="162793"/>
                </a:cubicBezTo>
                <a:close/>
                <a:moveTo>
                  <a:pt x="41901" y="159368"/>
                </a:moveTo>
                <a:lnTo>
                  <a:pt x="41901" y="172351"/>
                </a:lnTo>
                <a:cubicBezTo>
                  <a:pt x="43157" y="173268"/>
                  <a:pt x="45187" y="174523"/>
                  <a:pt x="48184" y="175971"/>
                </a:cubicBezTo>
                <a:cubicBezTo>
                  <a:pt x="53451" y="178481"/>
                  <a:pt x="61619" y="181473"/>
                  <a:pt x="73701" y="184224"/>
                </a:cubicBezTo>
                <a:cubicBezTo>
                  <a:pt x="94821" y="189099"/>
                  <a:pt x="121595" y="191754"/>
                  <a:pt x="149094" y="191754"/>
                </a:cubicBezTo>
                <a:cubicBezTo>
                  <a:pt x="176593" y="191754"/>
                  <a:pt x="203367" y="189099"/>
                  <a:pt x="224486" y="184224"/>
                </a:cubicBezTo>
                <a:cubicBezTo>
                  <a:pt x="236520" y="181473"/>
                  <a:pt x="244736" y="178481"/>
                  <a:pt x="249955" y="175971"/>
                </a:cubicBezTo>
                <a:cubicBezTo>
                  <a:pt x="252952" y="174523"/>
                  <a:pt x="255030" y="173268"/>
                  <a:pt x="256238" y="172351"/>
                </a:cubicBezTo>
                <a:lnTo>
                  <a:pt x="256286" y="172351"/>
                </a:lnTo>
                <a:lnTo>
                  <a:pt x="256286" y="159368"/>
                </a:lnTo>
                <a:cubicBezTo>
                  <a:pt x="252855" y="160575"/>
                  <a:pt x="249279" y="161733"/>
                  <a:pt x="245461" y="162843"/>
                </a:cubicBezTo>
                <a:cubicBezTo>
                  <a:pt x="219412" y="170276"/>
                  <a:pt x="185195" y="174378"/>
                  <a:pt x="149094" y="174378"/>
                </a:cubicBezTo>
                <a:cubicBezTo>
                  <a:pt x="112944" y="174378"/>
                  <a:pt x="78727" y="170276"/>
                  <a:pt x="52678" y="162843"/>
                </a:cubicBezTo>
                <a:cubicBezTo>
                  <a:pt x="48909" y="161733"/>
                  <a:pt x="45284" y="160575"/>
                  <a:pt x="41901" y="159368"/>
                </a:cubicBezTo>
                <a:close/>
                <a:moveTo>
                  <a:pt x="459356" y="120949"/>
                </a:moveTo>
                <a:cubicBezTo>
                  <a:pt x="495515" y="120949"/>
                  <a:pt x="529739" y="125051"/>
                  <a:pt x="555746" y="132532"/>
                </a:cubicBezTo>
                <a:cubicBezTo>
                  <a:pt x="569668" y="136490"/>
                  <a:pt x="580931" y="141364"/>
                  <a:pt x="589197" y="146963"/>
                </a:cubicBezTo>
                <a:cubicBezTo>
                  <a:pt x="604473" y="157291"/>
                  <a:pt x="608195" y="169068"/>
                  <a:pt x="608437" y="177514"/>
                </a:cubicBezTo>
                <a:lnTo>
                  <a:pt x="608485" y="177514"/>
                </a:lnTo>
                <a:lnTo>
                  <a:pt x="608485" y="475395"/>
                </a:lnTo>
                <a:cubicBezTo>
                  <a:pt x="608485" y="483890"/>
                  <a:pt x="605101" y="496245"/>
                  <a:pt x="589101" y="506960"/>
                </a:cubicBezTo>
                <a:cubicBezTo>
                  <a:pt x="580786" y="512510"/>
                  <a:pt x="569571" y="517240"/>
                  <a:pt x="555649" y="521149"/>
                </a:cubicBezTo>
                <a:cubicBezTo>
                  <a:pt x="529788" y="528340"/>
                  <a:pt x="495611" y="532346"/>
                  <a:pt x="459356" y="532346"/>
                </a:cubicBezTo>
                <a:cubicBezTo>
                  <a:pt x="423150" y="532346"/>
                  <a:pt x="388925" y="528340"/>
                  <a:pt x="363112" y="521149"/>
                </a:cubicBezTo>
                <a:cubicBezTo>
                  <a:pt x="349190" y="517240"/>
                  <a:pt x="337926" y="512462"/>
                  <a:pt x="329660" y="506960"/>
                </a:cubicBezTo>
                <a:cubicBezTo>
                  <a:pt x="313611" y="496245"/>
                  <a:pt x="310276" y="483890"/>
                  <a:pt x="310276" y="475395"/>
                </a:cubicBezTo>
                <a:lnTo>
                  <a:pt x="310276" y="415307"/>
                </a:lnTo>
                <a:lnTo>
                  <a:pt x="310276" y="356136"/>
                </a:lnTo>
                <a:lnTo>
                  <a:pt x="310276" y="296917"/>
                </a:lnTo>
                <a:lnTo>
                  <a:pt x="310276" y="237746"/>
                </a:lnTo>
                <a:lnTo>
                  <a:pt x="310276" y="178576"/>
                </a:lnTo>
                <a:lnTo>
                  <a:pt x="310276" y="177514"/>
                </a:lnTo>
                <a:cubicBezTo>
                  <a:pt x="310566" y="169068"/>
                  <a:pt x="314240" y="157291"/>
                  <a:pt x="329515" y="146963"/>
                </a:cubicBezTo>
                <a:cubicBezTo>
                  <a:pt x="337830" y="141364"/>
                  <a:pt x="349045" y="136490"/>
                  <a:pt x="362967" y="132532"/>
                </a:cubicBezTo>
                <a:cubicBezTo>
                  <a:pt x="389022" y="125051"/>
                  <a:pt x="423246" y="120949"/>
                  <a:pt x="459356" y="120949"/>
                </a:cubicBezTo>
                <a:close/>
                <a:moveTo>
                  <a:pt x="41901" y="100196"/>
                </a:moveTo>
                <a:lnTo>
                  <a:pt x="41901" y="113180"/>
                </a:lnTo>
                <a:cubicBezTo>
                  <a:pt x="43157" y="114097"/>
                  <a:pt x="45187" y="115351"/>
                  <a:pt x="48184" y="116799"/>
                </a:cubicBezTo>
                <a:cubicBezTo>
                  <a:pt x="53403" y="119261"/>
                  <a:pt x="61619" y="122301"/>
                  <a:pt x="73701" y="125052"/>
                </a:cubicBezTo>
                <a:cubicBezTo>
                  <a:pt x="94772" y="129927"/>
                  <a:pt x="121546" y="132582"/>
                  <a:pt x="149094" y="132582"/>
                </a:cubicBezTo>
                <a:cubicBezTo>
                  <a:pt x="176593" y="132582"/>
                  <a:pt x="203367" y="129879"/>
                  <a:pt x="224486" y="125052"/>
                </a:cubicBezTo>
                <a:cubicBezTo>
                  <a:pt x="236520" y="122301"/>
                  <a:pt x="244736" y="119261"/>
                  <a:pt x="249955" y="116799"/>
                </a:cubicBezTo>
                <a:cubicBezTo>
                  <a:pt x="252952" y="115351"/>
                  <a:pt x="255030" y="114097"/>
                  <a:pt x="256238" y="113180"/>
                </a:cubicBezTo>
                <a:lnTo>
                  <a:pt x="256238" y="100196"/>
                </a:lnTo>
                <a:cubicBezTo>
                  <a:pt x="252855" y="101403"/>
                  <a:pt x="249279" y="102561"/>
                  <a:pt x="245461" y="103671"/>
                </a:cubicBezTo>
                <a:cubicBezTo>
                  <a:pt x="219412" y="111104"/>
                  <a:pt x="185195" y="115207"/>
                  <a:pt x="149094" y="115207"/>
                </a:cubicBezTo>
                <a:cubicBezTo>
                  <a:pt x="112944" y="115207"/>
                  <a:pt x="78727" y="111104"/>
                  <a:pt x="52678" y="103671"/>
                </a:cubicBezTo>
                <a:cubicBezTo>
                  <a:pt x="48909" y="102561"/>
                  <a:pt x="45284" y="101403"/>
                  <a:pt x="41901" y="100196"/>
                </a:cubicBezTo>
                <a:close/>
                <a:moveTo>
                  <a:pt x="149094" y="41845"/>
                </a:moveTo>
                <a:cubicBezTo>
                  <a:pt x="121595" y="41845"/>
                  <a:pt x="94772" y="44500"/>
                  <a:pt x="73701" y="49326"/>
                </a:cubicBezTo>
                <a:cubicBezTo>
                  <a:pt x="63310" y="51739"/>
                  <a:pt x="55820" y="54297"/>
                  <a:pt x="50552" y="56517"/>
                </a:cubicBezTo>
                <a:cubicBezTo>
                  <a:pt x="49730" y="56903"/>
                  <a:pt x="48909" y="57241"/>
                  <a:pt x="48184" y="57627"/>
                </a:cubicBezTo>
                <a:cubicBezTo>
                  <a:pt x="53403" y="60089"/>
                  <a:pt x="61619" y="63081"/>
                  <a:pt x="73701" y="65881"/>
                </a:cubicBezTo>
                <a:cubicBezTo>
                  <a:pt x="94772" y="70707"/>
                  <a:pt x="121546" y="73410"/>
                  <a:pt x="149094" y="73410"/>
                </a:cubicBezTo>
                <a:cubicBezTo>
                  <a:pt x="176593" y="73410"/>
                  <a:pt x="203367" y="70707"/>
                  <a:pt x="224486" y="65881"/>
                </a:cubicBezTo>
                <a:cubicBezTo>
                  <a:pt x="236520" y="63081"/>
                  <a:pt x="244736" y="60089"/>
                  <a:pt x="249955" y="57627"/>
                </a:cubicBezTo>
                <a:cubicBezTo>
                  <a:pt x="249230" y="57241"/>
                  <a:pt x="248409" y="56903"/>
                  <a:pt x="247587" y="56517"/>
                </a:cubicBezTo>
                <a:cubicBezTo>
                  <a:pt x="242368" y="54297"/>
                  <a:pt x="234829" y="51739"/>
                  <a:pt x="224486" y="49326"/>
                </a:cubicBezTo>
                <a:cubicBezTo>
                  <a:pt x="203367" y="44500"/>
                  <a:pt x="176593" y="41845"/>
                  <a:pt x="149094" y="41845"/>
                </a:cubicBezTo>
                <a:close/>
                <a:moveTo>
                  <a:pt x="149094" y="0"/>
                </a:moveTo>
                <a:cubicBezTo>
                  <a:pt x="185195" y="0"/>
                  <a:pt x="219412" y="4103"/>
                  <a:pt x="245461" y="11535"/>
                </a:cubicBezTo>
                <a:cubicBezTo>
                  <a:pt x="259331" y="15541"/>
                  <a:pt x="270592" y="20416"/>
                  <a:pt x="278904" y="26014"/>
                </a:cubicBezTo>
                <a:cubicBezTo>
                  <a:pt x="294128" y="36343"/>
                  <a:pt x="297849" y="48119"/>
                  <a:pt x="298139" y="56517"/>
                </a:cubicBezTo>
                <a:lnTo>
                  <a:pt x="298139" y="57627"/>
                </a:lnTo>
                <a:lnTo>
                  <a:pt x="298139" y="116799"/>
                </a:lnTo>
                <a:lnTo>
                  <a:pt x="298139" y="175971"/>
                </a:lnTo>
                <a:lnTo>
                  <a:pt x="298139" y="235143"/>
                </a:lnTo>
                <a:lnTo>
                  <a:pt x="298139" y="293687"/>
                </a:lnTo>
                <a:lnTo>
                  <a:pt x="298139" y="352232"/>
                </a:lnTo>
                <a:lnTo>
                  <a:pt x="298139" y="412659"/>
                </a:lnTo>
                <a:lnTo>
                  <a:pt x="298139" y="475112"/>
                </a:lnTo>
                <a:cubicBezTo>
                  <a:pt x="298139" y="483655"/>
                  <a:pt x="294804" y="496011"/>
                  <a:pt x="278759" y="506677"/>
                </a:cubicBezTo>
                <a:cubicBezTo>
                  <a:pt x="270495" y="512228"/>
                  <a:pt x="259235" y="517006"/>
                  <a:pt x="245316" y="520915"/>
                </a:cubicBezTo>
                <a:cubicBezTo>
                  <a:pt x="219460" y="528106"/>
                  <a:pt x="185292" y="532064"/>
                  <a:pt x="149094" y="532064"/>
                </a:cubicBezTo>
                <a:cubicBezTo>
                  <a:pt x="112847" y="532064"/>
                  <a:pt x="78679" y="528106"/>
                  <a:pt x="52823" y="520915"/>
                </a:cubicBezTo>
                <a:cubicBezTo>
                  <a:pt x="38905" y="517006"/>
                  <a:pt x="27644" y="512228"/>
                  <a:pt x="19380" y="506677"/>
                </a:cubicBezTo>
                <a:cubicBezTo>
                  <a:pt x="3383" y="496011"/>
                  <a:pt x="0" y="483655"/>
                  <a:pt x="0" y="475112"/>
                </a:cubicBezTo>
                <a:lnTo>
                  <a:pt x="0" y="412659"/>
                </a:lnTo>
                <a:lnTo>
                  <a:pt x="0" y="352232"/>
                </a:lnTo>
                <a:lnTo>
                  <a:pt x="0" y="293687"/>
                </a:lnTo>
                <a:lnTo>
                  <a:pt x="0" y="235143"/>
                </a:lnTo>
                <a:lnTo>
                  <a:pt x="0" y="175971"/>
                </a:lnTo>
                <a:lnTo>
                  <a:pt x="0" y="116799"/>
                </a:lnTo>
                <a:lnTo>
                  <a:pt x="0" y="57627"/>
                </a:lnTo>
                <a:lnTo>
                  <a:pt x="0" y="56517"/>
                </a:lnTo>
                <a:cubicBezTo>
                  <a:pt x="290" y="48119"/>
                  <a:pt x="4011" y="36343"/>
                  <a:pt x="19235" y="26014"/>
                </a:cubicBezTo>
                <a:cubicBezTo>
                  <a:pt x="27547" y="20416"/>
                  <a:pt x="38808" y="15541"/>
                  <a:pt x="52678" y="11535"/>
                </a:cubicBezTo>
                <a:cubicBezTo>
                  <a:pt x="78727" y="4103"/>
                  <a:pt x="112944" y="0"/>
                  <a:pt x="149094" y="0"/>
                </a:cubicBezTo>
                <a:close/>
              </a:path>
            </a:pathLst>
          </a:custGeom>
          <a:solidFill>
            <a:srgbClr val="1E2836"/>
          </a:solidFill>
          <a:ln w="25400">
            <a:noFill/>
            <a:beve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zh-CN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34716" y="3160045"/>
            <a:ext cx="1415772" cy="33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cs typeface="+mn-ea"/>
                <a:sym typeface="+mn-lt"/>
              </a:rPr>
              <a:t>输入项目描述</a:t>
            </a:r>
            <a:endParaRPr lang="zh-CN" altLang="en-US" sz="1600" dirty="0">
              <a:solidFill>
                <a:schemeClr val="tx1">
                  <a:lumMod val="85000"/>
                  <a:lumOff val="15000"/>
                  <a:alpha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4861477" y="2897354"/>
            <a:ext cx="2475383" cy="2475384"/>
          </a:xfrm>
          <a:prstGeom prst="ellipse">
            <a:avLst/>
          </a:prstGeom>
          <a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7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848710" y="3054302"/>
            <a:ext cx="578734" cy="2328596"/>
            <a:chOff x="3842795" y="3044142"/>
            <a:chExt cx="578734" cy="2328596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4132162" y="3044142"/>
              <a:ext cx="0" cy="2328596"/>
            </a:xfrm>
            <a:prstGeom prst="line">
              <a:avLst/>
            </a:prstGeom>
            <a:ln>
              <a:solidFill>
                <a:schemeClr val="bg1">
                  <a:lumMod val="50000"/>
                  <a:alpha val="7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842795" y="3044142"/>
              <a:ext cx="289367" cy="0"/>
            </a:xfrm>
            <a:prstGeom prst="line">
              <a:avLst/>
            </a:prstGeom>
            <a:ln>
              <a:solidFill>
                <a:schemeClr val="bg1">
                  <a:lumMod val="50000"/>
                  <a:alpha val="7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842795" y="4141422"/>
              <a:ext cx="289367" cy="0"/>
            </a:xfrm>
            <a:prstGeom prst="line">
              <a:avLst/>
            </a:prstGeom>
            <a:ln>
              <a:solidFill>
                <a:schemeClr val="bg1">
                  <a:lumMod val="50000"/>
                  <a:alpha val="7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842795" y="5366594"/>
              <a:ext cx="289367" cy="0"/>
            </a:xfrm>
            <a:prstGeom prst="line">
              <a:avLst/>
            </a:prstGeom>
            <a:ln>
              <a:solidFill>
                <a:schemeClr val="bg1">
                  <a:lumMod val="50000"/>
                  <a:alpha val="7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4132162" y="4141422"/>
              <a:ext cx="289367" cy="0"/>
            </a:xfrm>
            <a:prstGeom prst="line">
              <a:avLst/>
            </a:prstGeom>
            <a:ln>
              <a:solidFill>
                <a:schemeClr val="bg1">
                  <a:lumMod val="50000"/>
                  <a:alpha val="7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 flipH="1">
            <a:off x="7713671" y="3044142"/>
            <a:ext cx="578734" cy="2328596"/>
            <a:chOff x="3842795" y="3044142"/>
            <a:chExt cx="578734" cy="2328596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4132162" y="3044142"/>
              <a:ext cx="0" cy="2328596"/>
            </a:xfrm>
            <a:prstGeom prst="line">
              <a:avLst/>
            </a:prstGeom>
            <a:ln>
              <a:solidFill>
                <a:schemeClr val="bg1">
                  <a:lumMod val="50000"/>
                  <a:alpha val="7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3842795" y="3044142"/>
              <a:ext cx="289367" cy="0"/>
            </a:xfrm>
            <a:prstGeom prst="line">
              <a:avLst/>
            </a:prstGeom>
            <a:ln>
              <a:solidFill>
                <a:schemeClr val="bg1">
                  <a:lumMod val="50000"/>
                  <a:alpha val="7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3842795" y="4141422"/>
              <a:ext cx="289367" cy="0"/>
            </a:xfrm>
            <a:prstGeom prst="line">
              <a:avLst/>
            </a:prstGeom>
            <a:ln>
              <a:solidFill>
                <a:schemeClr val="bg1">
                  <a:lumMod val="50000"/>
                  <a:alpha val="7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3842795" y="5366594"/>
              <a:ext cx="289367" cy="0"/>
            </a:xfrm>
            <a:prstGeom prst="line">
              <a:avLst/>
            </a:prstGeom>
            <a:ln>
              <a:solidFill>
                <a:schemeClr val="bg1">
                  <a:lumMod val="50000"/>
                  <a:alpha val="7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4132162" y="4141422"/>
              <a:ext cx="289367" cy="0"/>
            </a:xfrm>
            <a:prstGeom prst="line">
              <a:avLst/>
            </a:prstGeom>
            <a:ln>
              <a:solidFill>
                <a:schemeClr val="bg1">
                  <a:lumMod val="50000"/>
                  <a:alpha val="7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5541716" y="5158481"/>
            <a:ext cx="1108566" cy="477642"/>
            <a:chOff x="5541716" y="5713836"/>
            <a:chExt cx="1108566" cy="477642"/>
          </a:xfrm>
        </p:grpSpPr>
        <p:sp>
          <p:nvSpPr>
            <p:cNvPr id="56" name="文本框 55"/>
            <p:cNvSpPr txBox="1"/>
            <p:nvPr/>
          </p:nvSpPr>
          <p:spPr>
            <a:xfrm>
              <a:off x="5734362" y="5713836"/>
              <a:ext cx="723275" cy="327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项目名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任意多边形: 形状 29"/>
            <p:cNvSpPr/>
            <p:nvPr/>
          </p:nvSpPr>
          <p:spPr>
            <a:xfrm rot="10800000" flipH="1" flipV="1">
              <a:off x="5541716" y="5759338"/>
              <a:ext cx="1108566" cy="432140"/>
            </a:xfrm>
            <a:prstGeom prst="roundRect">
              <a:avLst>
                <a:gd name="adj" fmla="val 50000"/>
              </a:avLst>
            </a:prstGeom>
            <a:solidFill>
              <a:srgbClr val="E91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Details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508497" y="992838"/>
            <a:ext cx="3175002" cy="1336926"/>
            <a:chOff x="1763787" y="816911"/>
            <a:chExt cx="3175002" cy="1336926"/>
          </a:xfrm>
        </p:grpSpPr>
        <p:sp>
          <p:nvSpPr>
            <p:cNvPr id="57" name="任意多边形: 形状 56"/>
            <p:cNvSpPr/>
            <p:nvPr/>
          </p:nvSpPr>
          <p:spPr>
            <a:xfrm>
              <a:off x="2585037" y="816911"/>
              <a:ext cx="1532503" cy="1336926"/>
            </a:xfrm>
            <a:custGeom>
              <a:avLst/>
              <a:gdLst>
                <a:gd name="connsiteX0" fmla="*/ 2140111 w 4272897"/>
                <a:gd name="connsiteY0" fmla="*/ 91562 h 3727594"/>
                <a:gd name="connsiteX1" fmla="*/ 91562 w 4272897"/>
                <a:gd name="connsiteY1" fmla="*/ 3639776 h 3727594"/>
                <a:gd name="connsiteX2" fmla="*/ 4188660 w 4272897"/>
                <a:gd name="connsiteY2" fmla="*/ 3639776 h 3727594"/>
                <a:gd name="connsiteX3" fmla="*/ 2140111 w 4272897"/>
                <a:gd name="connsiteY3" fmla="*/ 91562 h 3727594"/>
                <a:gd name="connsiteX4" fmla="*/ 91562 w 4272897"/>
                <a:gd name="connsiteY4" fmla="*/ 3639776 h 3727594"/>
                <a:gd name="connsiteX5" fmla="*/ 4188660 w 4272897"/>
                <a:gd name="connsiteY5" fmla="*/ 3639776 h 37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2897" h="3727594">
                  <a:moveTo>
                    <a:pt x="2140111" y="91562"/>
                  </a:moveTo>
                  <a:lnTo>
                    <a:pt x="91562" y="3639776"/>
                  </a:lnTo>
                  <a:lnTo>
                    <a:pt x="4188660" y="3639776"/>
                  </a:lnTo>
                  <a:lnTo>
                    <a:pt x="2140111" y="91562"/>
                  </a:lnTo>
                  <a:lnTo>
                    <a:pt x="91562" y="3639776"/>
                  </a:lnTo>
                  <a:lnTo>
                    <a:pt x="4188660" y="3639776"/>
                  </a:lnTo>
                  <a:close/>
                </a:path>
              </a:pathLst>
            </a:custGeom>
            <a:noFill/>
            <a:ln w="142875" cap="flat">
              <a:solidFill>
                <a:srgbClr val="D8D8D8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2503514" y="1728739"/>
              <a:ext cx="1695548" cy="2147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72" name="组合 71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75" name="矩形 74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矩形 75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矩形 76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3" name="任意多边形: 形状 72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 rot="10800000">
              <a:off x="2465962" y="973875"/>
              <a:ext cx="1770653" cy="177512"/>
              <a:chOff x="2352678" y="2959573"/>
              <a:chExt cx="6813263" cy="956397"/>
            </a:xfrm>
            <a:solidFill>
              <a:srgbClr val="2E3B4C"/>
            </a:solidFill>
          </p:grpSpPr>
          <p:grpSp>
            <p:nvGrpSpPr>
              <p:cNvPr id="66" name="组合 65"/>
              <p:cNvGrpSpPr/>
              <p:nvPr/>
            </p:nvGrpSpPr>
            <p:grpSpPr>
              <a:xfrm>
                <a:off x="2712720" y="2963581"/>
                <a:ext cx="6127266" cy="952389"/>
                <a:chOff x="2712720" y="2963581"/>
                <a:chExt cx="6127266" cy="952389"/>
              </a:xfrm>
              <a:grpFill/>
            </p:grpSpPr>
            <p:sp>
              <p:nvSpPr>
                <p:cNvPr id="69" name="矩形 68"/>
                <p:cNvSpPr/>
                <p:nvPr/>
              </p:nvSpPr>
              <p:spPr>
                <a:xfrm>
                  <a:off x="3005987" y="2965567"/>
                  <a:ext cx="5566514" cy="95040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矩形 69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矩形 70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7" name="任意多边形: 形状 66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1763787" y="1138465"/>
              <a:ext cx="3175002" cy="701639"/>
              <a:chOff x="2419221" y="3291781"/>
              <a:chExt cx="4308770" cy="952189"/>
            </a:xfrm>
          </p:grpSpPr>
          <p:sp>
            <p:nvSpPr>
              <p:cNvPr id="62" name="任意多边形: 形状 61"/>
              <p:cNvSpPr/>
              <p:nvPr/>
            </p:nvSpPr>
            <p:spPr>
              <a:xfrm>
                <a:off x="2778902" y="3291782"/>
                <a:ext cx="3517927" cy="946800"/>
              </a:xfrm>
              <a:custGeom>
                <a:avLst/>
                <a:gdLst>
                  <a:gd name="connsiteX0" fmla="*/ 0 w 6127266"/>
                  <a:gd name="connsiteY0" fmla="*/ 0 h 950400"/>
                  <a:gd name="connsiteX1" fmla="*/ 293267 w 6127266"/>
                  <a:gd name="connsiteY1" fmla="*/ 0 h 950400"/>
                  <a:gd name="connsiteX2" fmla="*/ 322726 w 6127266"/>
                  <a:gd name="connsiteY2" fmla="*/ 0 h 950400"/>
                  <a:gd name="connsiteX3" fmla="*/ 5804540 w 6127266"/>
                  <a:gd name="connsiteY3" fmla="*/ 0 h 950400"/>
                  <a:gd name="connsiteX4" fmla="*/ 5859780 w 6127266"/>
                  <a:gd name="connsiteY4" fmla="*/ 0 h 950400"/>
                  <a:gd name="connsiteX5" fmla="*/ 6127266 w 6127266"/>
                  <a:gd name="connsiteY5" fmla="*/ 0 h 950400"/>
                  <a:gd name="connsiteX6" fmla="*/ 6127266 w 6127266"/>
                  <a:gd name="connsiteY6" fmla="*/ 627198 h 950400"/>
                  <a:gd name="connsiteX7" fmla="*/ 5859780 w 6127266"/>
                  <a:gd name="connsiteY7" fmla="*/ 627198 h 950400"/>
                  <a:gd name="connsiteX8" fmla="*/ 5859780 w 6127266"/>
                  <a:gd name="connsiteY8" fmla="*/ 950400 h 950400"/>
                  <a:gd name="connsiteX9" fmla="*/ 293267 w 6127266"/>
                  <a:gd name="connsiteY9" fmla="*/ 950400 h 950400"/>
                  <a:gd name="connsiteX10" fmla="*/ 293267 w 6127266"/>
                  <a:gd name="connsiteY10" fmla="*/ 627198 h 950400"/>
                  <a:gd name="connsiteX11" fmla="*/ 0 w 6127266"/>
                  <a:gd name="connsiteY11" fmla="*/ 627198 h 95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127266" h="950400">
                    <a:moveTo>
                      <a:pt x="0" y="0"/>
                    </a:moveTo>
                    <a:lnTo>
                      <a:pt x="293267" y="0"/>
                    </a:lnTo>
                    <a:lnTo>
                      <a:pt x="322726" y="0"/>
                    </a:lnTo>
                    <a:lnTo>
                      <a:pt x="5804540" y="0"/>
                    </a:lnTo>
                    <a:lnTo>
                      <a:pt x="5859780" y="0"/>
                    </a:lnTo>
                    <a:lnTo>
                      <a:pt x="6127266" y="0"/>
                    </a:lnTo>
                    <a:lnTo>
                      <a:pt x="6127266" y="627198"/>
                    </a:lnTo>
                    <a:lnTo>
                      <a:pt x="5859780" y="627198"/>
                    </a:lnTo>
                    <a:lnTo>
                      <a:pt x="5859780" y="950400"/>
                    </a:lnTo>
                    <a:lnTo>
                      <a:pt x="293267" y="950400"/>
                    </a:lnTo>
                    <a:lnTo>
                      <a:pt x="293267" y="627198"/>
                    </a:lnTo>
                    <a:lnTo>
                      <a:pt x="0" y="627198"/>
                    </a:lnTo>
                    <a:close/>
                  </a:path>
                </a:pathLst>
              </a:cu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3456288" y="3291781"/>
                <a:ext cx="2994814" cy="222022"/>
              </a:xfrm>
              <a:prstGeom prst="rect">
                <a:avLst/>
              </a:pr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5809408" y="3291781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2419221" y="3291781"/>
                <a:ext cx="929784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2438218" y="119213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新年目标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162568" y="1777091"/>
            <a:ext cx="3914291" cy="2334247"/>
            <a:chOff x="2749201" y="2259871"/>
            <a:chExt cx="3914291" cy="2334247"/>
          </a:xfrm>
        </p:grpSpPr>
        <p:grpSp>
          <p:nvGrpSpPr>
            <p:cNvPr id="32" name="组合 31"/>
            <p:cNvGrpSpPr/>
            <p:nvPr/>
          </p:nvGrpSpPr>
          <p:grpSpPr>
            <a:xfrm>
              <a:off x="3797006" y="4022405"/>
              <a:ext cx="1771252" cy="2914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33" name="组合 32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任意多边形: 形状 33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" name="任意多边形: 形状 7"/>
            <p:cNvSpPr/>
            <p:nvPr/>
          </p:nvSpPr>
          <p:spPr>
            <a:xfrm>
              <a:off x="3344772" y="2259871"/>
              <a:ext cx="2675721" cy="2334247"/>
            </a:xfrm>
            <a:custGeom>
              <a:avLst/>
              <a:gdLst>
                <a:gd name="connsiteX0" fmla="*/ 2140111 w 4272897"/>
                <a:gd name="connsiteY0" fmla="*/ 91562 h 3727594"/>
                <a:gd name="connsiteX1" fmla="*/ 91562 w 4272897"/>
                <a:gd name="connsiteY1" fmla="*/ 3639776 h 3727594"/>
                <a:gd name="connsiteX2" fmla="*/ 4188660 w 4272897"/>
                <a:gd name="connsiteY2" fmla="*/ 3639776 h 3727594"/>
                <a:gd name="connsiteX3" fmla="*/ 2140111 w 4272897"/>
                <a:gd name="connsiteY3" fmla="*/ 91562 h 3727594"/>
                <a:gd name="connsiteX4" fmla="*/ 91562 w 4272897"/>
                <a:gd name="connsiteY4" fmla="*/ 3639776 h 3727594"/>
                <a:gd name="connsiteX5" fmla="*/ 4188660 w 4272897"/>
                <a:gd name="connsiteY5" fmla="*/ 3639776 h 37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2897" h="3727594">
                  <a:moveTo>
                    <a:pt x="2140111" y="91562"/>
                  </a:moveTo>
                  <a:lnTo>
                    <a:pt x="91562" y="3639776"/>
                  </a:lnTo>
                  <a:lnTo>
                    <a:pt x="4188660" y="3639776"/>
                  </a:lnTo>
                  <a:lnTo>
                    <a:pt x="2140111" y="91562"/>
                  </a:lnTo>
                  <a:lnTo>
                    <a:pt x="91562" y="3639776"/>
                  </a:lnTo>
                  <a:lnTo>
                    <a:pt x="4188660" y="3639776"/>
                  </a:lnTo>
                  <a:close/>
                </a:path>
              </a:pathLst>
            </a:custGeom>
            <a:noFill/>
            <a:ln w="142875" cap="flat">
              <a:solidFill>
                <a:srgbClr val="D8D8D8">
                  <a:alpha val="5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 rot="10800000">
              <a:off x="3525131" y="3023731"/>
              <a:ext cx="2315002" cy="2914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19" name="组合 18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" name="任意多边形: 形状 19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4146005" y="3027450"/>
              <a:ext cx="1073254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alpha val="70000"/>
                    </a:schemeClr>
                  </a:solidFill>
                  <a:cs typeface="+mn-ea"/>
                  <a:sym typeface="+mn-lt"/>
                </a:rPr>
                <a:t>NEW YEAR</a:t>
              </a:r>
              <a:endParaRPr lang="zh-CN" altLang="en-US" sz="900" dirty="0">
                <a:solidFill>
                  <a:schemeClr val="bg1">
                    <a:alpha val="7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908790" y="2513037"/>
              <a:ext cx="156324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rgbClr val="2E3B4C"/>
                  </a:solidFill>
                  <a:cs typeface="+mn-ea"/>
                  <a:sym typeface="+mn-lt"/>
                </a:rPr>
                <a:t>CHAPTER</a:t>
              </a:r>
              <a:endParaRPr lang="zh-CN" altLang="en-US" sz="2400" b="1" dirty="0">
                <a:solidFill>
                  <a:srgbClr val="2E3B4C"/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749201" y="3242273"/>
              <a:ext cx="3914291" cy="952189"/>
              <a:chOff x="2720625" y="3242273"/>
              <a:chExt cx="3914291" cy="952189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225307" y="3247036"/>
                <a:ext cx="2960256" cy="946800"/>
                <a:chOff x="1333510" y="3251799"/>
                <a:chExt cx="2960256" cy="946800"/>
              </a:xfrm>
            </p:grpSpPr>
            <p:sp>
              <p:nvSpPr>
                <p:cNvPr id="16" name="任意多边形: 形状 15"/>
                <p:cNvSpPr/>
                <p:nvPr/>
              </p:nvSpPr>
              <p:spPr>
                <a:xfrm>
                  <a:off x="1333510" y="3251799"/>
                  <a:ext cx="2960256" cy="946800"/>
                </a:xfrm>
                <a:custGeom>
                  <a:avLst/>
                  <a:gdLst>
                    <a:gd name="connsiteX0" fmla="*/ 0 w 6127266"/>
                    <a:gd name="connsiteY0" fmla="*/ 0 h 950400"/>
                    <a:gd name="connsiteX1" fmla="*/ 293267 w 6127266"/>
                    <a:gd name="connsiteY1" fmla="*/ 0 h 950400"/>
                    <a:gd name="connsiteX2" fmla="*/ 322726 w 6127266"/>
                    <a:gd name="connsiteY2" fmla="*/ 0 h 950400"/>
                    <a:gd name="connsiteX3" fmla="*/ 5804540 w 6127266"/>
                    <a:gd name="connsiteY3" fmla="*/ 0 h 950400"/>
                    <a:gd name="connsiteX4" fmla="*/ 5859780 w 6127266"/>
                    <a:gd name="connsiteY4" fmla="*/ 0 h 950400"/>
                    <a:gd name="connsiteX5" fmla="*/ 6127266 w 6127266"/>
                    <a:gd name="connsiteY5" fmla="*/ 0 h 950400"/>
                    <a:gd name="connsiteX6" fmla="*/ 6127266 w 6127266"/>
                    <a:gd name="connsiteY6" fmla="*/ 627198 h 950400"/>
                    <a:gd name="connsiteX7" fmla="*/ 5859780 w 6127266"/>
                    <a:gd name="connsiteY7" fmla="*/ 627198 h 950400"/>
                    <a:gd name="connsiteX8" fmla="*/ 5859780 w 6127266"/>
                    <a:gd name="connsiteY8" fmla="*/ 950400 h 950400"/>
                    <a:gd name="connsiteX9" fmla="*/ 293267 w 6127266"/>
                    <a:gd name="connsiteY9" fmla="*/ 950400 h 950400"/>
                    <a:gd name="connsiteX10" fmla="*/ 293267 w 6127266"/>
                    <a:gd name="connsiteY10" fmla="*/ 627198 h 950400"/>
                    <a:gd name="connsiteX11" fmla="*/ 0 w 6127266"/>
                    <a:gd name="connsiteY11" fmla="*/ 627198 h 950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27266" h="950400">
                      <a:moveTo>
                        <a:pt x="0" y="0"/>
                      </a:moveTo>
                      <a:lnTo>
                        <a:pt x="293267" y="0"/>
                      </a:lnTo>
                      <a:lnTo>
                        <a:pt x="322726" y="0"/>
                      </a:lnTo>
                      <a:lnTo>
                        <a:pt x="5804540" y="0"/>
                      </a:lnTo>
                      <a:lnTo>
                        <a:pt x="5859780" y="0"/>
                      </a:lnTo>
                      <a:lnTo>
                        <a:pt x="6127266" y="0"/>
                      </a:lnTo>
                      <a:lnTo>
                        <a:pt x="6127266" y="627198"/>
                      </a:lnTo>
                      <a:lnTo>
                        <a:pt x="5859780" y="627198"/>
                      </a:lnTo>
                      <a:lnTo>
                        <a:pt x="5859780" y="950400"/>
                      </a:lnTo>
                      <a:lnTo>
                        <a:pt x="293267" y="950400"/>
                      </a:lnTo>
                      <a:lnTo>
                        <a:pt x="293267" y="627198"/>
                      </a:lnTo>
                      <a:lnTo>
                        <a:pt x="0" y="627198"/>
                      </a:lnTo>
                      <a:close/>
                    </a:path>
                  </a:pathLst>
                </a:custGeom>
                <a:solidFill>
                  <a:srgbClr val="92041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1914700" y="3346961"/>
                  <a:ext cx="1723549" cy="70788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40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第二章</a:t>
                  </a:r>
                  <a:endParaRPr lang="zh-CN" altLang="en-US" sz="40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9" name="矩形 38"/>
              <p:cNvSpPr/>
              <p:nvPr/>
            </p:nvSpPr>
            <p:spPr>
              <a:xfrm>
                <a:off x="2958607" y="3247036"/>
                <a:ext cx="3437784" cy="222022"/>
              </a:xfrm>
              <a:prstGeom prst="rect">
                <a:avLst/>
              </a:pr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5716333" y="3242273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2720625" y="32422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 rot="904649">
            <a:off x="8786292" y="2489468"/>
            <a:ext cx="485471" cy="392623"/>
            <a:chOff x="9836982" y="1373977"/>
            <a:chExt cx="673532" cy="544717"/>
          </a:xfrm>
        </p:grpSpPr>
        <p:grpSp>
          <p:nvGrpSpPr>
            <p:cNvPr id="67" name="组合 66"/>
            <p:cNvGrpSpPr/>
            <p:nvPr/>
          </p:nvGrpSpPr>
          <p:grpSpPr>
            <a:xfrm rot="18900000" flipH="1">
              <a:off x="10126056" y="1672472"/>
              <a:ext cx="384458" cy="246222"/>
              <a:chOff x="-9324979" y="3470364"/>
              <a:chExt cx="1156449" cy="740636"/>
            </a:xfrm>
          </p:grpSpPr>
          <p:sp>
            <p:nvSpPr>
              <p:cNvPr id="72" name="任意多边形: 形状 71"/>
              <p:cNvSpPr/>
              <p:nvPr/>
            </p:nvSpPr>
            <p:spPr>
              <a:xfrm>
                <a:off x="-9324979" y="3470364"/>
                <a:ext cx="1155717" cy="740636"/>
              </a:xfrm>
              <a:custGeom>
                <a:avLst/>
                <a:gdLst>
                  <a:gd name="connsiteX0" fmla="*/ 1154740 w 1155716"/>
                  <a:gd name="connsiteY0" fmla="*/ 92946 h 740635"/>
                  <a:gd name="connsiteX1" fmla="*/ 6104 w 1155716"/>
                  <a:gd name="connsiteY1" fmla="*/ 6104 h 740635"/>
                  <a:gd name="connsiteX2" fmla="*/ 128919 w 1155716"/>
                  <a:gd name="connsiteY2" fmla="*/ 736729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5716" h="740635">
                    <a:moveTo>
                      <a:pt x="1154740" y="92946"/>
                    </a:moveTo>
                    <a:lnTo>
                      <a:pt x="6104" y="6104"/>
                    </a:lnTo>
                    <a:lnTo>
                      <a:pt x="128919" y="736729"/>
                    </a:lnTo>
                    <a:close/>
                  </a:path>
                </a:pathLst>
              </a:custGeom>
              <a:solidFill>
                <a:srgbClr val="2324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-9324979" y="3470364"/>
                <a:ext cx="203471" cy="740636"/>
              </a:xfrm>
              <a:custGeom>
                <a:avLst/>
                <a:gdLst>
                  <a:gd name="connsiteX0" fmla="*/ 128919 w 203471"/>
                  <a:gd name="connsiteY0" fmla="*/ 736729 h 740635"/>
                  <a:gd name="connsiteX1" fmla="*/ 200786 w 203471"/>
                  <a:gd name="connsiteY1" fmla="*/ 293487 h 740635"/>
                  <a:gd name="connsiteX2" fmla="*/ 6104 w 203471"/>
                  <a:gd name="connsiteY2" fmla="*/ 6104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3471" h="740635">
                    <a:moveTo>
                      <a:pt x="128919" y="736729"/>
                    </a:moveTo>
                    <a:lnTo>
                      <a:pt x="200786" y="293487"/>
                    </a:lnTo>
                    <a:lnTo>
                      <a:pt x="6104" y="6104"/>
                    </a:lnTo>
                    <a:close/>
                  </a:path>
                </a:pathLst>
              </a:custGeom>
              <a:solidFill>
                <a:srgbClr val="2C31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-9202164" y="3557205"/>
                <a:ext cx="1033634" cy="651108"/>
              </a:xfrm>
              <a:custGeom>
                <a:avLst/>
                <a:gdLst>
                  <a:gd name="connsiteX0" fmla="*/ 77970 w 1033634"/>
                  <a:gd name="connsiteY0" fmla="*/ 206646 h 651108"/>
                  <a:gd name="connsiteX1" fmla="*/ 6104 w 1033634"/>
                  <a:gd name="connsiteY1" fmla="*/ 649887 h 651108"/>
                  <a:gd name="connsiteX2" fmla="*/ 1031925 w 1033634"/>
                  <a:gd name="connsiteY2" fmla="*/ 6104 h 651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3634" h="651108">
                    <a:moveTo>
                      <a:pt x="77970" y="206646"/>
                    </a:moveTo>
                    <a:lnTo>
                      <a:pt x="6104" y="649887"/>
                    </a:lnTo>
                    <a:lnTo>
                      <a:pt x="1031925" y="6104"/>
                    </a:lnTo>
                    <a:close/>
                  </a:path>
                </a:pathLst>
              </a:custGeom>
              <a:solidFill>
                <a:srgbClr val="4E57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 rot="18900000" flipH="1">
              <a:off x="9836982" y="1373977"/>
              <a:ext cx="347628" cy="208458"/>
              <a:chOff x="-9249044" y="2077643"/>
              <a:chExt cx="1188272" cy="712557"/>
            </a:xfrm>
          </p:grpSpPr>
          <p:sp>
            <p:nvSpPr>
              <p:cNvPr id="69" name="任意多边形: 形状 68"/>
              <p:cNvSpPr/>
              <p:nvPr/>
            </p:nvSpPr>
            <p:spPr>
              <a:xfrm>
                <a:off x="-9249044" y="2077643"/>
                <a:ext cx="1188272" cy="708080"/>
              </a:xfrm>
              <a:custGeom>
                <a:avLst/>
                <a:gdLst>
                  <a:gd name="connsiteX0" fmla="*/ 1184528 w 1188272"/>
                  <a:gd name="connsiteY0" fmla="*/ 706534 h 708080"/>
                  <a:gd name="connsiteX1" fmla="*/ 313671 w 1188272"/>
                  <a:gd name="connsiteY1" fmla="*/ 6104 h 708080"/>
                  <a:gd name="connsiteX2" fmla="*/ 6104 w 1188272"/>
                  <a:gd name="connsiteY2" fmla="*/ 594543 h 70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708080">
                    <a:moveTo>
                      <a:pt x="1184528" y="706534"/>
                    </a:moveTo>
                    <a:lnTo>
                      <a:pt x="313671" y="6104"/>
                    </a:lnTo>
                    <a:lnTo>
                      <a:pt x="6104" y="594543"/>
                    </a:ln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-9249044" y="2077643"/>
                <a:ext cx="406943" cy="594136"/>
              </a:xfrm>
              <a:custGeom>
                <a:avLst/>
                <a:gdLst>
                  <a:gd name="connsiteX0" fmla="*/ 6104 w 406942"/>
                  <a:gd name="connsiteY0" fmla="*/ 594543 h 594136"/>
                  <a:gd name="connsiteX1" fmla="*/ 404582 w 406942"/>
                  <a:gd name="connsiteY1" fmla="*/ 417523 h 594136"/>
                  <a:gd name="connsiteX2" fmla="*/ 313671 w 406942"/>
                  <a:gd name="connsiteY2" fmla="*/ 6104 h 59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42" h="594136">
                    <a:moveTo>
                      <a:pt x="6104" y="594543"/>
                    </a:moveTo>
                    <a:lnTo>
                      <a:pt x="404582" y="417523"/>
                    </a:lnTo>
                    <a:lnTo>
                      <a:pt x="313671" y="6104"/>
                    </a:lnTo>
                    <a:close/>
                  </a:path>
                </a:pathLst>
              </a:custGeom>
              <a:solidFill>
                <a:srgbClr val="CE0D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-9249044" y="2489062"/>
                <a:ext cx="1188272" cy="301138"/>
              </a:xfrm>
              <a:custGeom>
                <a:avLst/>
                <a:gdLst>
                  <a:gd name="connsiteX0" fmla="*/ 404582 w 1188272"/>
                  <a:gd name="connsiteY0" fmla="*/ 6104 h 301137"/>
                  <a:gd name="connsiteX1" fmla="*/ 6104 w 1188272"/>
                  <a:gd name="connsiteY1" fmla="*/ 183124 h 301137"/>
                  <a:gd name="connsiteX2" fmla="*/ 1184528 w 1188272"/>
                  <a:gd name="connsiteY2" fmla="*/ 295115 h 30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301137">
                    <a:moveTo>
                      <a:pt x="404582" y="6104"/>
                    </a:moveTo>
                    <a:lnTo>
                      <a:pt x="6104" y="183124"/>
                    </a:lnTo>
                    <a:lnTo>
                      <a:pt x="1184528" y="295115"/>
                    </a:lnTo>
                    <a:close/>
                  </a:path>
                </a:pathLst>
              </a:custGeom>
              <a:solidFill>
                <a:srgbClr val="9204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 rot="904649" flipH="1" flipV="1">
            <a:off x="2983752" y="3915027"/>
            <a:ext cx="485471" cy="392623"/>
            <a:chOff x="9836982" y="1373977"/>
            <a:chExt cx="673532" cy="544717"/>
          </a:xfrm>
        </p:grpSpPr>
        <p:grpSp>
          <p:nvGrpSpPr>
            <p:cNvPr id="76" name="组合 75"/>
            <p:cNvGrpSpPr/>
            <p:nvPr/>
          </p:nvGrpSpPr>
          <p:grpSpPr>
            <a:xfrm rot="18900000" flipH="1">
              <a:off x="10126056" y="1672472"/>
              <a:ext cx="384458" cy="246222"/>
              <a:chOff x="-9324979" y="3470364"/>
              <a:chExt cx="1156449" cy="740636"/>
            </a:xfrm>
          </p:grpSpPr>
          <p:sp>
            <p:nvSpPr>
              <p:cNvPr id="81" name="任意多边形: 形状 80"/>
              <p:cNvSpPr/>
              <p:nvPr/>
            </p:nvSpPr>
            <p:spPr>
              <a:xfrm>
                <a:off x="-9324979" y="3470364"/>
                <a:ext cx="1155717" cy="740636"/>
              </a:xfrm>
              <a:custGeom>
                <a:avLst/>
                <a:gdLst>
                  <a:gd name="connsiteX0" fmla="*/ 1154740 w 1155716"/>
                  <a:gd name="connsiteY0" fmla="*/ 92946 h 740635"/>
                  <a:gd name="connsiteX1" fmla="*/ 6104 w 1155716"/>
                  <a:gd name="connsiteY1" fmla="*/ 6104 h 740635"/>
                  <a:gd name="connsiteX2" fmla="*/ 128919 w 1155716"/>
                  <a:gd name="connsiteY2" fmla="*/ 736729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5716" h="740635">
                    <a:moveTo>
                      <a:pt x="1154740" y="92946"/>
                    </a:moveTo>
                    <a:lnTo>
                      <a:pt x="6104" y="6104"/>
                    </a:lnTo>
                    <a:lnTo>
                      <a:pt x="128919" y="736729"/>
                    </a:lnTo>
                    <a:close/>
                  </a:path>
                </a:pathLst>
              </a:custGeom>
              <a:solidFill>
                <a:srgbClr val="2324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-9324979" y="3470364"/>
                <a:ext cx="203471" cy="740636"/>
              </a:xfrm>
              <a:custGeom>
                <a:avLst/>
                <a:gdLst>
                  <a:gd name="connsiteX0" fmla="*/ 128919 w 203471"/>
                  <a:gd name="connsiteY0" fmla="*/ 736729 h 740635"/>
                  <a:gd name="connsiteX1" fmla="*/ 200786 w 203471"/>
                  <a:gd name="connsiteY1" fmla="*/ 293487 h 740635"/>
                  <a:gd name="connsiteX2" fmla="*/ 6104 w 203471"/>
                  <a:gd name="connsiteY2" fmla="*/ 6104 h 74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3471" h="740635">
                    <a:moveTo>
                      <a:pt x="128919" y="736729"/>
                    </a:moveTo>
                    <a:lnTo>
                      <a:pt x="200786" y="293487"/>
                    </a:lnTo>
                    <a:lnTo>
                      <a:pt x="6104" y="6104"/>
                    </a:lnTo>
                    <a:close/>
                  </a:path>
                </a:pathLst>
              </a:custGeom>
              <a:solidFill>
                <a:srgbClr val="2C31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-9202164" y="3557205"/>
                <a:ext cx="1033634" cy="651108"/>
              </a:xfrm>
              <a:custGeom>
                <a:avLst/>
                <a:gdLst>
                  <a:gd name="connsiteX0" fmla="*/ 77970 w 1033634"/>
                  <a:gd name="connsiteY0" fmla="*/ 206646 h 651108"/>
                  <a:gd name="connsiteX1" fmla="*/ 6104 w 1033634"/>
                  <a:gd name="connsiteY1" fmla="*/ 649887 h 651108"/>
                  <a:gd name="connsiteX2" fmla="*/ 1031925 w 1033634"/>
                  <a:gd name="connsiteY2" fmla="*/ 6104 h 651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3634" h="651108">
                    <a:moveTo>
                      <a:pt x="77970" y="206646"/>
                    </a:moveTo>
                    <a:lnTo>
                      <a:pt x="6104" y="649887"/>
                    </a:lnTo>
                    <a:lnTo>
                      <a:pt x="1031925" y="6104"/>
                    </a:lnTo>
                    <a:close/>
                  </a:path>
                </a:pathLst>
              </a:custGeom>
              <a:solidFill>
                <a:srgbClr val="4E57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 rot="18900000" flipH="1">
              <a:off x="9836982" y="1373977"/>
              <a:ext cx="347628" cy="208458"/>
              <a:chOff x="-9249044" y="2077643"/>
              <a:chExt cx="1188272" cy="712557"/>
            </a:xfrm>
          </p:grpSpPr>
          <p:sp>
            <p:nvSpPr>
              <p:cNvPr id="78" name="任意多边形: 形状 77"/>
              <p:cNvSpPr/>
              <p:nvPr/>
            </p:nvSpPr>
            <p:spPr>
              <a:xfrm>
                <a:off x="-9249044" y="2077643"/>
                <a:ext cx="1188272" cy="708080"/>
              </a:xfrm>
              <a:custGeom>
                <a:avLst/>
                <a:gdLst>
                  <a:gd name="connsiteX0" fmla="*/ 1184528 w 1188272"/>
                  <a:gd name="connsiteY0" fmla="*/ 706534 h 708080"/>
                  <a:gd name="connsiteX1" fmla="*/ 313671 w 1188272"/>
                  <a:gd name="connsiteY1" fmla="*/ 6104 h 708080"/>
                  <a:gd name="connsiteX2" fmla="*/ 6104 w 1188272"/>
                  <a:gd name="connsiteY2" fmla="*/ 594543 h 70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708080">
                    <a:moveTo>
                      <a:pt x="1184528" y="706534"/>
                    </a:moveTo>
                    <a:lnTo>
                      <a:pt x="313671" y="6104"/>
                    </a:lnTo>
                    <a:lnTo>
                      <a:pt x="6104" y="594543"/>
                    </a:ln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-9249044" y="2077643"/>
                <a:ext cx="406943" cy="594136"/>
              </a:xfrm>
              <a:custGeom>
                <a:avLst/>
                <a:gdLst>
                  <a:gd name="connsiteX0" fmla="*/ 6104 w 406942"/>
                  <a:gd name="connsiteY0" fmla="*/ 594543 h 594136"/>
                  <a:gd name="connsiteX1" fmla="*/ 404582 w 406942"/>
                  <a:gd name="connsiteY1" fmla="*/ 417523 h 594136"/>
                  <a:gd name="connsiteX2" fmla="*/ 313671 w 406942"/>
                  <a:gd name="connsiteY2" fmla="*/ 6104 h 59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42" h="594136">
                    <a:moveTo>
                      <a:pt x="6104" y="594543"/>
                    </a:moveTo>
                    <a:lnTo>
                      <a:pt x="404582" y="417523"/>
                    </a:lnTo>
                    <a:lnTo>
                      <a:pt x="313671" y="6104"/>
                    </a:lnTo>
                    <a:close/>
                  </a:path>
                </a:pathLst>
              </a:custGeom>
              <a:solidFill>
                <a:srgbClr val="CE0D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-9249044" y="2489062"/>
                <a:ext cx="1188272" cy="301138"/>
              </a:xfrm>
              <a:custGeom>
                <a:avLst/>
                <a:gdLst>
                  <a:gd name="connsiteX0" fmla="*/ 404582 w 1188272"/>
                  <a:gd name="connsiteY0" fmla="*/ 6104 h 301137"/>
                  <a:gd name="connsiteX1" fmla="*/ 6104 w 1188272"/>
                  <a:gd name="connsiteY1" fmla="*/ 183124 h 301137"/>
                  <a:gd name="connsiteX2" fmla="*/ 1184528 w 1188272"/>
                  <a:gd name="connsiteY2" fmla="*/ 295115 h 30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8272" h="301137">
                    <a:moveTo>
                      <a:pt x="404582" y="6104"/>
                    </a:moveTo>
                    <a:lnTo>
                      <a:pt x="6104" y="183124"/>
                    </a:lnTo>
                    <a:lnTo>
                      <a:pt x="1184528" y="295115"/>
                    </a:lnTo>
                    <a:close/>
                  </a:path>
                </a:pathLst>
              </a:custGeom>
              <a:solidFill>
                <a:srgbClr val="9204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84" name="文本框 83"/>
          <p:cNvSpPr txBox="1"/>
          <p:nvPr/>
        </p:nvSpPr>
        <p:spPr>
          <a:xfrm>
            <a:off x="4642386" y="433983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1E2836"/>
                </a:solidFill>
                <a:cs typeface="+mn-ea"/>
                <a:sym typeface="+mn-lt"/>
              </a:rPr>
              <a:t>整体工作思路</a:t>
            </a:r>
            <a:endParaRPr lang="zh-CN" altLang="en-US" sz="3600" dirty="0">
              <a:solidFill>
                <a:srgbClr val="1E2836"/>
              </a:solidFill>
              <a:cs typeface="+mn-ea"/>
              <a:sym typeface="+mn-lt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104078" y="4937894"/>
            <a:ext cx="21289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Overall working ideas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/>
          <p:cNvSpPr/>
          <p:nvPr/>
        </p:nvSpPr>
        <p:spPr>
          <a:xfrm>
            <a:off x="5488668" y="3429000"/>
            <a:ext cx="85158" cy="870857"/>
          </a:xfrm>
          <a:prstGeom prst="roundRect">
            <a:avLst>
              <a:gd name="adj" fmla="val 50000"/>
            </a:avLst>
          </a:prstGeom>
          <a:solidFill>
            <a:srgbClr val="E9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242843" y="2405558"/>
            <a:ext cx="4978737" cy="769441"/>
            <a:chOff x="6242843" y="2735758"/>
            <a:chExt cx="4978737" cy="769441"/>
          </a:xfrm>
        </p:grpSpPr>
        <p:sp>
          <p:nvSpPr>
            <p:cNvPr id="10" name="文本框 9"/>
            <p:cNvSpPr txBox="1"/>
            <p:nvPr/>
          </p:nvSpPr>
          <p:spPr>
            <a:xfrm>
              <a:off x="7089687" y="2839415"/>
              <a:ext cx="4131893" cy="589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正文内容，本段适应大段文字章节。如果文字较多的内容描述比较适合放在这里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242843" y="2735758"/>
              <a:ext cx="79380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1E2836"/>
                  </a:solidFill>
                  <a:cs typeface="+mn-ea"/>
                  <a:sym typeface="+mn-lt"/>
                </a:rPr>
                <a:t>01</a:t>
              </a:r>
              <a:endParaRPr lang="zh-CN" altLang="en-US" sz="4400" dirty="0">
                <a:solidFill>
                  <a:srgbClr val="1E283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242843" y="3434258"/>
            <a:ext cx="4978737" cy="769441"/>
            <a:chOff x="6242843" y="3764458"/>
            <a:chExt cx="4978737" cy="769441"/>
          </a:xfrm>
        </p:grpSpPr>
        <p:sp>
          <p:nvSpPr>
            <p:cNvPr id="12" name="文本框 11"/>
            <p:cNvSpPr txBox="1"/>
            <p:nvPr/>
          </p:nvSpPr>
          <p:spPr>
            <a:xfrm>
              <a:off x="7089687" y="3868115"/>
              <a:ext cx="4131893" cy="589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正文内容，本段适应大段文字章节。如果文字较多的内容描述比较适合放在这里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242843" y="3764458"/>
              <a:ext cx="79380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1E2836"/>
                  </a:solidFill>
                  <a:cs typeface="+mn-ea"/>
                  <a:sym typeface="+mn-lt"/>
                </a:rPr>
                <a:t>02</a:t>
              </a:r>
              <a:endParaRPr lang="zh-CN" altLang="en-US" sz="4400" dirty="0">
                <a:solidFill>
                  <a:srgbClr val="1E283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42843" y="4462958"/>
            <a:ext cx="4978737" cy="769441"/>
            <a:chOff x="6242843" y="4793158"/>
            <a:chExt cx="4978737" cy="769441"/>
          </a:xfrm>
        </p:grpSpPr>
        <p:sp>
          <p:nvSpPr>
            <p:cNvPr id="14" name="文本框 13"/>
            <p:cNvSpPr txBox="1"/>
            <p:nvPr/>
          </p:nvSpPr>
          <p:spPr>
            <a:xfrm>
              <a:off x="7089687" y="4896815"/>
              <a:ext cx="4131893" cy="589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正文内容，本段适应大段文字章节。如果文字较多的内容描述比较适合放在这里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242843" y="4793158"/>
              <a:ext cx="79380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1E2836"/>
                  </a:solidFill>
                  <a:cs typeface="+mn-ea"/>
                  <a:sym typeface="+mn-lt"/>
                </a:rPr>
                <a:t>03</a:t>
              </a:r>
              <a:endParaRPr lang="zh-CN" altLang="en-US" sz="4400" dirty="0">
                <a:solidFill>
                  <a:srgbClr val="1E283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70419" y="2897506"/>
            <a:ext cx="3868282" cy="2122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</a:b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54100" y="5287774"/>
            <a:ext cx="1453481" cy="482463"/>
            <a:chOff x="1142803" y="4753382"/>
            <a:chExt cx="1453481" cy="482463"/>
          </a:xfrm>
        </p:grpSpPr>
        <p:sp>
          <p:nvSpPr>
            <p:cNvPr id="20" name="矩形: 圆角 19"/>
            <p:cNvSpPr/>
            <p:nvPr/>
          </p:nvSpPr>
          <p:spPr>
            <a:xfrm flipH="1" flipV="1">
              <a:off x="1142803" y="4753382"/>
              <a:ext cx="1453481" cy="482463"/>
            </a:xfrm>
            <a:prstGeom prst="roundRect">
              <a:avLst>
                <a:gd name="adj" fmla="val 50000"/>
              </a:avLst>
            </a:prstGeom>
            <a:solidFill>
              <a:srgbClr val="E91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344399" y="4794558"/>
              <a:ext cx="10502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Subtitle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54100" y="1287127"/>
            <a:ext cx="3175002" cy="1336926"/>
            <a:chOff x="1763787" y="816911"/>
            <a:chExt cx="3175002" cy="1336926"/>
          </a:xfrm>
        </p:grpSpPr>
        <p:sp>
          <p:nvSpPr>
            <p:cNvPr id="23" name="任意多边形: 形状 22"/>
            <p:cNvSpPr/>
            <p:nvPr/>
          </p:nvSpPr>
          <p:spPr>
            <a:xfrm>
              <a:off x="2585037" y="816911"/>
              <a:ext cx="1532503" cy="1336926"/>
            </a:xfrm>
            <a:custGeom>
              <a:avLst/>
              <a:gdLst>
                <a:gd name="connsiteX0" fmla="*/ 2140111 w 4272897"/>
                <a:gd name="connsiteY0" fmla="*/ 91562 h 3727594"/>
                <a:gd name="connsiteX1" fmla="*/ 91562 w 4272897"/>
                <a:gd name="connsiteY1" fmla="*/ 3639776 h 3727594"/>
                <a:gd name="connsiteX2" fmla="*/ 4188660 w 4272897"/>
                <a:gd name="connsiteY2" fmla="*/ 3639776 h 3727594"/>
                <a:gd name="connsiteX3" fmla="*/ 2140111 w 4272897"/>
                <a:gd name="connsiteY3" fmla="*/ 91562 h 3727594"/>
                <a:gd name="connsiteX4" fmla="*/ 91562 w 4272897"/>
                <a:gd name="connsiteY4" fmla="*/ 3639776 h 3727594"/>
                <a:gd name="connsiteX5" fmla="*/ 4188660 w 4272897"/>
                <a:gd name="connsiteY5" fmla="*/ 3639776 h 37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2897" h="3727594">
                  <a:moveTo>
                    <a:pt x="2140111" y="91562"/>
                  </a:moveTo>
                  <a:lnTo>
                    <a:pt x="91562" y="3639776"/>
                  </a:lnTo>
                  <a:lnTo>
                    <a:pt x="4188660" y="3639776"/>
                  </a:lnTo>
                  <a:lnTo>
                    <a:pt x="2140111" y="91562"/>
                  </a:lnTo>
                  <a:lnTo>
                    <a:pt x="91562" y="3639776"/>
                  </a:lnTo>
                  <a:lnTo>
                    <a:pt x="4188660" y="3639776"/>
                  </a:lnTo>
                  <a:close/>
                </a:path>
              </a:pathLst>
            </a:custGeom>
            <a:noFill/>
            <a:ln w="142875" cap="flat">
              <a:solidFill>
                <a:srgbClr val="D8D8D8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503514" y="1728739"/>
              <a:ext cx="1695548" cy="214789"/>
              <a:chOff x="2352678" y="2959573"/>
              <a:chExt cx="6813263" cy="956399"/>
            </a:xfrm>
            <a:solidFill>
              <a:srgbClr val="2E3B4C"/>
            </a:solidFill>
          </p:grpSpPr>
          <p:grpSp>
            <p:nvGrpSpPr>
              <p:cNvPr id="38" name="组合 37"/>
              <p:cNvGrpSpPr/>
              <p:nvPr/>
            </p:nvGrpSpPr>
            <p:grpSpPr>
              <a:xfrm>
                <a:off x="2712720" y="2963581"/>
                <a:ext cx="6127266" cy="952391"/>
                <a:chOff x="2712720" y="2963581"/>
                <a:chExt cx="6127266" cy="952391"/>
              </a:xfrm>
              <a:grpFill/>
            </p:grpSpPr>
            <p:sp>
              <p:nvSpPr>
                <p:cNvPr id="41" name="矩形 40"/>
                <p:cNvSpPr/>
                <p:nvPr/>
              </p:nvSpPr>
              <p:spPr>
                <a:xfrm>
                  <a:off x="3005987" y="2965572"/>
                  <a:ext cx="5566513" cy="9504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矩形 41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9" name="任意多边形: 形状 38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 rot="10800000">
              <a:off x="2465962" y="973875"/>
              <a:ext cx="1770653" cy="177512"/>
              <a:chOff x="2352678" y="2959573"/>
              <a:chExt cx="6813263" cy="956397"/>
            </a:xfrm>
            <a:solidFill>
              <a:srgbClr val="2E3B4C"/>
            </a:solidFill>
          </p:grpSpPr>
          <p:grpSp>
            <p:nvGrpSpPr>
              <p:cNvPr id="32" name="组合 31"/>
              <p:cNvGrpSpPr/>
              <p:nvPr/>
            </p:nvGrpSpPr>
            <p:grpSpPr>
              <a:xfrm>
                <a:off x="2712720" y="2963581"/>
                <a:ext cx="6127266" cy="952389"/>
                <a:chOff x="2712720" y="2963581"/>
                <a:chExt cx="6127266" cy="952389"/>
              </a:xfrm>
              <a:grpFill/>
            </p:grpSpPr>
            <p:sp>
              <p:nvSpPr>
                <p:cNvPr id="35" name="矩形 34"/>
                <p:cNvSpPr/>
                <p:nvPr/>
              </p:nvSpPr>
              <p:spPr>
                <a:xfrm>
                  <a:off x="3005987" y="2965567"/>
                  <a:ext cx="5566514" cy="95040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矩形 35"/>
                <p:cNvSpPr/>
                <p:nvPr/>
              </p:nvSpPr>
              <p:spPr>
                <a:xfrm>
                  <a:off x="271272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8517260" y="2963581"/>
                  <a:ext cx="322726" cy="627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3" name="任意多边形: 形状 32"/>
              <p:cNvSpPr/>
              <p:nvPr/>
            </p:nvSpPr>
            <p:spPr>
              <a:xfrm>
                <a:off x="8247358" y="2960327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2352678" y="2959573"/>
                <a:ext cx="929785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3787" y="1138465"/>
              <a:ext cx="3175002" cy="701639"/>
              <a:chOff x="2419221" y="3291781"/>
              <a:chExt cx="4308770" cy="952189"/>
            </a:xfrm>
          </p:grpSpPr>
          <p:sp>
            <p:nvSpPr>
              <p:cNvPr id="28" name="任意多边形: 形状 27"/>
              <p:cNvSpPr/>
              <p:nvPr/>
            </p:nvSpPr>
            <p:spPr>
              <a:xfrm>
                <a:off x="2778902" y="3291782"/>
                <a:ext cx="3517927" cy="946800"/>
              </a:xfrm>
              <a:custGeom>
                <a:avLst/>
                <a:gdLst>
                  <a:gd name="connsiteX0" fmla="*/ 0 w 6127266"/>
                  <a:gd name="connsiteY0" fmla="*/ 0 h 950400"/>
                  <a:gd name="connsiteX1" fmla="*/ 293267 w 6127266"/>
                  <a:gd name="connsiteY1" fmla="*/ 0 h 950400"/>
                  <a:gd name="connsiteX2" fmla="*/ 322726 w 6127266"/>
                  <a:gd name="connsiteY2" fmla="*/ 0 h 950400"/>
                  <a:gd name="connsiteX3" fmla="*/ 5804540 w 6127266"/>
                  <a:gd name="connsiteY3" fmla="*/ 0 h 950400"/>
                  <a:gd name="connsiteX4" fmla="*/ 5859780 w 6127266"/>
                  <a:gd name="connsiteY4" fmla="*/ 0 h 950400"/>
                  <a:gd name="connsiteX5" fmla="*/ 6127266 w 6127266"/>
                  <a:gd name="connsiteY5" fmla="*/ 0 h 950400"/>
                  <a:gd name="connsiteX6" fmla="*/ 6127266 w 6127266"/>
                  <a:gd name="connsiteY6" fmla="*/ 627198 h 950400"/>
                  <a:gd name="connsiteX7" fmla="*/ 5859780 w 6127266"/>
                  <a:gd name="connsiteY7" fmla="*/ 627198 h 950400"/>
                  <a:gd name="connsiteX8" fmla="*/ 5859780 w 6127266"/>
                  <a:gd name="connsiteY8" fmla="*/ 950400 h 950400"/>
                  <a:gd name="connsiteX9" fmla="*/ 293267 w 6127266"/>
                  <a:gd name="connsiteY9" fmla="*/ 950400 h 950400"/>
                  <a:gd name="connsiteX10" fmla="*/ 293267 w 6127266"/>
                  <a:gd name="connsiteY10" fmla="*/ 627198 h 950400"/>
                  <a:gd name="connsiteX11" fmla="*/ 0 w 6127266"/>
                  <a:gd name="connsiteY11" fmla="*/ 627198 h 95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127266" h="950400">
                    <a:moveTo>
                      <a:pt x="0" y="0"/>
                    </a:moveTo>
                    <a:lnTo>
                      <a:pt x="293267" y="0"/>
                    </a:lnTo>
                    <a:lnTo>
                      <a:pt x="322726" y="0"/>
                    </a:lnTo>
                    <a:lnTo>
                      <a:pt x="5804540" y="0"/>
                    </a:lnTo>
                    <a:lnTo>
                      <a:pt x="5859780" y="0"/>
                    </a:lnTo>
                    <a:lnTo>
                      <a:pt x="6127266" y="0"/>
                    </a:lnTo>
                    <a:lnTo>
                      <a:pt x="6127266" y="627198"/>
                    </a:lnTo>
                    <a:lnTo>
                      <a:pt x="5859780" y="627198"/>
                    </a:lnTo>
                    <a:lnTo>
                      <a:pt x="5859780" y="950400"/>
                    </a:lnTo>
                    <a:lnTo>
                      <a:pt x="293267" y="950400"/>
                    </a:lnTo>
                    <a:lnTo>
                      <a:pt x="293267" y="627198"/>
                    </a:lnTo>
                    <a:lnTo>
                      <a:pt x="0" y="627198"/>
                    </a:lnTo>
                    <a:close/>
                  </a:path>
                </a:pathLst>
              </a:cu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456288" y="3291781"/>
                <a:ext cx="2994814" cy="222022"/>
              </a:xfrm>
              <a:prstGeom prst="rect">
                <a:avLst/>
              </a:prstGeom>
              <a:solidFill>
                <a:srgbClr val="9204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5809408" y="3291781"/>
                <a:ext cx="918583" cy="952189"/>
              </a:xfrm>
              <a:custGeom>
                <a:avLst/>
                <a:gdLst>
                  <a:gd name="connsiteX0" fmla="*/ 1093455 w 1334771"/>
                  <a:gd name="connsiteY0" fmla="*/ 6104 h 1383604"/>
                  <a:gd name="connsiteX1" fmla="*/ 799805 w 1334771"/>
                  <a:gd name="connsiteY1" fmla="*/ 6104 h 1383604"/>
                  <a:gd name="connsiteX2" fmla="*/ 6104 w 1334771"/>
                  <a:gd name="connsiteY2" fmla="*/ 1380756 h 1383604"/>
                  <a:gd name="connsiteX3" fmla="*/ 507946 w 1334771"/>
                  <a:gd name="connsiteY3" fmla="*/ 1380756 h 1383604"/>
                  <a:gd name="connsiteX4" fmla="*/ 705150 w 1334771"/>
                  <a:gd name="connsiteY4" fmla="*/ 1273486 h 1383604"/>
                  <a:gd name="connsiteX5" fmla="*/ 1290659 w 1334771"/>
                  <a:gd name="connsiteY5" fmla="*/ 368609 h 1383604"/>
                  <a:gd name="connsiteX6" fmla="*/ 1093455 w 1334771"/>
                  <a:gd name="connsiteY6" fmla="*/ 6104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4771" h="1383604">
                    <a:moveTo>
                      <a:pt x="1093455" y="6104"/>
                    </a:moveTo>
                    <a:lnTo>
                      <a:pt x="799805" y="6104"/>
                    </a:lnTo>
                    <a:lnTo>
                      <a:pt x="6104" y="1380756"/>
                    </a:lnTo>
                    <a:lnTo>
                      <a:pt x="507946" y="1380756"/>
                    </a:lnTo>
                    <a:cubicBezTo>
                      <a:pt x="587625" y="1380756"/>
                      <a:pt x="661852" y="1340388"/>
                      <a:pt x="705150" y="1273486"/>
                    </a:cubicBezTo>
                    <a:lnTo>
                      <a:pt x="1290659" y="368609"/>
                    </a:lnTo>
                    <a:cubicBezTo>
                      <a:pt x="1391825" y="212343"/>
                      <a:pt x="1279590" y="6104"/>
                      <a:pt x="1093455" y="6104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2419221" y="3291781"/>
                <a:ext cx="929784" cy="952189"/>
              </a:xfrm>
              <a:custGeom>
                <a:avLst/>
                <a:gdLst>
                  <a:gd name="connsiteX0" fmla="*/ 41543 w 1351049"/>
                  <a:gd name="connsiteY0" fmla="*/ 364377 h 1383604"/>
                  <a:gd name="connsiteX1" fmla="*/ 600438 w 1351049"/>
                  <a:gd name="connsiteY1" fmla="*/ 1269254 h 1383604"/>
                  <a:gd name="connsiteX2" fmla="*/ 800328 w 1351049"/>
                  <a:gd name="connsiteY2" fmla="*/ 1380757 h 1383604"/>
                  <a:gd name="connsiteX3" fmla="*/ 1352794 w 1351049"/>
                  <a:gd name="connsiteY3" fmla="*/ 1380757 h 1383604"/>
                  <a:gd name="connsiteX4" fmla="*/ 559093 w 1351049"/>
                  <a:gd name="connsiteY4" fmla="*/ 6104 h 1383604"/>
                  <a:gd name="connsiteX5" fmla="*/ 241352 w 1351049"/>
                  <a:gd name="connsiteY5" fmla="*/ 6104 h 1383604"/>
                  <a:gd name="connsiteX6" fmla="*/ 41543 w 1351049"/>
                  <a:gd name="connsiteY6" fmla="*/ 364377 h 13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049" h="1383604">
                    <a:moveTo>
                      <a:pt x="41543" y="364377"/>
                    </a:moveTo>
                    <a:lnTo>
                      <a:pt x="600438" y="1269254"/>
                    </a:lnTo>
                    <a:cubicBezTo>
                      <a:pt x="643249" y="1338516"/>
                      <a:pt x="718858" y="1380757"/>
                      <a:pt x="800328" y="1380757"/>
                    </a:cubicBezTo>
                    <a:lnTo>
                      <a:pt x="1352794" y="1380757"/>
                    </a:lnTo>
                    <a:lnTo>
                      <a:pt x="559093" y="6104"/>
                    </a:lnTo>
                    <a:lnTo>
                      <a:pt x="241352" y="6104"/>
                    </a:lnTo>
                    <a:cubicBezTo>
                      <a:pt x="57414" y="6023"/>
                      <a:pt x="-55146" y="207866"/>
                      <a:pt x="41543" y="364377"/>
                    </a:cubicBezTo>
                    <a:close/>
                  </a:path>
                </a:pathLst>
              </a:custGeom>
              <a:solidFill>
                <a:srgbClr val="E91B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2438218" y="119213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工作思路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ISLIDE.ICON" val="#401067;#400571;"/>
</p:tagLst>
</file>

<file path=ppt/tags/tag2.xml><?xml version="1.0" encoding="utf-8"?>
<p:tagLst xmlns:p="http://schemas.openxmlformats.org/presentationml/2006/main">
  <p:tag name="ISLIDE.ICON" val="#40603;#40447;#133528;#164960;#102198;#64070;"/>
</p:tagLst>
</file>

<file path=ppt/tags/tag3.xml><?xml version="1.0" encoding="utf-8"?>
<p:tagLst xmlns:p="http://schemas.openxmlformats.org/presentationml/2006/main">
  <p:tag name="ISLIDE.ICON" val="#407149;#405331;"/>
</p:tagLst>
</file>

<file path=ppt/tags/tag4.xml><?xml version="1.0" encoding="utf-8"?>
<p:tagLst xmlns:p="http://schemas.openxmlformats.org/presentationml/2006/main">
  <p:tag name="ISLIDE.ICON" val="#74120;#72416;#370126;#75519;#69982;#163886;#176681;#163886;#75642;#80826;"/>
</p:tagLst>
</file>

<file path=ppt/tags/tag5.xml><?xml version="1.0" encoding="utf-8"?>
<p:tagLst xmlns:p="http://schemas.openxmlformats.org/presentationml/2006/main">
  <p:tag name="ISLIDE.ICON" val="#401067;#400571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pihgerm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2111</Words>
  <Application>WPS 演示</Application>
  <PresentationFormat>宽屏</PresentationFormat>
  <Paragraphs>340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Wingdings</vt:lpstr>
      <vt:lpstr>Segoe UI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58263148@qq.com</dc:creator>
  <cp:lastModifiedBy>铭</cp:lastModifiedBy>
  <cp:revision>192</cp:revision>
  <dcterms:created xsi:type="dcterms:W3CDTF">2021-01-26T07:40:00Z</dcterms:created>
  <dcterms:modified xsi:type="dcterms:W3CDTF">2022-01-12T01:10:01Z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v1.0_mb_d036053iVtDZQYjtefQoZA==</vt:lpwstr>
  </property>
  <property fmtid="{D5CDD505-2E9C-101B-9397-08002B2CF9AE}" pid="4" name="ICV">
    <vt:lpwstr>F5C371568FDB498589156F650E963022</vt:lpwstr>
  </property>
</Properties>
</file>