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801" r:id="rId3"/>
    <p:sldId id="2875" r:id="rId5"/>
    <p:sldId id="2915" r:id="rId6"/>
    <p:sldId id="2917" r:id="rId7"/>
    <p:sldId id="2916" r:id="rId8"/>
    <p:sldId id="2948" r:id="rId9"/>
    <p:sldId id="2919" r:id="rId10"/>
    <p:sldId id="2920" r:id="rId11"/>
    <p:sldId id="2949" r:id="rId12"/>
    <p:sldId id="2922" r:id="rId13"/>
    <p:sldId id="2928" r:id="rId14"/>
    <p:sldId id="2950" r:id="rId15"/>
    <p:sldId id="2921" r:id="rId16"/>
    <p:sldId id="2944" r:id="rId17"/>
    <p:sldId id="2934" r:id="rId18"/>
  </p:sldIdLst>
  <p:sldSz cx="9144000" cy="5144135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站酷快乐体" panose="02010600030101010101" charset="-128"/>
      <p:regular r:id="rId27"/>
    </p:embeddedFont>
    <p:embeddedFont>
      <p:font typeface="楷体" panose="02010609060101010101" charset="-122"/>
      <p:regular r:id="rId28"/>
    </p:embeddedFont>
    <p:embeddedFont>
      <p:font typeface="汉仪青云简" panose="00020600040101010101" charset="-122"/>
      <p:regular r:id="rId2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F78"/>
    <a:srgbClr val="048F84"/>
    <a:srgbClr val="059B92"/>
    <a:srgbClr val="357F78"/>
    <a:srgbClr val="40B1B6"/>
    <a:srgbClr val="557875"/>
    <a:srgbClr val="8BADAA"/>
    <a:srgbClr val="FFFFFF"/>
    <a:srgbClr val="1E2D2A"/>
    <a:srgbClr val="90C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4" autoAdjust="0"/>
    <p:restoredTop sz="95370" autoAdjust="0"/>
  </p:normalViewPr>
  <p:slideViewPr>
    <p:cSldViewPr>
      <p:cViewPr varScale="1">
        <p:scale>
          <a:sx n="103" d="100"/>
          <a:sy n="103" d="100"/>
        </p:scale>
        <p:origin x="-582" y="-90"/>
      </p:cViewPr>
      <p:guideLst>
        <p:guide orient="horz" pos="192"/>
        <p:guide orient="horz" pos="2927"/>
        <p:guide pos="3012"/>
        <p:guide pos="618"/>
        <p:guide pos="5210"/>
        <p:guide pos="487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封面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79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50240" rtl="0" eaLnBrk="1" latinLnBrk="0" hangingPunct="1">
        <a:lnSpc>
          <a:spcPct val="90000"/>
        </a:lnSpc>
        <a:spcBef>
          <a:spcPct val="0"/>
        </a:spcBef>
        <a:buNone/>
        <a:defRPr sz="31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560" indent="-162560" algn="l" defTabSz="650240" rtl="0" eaLnBrk="1" latinLnBrk="0" hangingPunct="1">
        <a:lnSpc>
          <a:spcPct val="90000"/>
        </a:lnSpc>
        <a:spcBef>
          <a:spcPts val="710"/>
        </a:spcBef>
        <a:buFont typeface="Arial" panose="020B0604020202020204" pitchFamily="34" charset="0"/>
        <a:buChar char="•"/>
        <a:defRPr sz="1990" kern="1200">
          <a:solidFill>
            <a:schemeClr val="tx1"/>
          </a:solidFill>
          <a:latin typeface="+mn-lt"/>
          <a:ea typeface="+mn-ea"/>
          <a:cs typeface="+mn-cs"/>
        </a:defRPr>
      </a:lvl1pPr>
      <a:lvl2pPr marL="48768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705" kern="1200">
          <a:solidFill>
            <a:schemeClr val="tx1"/>
          </a:solidFill>
          <a:latin typeface="+mn-lt"/>
          <a:ea typeface="+mn-ea"/>
          <a:cs typeface="+mn-cs"/>
        </a:defRPr>
      </a:lvl2pPr>
      <a:lvl3pPr marL="81280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3pPr>
      <a:lvl4pPr marL="1137920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4pPr>
      <a:lvl5pPr marL="1463675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5pPr>
      <a:lvl6pPr marL="1788795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6pPr>
      <a:lvl7pPr marL="2113915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7pPr>
      <a:lvl8pPr marL="2439035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8pPr>
      <a:lvl9pPr marL="2764155" indent="-162560" algn="l" defTabSz="65024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1pPr>
      <a:lvl2pPr marL="325120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2pPr>
      <a:lvl3pPr marL="650240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3pPr>
      <a:lvl4pPr marL="975360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4pPr>
      <a:lvl5pPr marL="1300480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5pPr>
      <a:lvl6pPr marL="1626235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6pPr>
      <a:lvl7pPr marL="1951355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7pPr>
      <a:lvl8pPr marL="2276475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8pPr>
      <a:lvl9pPr marL="2601595" algn="l" defTabSz="650240" rtl="0" eaLnBrk="1" latinLnBrk="0" hangingPunct="1">
        <a:defRPr sz="1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775778" y="1389380"/>
            <a:ext cx="5592445" cy="101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spc="-300" dirty="0" smtClean="0">
                <a:solidFill>
                  <a:srgbClr val="047F78"/>
                </a:solidFill>
                <a:uFillTx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教学通用</a:t>
            </a:r>
            <a:r>
              <a:rPr lang="en-US" altLang="zh-CN" sz="6600" spc="-300" dirty="0" smtClean="0">
                <a:solidFill>
                  <a:srgbClr val="047F78"/>
                </a:solidFill>
                <a:uFillTx/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PPT</a:t>
            </a:r>
            <a:endParaRPr lang="en-US" altLang="zh-CN" sz="6600" spc="-300" dirty="0" smtClean="0">
              <a:solidFill>
                <a:srgbClr val="047F78"/>
              </a:solidFill>
              <a:uFillTx/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348230" y="2529840"/>
            <a:ext cx="4447540" cy="3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sz="2400" dirty="0">
                <a:solidFill>
                  <a:srgbClr val="047F78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教学</a:t>
            </a:r>
            <a:r>
              <a:rPr sz="2400" dirty="0">
                <a:solidFill>
                  <a:srgbClr val="047F78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教育PPT模板</a:t>
            </a:r>
            <a:endParaRPr sz="2400" dirty="0">
              <a:solidFill>
                <a:srgbClr val="047F78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49040" y="3063875"/>
            <a:ext cx="1645920" cy="3371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ctr"/>
            <a:r>
              <a:rPr lang="zh-CN" altLang="en-US" sz="1600" dirty="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演讲人：</a:t>
            </a:r>
            <a:endParaRPr lang="zh-CN" altLang="en-US" sz="1600" dirty="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图片 5" descr="封面_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9900" y="1678940"/>
            <a:ext cx="2049780" cy="2776220"/>
          </a:xfrm>
          <a:prstGeom prst="rect">
            <a:avLst/>
          </a:prstGeom>
        </p:spPr>
      </p:pic>
      <p:pic>
        <p:nvPicPr>
          <p:cNvPr id="7" name="图片 6" descr="封面_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525" y="0"/>
            <a:ext cx="1133475" cy="1289050"/>
          </a:xfrm>
          <a:prstGeom prst="rect">
            <a:avLst/>
          </a:prstGeom>
        </p:spPr>
      </p:pic>
      <p:pic>
        <p:nvPicPr>
          <p:cNvPr id="8" name="图片 7" descr="封面_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2775" y="3798570"/>
            <a:ext cx="3931920" cy="648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TextBox 43"/>
          <p:cNvSpPr txBox="1"/>
          <p:nvPr/>
        </p:nvSpPr>
        <p:spPr bwMode="auto">
          <a:xfrm>
            <a:off x="809625" y="1624965"/>
            <a:ext cx="3171190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09625" y="1128395"/>
            <a:ext cx="21253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01.</a:t>
            </a: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  <a:sym typeface="+mn-ea"/>
            </a:endParaRPr>
          </a:p>
        </p:txBody>
      </p:sp>
      <p:sp>
        <p:nvSpPr>
          <p:cNvPr id="4" name="TextBox 43"/>
          <p:cNvSpPr txBox="1"/>
          <p:nvPr/>
        </p:nvSpPr>
        <p:spPr bwMode="auto">
          <a:xfrm>
            <a:off x="5374640" y="1681480"/>
            <a:ext cx="3187700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74640" y="1184910"/>
            <a:ext cx="20961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02.</a:t>
            </a: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  <a:sym typeface="+mn-ea"/>
            </a:endParaRPr>
          </a:p>
        </p:txBody>
      </p:sp>
      <p:sp>
        <p:nvSpPr>
          <p:cNvPr id="6" name="TextBox 43"/>
          <p:cNvSpPr txBox="1"/>
          <p:nvPr/>
        </p:nvSpPr>
        <p:spPr bwMode="auto">
          <a:xfrm>
            <a:off x="5374640" y="3583305"/>
            <a:ext cx="31159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74640" y="3086735"/>
            <a:ext cx="21615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03.</a:t>
            </a: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  <a:sym typeface="+mn-ea"/>
            </a:endParaRPr>
          </a:p>
        </p:txBody>
      </p:sp>
      <p:sp>
        <p:nvSpPr>
          <p:cNvPr id="19" name="TextBox 43"/>
          <p:cNvSpPr txBox="1"/>
          <p:nvPr/>
        </p:nvSpPr>
        <p:spPr bwMode="auto">
          <a:xfrm>
            <a:off x="809625" y="3514090"/>
            <a:ext cx="3079750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09625" y="3017520"/>
            <a:ext cx="23882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en-US" altLang="zh-CN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04.</a:t>
            </a: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  <a:sym typeface="+mn-ea"/>
            </a:endParaRPr>
          </a:p>
        </p:txBody>
      </p:sp>
      <p:pic>
        <p:nvPicPr>
          <p:cNvPr id="10" name="图片 9" descr="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4500000">
            <a:off x="4447540" y="1270000"/>
            <a:ext cx="183515" cy="513080"/>
          </a:xfrm>
          <a:prstGeom prst="rect">
            <a:avLst/>
          </a:prstGeom>
        </p:spPr>
      </p:pic>
      <p:pic>
        <p:nvPicPr>
          <p:cNvPr id="11" name="图片 10" descr="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9900000">
            <a:off x="6466840" y="2368550"/>
            <a:ext cx="168910" cy="473710"/>
          </a:xfrm>
          <a:prstGeom prst="rect">
            <a:avLst/>
          </a:prstGeom>
        </p:spPr>
      </p:pic>
      <p:pic>
        <p:nvPicPr>
          <p:cNvPr id="12" name="图片 11" descr="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5300000">
            <a:off x="4530725" y="3228340"/>
            <a:ext cx="183515" cy="513080"/>
          </a:xfrm>
          <a:prstGeom prst="rect">
            <a:avLst/>
          </a:prstGeom>
        </p:spPr>
      </p:pic>
      <p:pic>
        <p:nvPicPr>
          <p:cNvPr id="13" name="图片 12" descr="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700000">
            <a:off x="1934845" y="2372360"/>
            <a:ext cx="168275" cy="470535"/>
          </a:xfrm>
          <a:prstGeom prst="rect">
            <a:avLst/>
          </a:prstGeom>
        </p:spPr>
      </p:pic>
      <p:pic>
        <p:nvPicPr>
          <p:cNvPr id="2" name="图片 1" descr="fcd22060ef864dc3acb15c5d1f40b23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835" y="2020570"/>
            <a:ext cx="544830" cy="1102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" name="任意多边形 12"/>
          <p:cNvSpPr/>
          <p:nvPr/>
        </p:nvSpPr>
        <p:spPr>
          <a:xfrm rot="20100000">
            <a:off x="182880" y="2597150"/>
            <a:ext cx="8863965" cy="76200"/>
          </a:xfrm>
          <a:custGeom>
            <a:avLst/>
            <a:gdLst>
              <a:gd name="connisteX0" fmla="*/ 0 w 7355840"/>
              <a:gd name="connsiteY0" fmla="*/ 1975 h 39271"/>
              <a:gd name="connisteX1" fmla="*/ 1351915 w 7355840"/>
              <a:gd name="connsiteY1" fmla="*/ 1975 h 39271"/>
              <a:gd name="connisteX2" fmla="*/ 2726055 w 7355840"/>
              <a:gd name="connsiteY2" fmla="*/ 1975 h 39271"/>
              <a:gd name="connisteX3" fmla="*/ 3961765 w 7355840"/>
              <a:gd name="connsiteY3" fmla="*/ 24200 h 39271"/>
              <a:gd name="connisteX4" fmla="*/ 5524500 w 7355840"/>
              <a:gd name="connsiteY4" fmla="*/ 9595 h 39271"/>
              <a:gd name="connisteX5" fmla="*/ 6774815 w 7355840"/>
              <a:gd name="connsiteY5" fmla="*/ 38805 h 39271"/>
              <a:gd name="connisteX6" fmla="*/ 7355840 w 7355840"/>
              <a:gd name="connsiteY6" fmla="*/ 24200 h 3927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7355840" h="39271">
                <a:moveTo>
                  <a:pt x="0" y="1976"/>
                </a:moveTo>
                <a:cubicBezTo>
                  <a:pt x="243205" y="1976"/>
                  <a:pt x="806450" y="1976"/>
                  <a:pt x="1351915" y="1976"/>
                </a:cubicBezTo>
                <a:cubicBezTo>
                  <a:pt x="1897380" y="1976"/>
                  <a:pt x="2204085" y="-2469"/>
                  <a:pt x="2726055" y="1976"/>
                </a:cubicBezTo>
                <a:cubicBezTo>
                  <a:pt x="3248025" y="6421"/>
                  <a:pt x="3402330" y="22931"/>
                  <a:pt x="3961765" y="24201"/>
                </a:cubicBezTo>
                <a:cubicBezTo>
                  <a:pt x="4521200" y="25471"/>
                  <a:pt x="4961890" y="6421"/>
                  <a:pt x="5524500" y="9596"/>
                </a:cubicBezTo>
                <a:cubicBezTo>
                  <a:pt x="6087110" y="12771"/>
                  <a:pt x="6408420" y="35631"/>
                  <a:pt x="6774815" y="38806"/>
                </a:cubicBezTo>
                <a:cubicBezTo>
                  <a:pt x="7141210" y="41981"/>
                  <a:pt x="7264400" y="28011"/>
                  <a:pt x="7355840" y="24201"/>
                </a:cubicBezTo>
              </a:path>
            </a:pathLst>
          </a:custGeom>
          <a:noFill/>
          <a:ln>
            <a:solidFill>
              <a:srgbClr val="357F7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TextBox 43"/>
          <p:cNvSpPr txBox="1"/>
          <p:nvPr/>
        </p:nvSpPr>
        <p:spPr bwMode="auto">
          <a:xfrm>
            <a:off x="456565" y="2678430"/>
            <a:ext cx="24047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7520" y="214566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139190" y="3797935"/>
            <a:ext cx="518160" cy="518160"/>
            <a:chOff x="2034" y="4029"/>
            <a:chExt cx="816" cy="816"/>
          </a:xfrm>
        </p:grpSpPr>
        <p:sp>
          <p:nvSpPr>
            <p:cNvPr id="7" name="椭圆 6"/>
            <p:cNvSpPr/>
            <p:nvPr/>
          </p:nvSpPr>
          <p:spPr>
            <a:xfrm rot="5400000">
              <a:off x="2034" y="4029"/>
              <a:ext cx="816" cy="816"/>
            </a:xfrm>
            <a:prstGeom prst="ellipse">
              <a:avLst/>
            </a:prstGeom>
            <a:solidFill>
              <a:srgbClr val="048F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青云简" panose="00020600040101010101" charset="-122"/>
                <a:ea typeface="汉仪青云简" panose="0002060004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92" y="4157"/>
              <a:ext cx="758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01</a:t>
              </a:r>
              <a:endParaRPr lang="en-US" altLang="zh-CN" sz="20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5370" y="2698750"/>
            <a:ext cx="518160" cy="518160"/>
            <a:chOff x="2034" y="4029"/>
            <a:chExt cx="816" cy="816"/>
          </a:xfrm>
        </p:grpSpPr>
        <p:sp>
          <p:nvSpPr>
            <p:cNvPr id="3" name="椭圆 2"/>
            <p:cNvSpPr/>
            <p:nvPr/>
          </p:nvSpPr>
          <p:spPr>
            <a:xfrm rot="5400000">
              <a:off x="2034" y="4029"/>
              <a:ext cx="816" cy="816"/>
            </a:xfrm>
            <a:prstGeom prst="ellipse">
              <a:avLst/>
            </a:prstGeom>
            <a:solidFill>
              <a:srgbClr val="048F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青云简" panose="00020600040101010101" charset="-122"/>
                <a:ea typeface="汉仪青云简" panose="00020600040101010101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034" y="4157"/>
              <a:ext cx="81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02</a:t>
              </a:r>
              <a:endParaRPr lang="en-US" altLang="zh-CN" sz="20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73090" y="1724660"/>
            <a:ext cx="518160" cy="518160"/>
            <a:chOff x="2034" y="4029"/>
            <a:chExt cx="816" cy="816"/>
          </a:xfrm>
        </p:grpSpPr>
        <p:sp>
          <p:nvSpPr>
            <p:cNvPr id="18" name="椭圆 17"/>
            <p:cNvSpPr/>
            <p:nvPr/>
          </p:nvSpPr>
          <p:spPr>
            <a:xfrm rot="5400000">
              <a:off x="2034" y="4029"/>
              <a:ext cx="816" cy="816"/>
            </a:xfrm>
            <a:prstGeom prst="ellipse">
              <a:avLst/>
            </a:prstGeom>
            <a:solidFill>
              <a:srgbClr val="048F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青云简" panose="00020600040101010101" charset="-122"/>
                <a:ea typeface="汉仪青云简" panose="0002060004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34" y="4157"/>
              <a:ext cx="816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03</a:t>
              </a:r>
              <a:endParaRPr lang="en-US" altLang="zh-CN" sz="20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820660" y="828675"/>
            <a:ext cx="518160" cy="518160"/>
            <a:chOff x="2034" y="4029"/>
            <a:chExt cx="816" cy="816"/>
          </a:xfrm>
        </p:grpSpPr>
        <p:sp>
          <p:nvSpPr>
            <p:cNvPr id="25" name="椭圆 24"/>
            <p:cNvSpPr/>
            <p:nvPr/>
          </p:nvSpPr>
          <p:spPr>
            <a:xfrm rot="5400000">
              <a:off x="2034" y="4029"/>
              <a:ext cx="816" cy="816"/>
            </a:xfrm>
            <a:prstGeom prst="ellipse">
              <a:avLst/>
            </a:prstGeom>
            <a:solidFill>
              <a:srgbClr val="048F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青云简" panose="00020600040101010101" charset="-122"/>
                <a:ea typeface="汉仪青云简" panose="00020600040101010101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035" y="4157"/>
              <a:ext cx="815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en-US" altLang="zh-CN" sz="2000" b="1">
                  <a:solidFill>
                    <a:schemeClr val="bg1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04</a:t>
              </a:r>
              <a:endParaRPr lang="en-US" altLang="zh-CN" sz="2000" b="1">
                <a:solidFill>
                  <a:schemeClr val="bg1"/>
                </a:solidFill>
                <a:latin typeface="站酷快乐体" panose="02010600030101010101" charset="-128"/>
                <a:ea typeface="站酷快乐体" panose="02010600030101010101" charset="-128"/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463550" y="4457065"/>
            <a:ext cx="114935" cy="114935"/>
          </a:xfrm>
          <a:prstGeom prst="ellipse">
            <a:avLst/>
          </a:prstGeom>
          <a:noFill/>
          <a:ln>
            <a:solidFill>
              <a:srgbClr val="048F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8617585" y="692150"/>
            <a:ext cx="114935" cy="114935"/>
          </a:xfrm>
          <a:prstGeom prst="ellipse">
            <a:avLst/>
          </a:prstGeom>
          <a:noFill/>
          <a:ln>
            <a:solidFill>
              <a:srgbClr val="048F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TextBox 43"/>
          <p:cNvSpPr txBox="1"/>
          <p:nvPr/>
        </p:nvSpPr>
        <p:spPr bwMode="auto">
          <a:xfrm>
            <a:off x="3595370" y="3897630"/>
            <a:ext cx="265493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616325" y="336486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38" name="TextBox 43"/>
          <p:cNvSpPr txBox="1"/>
          <p:nvPr/>
        </p:nvSpPr>
        <p:spPr bwMode="auto">
          <a:xfrm>
            <a:off x="3616325" y="1079500"/>
            <a:ext cx="24047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637280" y="54673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40" name="TextBox 43"/>
          <p:cNvSpPr txBox="1"/>
          <p:nvPr/>
        </p:nvSpPr>
        <p:spPr bwMode="auto">
          <a:xfrm>
            <a:off x="6249670" y="2499995"/>
            <a:ext cx="24047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000240" y="193230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64628" y="3160395"/>
            <a:ext cx="60712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</a:rPr>
              <a:t>请在此处添加详细的内容和想要表达的文字，</a:t>
            </a: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请在此处添加详细的内容和想要表达的文字。请在此处添加详细的内容和想要表达的文字。</a:t>
            </a:r>
            <a:endParaRPr lang="zh-CN" altLang="en-US" sz="140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2760" y="2146935"/>
            <a:ext cx="31134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04.</a:t>
            </a:r>
            <a:r>
              <a:rPr lang="zh-CN" altLang="en-US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教学反思</a:t>
            </a:r>
            <a:endParaRPr lang="zh-CN" altLang="en-US" sz="4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19" name="图片 18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8485" y="1042670"/>
            <a:ext cx="633095" cy="748665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sp>
        <p:nvSpPr>
          <p:cNvPr id="3" name="任意多边形 2"/>
          <p:cNvSpPr/>
          <p:nvPr/>
        </p:nvSpPr>
        <p:spPr>
          <a:xfrm>
            <a:off x="3018790" y="2013585"/>
            <a:ext cx="3164205" cy="939800"/>
          </a:xfrm>
          <a:custGeom>
            <a:avLst/>
            <a:gdLst>
              <a:gd name="connisteX0" fmla="*/ 956782 w 1415885"/>
              <a:gd name="connsiteY0" fmla="*/ 48154 h 850119"/>
              <a:gd name="connisteX1" fmla="*/ 1337782 w 1415885"/>
              <a:gd name="connsiteY1" fmla="*/ 184679 h 850119"/>
              <a:gd name="connisteX2" fmla="*/ 1266027 w 1415885"/>
              <a:gd name="connsiteY2" fmla="*/ 766974 h 850119"/>
              <a:gd name="connisteX3" fmla="*/ 130012 w 1415885"/>
              <a:gd name="connsiteY3" fmla="*/ 745384 h 850119"/>
              <a:gd name="connisteX4" fmla="*/ 166207 w 1415885"/>
              <a:gd name="connsiteY4" fmla="*/ 76729 h 850119"/>
              <a:gd name="connisteX5" fmla="*/ 956782 w 1415885"/>
              <a:gd name="connsiteY5" fmla="*/ 48154 h 85011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415886" h="850120">
                <a:moveTo>
                  <a:pt x="956782" y="48155"/>
                </a:moveTo>
                <a:cubicBezTo>
                  <a:pt x="1191097" y="69745"/>
                  <a:pt x="1276187" y="41170"/>
                  <a:pt x="1337782" y="184680"/>
                </a:cubicBezTo>
                <a:cubicBezTo>
                  <a:pt x="1399377" y="328190"/>
                  <a:pt x="1507327" y="654580"/>
                  <a:pt x="1266027" y="766975"/>
                </a:cubicBezTo>
                <a:cubicBezTo>
                  <a:pt x="1024727" y="879370"/>
                  <a:pt x="349722" y="883180"/>
                  <a:pt x="130012" y="745385"/>
                </a:cubicBezTo>
                <a:cubicBezTo>
                  <a:pt x="-89698" y="607590"/>
                  <a:pt x="1107" y="216430"/>
                  <a:pt x="166207" y="76730"/>
                </a:cubicBezTo>
                <a:cubicBezTo>
                  <a:pt x="331307" y="-62970"/>
                  <a:pt x="722467" y="26565"/>
                  <a:pt x="956782" y="48155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任意多边形 3"/>
          <p:cNvSpPr/>
          <p:nvPr/>
        </p:nvSpPr>
        <p:spPr>
          <a:xfrm rot="21000000">
            <a:off x="1164936" y="1235712"/>
            <a:ext cx="1320163" cy="1255197"/>
          </a:xfrm>
          <a:custGeom>
            <a:avLst/>
            <a:gdLst>
              <a:gd name="connsiteX0" fmla="*/ 567 w 2078"/>
              <a:gd name="connsiteY0" fmla="*/ 97 h 1976"/>
              <a:gd name="connsiteX1" fmla="*/ 1980 w 2078"/>
              <a:gd name="connsiteY1" fmla="*/ 368 h 1976"/>
              <a:gd name="connsiteX2" fmla="*/ 1613 w 2078"/>
              <a:gd name="connsiteY2" fmla="*/ 1900 h 1976"/>
              <a:gd name="connsiteX3" fmla="*/ 23 w 2078"/>
              <a:gd name="connsiteY3" fmla="*/ 1347 h 1976"/>
              <a:gd name="connsiteX4" fmla="*/ 567 w 2078"/>
              <a:gd name="connsiteY4" fmla="*/ 97 h 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" h="1977">
                <a:moveTo>
                  <a:pt x="567" y="97"/>
                </a:moveTo>
                <a:cubicBezTo>
                  <a:pt x="993" y="-97"/>
                  <a:pt x="1759" y="5"/>
                  <a:pt x="1980" y="368"/>
                </a:cubicBezTo>
                <a:cubicBezTo>
                  <a:pt x="2201" y="731"/>
                  <a:pt x="2039" y="1706"/>
                  <a:pt x="1613" y="1900"/>
                </a:cubicBezTo>
                <a:cubicBezTo>
                  <a:pt x="1188" y="2094"/>
                  <a:pt x="121" y="1926"/>
                  <a:pt x="23" y="1347"/>
                </a:cubicBezTo>
                <a:cubicBezTo>
                  <a:pt x="-75" y="768"/>
                  <a:pt x="142" y="292"/>
                  <a:pt x="567" y="97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TextBox 43"/>
          <p:cNvSpPr txBox="1"/>
          <p:nvPr/>
        </p:nvSpPr>
        <p:spPr bwMode="auto">
          <a:xfrm>
            <a:off x="657860" y="3484245"/>
            <a:ext cx="24047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32205" y="2829560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3" name="TextBox 43"/>
          <p:cNvSpPr txBox="1"/>
          <p:nvPr/>
        </p:nvSpPr>
        <p:spPr bwMode="auto">
          <a:xfrm>
            <a:off x="3446780" y="1836420"/>
            <a:ext cx="24047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21125" y="118173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7" name="TextBox 43"/>
          <p:cNvSpPr txBox="1"/>
          <p:nvPr/>
        </p:nvSpPr>
        <p:spPr bwMode="auto">
          <a:xfrm>
            <a:off x="6191250" y="3484245"/>
            <a:ext cx="240474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65595" y="2829560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33" name="任意多边形 32"/>
          <p:cNvSpPr/>
          <p:nvPr/>
        </p:nvSpPr>
        <p:spPr>
          <a:xfrm rot="21000000">
            <a:off x="6742141" y="1235712"/>
            <a:ext cx="1320163" cy="1255197"/>
          </a:xfrm>
          <a:custGeom>
            <a:avLst/>
            <a:gdLst>
              <a:gd name="connsiteX0" fmla="*/ 567 w 2078"/>
              <a:gd name="connsiteY0" fmla="*/ 97 h 1976"/>
              <a:gd name="connsiteX1" fmla="*/ 1980 w 2078"/>
              <a:gd name="connsiteY1" fmla="*/ 368 h 1976"/>
              <a:gd name="connsiteX2" fmla="*/ 1613 w 2078"/>
              <a:gd name="connsiteY2" fmla="*/ 1900 h 1976"/>
              <a:gd name="connsiteX3" fmla="*/ 23 w 2078"/>
              <a:gd name="connsiteY3" fmla="*/ 1347 h 1976"/>
              <a:gd name="connsiteX4" fmla="*/ 567 w 2078"/>
              <a:gd name="connsiteY4" fmla="*/ 97 h 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" h="1977">
                <a:moveTo>
                  <a:pt x="567" y="97"/>
                </a:moveTo>
                <a:cubicBezTo>
                  <a:pt x="993" y="-97"/>
                  <a:pt x="1759" y="5"/>
                  <a:pt x="1980" y="368"/>
                </a:cubicBezTo>
                <a:cubicBezTo>
                  <a:pt x="2201" y="731"/>
                  <a:pt x="2039" y="1706"/>
                  <a:pt x="1613" y="1900"/>
                </a:cubicBezTo>
                <a:cubicBezTo>
                  <a:pt x="1188" y="2094"/>
                  <a:pt x="121" y="1926"/>
                  <a:pt x="23" y="1347"/>
                </a:cubicBezTo>
                <a:cubicBezTo>
                  <a:pt x="-75" y="768"/>
                  <a:pt x="142" y="292"/>
                  <a:pt x="567" y="97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4" name="图片 33" descr="封面_04---副本_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74210" y="3210560"/>
            <a:ext cx="388620" cy="746125"/>
          </a:xfrm>
          <a:prstGeom prst="rect">
            <a:avLst/>
          </a:prstGeom>
        </p:spPr>
      </p:pic>
      <p:sp>
        <p:nvSpPr>
          <p:cNvPr id="35" name="任意多边形 34"/>
          <p:cNvSpPr/>
          <p:nvPr/>
        </p:nvSpPr>
        <p:spPr>
          <a:xfrm rot="21000000">
            <a:off x="3948141" y="2962277"/>
            <a:ext cx="1320163" cy="1255197"/>
          </a:xfrm>
          <a:custGeom>
            <a:avLst/>
            <a:gdLst>
              <a:gd name="connsiteX0" fmla="*/ 567 w 2078"/>
              <a:gd name="connsiteY0" fmla="*/ 97 h 1976"/>
              <a:gd name="connsiteX1" fmla="*/ 1980 w 2078"/>
              <a:gd name="connsiteY1" fmla="*/ 368 h 1976"/>
              <a:gd name="connsiteX2" fmla="*/ 1613 w 2078"/>
              <a:gd name="connsiteY2" fmla="*/ 1900 h 1976"/>
              <a:gd name="connsiteX3" fmla="*/ 23 w 2078"/>
              <a:gd name="connsiteY3" fmla="*/ 1347 h 1976"/>
              <a:gd name="connsiteX4" fmla="*/ 567 w 2078"/>
              <a:gd name="connsiteY4" fmla="*/ 97 h 1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9" h="1977">
                <a:moveTo>
                  <a:pt x="567" y="97"/>
                </a:moveTo>
                <a:cubicBezTo>
                  <a:pt x="993" y="-97"/>
                  <a:pt x="1759" y="5"/>
                  <a:pt x="1980" y="368"/>
                </a:cubicBezTo>
                <a:cubicBezTo>
                  <a:pt x="2201" y="731"/>
                  <a:pt x="2039" y="1706"/>
                  <a:pt x="1613" y="1900"/>
                </a:cubicBezTo>
                <a:cubicBezTo>
                  <a:pt x="1188" y="2094"/>
                  <a:pt x="121" y="1926"/>
                  <a:pt x="23" y="1347"/>
                </a:cubicBezTo>
                <a:cubicBezTo>
                  <a:pt x="-75" y="768"/>
                  <a:pt x="142" y="292"/>
                  <a:pt x="567" y="97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55d2aa2c93ca9b68cacfca27c505ed94519a52183512b-PRULN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095" y="1489075"/>
            <a:ext cx="374015" cy="774065"/>
          </a:xfrm>
          <a:prstGeom prst="rect">
            <a:avLst/>
          </a:prstGeom>
        </p:spPr>
      </p:pic>
      <p:pic>
        <p:nvPicPr>
          <p:cNvPr id="5" name="图片 4" descr="F:\PPT文件\2020.10.04\images\716a134a3dca1ac0e19caf6348f2223b - 副本 - 副本.png716a134a3dca1ac0e19caf6348f2223b - 副本 - 副本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62100" y="1490028"/>
            <a:ext cx="595630" cy="785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Box 43"/>
          <p:cNvSpPr txBox="1"/>
          <p:nvPr/>
        </p:nvSpPr>
        <p:spPr bwMode="auto">
          <a:xfrm>
            <a:off x="2715260" y="1268730"/>
            <a:ext cx="5749290" cy="82994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707005" y="678180"/>
            <a:ext cx="177419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pic>
        <p:nvPicPr>
          <p:cNvPr id="11" name="图片 10" descr="6102452d567f34849337f82a44a9e63e7e8eeffbc658-IoTe4j_fw1200_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2165" y="667385"/>
            <a:ext cx="1316355" cy="1384300"/>
          </a:xfrm>
          <a:prstGeom prst="rect">
            <a:avLst/>
          </a:prstGeom>
        </p:spPr>
      </p:pic>
      <p:pic>
        <p:nvPicPr>
          <p:cNvPr id="12" name="图片 11" descr="0000.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595" y="2963545"/>
            <a:ext cx="491490" cy="956310"/>
          </a:xfrm>
          <a:prstGeom prst="rect">
            <a:avLst/>
          </a:prstGeom>
        </p:spPr>
      </p:pic>
      <p:sp>
        <p:nvSpPr>
          <p:cNvPr id="13" name="TextBox 43"/>
          <p:cNvSpPr txBox="1"/>
          <p:nvPr/>
        </p:nvSpPr>
        <p:spPr bwMode="auto">
          <a:xfrm>
            <a:off x="1730375" y="3419475"/>
            <a:ext cx="2744470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30375" y="281749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7" name="TextBox 43"/>
          <p:cNvSpPr txBox="1"/>
          <p:nvPr/>
        </p:nvSpPr>
        <p:spPr bwMode="auto">
          <a:xfrm>
            <a:off x="5914390" y="3419475"/>
            <a:ext cx="2685415" cy="64516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14390" y="281749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316480" y="532765"/>
            <a:ext cx="6283325" cy="1654175"/>
          </a:xfrm>
          <a:custGeom>
            <a:avLst/>
            <a:gdLst>
              <a:gd name="connsiteX0" fmla="*/ 2743 w 9445"/>
              <a:gd name="connsiteY0" fmla="*/ 5 h 2885"/>
              <a:gd name="connsiteX1" fmla="*/ 9389 w 9445"/>
              <a:gd name="connsiteY1" fmla="*/ 1316 h 2885"/>
              <a:gd name="connsiteX2" fmla="*/ 7194 w 9445"/>
              <a:gd name="connsiteY2" fmla="*/ 2817 h 2885"/>
              <a:gd name="connsiteX3" fmla="*/ 1 w 9445"/>
              <a:gd name="connsiteY3" fmla="*/ 1862 h 2885"/>
              <a:gd name="connsiteX4" fmla="*/ 2743 w 9445"/>
              <a:gd name="connsiteY4" fmla="*/ 5 h 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46" h="2886">
                <a:moveTo>
                  <a:pt x="2743" y="5"/>
                </a:moveTo>
                <a:cubicBezTo>
                  <a:pt x="5394" y="5"/>
                  <a:pt x="9193" y="-151"/>
                  <a:pt x="9389" y="1316"/>
                </a:cubicBezTo>
                <a:cubicBezTo>
                  <a:pt x="9586" y="2784"/>
                  <a:pt x="9360" y="2801"/>
                  <a:pt x="7194" y="2817"/>
                </a:cubicBezTo>
                <a:cubicBezTo>
                  <a:pt x="4907" y="2746"/>
                  <a:pt x="35" y="3369"/>
                  <a:pt x="1" y="1862"/>
                </a:cubicBezTo>
                <a:cubicBezTo>
                  <a:pt x="-33" y="355"/>
                  <a:pt x="511" y="-6"/>
                  <a:pt x="2743" y="5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" name="图片 1" descr="7f20e43c9dc8ee52f527a21348f7a94fd0d3cd482db2a-cBU9w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465" y="2963545"/>
            <a:ext cx="441325" cy="1050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757045" y="1011555"/>
            <a:ext cx="5592445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zh-CN" sz="7200" spc="-500" dirty="0" smtClean="0">
                <a:solidFill>
                  <a:srgbClr val="047F78"/>
                </a:solidFill>
                <a:uFillTx/>
                <a:latin typeface="站酷快乐体" panose="02010600030101010101" charset="-128"/>
                <a:ea typeface="站酷快乐体" panose="02010600030101010101" charset="-128"/>
                <a:cs typeface="汉仪青云简" panose="00020600040101010101" charset="-122"/>
              </a:rPr>
              <a:t>演讲结束</a:t>
            </a:r>
            <a:endParaRPr lang="zh-CN" altLang="zh-CN" sz="7200" spc="-500" dirty="0" smtClean="0">
              <a:solidFill>
                <a:srgbClr val="047F78"/>
              </a:solidFill>
              <a:uFillTx/>
              <a:latin typeface="站酷快乐体" panose="02010600030101010101" charset="-128"/>
              <a:ea typeface="站酷快乐体" panose="02010600030101010101" charset="-128"/>
              <a:cs typeface="汉仪青云简" panose="0002060004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77615" y="2188845"/>
            <a:ext cx="1645920" cy="33718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p>
            <a:pPr algn="ctr"/>
            <a:r>
              <a:rPr lang="zh-CN" altLang="en-US" sz="1600" dirty="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演讲人：</a:t>
            </a:r>
            <a:endParaRPr lang="zh-CN" altLang="en-US" sz="1600" dirty="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图片 4" descr="封面_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10525" y="0"/>
            <a:ext cx="1133475" cy="1289050"/>
          </a:xfrm>
          <a:prstGeom prst="rect">
            <a:avLst/>
          </a:prstGeom>
        </p:spPr>
      </p:pic>
      <p:pic>
        <p:nvPicPr>
          <p:cNvPr id="10" name="图片 9" descr="封面_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990" y="3641090"/>
            <a:ext cx="3931920" cy="648335"/>
          </a:xfrm>
          <a:prstGeom prst="rect">
            <a:avLst/>
          </a:prstGeom>
        </p:spPr>
      </p:pic>
      <p:pic>
        <p:nvPicPr>
          <p:cNvPr id="11" name="图片 10" descr="封面_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0" y="0"/>
            <a:ext cx="1133475" cy="1289050"/>
          </a:xfrm>
          <a:prstGeom prst="rect">
            <a:avLst/>
          </a:prstGeom>
        </p:spPr>
      </p:pic>
      <p:pic>
        <p:nvPicPr>
          <p:cNvPr id="6" name="图片 5" descr="716a134a3dca1ac0e19caf6348f2223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920" y="2790190"/>
            <a:ext cx="534670" cy="995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2062480" y="2021205"/>
            <a:ext cx="1919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01.</a:t>
            </a:r>
            <a:r>
              <a:rPr lang="zh-CN" altLang="en-US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课程分析</a:t>
            </a:r>
            <a:endParaRPr lang="zh-CN" altLang="en-US" sz="24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68370" y="688975"/>
            <a:ext cx="14947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8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目录</a:t>
            </a:r>
            <a:endParaRPr lang="zh-CN" altLang="en-US" sz="48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141595" y="1974850"/>
            <a:ext cx="19056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02.</a:t>
            </a:r>
            <a:r>
              <a:rPr lang="zh-CN" altLang="en-US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教学过程 </a:t>
            </a:r>
            <a:endParaRPr lang="zh-CN" altLang="en-US" sz="24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069465" y="3024505"/>
            <a:ext cx="19919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03.</a:t>
            </a:r>
            <a:r>
              <a:rPr lang="zh-CN" altLang="en-US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cs typeface="站酷快乐体" panose="02010600030101010101" charset="-128"/>
              </a:rPr>
              <a:t>课程设计</a:t>
            </a:r>
            <a:endParaRPr lang="zh-CN" altLang="en-US" sz="24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cs typeface="站酷快乐体" panose="02010600030101010101" charset="-12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54930" y="3002915"/>
            <a:ext cx="2030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zh-CN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04.</a:t>
            </a:r>
            <a:r>
              <a:rPr lang="zh-CN" altLang="en-US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教学反思</a:t>
            </a:r>
            <a:endParaRPr lang="zh-CN" altLang="en-US" sz="24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19" name="图片 18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5125" y="2003425"/>
            <a:ext cx="309245" cy="365760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pic>
        <p:nvPicPr>
          <p:cNvPr id="23" name="图片 22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5125" y="3052445"/>
            <a:ext cx="309245" cy="365760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pic>
        <p:nvPicPr>
          <p:cNvPr id="25" name="图片 24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0280" y="2003425"/>
            <a:ext cx="309245" cy="365760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pic>
        <p:nvPicPr>
          <p:cNvPr id="26" name="图片 25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0280" y="3052445"/>
            <a:ext cx="309245" cy="365760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sp>
        <p:nvSpPr>
          <p:cNvPr id="27" name="任意多边形 26"/>
          <p:cNvSpPr/>
          <p:nvPr/>
        </p:nvSpPr>
        <p:spPr>
          <a:xfrm>
            <a:off x="3254375" y="638810"/>
            <a:ext cx="1922780" cy="930275"/>
          </a:xfrm>
          <a:custGeom>
            <a:avLst/>
            <a:gdLst>
              <a:gd name="connisteX0" fmla="*/ 271842 w 2052271"/>
              <a:gd name="connsiteY0" fmla="*/ 103088 h 1031759"/>
              <a:gd name="connisteX1" fmla="*/ 1673287 w 2052271"/>
              <a:gd name="connsiteY1" fmla="*/ 52923 h 1031759"/>
              <a:gd name="connisteX2" fmla="*/ 1910777 w 2052271"/>
              <a:gd name="connsiteY2" fmla="*/ 254218 h 1031759"/>
              <a:gd name="connisteX3" fmla="*/ 1881567 w 2052271"/>
              <a:gd name="connsiteY3" fmla="*/ 908268 h 1031759"/>
              <a:gd name="connisteX4" fmla="*/ 199452 w 2052271"/>
              <a:gd name="connsiteY4" fmla="*/ 929858 h 1031759"/>
              <a:gd name="connisteX5" fmla="*/ 271842 w 2052271"/>
              <a:gd name="connsiteY5" fmla="*/ 103088 h 103175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2052271" h="1031759">
                <a:moveTo>
                  <a:pt x="271843" y="103089"/>
                </a:moveTo>
                <a:cubicBezTo>
                  <a:pt x="566483" y="-72171"/>
                  <a:pt x="1345628" y="22444"/>
                  <a:pt x="1673288" y="52924"/>
                </a:cubicBezTo>
                <a:cubicBezTo>
                  <a:pt x="2000948" y="83404"/>
                  <a:pt x="1868868" y="83404"/>
                  <a:pt x="1910778" y="254219"/>
                </a:cubicBezTo>
                <a:cubicBezTo>
                  <a:pt x="1952688" y="425034"/>
                  <a:pt x="2223833" y="773014"/>
                  <a:pt x="1881568" y="908269"/>
                </a:cubicBezTo>
                <a:cubicBezTo>
                  <a:pt x="1539303" y="1043524"/>
                  <a:pt x="521398" y="1091149"/>
                  <a:pt x="199453" y="929859"/>
                </a:cubicBezTo>
                <a:cubicBezTo>
                  <a:pt x="-122492" y="768569"/>
                  <a:pt x="-22797" y="278349"/>
                  <a:pt x="271843" y="103089"/>
                </a:cubicBezTo>
                <a:close/>
              </a:path>
            </a:pathLst>
          </a:custGeom>
          <a:noFill/>
          <a:ln>
            <a:solidFill>
              <a:srgbClr val="55787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28" name="图片 27" descr="封面_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805" y="3992880"/>
            <a:ext cx="3931920" cy="648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64628" y="3160395"/>
            <a:ext cx="60712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</a:rPr>
              <a:t>请在此处添加详细的内容和想要表达的文字，</a:t>
            </a: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请在此处添加详细的内容和想要表达的文字。请在此处添加详细的内容和想要表达的文字。</a:t>
            </a:r>
            <a:endParaRPr lang="zh-CN" altLang="en-US" sz="140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4515" y="2146935"/>
            <a:ext cx="29845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01.</a:t>
            </a:r>
            <a:r>
              <a:rPr lang="zh-CN" altLang="en-US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课程分析</a:t>
            </a:r>
            <a:endParaRPr lang="zh-CN" altLang="en-US" sz="4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19" name="图片 18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8485" y="1042670"/>
            <a:ext cx="633095" cy="748665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sp>
        <p:nvSpPr>
          <p:cNvPr id="3" name="任意多边形 2"/>
          <p:cNvSpPr/>
          <p:nvPr/>
        </p:nvSpPr>
        <p:spPr>
          <a:xfrm>
            <a:off x="3018790" y="2013585"/>
            <a:ext cx="3164205" cy="939800"/>
          </a:xfrm>
          <a:custGeom>
            <a:avLst/>
            <a:gdLst>
              <a:gd name="connisteX0" fmla="*/ 956782 w 1415885"/>
              <a:gd name="connsiteY0" fmla="*/ 48154 h 850119"/>
              <a:gd name="connisteX1" fmla="*/ 1337782 w 1415885"/>
              <a:gd name="connsiteY1" fmla="*/ 184679 h 850119"/>
              <a:gd name="connisteX2" fmla="*/ 1266027 w 1415885"/>
              <a:gd name="connsiteY2" fmla="*/ 766974 h 850119"/>
              <a:gd name="connisteX3" fmla="*/ 130012 w 1415885"/>
              <a:gd name="connsiteY3" fmla="*/ 745384 h 850119"/>
              <a:gd name="connisteX4" fmla="*/ 166207 w 1415885"/>
              <a:gd name="connsiteY4" fmla="*/ 76729 h 850119"/>
              <a:gd name="connisteX5" fmla="*/ 956782 w 1415885"/>
              <a:gd name="connsiteY5" fmla="*/ 48154 h 85011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415886" h="850120">
                <a:moveTo>
                  <a:pt x="956782" y="48155"/>
                </a:moveTo>
                <a:cubicBezTo>
                  <a:pt x="1191097" y="69745"/>
                  <a:pt x="1276187" y="41170"/>
                  <a:pt x="1337782" y="184680"/>
                </a:cubicBezTo>
                <a:cubicBezTo>
                  <a:pt x="1399377" y="328190"/>
                  <a:pt x="1507327" y="654580"/>
                  <a:pt x="1266027" y="766975"/>
                </a:cubicBezTo>
                <a:cubicBezTo>
                  <a:pt x="1024727" y="879370"/>
                  <a:pt x="349722" y="883180"/>
                  <a:pt x="130012" y="745385"/>
                </a:cubicBezTo>
                <a:cubicBezTo>
                  <a:pt x="-89698" y="607590"/>
                  <a:pt x="1107" y="216430"/>
                  <a:pt x="166207" y="76730"/>
                </a:cubicBezTo>
                <a:cubicBezTo>
                  <a:pt x="331307" y="-62970"/>
                  <a:pt x="722467" y="26565"/>
                  <a:pt x="956782" y="48155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组合 4"/>
          <p:cNvGrpSpPr/>
          <p:nvPr/>
        </p:nvGrpSpPr>
        <p:grpSpPr>
          <a:xfrm>
            <a:off x="2876713" y="474980"/>
            <a:ext cx="5546750" cy="1184910"/>
            <a:chOff x="7831" y="1698"/>
            <a:chExt cx="5124" cy="1866"/>
          </a:xfrm>
        </p:grpSpPr>
        <p:sp>
          <p:nvSpPr>
            <p:cNvPr id="20" name="TextBox 43"/>
            <p:cNvSpPr txBox="1"/>
            <p:nvPr/>
          </p:nvSpPr>
          <p:spPr bwMode="auto">
            <a:xfrm>
              <a:off x="7840" y="2548"/>
              <a:ext cx="5115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请在此处添加详细的内容和想要表达的文字，请在此处添加详细的内容和想要表达的文字。</a:t>
              </a: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请在此处添加详细的内容和想要表达的文字，请在此处添加详细的内容和想要表达的文字。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831" y="1698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en-US" altLang="zh-CN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01.</a:t>
              </a: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  <p:pic>
        <p:nvPicPr>
          <p:cNvPr id="13" name="图片 12" descr="481b2d554610fde966cb527523b1a472d3b5348df38dc-vyAHO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6160" y="1113155"/>
            <a:ext cx="1031240" cy="291846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876713" y="1902460"/>
            <a:ext cx="5546750" cy="1184910"/>
            <a:chOff x="7831" y="1698"/>
            <a:chExt cx="5124" cy="1866"/>
          </a:xfrm>
        </p:grpSpPr>
        <p:sp>
          <p:nvSpPr>
            <p:cNvPr id="16" name="TextBox 43"/>
            <p:cNvSpPr txBox="1"/>
            <p:nvPr/>
          </p:nvSpPr>
          <p:spPr bwMode="auto">
            <a:xfrm>
              <a:off x="7840" y="2548"/>
              <a:ext cx="5115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请在此处添加详细的内容和想要表达的文字，请在此处添加详细的内容和想要表达的文字。请在此处添加详细的内容和想要表达的文字，请在此处添加详细的内容和想要表达的文字。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7831" y="1698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en-US" altLang="zh-CN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02.</a:t>
              </a: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876713" y="3352800"/>
            <a:ext cx="5546750" cy="1148715"/>
            <a:chOff x="7831" y="1698"/>
            <a:chExt cx="5124" cy="1809"/>
          </a:xfrm>
        </p:grpSpPr>
        <p:sp>
          <p:nvSpPr>
            <p:cNvPr id="23" name="TextBox 43"/>
            <p:cNvSpPr txBox="1"/>
            <p:nvPr/>
          </p:nvSpPr>
          <p:spPr bwMode="auto">
            <a:xfrm>
              <a:off x="7840" y="2491"/>
              <a:ext cx="5115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请在此处添加详细的内容和想要表达的文字，请在此处添加详细的内容和想要表达的文字。请在此处添加详细的内容和想要表达的文字，请在此处添加详细的内容和想要表达的文字。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831" y="1698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en-US" altLang="zh-CN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03.</a:t>
              </a: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563495" y="1351280"/>
            <a:ext cx="56007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</a:rPr>
              <a:t>请在此处添加详细的内容和想要表达的文字，</a:t>
            </a: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请在此处添加详细的内容和想要表达的文字。请在此处添加详细的内容和想要表达的文字，请在此处添加详细的内容和想要表达的文字。请在此处添加详细的内容和想要表达的文字。</a:t>
            </a:r>
            <a:endParaRPr lang="zh-CN" altLang="en-US" sz="120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46350" y="715645"/>
            <a:ext cx="2163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4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82345" y="3446145"/>
            <a:ext cx="57308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</a:rPr>
              <a:t>请在此处添加详细的内容和想要表达的文字，</a:t>
            </a: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请在此处添加详细的内容和想要表达的文字。请在此处添加详细的内容和想要表达的文字，请在此处添加详细的内容和想要表达的文字。请在此处添加详细的内容和想要表达的文字。</a:t>
            </a:r>
            <a:endParaRPr lang="zh-CN" altLang="en-US" sz="120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68495" y="2839720"/>
            <a:ext cx="21634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>
              <a:lnSpc>
                <a:spcPct val="150000"/>
              </a:lnSpc>
            </a:pPr>
            <a:r>
              <a:rPr lang="zh-CN" altLang="en-US" sz="24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4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pic>
        <p:nvPicPr>
          <p:cNvPr id="2" name="图片 1" descr="封面2_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6480" y="845820"/>
            <a:ext cx="711200" cy="1260475"/>
          </a:xfrm>
          <a:prstGeom prst="rect">
            <a:avLst/>
          </a:prstGeom>
        </p:spPr>
      </p:pic>
      <p:pic>
        <p:nvPicPr>
          <p:cNvPr id="3" name="图片 2" descr="封面2_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940" y="2934335"/>
            <a:ext cx="701675" cy="1335405"/>
          </a:xfrm>
          <a:prstGeom prst="rect">
            <a:avLst/>
          </a:prstGeom>
        </p:spPr>
      </p:pic>
      <p:sp>
        <p:nvSpPr>
          <p:cNvPr id="8" name="任意多边形 7"/>
          <p:cNvSpPr/>
          <p:nvPr/>
        </p:nvSpPr>
        <p:spPr>
          <a:xfrm>
            <a:off x="2106019" y="922655"/>
            <a:ext cx="5093125" cy="3411220"/>
          </a:xfrm>
          <a:custGeom>
            <a:avLst/>
            <a:gdLst>
              <a:gd name="connsiteX0" fmla="*/ 25 w 8020"/>
              <a:gd name="connsiteY0" fmla="*/ 0 h 5372"/>
              <a:gd name="connsiteX1" fmla="*/ 709 w 8020"/>
              <a:gd name="connsiteY1" fmla="*/ 2322 h 5372"/>
              <a:gd name="connsiteX2" fmla="*/ 3971 w 8020"/>
              <a:gd name="connsiteY2" fmla="*/ 2546 h 5372"/>
              <a:gd name="connsiteX3" fmla="*/ 7157 w 8020"/>
              <a:gd name="connsiteY3" fmla="*/ 2770 h 5372"/>
              <a:gd name="connsiteX4" fmla="*/ 8021 w 8020"/>
              <a:gd name="connsiteY4" fmla="*/ 5372 h 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1" h="5372">
                <a:moveTo>
                  <a:pt x="25" y="0"/>
                </a:moveTo>
                <a:cubicBezTo>
                  <a:pt x="25" y="348"/>
                  <a:pt x="-200" y="1884"/>
                  <a:pt x="709" y="2322"/>
                </a:cubicBezTo>
                <a:cubicBezTo>
                  <a:pt x="1618" y="2760"/>
                  <a:pt x="2558" y="2535"/>
                  <a:pt x="3971" y="2546"/>
                </a:cubicBezTo>
                <a:cubicBezTo>
                  <a:pt x="5384" y="2557"/>
                  <a:pt x="6181" y="2299"/>
                  <a:pt x="7157" y="2770"/>
                </a:cubicBezTo>
                <a:cubicBezTo>
                  <a:pt x="8133" y="3241"/>
                  <a:pt x="7963" y="4860"/>
                  <a:pt x="8021" y="5372"/>
                </a:cubicBezTo>
              </a:path>
            </a:pathLst>
          </a:custGeom>
          <a:noFill/>
          <a:ln>
            <a:solidFill>
              <a:srgbClr val="047F7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64628" y="3160395"/>
            <a:ext cx="60712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</a:rPr>
              <a:t>请在此处添加详细的内容和想要表达的文字，</a:t>
            </a: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请在此处添加详细的内容和想要表达的文字。请在此处添加详细的内容和想要表达的文字。</a:t>
            </a:r>
            <a:endParaRPr lang="zh-CN" altLang="en-US" sz="140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4515" y="2146935"/>
            <a:ext cx="29845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02.</a:t>
            </a:r>
            <a:r>
              <a:rPr lang="zh-CN" altLang="en-US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教学过程</a:t>
            </a:r>
            <a:endParaRPr lang="zh-CN" altLang="en-US" sz="4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19" name="图片 18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8485" y="1042670"/>
            <a:ext cx="633095" cy="748665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sp>
        <p:nvSpPr>
          <p:cNvPr id="3" name="任意多边形 2"/>
          <p:cNvSpPr/>
          <p:nvPr/>
        </p:nvSpPr>
        <p:spPr>
          <a:xfrm>
            <a:off x="3018790" y="2013585"/>
            <a:ext cx="3164205" cy="939800"/>
          </a:xfrm>
          <a:custGeom>
            <a:avLst/>
            <a:gdLst>
              <a:gd name="connisteX0" fmla="*/ 956782 w 1415885"/>
              <a:gd name="connsiteY0" fmla="*/ 48154 h 850119"/>
              <a:gd name="connisteX1" fmla="*/ 1337782 w 1415885"/>
              <a:gd name="connsiteY1" fmla="*/ 184679 h 850119"/>
              <a:gd name="connisteX2" fmla="*/ 1266027 w 1415885"/>
              <a:gd name="connsiteY2" fmla="*/ 766974 h 850119"/>
              <a:gd name="connisteX3" fmla="*/ 130012 w 1415885"/>
              <a:gd name="connsiteY3" fmla="*/ 745384 h 850119"/>
              <a:gd name="connisteX4" fmla="*/ 166207 w 1415885"/>
              <a:gd name="connsiteY4" fmla="*/ 76729 h 850119"/>
              <a:gd name="connisteX5" fmla="*/ 956782 w 1415885"/>
              <a:gd name="connsiteY5" fmla="*/ 48154 h 85011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415886" h="850120">
                <a:moveTo>
                  <a:pt x="956782" y="48155"/>
                </a:moveTo>
                <a:cubicBezTo>
                  <a:pt x="1191097" y="69745"/>
                  <a:pt x="1276187" y="41170"/>
                  <a:pt x="1337782" y="184680"/>
                </a:cubicBezTo>
                <a:cubicBezTo>
                  <a:pt x="1399377" y="328190"/>
                  <a:pt x="1507327" y="654580"/>
                  <a:pt x="1266027" y="766975"/>
                </a:cubicBezTo>
                <a:cubicBezTo>
                  <a:pt x="1024727" y="879370"/>
                  <a:pt x="349722" y="883180"/>
                  <a:pt x="130012" y="745385"/>
                </a:cubicBezTo>
                <a:cubicBezTo>
                  <a:pt x="-89698" y="607590"/>
                  <a:pt x="1107" y="216430"/>
                  <a:pt x="166207" y="76730"/>
                </a:cubicBezTo>
                <a:cubicBezTo>
                  <a:pt x="331307" y="-62970"/>
                  <a:pt x="722467" y="26565"/>
                  <a:pt x="956782" y="48155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组合 4"/>
          <p:cNvGrpSpPr/>
          <p:nvPr/>
        </p:nvGrpSpPr>
        <p:grpSpPr>
          <a:xfrm>
            <a:off x="453390" y="798195"/>
            <a:ext cx="3013710" cy="1198245"/>
            <a:chOff x="714" y="1483"/>
            <a:chExt cx="4746" cy="1887"/>
          </a:xfrm>
        </p:grpSpPr>
        <p:sp>
          <p:nvSpPr>
            <p:cNvPr id="20" name="TextBox 43"/>
            <p:cNvSpPr txBox="1"/>
            <p:nvPr/>
          </p:nvSpPr>
          <p:spPr bwMode="auto">
            <a:xfrm>
              <a:off x="714" y="2354"/>
              <a:ext cx="4722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</a:t>
              </a: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879" y="1483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>
                <a:lnSpc>
                  <a:spcPct val="150000"/>
                </a:lnSpc>
              </a:pP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4025" y="2930525"/>
            <a:ext cx="3028315" cy="1198245"/>
            <a:chOff x="691" y="1483"/>
            <a:chExt cx="4769" cy="1887"/>
          </a:xfrm>
        </p:grpSpPr>
        <p:sp>
          <p:nvSpPr>
            <p:cNvPr id="21" name="TextBox 43"/>
            <p:cNvSpPr txBox="1"/>
            <p:nvPr/>
          </p:nvSpPr>
          <p:spPr bwMode="auto">
            <a:xfrm>
              <a:off x="691" y="2354"/>
              <a:ext cx="4745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r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</a:t>
              </a: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879" y="1483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r">
                <a:lnSpc>
                  <a:spcPct val="150000"/>
                </a:lnSpc>
              </a:pP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85130" y="798195"/>
            <a:ext cx="2994025" cy="1198245"/>
            <a:chOff x="1151" y="1483"/>
            <a:chExt cx="4715" cy="1887"/>
          </a:xfrm>
        </p:grpSpPr>
        <p:sp>
          <p:nvSpPr>
            <p:cNvPr id="26" name="TextBox 43"/>
            <p:cNvSpPr txBox="1"/>
            <p:nvPr/>
          </p:nvSpPr>
          <p:spPr bwMode="auto">
            <a:xfrm>
              <a:off x="1155" y="2354"/>
              <a:ext cx="4711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l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请在此处添加详细的内容和想要表达的文字，请在此处添加详细的内容。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51" y="1483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503545" y="2930525"/>
            <a:ext cx="3028315" cy="1198245"/>
            <a:chOff x="1151" y="1483"/>
            <a:chExt cx="4769" cy="1887"/>
          </a:xfrm>
        </p:grpSpPr>
        <p:sp>
          <p:nvSpPr>
            <p:cNvPr id="29" name="TextBox 43"/>
            <p:cNvSpPr txBox="1"/>
            <p:nvPr/>
          </p:nvSpPr>
          <p:spPr bwMode="auto">
            <a:xfrm>
              <a:off x="1155" y="2354"/>
              <a:ext cx="4765" cy="1016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p>
              <a:pPr marL="0" marR="0" lvl="0" indent="0" algn="l" defTabSz="9144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请在此处添加详细的内容和想要表达的文字，请在此处添加详细的内容</a:t>
              </a:r>
              <a:r>
                <a:rPr lang="zh-CN" altLang="en-US" sz="1200">
                  <a:solidFill>
                    <a:srgbClr val="047F78"/>
                  </a:solidFill>
                  <a:latin typeface="楷体" panose="02010609060101010101" charset="-122"/>
                  <a:ea typeface="楷体" panose="02010609060101010101" charset="-122"/>
                  <a:sym typeface="+mn-ea"/>
                </a:rPr>
                <a:t>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47F78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151" y="1483"/>
              <a:ext cx="2581" cy="8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sz="2000">
                  <a:solidFill>
                    <a:srgbClr val="047F78"/>
                  </a:solidFill>
                  <a:latin typeface="站酷快乐体" panose="02010600030101010101" charset="-128"/>
                  <a:ea typeface="站酷快乐体" panose="02010600030101010101" charset="-128"/>
                </a:rPr>
                <a:t>请输入标题</a:t>
              </a:r>
              <a:endPara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  <a:sym typeface="+mn-ea"/>
              </a:endParaRPr>
            </a:p>
          </p:txBody>
        </p:sp>
      </p:grpSp>
      <p:sp>
        <p:nvSpPr>
          <p:cNvPr id="18" name="任意多边形 17"/>
          <p:cNvSpPr/>
          <p:nvPr/>
        </p:nvSpPr>
        <p:spPr>
          <a:xfrm>
            <a:off x="628015" y="2553970"/>
            <a:ext cx="2960370" cy="36000"/>
          </a:xfrm>
          <a:custGeom>
            <a:avLst/>
            <a:gdLst>
              <a:gd name="connisteX0" fmla="*/ 0 w 7355840"/>
              <a:gd name="connsiteY0" fmla="*/ 1975 h 39271"/>
              <a:gd name="connisteX1" fmla="*/ 1351915 w 7355840"/>
              <a:gd name="connsiteY1" fmla="*/ 1975 h 39271"/>
              <a:gd name="connisteX2" fmla="*/ 2726055 w 7355840"/>
              <a:gd name="connsiteY2" fmla="*/ 1975 h 39271"/>
              <a:gd name="connisteX3" fmla="*/ 3961765 w 7355840"/>
              <a:gd name="connsiteY3" fmla="*/ 24200 h 39271"/>
              <a:gd name="connisteX4" fmla="*/ 5524500 w 7355840"/>
              <a:gd name="connsiteY4" fmla="*/ 9595 h 39271"/>
              <a:gd name="connisteX5" fmla="*/ 6774815 w 7355840"/>
              <a:gd name="connsiteY5" fmla="*/ 38805 h 39271"/>
              <a:gd name="connisteX6" fmla="*/ 7355840 w 7355840"/>
              <a:gd name="connsiteY6" fmla="*/ 24200 h 3927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7355840" h="39271">
                <a:moveTo>
                  <a:pt x="0" y="1976"/>
                </a:moveTo>
                <a:cubicBezTo>
                  <a:pt x="243205" y="1976"/>
                  <a:pt x="806450" y="1976"/>
                  <a:pt x="1351915" y="1976"/>
                </a:cubicBezTo>
                <a:cubicBezTo>
                  <a:pt x="1897380" y="1976"/>
                  <a:pt x="2204085" y="-2469"/>
                  <a:pt x="2726055" y="1976"/>
                </a:cubicBezTo>
                <a:cubicBezTo>
                  <a:pt x="3248025" y="6421"/>
                  <a:pt x="3402330" y="22931"/>
                  <a:pt x="3961765" y="24201"/>
                </a:cubicBezTo>
                <a:cubicBezTo>
                  <a:pt x="4521200" y="25471"/>
                  <a:pt x="4961890" y="6421"/>
                  <a:pt x="5524500" y="9596"/>
                </a:cubicBezTo>
                <a:cubicBezTo>
                  <a:pt x="6087110" y="12771"/>
                  <a:pt x="6408420" y="35631"/>
                  <a:pt x="6774815" y="38806"/>
                </a:cubicBezTo>
                <a:cubicBezTo>
                  <a:pt x="7141210" y="41981"/>
                  <a:pt x="7264400" y="28011"/>
                  <a:pt x="7355840" y="24201"/>
                </a:cubicBezTo>
              </a:path>
            </a:pathLst>
          </a:custGeom>
          <a:noFill/>
          <a:ln>
            <a:solidFill>
              <a:srgbClr val="047F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047F78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5570855" y="2553970"/>
            <a:ext cx="2960370" cy="36000"/>
          </a:xfrm>
          <a:custGeom>
            <a:avLst/>
            <a:gdLst>
              <a:gd name="connisteX0" fmla="*/ 0 w 7355840"/>
              <a:gd name="connsiteY0" fmla="*/ 1975 h 39271"/>
              <a:gd name="connisteX1" fmla="*/ 1351915 w 7355840"/>
              <a:gd name="connsiteY1" fmla="*/ 1975 h 39271"/>
              <a:gd name="connisteX2" fmla="*/ 2726055 w 7355840"/>
              <a:gd name="connsiteY2" fmla="*/ 1975 h 39271"/>
              <a:gd name="connisteX3" fmla="*/ 3961765 w 7355840"/>
              <a:gd name="connsiteY3" fmla="*/ 24200 h 39271"/>
              <a:gd name="connisteX4" fmla="*/ 5524500 w 7355840"/>
              <a:gd name="connsiteY4" fmla="*/ 9595 h 39271"/>
              <a:gd name="connisteX5" fmla="*/ 6774815 w 7355840"/>
              <a:gd name="connsiteY5" fmla="*/ 38805 h 39271"/>
              <a:gd name="connisteX6" fmla="*/ 7355840 w 7355840"/>
              <a:gd name="connsiteY6" fmla="*/ 24200 h 39271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7355840" h="39271">
                <a:moveTo>
                  <a:pt x="0" y="1976"/>
                </a:moveTo>
                <a:cubicBezTo>
                  <a:pt x="243205" y="1976"/>
                  <a:pt x="806450" y="1976"/>
                  <a:pt x="1351915" y="1976"/>
                </a:cubicBezTo>
                <a:cubicBezTo>
                  <a:pt x="1897380" y="1976"/>
                  <a:pt x="2204085" y="-2469"/>
                  <a:pt x="2726055" y="1976"/>
                </a:cubicBezTo>
                <a:cubicBezTo>
                  <a:pt x="3248025" y="6421"/>
                  <a:pt x="3402330" y="22931"/>
                  <a:pt x="3961765" y="24201"/>
                </a:cubicBezTo>
                <a:cubicBezTo>
                  <a:pt x="4521200" y="25471"/>
                  <a:pt x="4961890" y="6421"/>
                  <a:pt x="5524500" y="9596"/>
                </a:cubicBezTo>
                <a:cubicBezTo>
                  <a:pt x="6087110" y="12771"/>
                  <a:pt x="6408420" y="35631"/>
                  <a:pt x="6774815" y="38806"/>
                </a:cubicBezTo>
                <a:cubicBezTo>
                  <a:pt x="7141210" y="41981"/>
                  <a:pt x="7264400" y="28011"/>
                  <a:pt x="7355840" y="24201"/>
                </a:cubicBezTo>
              </a:path>
            </a:pathLst>
          </a:custGeom>
          <a:noFill/>
          <a:ln>
            <a:solidFill>
              <a:srgbClr val="047F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047F78"/>
              </a:solidFill>
            </a:endParaRPr>
          </a:p>
        </p:txBody>
      </p:sp>
      <p:pic>
        <p:nvPicPr>
          <p:cNvPr id="8" name="图片 7" descr="封面2_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59250" y="1583690"/>
            <a:ext cx="825500" cy="1774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TextBox 43"/>
          <p:cNvSpPr txBox="1"/>
          <p:nvPr/>
        </p:nvSpPr>
        <p:spPr bwMode="auto">
          <a:xfrm>
            <a:off x="564515" y="3102610"/>
            <a:ext cx="2471420" cy="9220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87425" y="246951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53485" y="245427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604635" y="2437765"/>
            <a:ext cx="163893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2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请输入标题</a:t>
            </a:r>
            <a:endParaRPr lang="zh-CN" altLang="en-US" sz="2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  <a:sym typeface="+mn-ea"/>
            </a:endParaRPr>
          </a:p>
        </p:txBody>
      </p:sp>
      <p:pic>
        <p:nvPicPr>
          <p:cNvPr id="3" name="图片 2" descr="封面2_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56690" y="1247775"/>
            <a:ext cx="568960" cy="1009015"/>
          </a:xfrm>
          <a:prstGeom prst="rect">
            <a:avLst/>
          </a:prstGeom>
        </p:spPr>
      </p:pic>
      <p:pic>
        <p:nvPicPr>
          <p:cNvPr id="5" name="图片 4" descr="封面2_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915" y="1259205"/>
            <a:ext cx="523875" cy="997585"/>
          </a:xfrm>
          <a:prstGeom prst="rect">
            <a:avLst/>
          </a:prstGeom>
        </p:spPr>
      </p:pic>
      <p:pic>
        <p:nvPicPr>
          <p:cNvPr id="7" name="图片 6" descr="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275" y="1323975"/>
            <a:ext cx="534035" cy="1017270"/>
          </a:xfrm>
          <a:prstGeom prst="rect">
            <a:avLst/>
          </a:prstGeom>
        </p:spPr>
      </p:pic>
      <p:sp>
        <p:nvSpPr>
          <p:cNvPr id="8" name="TextBox 43"/>
          <p:cNvSpPr txBox="1"/>
          <p:nvPr/>
        </p:nvSpPr>
        <p:spPr bwMode="auto">
          <a:xfrm>
            <a:off x="3380740" y="3102610"/>
            <a:ext cx="2471420" cy="9220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TextBox 43"/>
          <p:cNvSpPr txBox="1"/>
          <p:nvPr/>
        </p:nvSpPr>
        <p:spPr bwMode="auto">
          <a:xfrm>
            <a:off x="6190615" y="3102610"/>
            <a:ext cx="2471420" cy="9220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spAutoFit/>
          </a:bodyPr>
          <a:p>
            <a:pPr marL="0" marR="0" lvl="0" indent="0" algn="ctr" defTabSz="9144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请在此处添加详细的内容和想要表达的文字，请在此处添加详细的内容和想要表达的文字。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047F78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464628" y="3160395"/>
            <a:ext cx="6071235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</a:rPr>
              <a:t>请在此处添加详细的内容和想要表达的文字，</a:t>
            </a:r>
            <a:r>
              <a:rPr lang="zh-CN" altLang="en-US" sz="1400">
                <a:solidFill>
                  <a:srgbClr val="047F78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请在此处添加详细的内容和想要表达的文字。请在此处添加详细的内容和想要表达的文字。</a:t>
            </a:r>
            <a:endParaRPr lang="zh-CN" altLang="en-US" sz="1400">
              <a:solidFill>
                <a:srgbClr val="047F78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4515" y="2146935"/>
            <a:ext cx="29845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03.</a:t>
            </a:r>
            <a:r>
              <a:rPr lang="zh-CN" altLang="en-US" sz="4000">
                <a:solidFill>
                  <a:srgbClr val="047F78"/>
                </a:solidFill>
                <a:latin typeface="站酷快乐体" panose="02010600030101010101" charset="-128"/>
                <a:ea typeface="站酷快乐体" panose="02010600030101010101" charset="-128"/>
              </a:rPr>
              <a:t>课程设计</a:t>
            </a:r>
            <a:endParaRPr lang="zh-CN" altLang="en-US" sz="4000">
              <a:solidFill>
                <a:srgbClr val="047F78"/>
              </a:solidFill>
              <a:latin typeface="站酷快乐体" panose="02010600030101010101" charset="-128"/>
              <a:ea typeface="站酷快乐体" panose="02010600030101010101" charset="-128"/>
            </a:endParaRPr>
          </a:p>
        </p:txBody>
      </p:sp>
      <p:pic>
        <p:nvPicPr>
          <p:cNvPr id="19" name="图片 18" descr="封面2_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8485" y="1042670"/>
            <a:ext cx="633095" cy="748665"/>
          </a:xfrm>
          <a:prstGeom prst="rect">
            <a:avLst/>
          </a:prstGeom>
          <a:effectLst>
            <a:outerShdw blurRad="25400" dist="12700" dir="5400000" algn="t" rotWithShape="0">
              <a:prstClr val="black">
                <a:alpha val="27000"/>
              </a:prstClr>
            </a:outerShdw>
          </a:effectLst>
        </p:spPr>
      </p:pic>
      <p:sp>
        <p:nvSpPr>
          <p:cNvPr id="3" name="任意多边形 2"/>
          <p:cNvSpPr/>
          <p:nvPr/>
        </p:nvSpPr>
        <p:spPr>
          <a:xfrm>
            <a:off x="3018790" y="2013585"/>
            <a:ext cx="3164205" cy="939800"/>
          </a:xfrm>
          <a:custGeom>
            <a:avLst/>
            <a:gdLst>
              <a:gd name="connisteX0" fmla="*/ 956782 w 1415885"/>
              <a:gd name="connsiteY0" fmla="*/ 48154 h 850119"/>
              <a:gd name="connisteX1" fmla="*/ 1337782 w 1415885"/>
              <a:gd name="connsiteY1" fmla="*/ 184679 h 850119"/>
              <a:gd name="connisteX2" fmla="*/ 1266027 w 1415885"/>
              <a:gd name="connsiteY2" fmla="*/ 766974 h 850119"/>
              <a:gd name="connisteX3" fmla="*/ 130012 w 1415885"/>
              <a:gd name="connsiteY3" fmla="*/ 745384 h 850119"/>
              <a:gd name="connisteX4" fmla="*/ 166207 w 1415885"/>
              <a:gd name="connsiteY4" fmla="*/ 76729 h 850119"/>
              <a:gd name="connisteX5" fmla="*/ 956782 w 1415885"/>
              <a:gd name="connsiteY5" fmla="*/ 48154 h 85011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</a:cxnLst>
            <a:rect l="l" t="t" r="r" b="b"/>
            <a:pathLst>
              <a:path w="1415886" h="850120">
                <a:moveTo>
                  <a:pt x="956782" y="48155"/>
                </a:moveTo>
                <a:cubicBezTo>
                  <a:pt x="1191097" y="69745"/>
                  <a:pt x="1276187" y="41170"/>
                  <a:pt x="1337782" y="184680"/>
                </a:cubicBezTo>
                <a:cubicBezTo>
                  <a:pt x="1399377" y="328190"/>
                  <a:pt x="1507327" y="654580"/>
                  <a:pt x="1266027" y="766975"/>
                </a:cubicBezTo>
                <a:cubicBezTo>
                  <a:pt x="1024727" y="879370"/>
                  <a:pt x="349722" y="883180"/>
                  <a:pt x="130012" y="745385"/>
                </a:cubicBezTo>
                <a:cubicBezTo>
                  <a:pt x="-89698" y="607590"/>
                  <a:pt x="1107" y="216430"/>
                  <a:pt x="166207" y="76730"/>
                </a:cubicBezTo>
                <a:cubicBezTo>
                  <a:pt x="331307" y="-62970"/>
                  <a:pt x="722467" y="26565"/>
                  <a:pt x="956782" y="48155"/>
                </a:cubicBezTo>
                <a:close/>
              </a:path>
            </a:pathLst>
          </a:custGeom>
          <a:noFill/>
          <a:ln>
            <a:solidFill>
              <a:srgbClr val="047F78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自定义设计方案">
  <a:themeElements>
    <a:clrScheme name="自定义 1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4C80"/>
      </a:accent1>
      <a:accent2>
        <a:srgbClr val="595959"/>
      </a:accent2>
      <a:accent3>
        <a:srgbClr val="424C80"/>
      </a:accent3>
      <a:accent4>
        <a:srgbClr val="595959"/>
      </a:accent4>
      <a:accent5>
        <a:srgbClr val="424C80"/>
      </a:accent5>
      <a:accent6>
        <a:srgbClr val="595959"/>
      </a:accent6>
      <a:hlink>
        <a:srgbClr val="424C80"/>
      </a:hlink>
      <a:folHlink>
        <a:srgbClr val="59595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1774</Words>
  <Application>WPS 演示</Application>
  <PresentationFormat>自定义</PresentationFormat>
  <Paragraphs>149</Paragraphs>
  <Slides>15</Slides>
  <Notes>32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微软雅黑</vt:lpstr>
      <vt:lpstr>站酷快乐体</vt:lpstr>
      <vt:lpstr>楷体</vt:lpstr>
      <vt:lpstr>汉仪青云简</vt:lpstr>
      <vt:lpstr>Arial Unicode MS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bt288</dc:title>
  <dc:creator/>
  <cp:lastModifiedBy>铭</cp:lastModifiedBy>
  <cp:revision>750</cp:revision>
  <dcterms:created xsi:type="dcterms:W3CDTF">2016-12-16T15:34:00Z</dcterms:created>
  <dcterms:modified xsi:type="dcterms:W3CDTF">2022-01-18T05:42:53Z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v1.0_mb_MEQPjdeda9SlTTJ3KW9b4g==</vt:lpwstr>
  </property>
  <property fmtid="{D5CDD505-2E9C-101B-9397-08002B2CF9AE}" pid="4" name="ICV">
    <vt:lpwstr>4265CF5A185A4B40BB35E46C97F40E57</vt:lpwstr>
  </property>
</Properties>
</file>