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1" r:id="rId3"/>
  </p:sldMasterIdLst>
  <p:notesMasterIdLst>
    <p:notesMasterId r:id="rId5"/>
  </p:notesMasterIdLst>
  <p:sldIdLst>
    <p:sldId id="256" r:id="rId4"/>
    <p:sldId id="12706" r:id="rId6"/>
    <p:sldId id="12708" r:id="rId7"/>
    <p:sldId id="12709" r:id="rId8"/>
    <p:sldId id="12710" r:id="rId9"/>
    <p:sldId id="12711" r:id="rId10"/>
    <p:sldId id="12712" r:id="rId11"/>
    <p:sldId id="12713" r:id="rId12"/>
    <p:sldId id="12724" r:id="rId13"/>
    <p:sldId id="12714" r:id="rId14"/>
    <p:sldId id="12715" r:id="rId15"/>
    <p:sldId id="12716" r:id="rId16"/>
    <p:sldId id="12725" r:id="rId17"/>
    <p:sldId id="12717" r:id="rId18"/>
    <p:sldId id="12718" r:id="rId19"/>
    <p:sldId id="12719" r:id="rId20"/>
    <p:sldId id="12720" r:id="rId21"/>
    <p:sldId id="12726" r:id="rId22"/>
    <p:sldId id="12723" r:id="rId23"/>
    <p:sldId id="12730" r:id="rId24"/>
    <p:sldId id="12721" r:id="rId25"/>
    <p:sldId id="12732" r:id="rId26"/>
    <p:sldId id="12722" r:id="rId27"/>
    <p:sldId id="12731" r:id="rId28"/>
    <p:sldId id="12728" r:id="rId29"/>
    <p:sldId id="12727"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5D5D"/>
    <a:srgbClr val="64C1FE"/>
    <a:srgbClr val="FABFC1"/>
    <a:srgbClr val="EAF1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2274" y="-10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47.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계열 1</c:v>
                </c:pt>
              </c:strCache>
            </c:strRef>
          </c:tx>
          <c:spPr>
            <a:solidFill>
              <a:srgbClr val="F58AA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0" h="0"/>
            </a:sp3d>
          </c:spPr>
          <c:invertIfNegative val="0"/>
          <c:dPt>
            <c:idx val="2"/>
            <c:invertIfNegative val="0"/>
            <c:bubble3D val="0"/>
          </c:dPt>
          <c:dPt>
            <c:idx val="3"/>
            <c:invertIfNegative val="0"/>
            <c:bubble3D val="0"/>
          </c:dPt>
          <c:dPt>
            <c:idx val="4"/>
            <c:invertIfNegative val="0"/>
            <c:bubble3D val="0"/>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bg1">
                        <a:lumMod val="50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ser>
        <c:dLbls>
          <c:showLegendKey val="0"/>
          <c:showVal val="1"/>
          <c:showCatName val="0"/>
          <c:showSerName val="0"/>
          <c:showPercent val="0"/>
          <c:showBubbleSize val="0"/>
        </c:dLbls>
        <c:gapWidth val="170"/>
        <c:axId val="828703488"/>
        <c:axId val="828706176"/>
      </c:barChart>
      <c:catAx>
        <c:axId val="828703488"/>
        <c:scaling>
          <c:orientation val="minMax"/>
        </c:scaling>
        <c:delete val="1"/>
        <c:axPos val="l"/>
        <c:numFmt formatCode="General" sourceLinked="0"/>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bg1">
                    <a:lumMod val="50000"/>
                  </a:schemeClr>
                </a:solidFill>
                <a:latin typeface="+mn-lt"/>
                <a:ea typeface="+mn-ea"/>
                <a:cs typeface="+mn-ea"/>
                <a:sym typeface="+mn-lt"/>
              </a:defRPr>
            </a:pPr>
          </a:p>
        </c:txPr>
        <c:crossAx val="828706176"/>
        <c:crosses val="autoZero"/>
        <c:auto val="1"/>
        <c:lblAlgn val="ctr"/>
        <c:lblOffset val="100"/>
        <c:noMultiLvlLbl val="0"/>
      </c:catAx>
      <c:valAx>
        <c:axId val="828706176"/>
        <c:scaling>
          <c:orientation val="minMax"/>
          <c:max val="100"/>
        </c:scaling>
        <c:delete val="0"/>
        <c:axPos val="b"/>
        <c:majorGridlines>
          <c:spPr>
            <a:ln w="3175" cap="flat" cmpd="sng" algn="ctr">
              <a:solidFill>
                <a:schemeClr val="tx1">
                  <a:lumMod val="75000"/>
                  <a:lumOff val="25000"/>
                </a:schemeClr>
              </a:solidFill>
              <a:prstDash val="dash"/>
              <a:round/>
            </a:ln>
          </c:spPr>
        </c:majorGridlines>
        <c:numFmt formatCode="General" sourceLinked="1"/>
        <c:majorTickMark val="out"/>
        <c:minorTickMark val="none"/>
        <c:tickLblPos val="nextTo"/>
        <c:spPr>
          <a:ln w="3175" cap="flat" cmpd="sng" algn="ctr">
            <a:noFill/>
            <a:prstDash val="solid"/>
            <a:round/>
          </a:ln>
        </c:spPr>
        <c:txPr>
          <a:bodyPr rot="-60000000" spcFirstLastPara="0" vertOverflow="ellipsis" vert="horz" wrap="square" anchor="ctr" anchorCtr="1"/>
          <a:lstStyle/>
          <a:p>
            <a:pPr>
              <a:defRPr lang="zh-CN" sz="1800" b="0" i="0" u="none" strike="noStrike" kern="1200" baseline="0">
                <a:solidFill>
                  <a:schemeClr val="bg1">
                    <a:lumMod val="50000"/>
                  </a:schemeClr>
                </a:solidFill>
                <a:latin typeface="+mn-lt"/>
                <a:ea typeface="+mn-ea"/>
                <a:cs typeface="+mn-ea"/>
                <a:sym typeface="+mn-lt"/>
              </a:defRPr>
            </a:pPr>
          </a:p>
        </c:txPr>
        <c:crossAx val="828703488"/>
        <c:crosses val="autoZero"/>
        <c:crossBetween val="between"/>
      </c:valAx>
      <c:spPr>
        <a:ln>
          <a:solidFill>
            <a:schemeClr val="tx1">
              <a:lumMod val="75000"/>
              <a:lumOff val="25000"/>
            </a:schemeClr>
          </a:solidFill>
        </a:ln>
      </c:spPr>
    </c:plotArea>
    <c:plotVisOnly val="1"/>
    <c:dispBlanksAs val="gap"/>
    <c:showDLblsOverMax val="0"/>
  </c:chart>
  <c:spPr>
    <a:scene3d>
      <a:camera prst="orthographicFront"/>
      <a:lightRig rig="threePt" dir="t"/>
    </a:scene3d>
  </c:spPr>
  <c:txPr>
    <a:bodyPr/>
    <a:lstStyle/>
    <a:p>
      <a:pPr>
        <a:defRPr lang="zh-CN" sz="1800">
          <a:solidFill>
            <a:schemeClr val="bg1">
              <a:lumMod val="50000"/>
            </a:schemeClr>
          </a:solidFill>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계열 1</c:v>
                </c:pt>
              </c:strCache>
            </c:strRef>
          </c:tx>
          <c:spPr>
            <a:solidFill>
              <a:srgbClr val="45BDF2"/>
            </a:solidFill>
            <a:ln>
              <a:noFill/>
            </a:ln>
            <a:effectLst>
              <a:outerShdw blurRad="50800" dist="38100" dir="8100000" algn="tr" rotWithShape="0">
                <a:prstClr val="black">
                  <a:alpha val="40000"/>
                </a:prstClr>
              </a:outerShdw>
            </a:effectLst>
            <a:scene3d>
              <a:camera prst="orthographicFront"/>
              <a:lightRig rig="threePt" dir="t"/>
            </a:scene3d>
            <a:sp3d prstMaterial="softEdge">
              <a:bevelT w="0" h="0"/>
            </a:sp3d>
          </c:spPr>
          <c:invertIfNegative val="0"/>
          <c:dPt>
            <c:idx val="2"/>
            <c:invertIfNegative val="0"/>
            <c:bubble3D val="0"/>
          </c:dPt>
          <c:dPt>
            <c:idx val="3"/>
            <c:invertIfNegative val="0"/>
            <c:bubble3D val="0"/>
          </c:dPt>
          <c:dPt>
            <c:idx val="4"/>
            <c:invertIfNegative val="0"/>
            <c:bubble3D val="0"/>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bg1">
                        <a:lumMod val="50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10</c:v>
                </c:pt>
                <c:pt idx="1">
                  <c:v>65</c:v>
                </c:pt>
                <c:pt idx="2">
                  <c:v>45</c:v>
                </c:pt>
                <c:pt idx="3">
                  <c:v>20</c:v>
                </c:pt>
                <c:pt idx="4">
                  <c:v>70</c:v>
                </c:pt>
              </c:numCache>
            </c:numRef>
          </c:val>
        </c:ser>
        <c:dLbls>
          <c:showLegendKey val="0"/>
          <c:showVal val="1"/>
          <c:showCatName val="0"/>
          <c:showSerName val="0"/>
          <c:showPercent val="0"/>
          <c:showBubbleSize val="0"/>
        </c:dLbls>
        <c:gapWidth val="170"/>
        <c:axId val="828751232"/>
        <c:axId val="831981824"/>
      </c:barChart>
      <c:catAx>
        <c:axId val="828751232"/>
        <c:scaling>
          <c:orientation val="minMax"/>
        </c:scaling>
        <c:delete val="1"/>
        <c:axPos val="r"/>
        <c:numFmt formatCode="General" sourceLinked="0"/>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bg1">
                    <a:lumMod val="50000"/>
                  </a:schemeClr>
                </a:solidFill>
                <a:latin typeface="+mn-lt"/>
                <a:ea typeface="+mn-ea"/>
                <a:cs typeface="+mn-ea"/>
                <a:sym typeface="+mn-lt"/>
              </a:defRPr>
            </a:pPr>
          </a:p>
        </c:txPr>
        <c:crossAx val="831981824"/>
        <c:crosses val="autoZero"/>
        <c:auto val="1"/>
        <c:lblAlgn val="ctr"/>
        <c:lblOffset val="100"/>
        <c:noMultiLvlLbl val="0"/>
      </c:catAx>
      <c:valAx>
        <c:axId val="831981824"/>
        <c:scaling>
          <c:orientation val="maxMin"/>
          <c:max val="100"/>
        </c:scaling>
        <c:delete val="0"/>
        <c:axPos val="b"/>
        <c:majorGridlines>
          <c:spPr>
            <a:ln w="3175" cap="flat" cmpd="sng" algn="ctr">
              <a:solidFill>
                <a:schemeClr val="tx1">
                  <a:lumMod val="75000"/>
                  <a:lumOff val="25000"/>
                </a:schemeClr>
              </a:solidFill>
              <a:prstDash val="dash"/>
              <a:round/>
            </a:ln>
          </c:spPr>
        </c:majorGridlines>
        <c:numFmt formatCode="General" sourceLinked="1"/>
        <c:majorTickMark val="out"/>
        <c:minorTickMark val="none"/>
        <c:tickLblPos val="nextTo"/>
        <c:spPr>
          <a:ln w="3175" cap="flat" cmpd="sng" algn="ctr">
            <a:noFill/>
            <a:prstDash val="solid"/>
            <a:round/>
          </a:ln>
        </c:spPr>
        <c:txPr>
          <a:bodyPr rot="-60000000" spcFirstLastPara="0" vertOverflow="ellipsis" vert="horz" wrap="square" anchor="ctr" anchorCtr="1"/>
          <a:lstStyle/>
          <a:p>
            <a:pPr>
              <a:defRPr lang="zh-CN" sz="1800" b="0" i="0" u="none" strike="noStrike" kern="1200" baseline="0">
                <a:solidFill>
                  <a:schemeClr val="bg1">
                    <a:lumMod val="50000"/>
                  </a:schemeClr>
                </a:solidFill>
                <a:latin typeface="+mn-lt"/>
                <a:ea typeface="+mn-ea"/>
                <a:cs typeface="+mn-ea"/>
                <a:sym typeface="+mn-lt"/>
              </a:defRPr>
            </a:pPr>
          </a:p>
        </c:txPr>
        <c:crossAx val="828751232"/>
        <c:crosses val="autoZero"/>
        <c:crossBetween val="between"/>
      </c:valAx>
      <c:spPr>
        <a:ln>
          <a:solidFill>
            <a:schemeClr val="tx1">
              <a:lumMod val="75000"/>
              <a:lumOff val="25000"/>
            </a:schemeClr>
          </a:solidFill>
        </a:ln>
      </c:spPr>
    </c:plotArea>
    <c:plotVisOnly val="1"/>
    <c:dispBlanksAs val="gap"/>
    <c:showDLblsOverMax val="0"/>
  </c:chart>
  <c:spPr>
    <a:scene3d>
      <a:camera prst="orthographicFront"/>
      <a:lightRig rig="threePt" dir="t"/>
    </a:scene3d>
  </c:spPr>
  <c:txPr>
    <a:bodyPr/>
    <a:lstStyle/>
    <a:p>
      <a:pPr>
        <a:defRPr lang="zh-CN" sz="1800">
          <a:solidFill>
            <a:schemeClr val="bg1">
              <a:lumMod val="50000"/>
            </a:schemeClr>
          </a:solidFill>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explosion val="0"/>
          <c:dPt>
            <c:idx val="0"/>
            <c:bubble3D val="0"/>
            <c:spPr>
              <a:solidFill>
                <a:srgbClr val="45BDF2"/>
              </a:solidFill>
              <a:ln w="24373">
                <a:noFill/>
              </a:ln>
            </c:spPr>
          </c:dPt>
          <c:dPt>
            <c:idx val="1"/>
            <c:bubble3D val="0"/>
            <c:spPr>
              <a:solidFill>
                <a:srgbClr val="FDCECF">
                  <a:alpha val="48000"/>
                </a:srgbClr>
              </a:solidFill>
              <a:ln w="24373">
                <a:noFill/>
              </a:ln>
            </c:spPr>
          </c:dPt>
          <c:dPt>
            <c:idx val="2"/>
            <c:bubble3D val="0"/>
            <c:spPr>
              <a:solidFill>
                <a:srgbClr val="F58AA0"/>
              </a:solidFill>
              <a:ln w="24373">
                <a:noFill/>
              </a:ln>
            </c:spPr>
          </c:dPt>
          <c:dPt>
            <c:idx val="3"/>
            <c:bubble3D val="0"/>
            <c:spPr>
              <a:solidFill>
                <a:srgbClr val="FEE783"/>
              </a:solidFill>
              <a:ln w="24373">
                <a:noFill/>
              </a:ln>
            </c:spPr>
          </c:dPt>
          <c:dLbls>
            <c:dLbl>
              <c:idx val="0"/>
              <c:layout>
                <c:manualLayout>
                  <c:x val="0.138157904496329"/>
                  <c:y val="0"/>
                </c:manualLayout>
              </c:layout>
              <c:tx>
                <c:rich>
                  <a:bodyPr rot="0" spcFirstLastPara="0" vertOverflow="ellipsis" vert="horz" wrap="square" lIns="38100" tIns="19050" rIns="38100" bIns="19050" anchor="ctr" anchorCtr="1"/>
                  <a:lstStyle/>
                  <a:p>
                    <a:fld id="{e9802ce6-dba4-4035-937d-5ad4ee03f591}" type="CATEGORYNAME">
                      <a:t>[CATEGORY NAME]</a:t>
                    </a:fld>
                    <a:endParaRPr lang="en-US" altLang="zh-CN"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dLbl>
              <c:idx val="1"/>
              <c:layout>
                <c:manualLayout>
                  <c:x val="-0.102571777580608"/>
                  <c:y val="0.117897259753741"/>
                </c:manualLayout>
              </c:layout>
              <c:tx>
                <c:rich>
                  <a:bodyPr rot="0" spcFirstLastPara="0" vertOverflow="ellipsis" vert="horz" wrap="square" lIns="38100" tIns="19050" rIns="38100" bIns="19050" anchor="ctr" anchorCtr="1"/>
                  <a:lstStyle/>
                  <a:p>
                    <a:fld id="{b6cae74f-e25f-48f8-8580-26ebf0f279d8}" type="CATEGORYNAME">
                      <a:t>[CATEGORY NAME]</a:t>
                    </a:fld>
                    <a:endParaRPr lang="en-US" altLang="zh-CN"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dLbl>
              <c:idx val="2"/>
              <c:layout>
                <c:manualLayout>
                  <c:x val="-0.115131587080275"/>
                  <c:y val="0"/>
                </c:manualLayout>
              </c:layout>
              <c:tx>
                <c:rich>
                  <a:bodyPr rot="0" spcFirstLastPara="0" vertOverflow="ellipsis" vert="horz" wrap="square" lIns="38100" tIns="19050" rIns="38100" bIns="19050" anchor="ctr" anchorCtr="1"/>
                  <a:lstStyle/>
                  <a:p>
                    <a:fld id="{cdeaa08f-227a-404b-8097-f6a0be3ef144}" type="CATEGORYNAME">
                      <a:t>[CATEGORY NAME]</a:t>
                    </a:fld>
                    <a:endParaRPr lang="en-US" altLang="zh-CN"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dLbl>
              <c:idx val="3"/>
              <c:layout>
                <c:manualLayout>
                  <c:x val="-0.0858252825009383"/>
                  <c:y val="-0.107179327048855"/>
                </c:manualLayout>
              </c:layout>
              <c:tx>
                <c:rich>
                  <a:bodyPr rot="0" spcFirstLastPara="0" vertOverflow="ellipsis" vert="horz" wrap="square" lIns="38100" tIns="19050" rIns="38100" bIns="19050" anchor="ctr" anchorCtr="1"/>
                  <a:lstStyle/>
                  <a:p>
                    <a:fld id="{f75029d8-476f-4869-85b6-8447ce2be042}" type="CATEGORYNAME">
                      <a:t>[CATEGORY NAME]</a:t>
                    </a:fld>
                    <a:endParaRPr lang="en-US" altLang="zh-CN"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spPr>
              <a:noFill/>
              <a:ln w="24373">
                <a:noFill/>
              </a:ln>
              <a:effectLst/>
            </c:spPr>
            <c:txPr>
              <a:bodyPr rot="0" spcFirstLastPara="0" vertOverflow="ellipsis" vert="horz" wrap="square" lIns="38100" tIns="19050" rIns="38100" bIns="19050" anchor="ctr" anchorCtr="1"/>
              <a:lstStyle/>
              <a:p>
                <a:pPr>
                  <a:defRPr lang="zh-CN" sz="1400" b="0" i="0" u="none" strike="noStrike" kern="1200" baseline="0">
                    <a:solidFill>
                      <a:schemeClr val="bg1">
                        <a:lumMod val="50000"/>
                      </a:schemeClr>
                    </a:solidFill>
                    <a:latin typeface="+mn-lt"/>
                    <a:ea typeface="+mn-ea"/>
                    <a:cs typeface="+mn-ea"/>
                    <a:sym typeface="+mn-lt"/>
                  </a:defRPr>
                </a:pPr>
              </a:p>
            </c:txPr>
            <c:showLegendKey val="0"/>
            <c:showVal val="0"/>
            <c:showCatName val="1"/>
            <c:showSerName val="0"/>
            <c:showPercent val="1"/>
            <c:showBubbleSize val="0"/>
            <c:showLeaderLines val="0"/>
            <c:extLst>
              <c:ext xmlns:c15="http://schemas.microsoft.com/office/drawing/2012/chart" uri="{CE6537A1-D6FC-4f65-9D91-7224C49458BB}">
                <c15:layout/>
                <c15:showLeaderLines val="0"/>
                <c15:leaderLines/>
              </c:ext>
            </c:extLst>
          </c:dLbls>
          <c:cat>
            <c:strRef>
              <c:f>Sheet1!$A$2:$A$5</c:f>
              <c:strCache>
                <c:ptCount val="4"/>
                <c:pt idx="0">
                  <c:v>Research</c:v>
                </c:pt>
                <c:pt idx="1">
                  <c:v>Meet</c:v>
                </c:pt>
                <c:pt idx="2">
                  <c:v>Brief</c:v>
                </c:pt>
                <c:pt idx="3">
                  <c:v>Fixes</c:v>
                </c:pt>
              </c:strCache>
            </c:strRef>
          </c:cat>
          <c:val>
            <c:numRef>
              <c:f>Sheet1!$B$2:$B$5</c:f>
              <c:numCache>
                <c:formatCode>General</c:formatCode>
                <c:ptCount val="4"/>
                <c:pt idx="0">
                  <c:v>5</c:v>
                </c:pt>
                <c:pt idx="1">
                  <c:v>2</c:v>
                </c:pt>
                <c:pt idx="2">
                  <c:v>3</c:v>
                </c:pt>
                <c:pt idx="3">
                  <c:v>1.5</c:v>
                </c:pt>
              </c:numCache>
            </c:numRef>
          </c:val>
        </c:ser>
        <c:dLbls>
          <c:showLegendKey val="0"/>
          <c:showVal val="0"/>
          <c:showCatName val="0"/>
          <c:showSerName val="0"/>
          <c:showPercent val="0"/>
          <c:showBubbleSize val="0"/>
          <c:showLeaderLines val="0"/>
        </c:dLbls>
        <c:firstSliceAng val="0"/>
        <c:holeSize val="75"/>
      </c:doughnutChart>
      <c:spPr>
        <a:noFill/>
        <a:ln w="24373">
          <a:noFill/>
        </a:ln>
      </c:spPr>
    </c:plotArea>
    <c:legend>
      <c:legendPos val="r"/>
      <c:layout>
        <c:manualLayout>
          <c:xMode val="edge"/>
          <c:yMode val="edge"/>
          <c:x val="0.284518828451883"/>
          <c:y val="0.925373134328358"/>
          <c:w val="0.426778242677824"/>
          <c:h val="0.0783582089552239"/>
        </c:manualLayout>
      </c:layout>
      <c:overlay val="0"/>
      <c:spPr>
        <a:noFill/>
        <a:ln w="24373">
          <a:noFill/>
        </a:ln>
      </c:spPr>
      <c:txPr>
        <a:bodyPr rot="0" spcFirstLastPara="0" vertOverflow="ellipsis" vert="horz" wrap="square" anchor="ctr" anchorCtr="1"/>
        <a:lstStyle/>
        <a:p>
          <a:pPr>
            <a:defRPr lang="zh-CN" sz="1400" b="0" i="0" u="none" strike="noStrike" kern="1200" baseline="0">
              <a:solidFill>
                <a:schemeClr val="bg1">
                  <a:lumMod val="50000"/>
                </a:schemeClr>
              </a:solidFill>
              <a:latin typeface="+mn-lt"/>
              <a:ea typeface="+mn-ea"/>
              <a:cs typeface="+mn-ea"/>
              <a:sym typeface="+mn-lt"/>
            </a:defRPr>
          </a:pPr>
        </a:p>
      </c:txPr>
    </c:legend>
    <c:plotVisOnly val="1"/>
    <c:dispBlanksAs val="zero"/>
    <c:showDLblsOverMax val="0"/>
  </c:chart>
  <c:spPr>
    <a:noFill/>
    <a:ln>
      <a:noFill/>
    </a:ln>
  </c:spPr>
  <c:txPr>
    <a:bodyPr/>
    <a:lstStyle/>
    <a:p>
      <a:pPr>
        <a:defRPr lang="zh-CN" sz="1400" b="0" i="0" u="none" strike="noStrike" baseline="0">
          <a:solidFill>
            <a:schemeClr val="bg1">
              <a:lumMod val="50000"/>
            </a:schemeClr>
          </a:solidFill>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64C1FE"/>
            </a:solidFill>
            <a:ln>
              <a:noFill/>
            </a:ln>
            <a:effectLst/>
          </c:spPr>
          <c:invertIfNegative val="0"/>
          <c:dPt>
            <c:idx val="1"/>
            <c:invertIfNegative val="0"/>
            <c:bubble3D val="0"/>
          </c:dPt>
          <c:dPt>
            <c:idx val="2"/>
            <c:invertIfNegative val="0"/>
            <c:bubble3D val="0"/>
          </c:dPt>
          <c:dPt>
            <c:idx val="3"/>
            <c:invertIfNegative val="0"/>
            <c:bubble3D val="0"/>
          </c:dPt>
          <c:dLbls>
            <c:delete val="1"/>
          </c:dLbls>
          <c:val>
            <c:numRef>
              <c:f>Sheet1!$B$2:$B$5</c:f>
              <c:numCache>
                <c:formatCode>0.00%</c:formatCode>
                <c:ptCount val="4"/>
                <c:pt idx="0">
                  <c:v>0.584</c:v>
                </c:pt>
                <c:pt idx="1">
                  <c:v>0.65</c:v>
                </c:pt>
                <c:pt idx="2">
                  <c:v>0.939</c:v>
                </c:pt>
                <c:pt idx="3">
                  <c:v>0.777</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Lst>
        </c:ser>
        <c:dLbls>
          <c:showLegendKey val="0"/>
          <c:showVal val="0"/>
          <c:showCatName val="0"/>
          <c:showSerName val="0"/>
          <c:showPercent val="0"/>
          <c:showBubbleSize val="0"/>
        </c:dLbls>
        <c:gapWidth val="72"/>
        <c:overlap val="-27"/>
        <c:axId val="912123776"/>
        <c:axId val="912125312"/>
      </c:barChart>
      <c:catAx>
        <c:axId val="912123776"/>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912125312"/>
        <c:crosses val="autoZero"/>
        <c:auto val="1"/>
        <c:lblAlgn val="ctr"/>
        <c:lblOffset val="100"/>
        <c:noMultiLvlLbl val="0"/>
      </c:catAx>
      <c:valAx>
        <c:axId val="912125312"/>
        <c:scaling>
          <c:orientation val="minMax"/>
        </c:scaling>
        <c:delete val="1"/>
        <c:axPos val="l"/>
        <c:numFmt formatCode="0.00%"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91212377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E470AE61-8C1D-4C11-B90A-0104B47A5C26}"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38C50A15-D9D8-4793-BC72-FFB8733B862A}"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8C50A15-D9D8-4793-BC72-FFB8733B862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166E9EF-FA5C-45FF-B0D0-624D37DC748D}" type="slidenum">
              <a:rPr lang="zh-CN" altLang="en-US" smtClean="0"/>
            </a:fld>
            <a:endParaRPr lang="zh-CN" altLang="en-US"/>
          </a:p>
        </p:txBody>
      </p:sp>
      <p:sp>
        <p:nvSpPr>
          <p:cNvPr id="11" name="TextBox 10"/>
          <p:cNvSpPr txBox="1"/>
          <p:nvPr userDrawn="1"/>
        </p:nvSpPr>
        <p:spPr>
          <a:xfrm>
            <a:off x="1181991"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ransition spd="med" advClick="0" advTm="3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6195FCC-66B7-40FF-AAB5-D06104B69A9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66E9EF-FA5C-45FF-B0D0-624D37DC748D}" type="slidenum">
              <a:rPr lang="zh-CN" altLang="en-US" smtClean="0"/>
            </a:fld>
            <a:endParaRPr lang="zh-CN" altLang="en-US"/>
          </a:p>
        </p:txBody>
      </p:sp>
    </p:spTree>
  </p:cSld>
  <p:clrMapOvr>
    <a:masterClrMapping/>
  </p:clrMapOvr>
  <p:transition spd="med" advClick="0" advTm="300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黑体" panose="00000500000000000000" pitchFamily="2" charset="-122"/>
                <a:ea typeface="印品黑体" panose="00000500000000000000" pitchFamily="2" charset="-122"/>
              </a:defRPr>
            </a:lvl1pPr>
          </a:lstStyle>
          <a:p>
            <a:fld id="{46195FCC-66B7-40FF-AAB5-D06104B69A99}"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黑体" panose="00000500000000000000" pitchFamily="2" charset="-122"/>
                <a:ea typeface="印品黑体" panose="00000500000000000000" pitchFamily="2"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黑体" panose="00000500000000000000" pitchFamily="2" charset="-122"/>
                <a:ea typeface="印品黑体" panose="00000500000000000000" pitchFamily="2" charset="-122"/>
              </a:defRPr>
            </a:lvl1pPr>
          </a:lstStyle>
          <a:p>
            <a:fld id="{3166E9EF-FA5C-45FF-B0D0-624D37DC748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Click="0" advTm="3000">
    <p:random/>
  </p:transition>
  <p:txStyles>
    <p:title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黑体" panose="00000500000000000000" pitchFamily="2" charset="-122"/>
          <a:ea typeface="印品黑体"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黑体" panose="00000500000000000000" pitchFamily="2" charset="-122"/>
          <a:ea typeface="印品黑体"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黑体" panose="00000500000000000000" pitchFamily="2" charset="-122"/>
          <a:ea typeface="印品黑体"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8.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2" Type="http://schemas.openxmlformats.org/officeDocument/2006/relationships/notesSlide" Target="../notesSlides/notesSlide12.xml"/><Relationship Id="rId11" Type="http://schemas.openxmlformats.org/officeDocument/2006/relationships/slideLayout" Target="../slideLayouts/slideLayout8.xml"/><Relationship Id="rId10" Type="http://schemas.openxmlformats.org/officeDocument/2006/relationships/tags" Target="../tags/tag21.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8.xml"/><Relationship Id="rId3" Type="http://schemas.openxmlformats.org/officeDocument/2006/relationships/tags" Target="../tags/tag28.xml"/><Relationship Id="rId2" Type="http://schemas.openxmlformats.org/officeDocument/2006/relationships/image" Target="../media/image9.png"/><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8.xml"/><Relationship Id="rId4" Type="http://schemas.openxmlformats.org/officeDocument/2006/relationships/tags" Target="../tags/tag29.xml"/><Relationship Id="rId3" Type="http://schemas.openxmlformats.org/officeDocument/2006/relationships/image" Target="../media/image2.jpeg"/><Relationship Id="rId2" Type="http://schemas.openxmlformats.org/officeDocument/2006/relationships/chart" Target="../charts/chart2.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8.xml"/><Relationship Id="rId2" Type="http://schemas.openxmlformats.org/officeDocument/2006/relationships/tags" Target="../tags/tag30.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6" Type="http://schemas.openxmlformats.org/officeDocument/2006/relationships/notesSlide" Target="../notesSlides/notesSlide2.xml"/><Relationship Id="rId15" Type="http://schemas.openxmlformats.org/officeDocument/2006/relationships/slideLayout" Target="../slideLayouts/slideLayout8.xml"/><Relationship Id="rId14" Type="http://schemas.openxmlformats.org/officeDocument/2006/relationships/image" Target="../media/image3.png"/><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21.xml"/><Relationship Id="rId8" Type="http://schemas.openxmlformats.org/officeDocument/2006/relationships/slideLayout" Target="../slideLayouts/slideLayout8.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23.xml.rels><?xml version="1.0" encoding="UTF-8" standalone="yes"?>
<Relationships xmlns="http://schemas.openxmlformats.org/package/2006/relationships"><Relationship Id="rId9" Type="http://schemas.openxmlformats.org/officeDocument/2006/relationships/tags" Target="../tags/tag43.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image" Target="../media/image2.jpeg"/><Relationship Id="rId13" Type="http://schemas.openxmlformats.org/officeDocument/2006/relationships/notesSlide" Target="../notesSlides/notesSlide23.xml"/><Relationship Id="rId12" Type="http://schemas.openxmlformats.org/officeDocument/2006/relationships/slideLayout" Target="../slideLayouts/slideLayout8.xml"/><Relationship Id="rId11" Type="http://schemas.openxmlformats.org/officeDocument/2006/relationships/tags" Target="../tags/tag45.xml"/><Relationship Id="rId10" Type="http://schemas.openxmlformats.org/officeDocument/2006/relationships/tags" Target="../tags/tag44.xml"/><Relationship Id="rId1" Type="http://schemas.openxmlformats.org/officeDocument/2006/relationships/chart" Target="../charts/chart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8.xml"/><Relationship Id="rId2" Type="http://schemas.openxmlformats.org/officeDocument/2006/relationships/image" Target="../media/image2.jpeg"/><Relationship Id="rId1" Type="http://schemas.openxmlformats.org/officeDocument/2006/relationships/chart" Target="../charts/chart4.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8.xml"/><Relationship Id="rId4" Type="http://schemas.openxmlformats.org/officeDocument/2006/relationships/tags" Target="../tags/tag46.xml"/><Relationship Id="rId3" Type="http://schemas.openxmlformats.org/officeDocument/2006/relationships/image" Target="../media/image1.tiff"/><Relationship Id="rId2" Type="http://schemas.openxmlformats.org/officeDocument/2006/relationships/image" Target="../media/image10.png"/><Relationship Id="rId1"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8.xml"/><Relationship Id="rId2" Type="http://schemas.openxmlformats.org/officeDocument/2006/relationships/image" Target="../media/image6.jpe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67000" y="-2667000"/>
            <a:ext cx="6858000" cy="12192000"/>
          </a:xfrm>
          <a:prstGeom prst="rect">
            <a:avLst/>
          </a:prstGeom>
        </p:spPr>
      </p:pic>
      <p:sp>
        <p:nvSpPr>
          <p:cNvPr id="8" name="文本框 7"/>
          <p:cNvSpPr txBox="1"/>
          <p:nvPr/>
        </p:nvSpPr>
        <p:spPr>
          <a:xfrm>
            <a:off x="2410536" y="2936269"/>
            <a:ext cx="8361527" cy="1200329"/>
          </a:xfrm>
          <a:prstGeom prst="rect">
            <a:avLst/>
          </a:prstGeom>
          <a:noFill/>
        </p:spPr>
        <p:txBody>
          <a:bodyPr wrap="square" lIns="91440" tIns="45720" rIns="91440" bIns="45720"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7200" b="1" dirty="0">
                <a:solidFill>
                  <a:srgbClr val="0070C0"/>
                </a:solidFill>
                <a:cs typeface="+mn-ea"/>
                <a:sym typeface="+mn-lt"/>
              </a:rPr>
              <a:t>校园辩论赛</a:t>
            </a:r>
            <a:r>
              <a:rPr lang="en-US" altLang="zh-CN" sz="7200" b="1" dirty="0">
                <a:solidFill>
                  <a:srgbClr val="0070C0"/>
                </a:solidFill>
                <a:cs typeface="+mn-ea"/>
                <a:sym typeface="+mn-lt"/>
              </a:rPr>
              <a:t>PPT</a:t>
            </a:r>
            <a:r>
              <a:rPr lang="zh-CN" altLang="en-US" sz="7200" b="1" dirty="0">
                <a:solidFill>
                  <a:srgbClr val="0070C0"/>
                </a:solidFill>
                <a:cs typeface="+mn-ea"/>
                <a:sym typeface="+mn-lt"/>
              </a:rPr>
              <a:t>模板</a:t>
            </a:r>
            <a:endParaRPr kumimoji="0" lang="en-US" altLang="zh-CN" sz="7200" b="1" i="0" u="none" strike="noStrike" kern="1200" cap="none" spc="0" normalizeH="0" baseline="0" noProof="0" dirty="0">
              <a:ln>
                <a:noFill/>
              </a:ln>
              <a:solidFill>
                <a:srgbClr val="0070C0"/>
              </a:solidFill>
              <a:effectLst/>
              <a:uLnTx/>
              <a:uFillTx/>
              <a:cs typeface="+mn-ea"/>
              <a:sym typeface="+mn-lt"/>
            </a:endParaRPr>
          </a:p>
        </p:txBody>
      </p:sp>
      <p:sp>
        <p:nvSpPr>
          <p:cNvPr id="9" name="文本框 8"/>
          <p:cNvSpPr txBox="1"/>
          <p:nvPr/>
        </p:nvSpPr>
        <p:spPr>
          <a:xfrm>
            <a:off x="2410536" y="2413049"/>
            <a:ext cx="6333435" cy="523220"/>
          </a:xfrm>
          <a:prstGeom prst="rect">
            <a:avLst/>
          </a:prstGeom>
          <a:noFill/>
        </p:spPr>
        <p:txBody>
          <a:bodyPr wrap="square" lIns="91440" tIns="45720" rIns="91440" bIns="45720"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5D5D5D"/>
                </a:solidFill>
                <a:effectLst/>
                <a:uLnTx/>
                <a:uFillTx/>
                <a:cs typeface="+mn-ea"/>
                <a:sym typeface="+mn-lt"/>
              </a:rPr>
              <a:t>MINIMALIST REPORT</a:t>
            </a:r>
            <a:endParaRPr kumimoji="0" lang="en-US" altLang="zh-CN" sz="2800" b="0" i="0" u="none" strike="noStrike" kern="1200" cap="none" spc="0" normalizeH="0" baseline="0" noProof="0" dirty="0">
              <a:ln>
                <a:noFill/>
              </a:ln>
              <a:solidFill>
                <a:srgbClr val="5D5D5D"/>
              </a:solidFill>
              <a:effectLst/>
              <a:uLnTx/>
              <a:uFillTx/>
              <a:cs typeface="+mn-ea"/>
              <a:sym typeface="+mn-lt"/>
            </a:endParaRPr>
          </a:p>
        </p:txBody>
      </p:sp>
      <p:sp>
        <p:nvSpPr>
          <p:cNvPr id="10" name="矩形 9"/>
          <p:cNvSpPr/>
          <p:nvPr/>
        </p:nvSpPr>
        <p:spPr>
          <a:xfrm>
            <a:off x="2557466" y="4237511"/>
            <a:ext cx="3743325" cy="368300"/>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noProof="0" dirty="0">
                <a:solidFill>
                  <a:srgbClr val="404040"/>
                </a:solidFill>
                <a:cs typeface="+mn-ea"/>
                <a:sym typeface="+mn-lt"/>
              </a:rPr>
              <a:t>主持人</a:t>
            </a:r>
            <a:r>
              <a:rPr kumimoji="0" lang="zh-CN" altLang="en-US" b="0" i="0" u="none" strike="noStrike" kern="1200" cap="none" spc="0" normalizeH="0" baseline="0" noProof="0" dirty="0" smtClean="0">
                <a:ln>
                  <a:noFill/>
                </a:ln>
                <a:solidFill>
                  <a:srgbClr val="404040"/>
                </a:solidFill>
                <a:effectLst/>
                <a:uLnTx/>
                <a:uFillTx/>
                <a:cs typeface="+mn-ea"/>
                <a:sym typeface="+mn-lt"/>
              </a:rPr>
              <a:t>：</a:t>
            </a:r>
            <a:r>
              <a:rPr lang="en-US" dirty="0">
                <a:solidFill>
                  <a:srgbClr val="404040"/>
                </a:solidFill>
                <a:cs typeface="+mn-ea"/>
                <a:sym typeface="+mn-lt"/>
              </a:rPr>
              <a:t>XXX</a:t>
            </a:r>
            <a:r>
              <a:rPr kumimoji="0" lang="zh-CN" altLang="en-US" b="0" i="0" u="none" strike="noStrike" kern="1200" cap="none" spc="0" normalizeH="0" baseline="0" noProof="0" dirty="0" smtClean="0">
                <a:ln>
                  <a:noFill/>
                </a:ln>
                <a:solidFill>
                  <a:srgbClr val="404040"/>
                </a:solidFill>
                <a:effectLst/>
                <a:uLnTx/>
                <a:uFillTx/>
                <a:cs typeface="+mn-ea"/>
                <a:sym typeface="+mn-lt"/>
              </a:rPr>
              <a:t>   </a:t>
            </a:r>
            <a:r>
              <a:rPr kumimoji="0" lang="zh-CN" altLang="en-US" b="0" i="0" u="none" strike="noStrike" kern="1200" cap="none" spc="0" normalizeH="0" baseline="0" noProof="0" dirty="0">
                <a:ln>
                  <a:noFill/>
                </a:ln>
                <a:solidFill>
                  <a:srgbClr val="404040"/>
                </a:solidFill>
                <a:effectLst/>
                <a:uLnTx/>
                <a:uFillTx/>
                <a:cs typeface="+mn-ea"/>
                <a:sym typeface="+mn-lt"/>
              </a:rPr>
              <a:t>时间</a:t>
            </a:r>
            <a:r>
              <a:rPr kumimoji="0" lang="zh-CN" altLang="en-US" b="0" i="0" u="none" strike="noStrike" kern="1200" cap="none" spc="0" normalizeH="0" baseline="0" noProof="0" dirty="0" smtClean="0">
                <a:ln>
                  <a:noFill/>
                </a:ln>
                <a:solidFill>
                  <a:srgbClr val="404040"/>
                </a:solidFill>
                <a:effectLst/>
                <a:uLnTx/>
                <a:uFillTx/>
                <a:cs typeface="+mn-ea"/>
                <a:sym typeface="+mn-lt"/>
              </a:rPr>
              <a:t>：</a:t>
            </a:r>
            <a:r>
              <a:rPr kumimoji="0" lang="en-US" altLang="zh-CN" b="0" i="0" u="none" strike="noStrike" kern="1200" cap="none" spc="0" normalizeH="0" baseline="0" noProof="0" dirty="0" smtClean="0">
                <a:ln>
                  <a:noFill/>
                </a:ln>
                <a:solidFill>
                  <a:srgbClr val="404040"/>
                </a:solidFill>
                <a:effectLst/>
                <a:uLnTx/>
                <a:uFillTx/>
                <a:cs typeface="+mn-ea"/>
                <a:sym typeface="+mn-lt"/>
              </a:rPr>
              <a:t>20</a:t>
            </a:r>
            <a:r>
              <a:rPr kumimoji="0" lang="zh-CN" altLang="en-US" b="0" i="0" u="none" strike="noStrike" kern="1200" cap="none" spc="0" normalizeH="0" baseline="0" noProof="0" dirty="0" smtClean="0">
                <a:ln>
                  <a:noFill/>
                </a:ln>
                <a:solidFill>
                  <a:srgbClr val="404040"/>
                </a:solidFill>
                <a:effectLst/>
                <a:uLnTx/>
                <a:uFillTx/>
                <a:cs typeface="+mn-ea"/>
                <a:sym typeface="+mn-lt"/>
              </a:rPr>
              <a:t>XX</a:t>
            </a:r>
            <a:r>
              <a:rPr kumimoji="0" lang="zh-CN" altLang="en-US" b="0" i="0" u="none" strike="noStrike" kern="1200" cap="none" spc="0" normalizeH="0" baseline="0" noProof="0" dirty="0">
                <a:ln>
                  <a:noFill/>
                </a:ln>
                <a:solidFill>
                  <a:srgbClr val="404040"/>
                </a:solidFill>
                <a:effectLst/>
                <a:uLnTx/>
                <a:uFillTx/>
                <a:cs typeface="+mn-ea"/>
                <a:sym typeface="+mn-lt"/>
              </a:rPr>
              <a:t>年XX月</a:t>
            </a:r>
            <a:endParaRPr kumimoji="0" lang="zh-CN" altLang="en-US" b="0" i="0" u="none" strike="noStrike" kern="1200" cap="none" spc="0" normalizeH="0" baseline="0" noProof="0" dirty="0">
              <a:ln>
                <a:noFill/>
              </a:ln>
              <a:solidFill>
                <a:srgbClr val="404040"/>
              </a:solidFill>
              <a:effectLst/>
              <a:uLnTx/>
              <a:uFillTx/>
              <a:cs typeface="+mn-ea"/>
              <a:sym typeface="+mn-lt"/>
            </a:endParaRPr>
          </a:p>
        </p:txBody>
      </p:sp>
      <p:sp>
        <p:nvSpPr>
          <p:cNvPr id="11" name="文本框 10"/>
          <p:cNvSpPr txBox="1"/>
          <p:nvPr/>
        </p:nvSpPr>
        <p:spPr>
          <a:xfrm>
            <a:off x="2403189" y="1579247"/>
            <a:ext cx="3473003" cy="707886"/>
          </a:xfrm>
          <a:prstGeom prst="rect">
            <a:avLst/>
          </a:prstGeom>
          <a:solidFill>
            <a:srgbClr val="FBF060"/>
          </a:solidFill>
          <a:ln w="38100">
            <a:solidFill>
              <a:schemeClr val="accent2"/>
            </a:solidFill>
          </a:ln>
        </p:spPr>
        <p:txBody>
          <a:bodyPr wrap="square" lIns="91440" tIns="45720" rIns="91440" bIns="45720"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srgbClr val="000000"/>
                </a:solidFill>
                <a:effectLst/>
                <a:uLnTx/>
                <a:uFillTx/>
                <a:cs typeface="+mn-ea"/>
                <a:sym typeface="+mn-lt"/>
              </a:rPr>
              <a:t>孟菲斯风格</a:t>
            </a:r>
            <a:endParaRPr kumimoji="0" lang="en-US" altLang="zh-CN" sz="4000" b="0" i="0" u="none" strike="noStrike" kern="1200" cap="none" spc="0" normalizeH="0" baseline="0" noProof="0" dirty="0">
              <a:ln>
                <a:noFill/>
              </a:ln>
              <a:solidFill>
                <a:srgbClr val="000000"/>
              </a:solidFill>
              <a:effectLst/>
              <a:uLnTx/>
              <a:uFillTx/>
              <a:cs typeface="+mn-ea"/>
              <a:sym typeface="+mn-lt"/>
            </a:endParaRPr>
          </a:p>
        </p:txBody>
      </p:sp>
      <p:sp>
        <p:nvSpPr>
          <p:cNvPr id="31" name="椭圆 30"/>
          <p:cNvSpPr/>
          <p:nvPr/>
        </p:nvSpPr>
        <p:spPr>
          <a:xfrm>
            <a:off x="958073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椭圆 33"/>
          <p:cNvSpPr/>
          <p:nvPr/>
        </p:nvSpPr>
        <p:spPr>
          <a:xfrm>
            <a:off x="9664552" y="1660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5" name="椭圆 34"/>
          <p:cNvSpPr/>
          <p:nvPr/>
        </p:nvSpPr>
        <p:spPr>
          <a:xfrm>
            <a:off x="9737863" y="17419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椭圆 35"/>
          <p:cNvSpPr/>
          <p:nvPr/>
        </p:nvSpPr>
        <p:spPr>
          <a:xfrm>
            <a:off x="9821683" y="182330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椭圆 36"/>
          <p:cNvSpPr/>
          <p:nvPr/>
        </p:nvSpPr>
        <p:spPr>
          <a:xfrm>
            <a:off x="9580732" y="17419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椭圆 37"/>
          <p:cNvSpPr/>
          <p:nvPr/>
        </p:nvSpPr>
        <p:spPr>
          <a:xfrm>
            <a:off x="9664552" y="182330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椭圆 38"/>
          <p:cNvSpPr/>
          <p:nvPr/>
        </p:nvSpPr>
        <p:spPr>
          <a:xfrm>
            <a:off x="9737863" y="190465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0" name="椭圆 39"/>
          <p:cNvSpPr/>
          <p:nvPr/>
        </p:nvSpPr>
        <p:spPr>
          <a:xfrm>
            <a:off x="9821683" y="198600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椭圆 40"/>
          <p:cNvSpPr/>
          <p:nvPr/>
        </p:nvSpPr>
        <p:spPr>
          <a:xfrm>
            <a:off x="9507421" y="185100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椭圆 41"/>
          <p:cNvSpPr/>
          <p:nvPr/>
        </p:nvSpPr>
        <p:spPr>
          <a:xfrm>
            <a:off x="9591241" y="19323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椭圆 42"/>
          <p:cNvSpPr/>
          <p:nvPr/>
        </p:nvSpPr>
        <p:spPr>
          <a:xfrm>
            <a:off x="9664552" y="201370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4" name="椭圆 43"/>
          <p:cNvSpPr/>
          <p:nvPr/>
        </p:nvSpPr>
        <p:spPr>
          <a:xfrm>
            <a:off x="9748372" y="20950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椭圆 44"/>
          <p:cNvSpPr/>
          <p:nvPr/>
        </p:nvSpPr>
        <p:spPr>
          <a:xfrm>
            <a:off x="9363734" y="186945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椭圆 45"/>
          <p:cNvSpPr/>
          <p:nvPr/>
        </p:nvSpPr>
        <p:spPr>
          <a:xfrm>
            <a:off x="9447554" y="195080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7" name="椭圆 46"/>
          <p:cNvSpPr/>
          <p:nvPr/>
        </p:nvSpPr>
        <p:spPr>
          <a:xfrm>
            <a:off x="9520865" y="20321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8" name="椭圆 47"/>
          <p:cNvSpPr/>
          <p:nvPr/>
        </p:nvSpPr>
        <p:spPr>
          <a:xfrm>
            <a:off x="9604685" y="211351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椭圆 48"/>
          <p:cNvSpPr/>
          <p:nvPr/>
        </p:nvSpPr>
        <p:spPr>
          <a:xfrm>
            <a:off x="9363734" y="202674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椭圆 49"/>
          <p:cNvSpPr/>
          <p:nvPr/>
        </p:nvSpPr>
        <p:spPr>
          <a:xfrm>
            <a:off x="9447554" y="210809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椭圆 50"/>
          <p:cNvSpPr/>
          <p:nvPr/>
        </p:nvSpPr>
        <p:spPr>
          <a:xfrm>
            <a:off x="9520865" y="21894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椭圆 51"/>
          <p:cNvSpPr/>
          <p:nvPr/>
        </p:nvSpPr>
        <p:spPr>
          <a:xfrm>
            <a:off x="9604685" y="22707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3" name="椭圆 52"/>
          <p:cNvSpPr/>
          <p:nvPr/>
        </p:nvSpPr>
        <p:spPr>
          <a:xfrm>
            <a:off x="9281213" y="21135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4" name="椭圆 53"/>
          <p:cNvSpPr/>
          <p:nvPr/>
        </p:nvSpPr>
        <p:spPr>
          <a:xfrm>
            <a:off x="9365033" y="219490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椭圆 54"/>
          <p:cNvSpPr/>
          <p:nvPr/>
        </p:nvSpPr>
        <p:spPr>
          <a:xfrm>
            <a:off x="9438344" y="227625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椭圆 55"/>
          <p:cNvSpPr/>
          <p:nvPr/>
        </p:nvSpPr>
        <p:spPr>
          <a:xfrm>
            <a:off x="9522164" y="235760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916012" y="205438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999832" y="213573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10073143" y="221708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156963" y="229843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9830138" y="216899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9913958" y="22503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987269" y="23316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10071089" y="24130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737863" y="223737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821683" y="231872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94994" y="240007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78814" y="248142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9681349" y="237618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765169" y="24575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838480" y="253889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922300" y="262024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600131" y="244631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683951" y="252766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757262" y="260901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41082" y="269036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transition spd="med" advClick="0" advTm="4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1" presetClass="entr" presetSubtype="0" fill="hold" grpId="1"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799"/>
                            </p:stCondLst>
                            <p:childTnLst>
                              <p:par>
                                <p:cTn id="17" presetID="16" presetClass="entr" presetSubtype="2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299"/>
                            </p:stCondLst>
                            <p:childTnLst>
                              <p:par>
                                <p:cTn id="21" presetID="22" presetClass="entr" presetSubtype="8" fill="hold" grpId="1"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1" grpId="0" animBg="1"/>
      <p:bldP spid="11"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0" name="组合 49"/>
          <p:cNvGrpSpPr/>
          <p:nvPr/>
        </p:nvGrpSpPr>
        <p:grpSpPr>
          <a:xfrm>
            <a:off x="1436332" y="2292567"/>
            <a:ext cx="3300134" cy="4169194"/>
            <a:chOff x="956355" y="1171576"/>
            <a:chExt cx="4501100" cy="5686424"/>
          </a:xfrm>
        </p:grpSpPr>
        <p:sp>
          <p:nvSpPr>
            <p:cNvPr id="40" name="ïšḻïďè"/>
            <p:cNvSpPr/>
            <p:nvPr/>
          </p:nvSpPr>
          <p:spPr bwMode="auto">
            <a:xfrm>
              <a:off x="2490519" y="4067462"/>
              <a:ext cx="1817891" cy="2790538"/>
            </a:xfrm>
            <a:custGeom>
              <a:avLst/>
              <a:gdLst>
                <a:gd name="T0" fmla="*/ 258 w 725"/>
                <a:gd name="T1" fmla="*/ 1251 h 1251"/>
                <a:gd name="T2" fmla="*/ 285 w 725"/>
                <a:gd name="T3" fmla="*/ 700 h 1251"/>
                <a:gd name="T4" fmla="*/ 0 w 725"/>
                <a:gd name="T5" fmla="*/ 315 h 1251"/>
                <a:gd name="T6" fmla="*/ 46 w 725"/>
                <a:gd name="T7" fmla="*/ 273 h 1251"/>
                <a:gd name="T8" fmla="*/ 314 w 725"/>
                <a:gd name="T9" fmla="*/ 578 h 1251"/>
                <a:gd name="T10" fmla="*/ 344 w 725"/>
                <a:gd name="T11" fmla="*/ 0 h 1251"/>
                <a:gd name="T12" fmla="*/ 412 w 725"/>
                <a:gd name="T13" fmla="*/ 0 h 1251"/>
                <a:gd name="T14" fmla="*/ 440 w 725"/>
                <a:gd name="T15" fmla="*/ 377 h 1251"/>
                <a:gd name="T16" fmla="*/ 675 w 725"/>
                <a:gd name="T17" fmla="*/ 126 h 1251"/>
                <a:gd name="T18" fmla="*/ 725 w 725"/>
                <a:gd name="T19" fmla="*/ 193 h 1251"/>
                <a:gd name="T20" fmla="*/ 478 w 725"/>
                <a:gd name="T21" fmla="*/ 490 h 1251"/>
                <a:gd name="T22" fmla="*/ 461 w 725"/>
                <a:gd name="T23" fmla="*/ 788 h 1251"/>
                <a:gd name="T24" fmla="*/ 507 w 725"/>
                <a:gd name="T25" fmla="*/ 1245 h 1251"/>
                <a:gd name="T26" fmla="*/ 258 w 725"/>
                <a:gd name="T27" fmla="*/ 1251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5" h="1251">
                  <a:moveTo>
                    <a:pt x="258" y="1251"/>
                  </a:moveTo>
                  <a:cubicBezTo>
                    <a:pt x="258" y="1251"/>
                    <a:pt x="323" y="826"/>
                    <a:pt x="285" y="700"/>
                  </a:cubicBezTo>
                  <a:cubicBezTo>
                    <a:pt x="0" y="315"/>
                    <a:pt x="0" y="315"/>
                    <a:pt x="0" y="315"/>
                  </a:cubicBezTo>
                  <a:cubicBezTo>
                    <a:pt x="46" y="273"/>
                    <a:pt x="46" y="273"/>
                    <a:pt x="46" y="273"/>
                  </a:cubicBezTo>
                  <a:cubicBezTo>
                    <a:pt x="314" y="578"/>
                    <a:pt x="314" y="578"/>
                    <a:pt x="314" y="578"/>
                  </a:cubicBezTo>
                  <a:cubicBezTo>
                    <a:pt x="344" y="0"/>
                    <a:pt x="344" y="0"/>
                    <a:pt x="344" y="0"/>
                  </a:cubicBezTo>
                  <a:cubicBezTo>
                    <a:pt x="412" y="0"/>
                    <a:pt x="412" y="0"/>
                    <a:pt x="412" y="0"/>
                  </a:cubicBezTo>
                  <a:cubicBezTo>
                    <a:pt x="440" y="377"/>
                    <a:pt x="440" y="377"/>
                    <a:pt x="440" y="377"/>
                  </a:cubicBezTo>
                  <a:cubicBezTo>
                    <a:pt x="675" y="126"/>
                    <a:pt x="675" y="126"/>
                    <a:pt x="675" y="126"/>
                  </a:cubicBezTo>
                  <a:cubicBezTo>
                    <a:pt x="725" y="193"/>
                    <a:pt x="725" y="193"/>
                    <a:pt x="725" y="193"/>
                  </a:cubicBezTo>
                  <a:cubicBezTo>
                    <a:pt x="478" y="490"/>
                    <a:pt x="478" y="490"/>
                    <a:pt x="478" y="490"/>
                  </a:cubicBezTo>
                  <a:cubicBezTo>
                    <a:pt x="478" y="490"/>
                    <a:pt x="436" y="490"/>
                    <a:pt x="461" y="788"/>
                  </a:cubicBezTo>
                  <a:cubicBezTo>
                    <a:pt x="486" y="1085"/>
                    <a:pt x="507" y="1245"/>
                    <a:pt x="507" y="1245"/>
                  </a:cubicBezTo>
                  <a:cubicBezTo>
                    <a:pt x="258" y="1251"/>
                    <a:pt x="258" y="1251"/>
                    <a:pt x="258" y="1251"/>
                  </a:cubicBezTo>
                </a:path>
              </a:pathLst>
            </a:custGeom>
            <a:solidFill>
              <a:srgbClr val="5D5D5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sp>
          <p:nvSpPr>
            <p:cNvPr id="41" name="ïsľíḋê"/>
            <p:cNvSpPr/>
            <p:nvPr/>
          </p:nvSpPr>
          <p:spPr bwMode="auto">
            <a:xfrm>
              <a:off x="1843721" y="1171576"/>
              <a:ext cx="3082086" cy="3082085"/>
            </a:xfrm>
            <a:prstGeom prst="ellipse">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sp>
          <p:nvSpPr>
            <p:cNvPr id="42" name="ïSḻíďé"/>
            <p:cNvSpPr/>
            <p:nvPr/>
          </p:nvSpPr>
          <p:spPr bwMode="auto">
            <a:xfrm>
              <a:off x="2081369" y="1411675"/>
              <a:ext cx="2601888" cy="2604338"/>
            </a:xfrm>
            <a:prstGeom prst="ellipse">
              <a:avLst/>
            </a:prstGeom>
            <a:solidFill>
              <a:srgbClr val="64C1F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sp>
          <p:nvSpPr>
            <p:cNvPr id="43" name="íṩḷíďé"/>
            <p:cNvSpPr/>
            <p:nvPr/>
          </p:nvSpPr>
          <p:spPr bwMode="auto">
            <a:xfrm>
              <a:off x="4063410" y="3435365"/>
              <a:ext cx="1394045" cy="1396494"/>
            </a:xfrm>
            <a:prstGeom prst="ellipse">
              <a:avLst/>
            </a:prstGeom>
            <a:solidFill>
              <a:srgbClr val="FABFC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sp>
          <p:nvSpPr>
            <p:cNvPr id="44" name="îś1ïḍé"/>
            <p:cNvSpPr/>
            <p:nvPr/>
          </p:nvSpPr>
          <p:spPr bwMode="auto">
            <a:xfrm>
              <a:off x="956355" y="3399624"/>
              <a:ext cx="1994168" cy="1989889"/>
            </a:xfrm>
            <a:prstGeom prst="ellipse">
              <a:avLst/>
            </a:prstGeom>
            <a:solidFill>
              <a:schemeClr val="accent2">
                <a:lumMod val="20000"/>
                <a:lumOff val="8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sp>
          <p:nvSpPr>
            <p:cNvPr id="45" name="íšľîḍe"/>
            <p:cNvSpPr/>
            <p:nvPr/>
          </p:nvSpPr>
          <p:spPr bwMode="auto">
            <a:xfrm>
              <a:off x="1138226" y="3581496"/>
              <a:ext cx="1630425" cy="1628286"/>
            </a:xfrm>
            <a:prstGeom prst="ellipse">
              <a:avLst/>
            </a:prstGeom>
            <a:solidFill>
              <a:srgbClr val="64C1FE"/>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sp>
          <p:nvSpPr>
            <p:cNvPr id="46" name="ïṩlîdè"/>
            <p:cNvSpPr/>
            <p:nvPr/>
          </p:nvSpPr>
          <p:spPr>
            <a:xfrm>
              <a:off x="1359882" y="3995264"/>
              <a:ext cx="1201054" cy="761747"/>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white"/>
                  </a:solidFill>
                  <a:effectLst/>
                  <a:uLnTx/>
                  <a:uFillTx/>
                  <a:cs typeface="+mn-ea"/>
                  <a:sym typeface="+mn-lt"/>
                </a:rPr>
                <a:t>S1</a:t>
              </a:r>
              <a:br>
                <a:rPr kumimoji="0" lang="en-US" altLang="zh-CN" sz="1400" b="0" i="0" u="none" strike="noStrike" kern="1200" cap="none" spc="0" normalizeH="0" baseline="0" noProof="0" dirty="0">
                  <a:ln>
                    <a:noFill/>
                  </a:ln>
                  <a:solidFill>
                    <a:prstClr val="white"/>
                  </a:solidFill>
                  <a:effectLst/>
                  <a:uLnTx/>
                  <a:uFillTx/>
                  <a:cs typeface="+mn-ea"/>
                  <a:sym typeface="+mn-lt"/>
                </a:rPr>
              </a:br>
              <a:r>
                <a:rPr kumimoji="0" lang="zh-CN" altLang="en-US" sz="1400" b="0" i="0" u="none" strike="noStrike" kern="1200" cap="none" spc="0" normalizeH="0" baseline="0" noProof="0" dirty="0">
                  <a:ln>
                    <a:noFill/>
                  </a:ln>
                  <a:solidFill>
                    <a:prstClr val="white"/>
                  </a:solidFill>
                  <a:effectLst/>
                  <a:uLnTx/>
                  <a:uFillTx/>
                  <a:cs typeface="+mn-ea"/>
                  <a:sym typeface="+mn-lt"/>
                </a:rPr>
                <a:t>标题文本预设</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47" name="ís1îḍè"/>
            <p:cNvSpPr/>
            <p:nvPr/>
          </p:nvSpPr>
          <p:spPr>
            <a:xfrm>
              <a:off x="2354669" y="2151550"/>
              <a:ext cx="2092426" cy="1444239"/>
            </a:xfrm>
            <a:prstGeom prst="rect">
              <a:avLst/>
            </a:prstGeom>
          </p:spPr>
          <p:txBody>
            <a:bodyPr wrap="square" lIns="0" tIns="0" rIns="0" bIns="0"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cs typeface="+mn-ea"/>
                  <a:sym typeface="+mn-lt"/>
                </a:rPr>
                <a:t>此部分内容作为文字排版占位显示（建议使用主题字体）</a:t>
              </a:r>
              <a:endParaRPr kumimoji="0" lang="zh-CN" altLang="en-US" sz="1200" b="0" i="0" u="none" strike="noStrike" kern="1200" cap="none" spc="0" normalizeH="0" baseline="0" noProof="0" dirty="0">
                <a:ln>
                  <a:noFill/>
                </a:ln>
                <a:solidFill>
                  <a:prstClr val="white"/>
                </a:solidFill>
                <a:effectLst/>
                <a:uLnTx/>
                <a:uFillTx/>
                <a:cs typeface="+mn-ea"/>
                <a:sym typeface="+mn-lt"/>
              </a:endParaRPr>
            </a:p>
          </p:txBody>
        </p:sp>
        <p:sp>
          <p:nvSpPr>
            <p:cNvPr id="48" name="î$liḍè"/>
            <p:cNvSpPr/>
            <p:nvPr/>
          </p:nvSpPr>
          <p:spPr>
            <a:xfrm>
              <a:off x="4166439" y="3657372"/>
              <a:ext cx="1187984" cy="784830"/>
            </a:xfrm>
            <a:prstGeom prst="rect">
              <a:avLst/>
            </a:prstGeom>
          </p:spPr>
          <p:txBody>
            <a:bodyPr wrap="square"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white"/>
                  </a:solidFill>
                  <a:effectLst/>
                  <a:uLnTx/>
                  <a:uFillTx/>
                  <a:cs typeface="+mn-ea"/>
                  <a:sym typeface="+mn-lt"/>
                </a:rPr>
                <a:t>S3</a:t>
              </a:r>
              <a:br>
                <a:rPr kumimoji="0" lang="en-US" altLang="zh-CN" sz="1400" b="0" i="0" u="none" strike="noStrike" kern="1200" cap="none" spc="0" normalizeH="0" baseline="0" noProof="0" dirty="0">
                  <a:ln>
                    <a:noFill/>
                  </a:ln>
                  <a:solidFill>
                    <a:prstClr val="white"/>
                  </a:solidFill>
                  <a:effectLst/>
                  <a:uLnTx/>
                  <a:uFillTx/>
                  <a:cs typeface="+mn-ea"/>
                  <a:sym typeface="+mn-lt"/>
                </a:rPr>
              </a:br>
              <a:r>
                <a:rPr kumimoji="0" lang="zh-CN" altLang="en-US" sz="1400" b="0" i="0" u="none" strike="noStrike" kern="1200" cap="none" spc="0" normalizeH="0" baseline="0" noProof="0" dirty="0">
                  <a:ln>
                    <a:noFill/>
                  </a:ln>
                  <a:solidFill>
                    <a:prstClr val="white"/>
                  </a:solidFill>
                  <a:effectLst/>
                  <a:uLnTx/>
                  <a:uFillTx/>
                  <a:cs typeface="+mn-ea"/>
                  <a:sym typeface="+mn-lt"/>
                </a:rPr>
                <a:t>标题文本预设</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49" name="îṩlïḓê"/>
            <p:cNvSpPr/>
            <p:nvPr/>
          </p:nvSpPr>
          <p:spPr bwMode="auto">
            <a:xfrm>
              <a:off x="3102007" y="1781358"/>
              <a:ext cx="594912" cy="486109"/>
            </a:xfrm>
            <a:custGeom>
              <a:avLst/>
              <a:gdLst>
                <a:gd name="T0" fmla="*/ 85 w 186"/>
                <a:gd name="T1" fmla="*/ 122 h 152"/>
                <a:gd name="T2" fmla="*/ 80 w 186"/>
                <a:gd name="T3" fmla="*/ 118 h 152"/>
                <a:gd name="T4" fmla="*/ 77 w 186"/>
                <a:gd name="T5" fmla="*/ 119 h 152"/>
                <a:gd name="T6" fmla="*/ 52 w 186"/>
                <a:gd name="T7" fmla="*/ 144 h 152"/>
                <a:gd name="T8" fmla="*/ 51 w 186"/>
                <a:gd name="T9" fmla="*/ 147 h 152"/>
                <a:gd name="T10" fmla="*/ 55 w 186"/>
                <a:gd name="T11" fmla="*/ 152 h 152"/>
                <a:gd name="T12" fmla="*/ 58 w 186"/>
                <a:gd name="T13" fmla="*/ 150 h 152"/>
                <a:gd name="T14" fmla="*/ 83 w 186"/>
                <a:gd name="T15" fmla="*/ 125 h 152"/>
                <a:gd name="T16" fmla="*/ 85 w 186"/>
                <a:gd name="T17" fmla="*/ 122 h 152"/>
                <a:gd name="T18" fmla="*/ 59 w 186"/>
                <a:gd name="T19" fmla="*/ 122 h 152"/>
                <a:gd name="T20" fmla="*/ 55 w 186"/>
                <a:gd name="T21" fmla="*/ 118 h 152"/>
                <a:gd name="T22" fmla="*/ 52 w 186"/>
                <a:gd name="T23" fmla="*/ 119 h 152"/>
                <a:gd name="T24" fmla="*/ 27 w 186"/>
                <a:gd name="T25" fmla="*/ 144 h 152"/>
                <a:gd name="T26" fmla="*/ 26 w 186"/>
                <a:gd name="T27" fmla="*/ 147 h 152"/>
                <a:gd name="T28" fmla="*/ 30 w 186"/>
                <a:gd name="T29" fmla="*/ 152 h 152"/>
                <a:gd name="T30" fmla="*/ 33 w 186"/>
                <a:gd name="T31" fmla="*/ 150 h 152"/>
                <a:gd name="T32" fmla="*/ 58 w 186"/>
                <a:gd name="T33" fmla="*/ 125 h 152"/>
                <a:gd name="T34" fmla="*/ 59 w 186"/>
                <a:gd name="T35" fmla="*/ 122 h 152"/>
                <a:gd name="T36" fmla="*/ 161 w 186"/>
                <a:gd name="T37" fmla="*/ 43 h 152"/>
                <a:gd name="T38" fmla="*/ 161 w 186"/>
                <a:gd name="T39" fmla="*/ 42 h 152"/>
                <a:gd name="T40" fmla="*/ 135 w 186"/>
                <a:gd name="T41" fmla="*/ 17 h 152"/>
                <a:gd name="T42" fmla="*/ 119 w 186"/>
                <a:gd name="T43" fmla="*/ 23 h 152"/>
                <a:gd name="T44" fmla="*/ 76 w 186"/>
                <a:gd name="T45" fmla="*/ 0 h 152"/>
                <a:gd name="T46" fmla="*/ 26 w 186"/>
                <a:gd name="T47" fmla="*/ 43 h 152"/>
                <a:gd name="T48" fmla="*/ 0 w 186"/>
                <a:gd name="T49" fmla="*/ 76 h 152"/>
                <a:gd name="T50" fmla="*/ 34 w 186"/>
                <a:gd name="T51" fmla="*/ 109 h 152"/>
                <a:gd name="T52" fmla="*/ 152 w 186"/>
                <a:gd name="T53" fmla="*/ 109 h 152"/>
                <a:gd name="T54" fmla="*/ 186 w 186"/>
                <a:gd name="T55" fmla="*/ 76 h 152"/>
                <a:gd name="T56" fmla="*/ 161 w 186"/>
                <a:gd name="T57" fmla="*/ 43 h 152"/>
                <a:gd name="T58" fmla="*/ 152 w 186"/>
                <a:gd name="T59" fmla="*/ 101 h 152"/>
                <a:gd name="T60" fmla="*/ 34 w 186"/>
                <a:gd name="T61" fmla="*/ 101 h 152"/>
                <a:gd name="T62" fmla="*/ 9 w 186"/>
                <a:gd name="T63" fmla="*/ 76 h 152"/>
                <a:gd name="T64" fmla="*/ 28 w 186"/>
                <a:gd name="T65" fmla="*/ 51 h 152"/>
                <a:gd name="T66" fmla="*/ 35 w 186"/>
                <a:gd name="T67" fmla="*/ 44 h 152"/>
                <a:gd name="T68" fmla="*/ 76 w 186"/>
                <a:gd name="T69" fmla="*/ 8 h 152"/>
                <a:gd name="T70" fmla="*/ 107 w 186"/>
                <a:gd name="T71" fmla="*/ 23 h 152"/>
                <a:gd name="T72" fmla="*/ 117 w 186"/>
                <a:gd name="T73" fmla="*/ 31 h 152"/>
                <a:gd name="T74" fmla="*/ 119 w 186"/>
                <a:gd name="T75" fmla="*/ 31 h 152"/>
                <a:gd name="T76" fmla="*/ 124 w 186"/>
                <a:gd name="T77" fmla="*/ 29 h 152"/>
                <a:gd name="T78" fmla="*/ 135 w 186"/>
                <a:gd name="T79" fmla="*/ 25 h 152"/>
                <a:gd name="T80" fmla="*/ 152 w 186"/>
                <a:gd name="T81" fmla="*/ 42 h 152"/>
                <a:gd name="T82" fmla="*/ 152 w 186"/>
                <a:gd name="T83" fmla="*/ 43 h 152"/>
                <a:gd name="T84" fmla="*/ 158 w 186"/>
                <a:gd name="T85" fmla="*/ 51 h 152"/>
                <a:gd name="T86" fmla="*/ 177 w 186"/>
                <a:gd name="T87" fmla="*/ 76 h 152"/>
                <a:gd name="T88" fmla="*/ 152 w 186"/>
                <a:gd name="T89" fmla="*/ 101 h 152"/>
                <a:gd name="T90" fmla="*/ 131 w 186"/>
                <a:gd name="T91" fmla="*/ 118 h 152"/>
                <a:gd name="T92" fmla="*/ 128 w 186"/>
                <a:gd name="T93" fmla="*/ 119 h 152"/>
                <a:gd name="T94" fmla="*/ 103 w 186"/>
                <a:gd name="T95" fmla="*/ 144 h 152"/>
                <a:gd name="T96" fmla="*/ 102 w 186"/>
                <a:gd name="T97" fmla="*/ 147 h 152"/>
                <a:gd name="T98" fmla="*/ 106 w 186"/>
                <a:gd name="T99" fmla="*/ 152 h 152"/>
                <a:gd name="T100" fmla="*/ 109 w 186"/>
                <a:gd name="T101" fmla="*/ 150 h 152"/>
                <a:gd name="T102" fmla="*/ 134 w 186"/>
                <a:gd name="T103" fmla="*/ 125 h 152"/>
                <a:gd name="T104" fmla="*/ 135 w 186"/>
                <a:gd name="T105" fmla="*/ 122 h 152"/>
                <a:gd name="T106" fmla="*/ 131 w 186"/>
                <a:gd name="T107" fmla="*/ 118 h 152"/>
                <a:gd name="T108" fmla="*/ 110 w 186"/>
                <a:gd name="T109" fmla="*/ 122 h 152"/>
                <a:gd name="T110" fmla="*/ 106 w 186"/>
                <a:gd name="T111" fmla="*/ 118 h 152"/>
                <a:gd name="T112" fmla="*/ 103 w 186"/>
                <a:gd name="T113" fmla="*/ 119 h 152"/>
                <a:gd name="T114" fmla="*/ 77 w 186"/>
                <a:gd name="T115" fmla="*/ 144 h 152"/>
                <a:gd name="T116" fmla="*/ 76 w 186"/>
                <a:gd name="T117" fmla="*/ 147 h 152"/>
                <a:gd name="T118" fmla="*/ 80 w 186"/>
                <a:gd name="T119" fmla="*/ 152 h 152"/>
                <a:gd name="T120" fmla="*/ 83 w 186"/>
                <a:gd name="T121" fmla="*/ 150 h 152"/>
                <a:gd name="T122" fmla="*/ 109 w 186"/>
                <a:gd name="T123" fmla="*/ 125 h 152"/>
                <a:gd name="T124" fmla="*/ 110 w 186"/>
                <a:gd name="T125" fmla="*/ 12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52">
                  <a:moveTo>
                    <a:pt x="85" y="122"/>
                  </a:moveTo>
                  <a:cubicBezTo>
                    <a:pt x="85" y="120"/>
                    <a:pt x="83" y="118"/>
                    <a:pt x="80" y="118"/>
                  </a:cubicBezTo>
                  <a:cubicBezTo>
                    <a:pt x="79" y="118"/>
                    <a:pt x="78" y="118"/>
                    <a:pt x="77" y="119"/>
                  </a:cubicBezTo>
                  <a:cubicBezTo>
                    <a:pt x="52" y="144"/>
                    <a:pt x="52" y="144"/>
                    <a:pt x="52" y="144"/>
                  </a:cubicBezTo>
                  <a:cubicBezTo>
                    <a:pt x="51" y="145"/>
                    <a:pt x="51" y="146"/>
                    <a:pt x="51" y="147"/>
                  </a:cubicBezTo>
                  <a:cubicBezTo>
                    <a:pt x="51" y="150"/>
                    <a:pt x="53" y="152"/>
                    <a:pt x="55" y="152"/>
                  </a:cubicBezTo>
                  <a:cubicBezTo>
                    <a:pt x="56" y="152"/>
                    <a:pt x="57" y="151"/>
                    <a:pt x="58" y="150"/>
                  </a:cubicBezTo>
                  <a:cubicBezTo>
                    <a:pt x="83" y="125"/>
                    <a:pt x="83" y="125"/>
                    <a:pt x="83" y="125"/>
                  </a:cubicBezTo>
                  <a:cubicBezTo>
                    <a:pt x="84" y="124"/>
                    <a:pt x="85" y="123"/>
                    <a:pt x="85" y="122"/>
                  </a:cubicBezTo>
                  <a:close/>
                  <a:moveTo>
                    <a:pt x="59" y="122"/>
                  </a:moveTo>
                  <a:cubicBezTo>
                    <a:pt x="59" y="120"/>
                    <a:pt x="57" y="118"/>
                    <a:pt x="55" y="118"/>
                  </a:cubicBezTo>
                  <a:cubicBezTo>
                    <a:pt x="54" y="118"/>
                    <a:pt x="53" y="118"/>
                    <a:pt x="52" y="119"/>
                  </a:cubicBezTo>
                  <a:cubicBezTo>
                    <a:pt x="27" y="144"/>
                    <a:pt x="27" y="144"/>
                    <a:pt x="27" y="144"/>
                  </a:cubicBezTo>
                  <a:cubicBezTo>
                    <a:pt x="26" y="145"/>
                    <a:pt x="26" y="146"/>
                    <a:pt x="26" y="147"/>
                  </a:cubicBezTo>
                  <a:cubicBezTo>
                    <a:pt x="26" y="150"/>
                    <a:pt x="28" y="152"/>
                    <a:pt x="30" y="152"/>
                  </a:cubicBezTo>
                  <a:cubicBezTo>
                    <a:pt x="31" y="152"/>
                    <a:pt x="32" y="151"/>
                    <a:pt x="33" y="150"/>
                  </a:cubicBezTo>
                  <a:cubicBezTo>
                    <a:pt x="58" y="125"/>
                    <a:pt x="58" y="125"/>
                    <a:pt x="58" y="125"/>
                  </a:cubicBezTo>
                  <a:cubicBezTo>
                    <a:pt x="59" y="124"/>
                    <a:pt x="59" y="123"/>
                    <a:pt x="59" y="122"/>
                  </a:cubicBezTo>
                  <a:close/>
                  <a:moveTo>
                    <a:pt x="161" y="43"/>
                  </a:moveTo>
                  <a:cubicBezTo>
                    <a:pt x="161" y="43"/>
                    <a:pt x="161" y="42"/>
                    <a:pt x="161" y="42"/>
                  </a:cubicBezTo>
                  <a:cubicBezTo>
                    <a:pt x="161" y="28"/>
                    <a:pt x="149" y="17"/>
                    <a:pt x="135" y="17"/>
                  </a:cubicBezTo>
                  <a:cubicBezTo>
                    <a:pt x="129" y="17"/>
                    <a:pt x="123" y="19"/>
                    <a:pt x="119" y="23"/>
                  </a:cubicBezTo>
                  <a:cubicBezTo>
                    <a:pt x="110" y="9"/>
                    <a:pt x="94" y="0"/>
                    <a:pt x="76" y="0"/>
                  </a:cubicBezTo>
                  <a:cubicBezTo>
                    <a:pt x="51" y="0"/>
                    <a:pt x="30" y="18"/>
                    <a:pt x="26" y="43"/>
                  </a:cubicBezTo>
                  <a:cubicBezTo>
                    <a:pt x="11" y="46"/>
                    <a:pt x="0" y="60"/>
                    <a:pt x="0" y="76"/>
                  </a:cubicBezTo>
                  <a:cubicBezTo>
                    <a:pt x="0" y="94"/>
                    <a:pt x="15" y="109"/>
                    <a:pt x="34" y="109"/>
                  </a:cubicBezTo>
                  <a:cubicBezTo>
                    <a:pt x="152" y="109"/>
                    <a:pt x="152" y="109"/>
                    <a:pt x="152" y="109"/>
                  </a:cubicBezTo>
                  <a:cubicBezTo>
                    <a:pt x="171" y="109"/>
                    <a:pt x="186" y="94"/>
                    <a:pt x="186" y="76"/>
                  </a:cubicBezTo>
                  <a:cubicBezTo>
                    <a:pt x="186" y="60"/>
                    <a:pt x="175" y="47"/>
                    <a:pt x="161" y="43"/>
                  </a:cubicBezTo>
                  <a:close/>
                  <a:moveTo>
                    <a:pt x="152" y="101"/>
                  </a:moveTo>
                  <a:cubicBezTo>
                    <a:pt x="34" y="101"/>
                    <a:pt x="34" y="101"/>
                    <a:pt x="34" y="101"/>
                  </a:cubicBezTo>
                  <a:cubicBezTo>
                    <a:pt x="20" y="101"/>
                    <a:pt x="9" y="90"/>
                    <a:pt x="9" y="76"/>
                  </a:cubicBezTo>
                  <a:cubicBezTo>
                    <a:pt x="9" y="64"/>
                    <a:pt x="17" y="54"/>
                    <a:pt x="28" y="51"/>
                  </a:cubicBezTo>
                  <a:cubicBezTo>
                    <a:pt x="32" y="50"/>
                    <a:pt x="34" y="47"/>
                    <a:pt x="35" y="44"/>
                  </a:cubicBezTo>
                  <a:cubicBezTo>
                    <a:pt x="38" y="24"/>
                    <a:pt x="56" y="8"/>
                    <a:pt x="76" y="8"/>
                  </a:cubicBezTo>
                  <a:cubicBezTo>
                    <a:pt x="91" y="8"/>
                    <a:pt x="100" y="11"/>
                    <a:pt x="107" y="23"/>
                  </a:cubicBezTo>
                  <a:cubicBezTo>
                    <a:pt x="109" y="25"/>
                    <a:pt x="115" y="31"/>
                    <a:pt x="117" y="31"/>
                  </a:cubicBezTo>
                  <a:cubicBezTo>
                    <a:pt x="118" y="31"/>
                    <a:pt x="119" y="31"/>
                    <a:pt x="119" y="31"/>
                  </a:cubicBezTo>
                  <a:cubicBezTo>
                    <a:pt x="121" y="31"/>
                    <a:pt x="123" y="31"/>
                    <a:pt x="124" y="29"/>
                  </a:cubicBezTo>
                  <a:cubicBezTo>
                    <a:pt x="127" y="26"/>
                    <a:pt x="131" y="25"/>
                    <a:pt x="135" y="25"/>
                  </a:cubicBezTo>
                  <a:cubicBezTo>
                    <a:pt x="145" y="25"/>
                    <a:pt x="152" y="33"/>
                    <a:pt x="152" y="42"/>
                  </a:cubicBezTo>
                  <a:cubicBezTo>
                    <a:pt x="152" y="43"/>
                    <a:pt x="152" y="43"/>
                    <a:pt x="152" y="43"/>
                  </a:cubicBezTo>
                  <a:cubicBezTo>
                    <a:pt x="152" y="47"/>
                    <a:pt x="155" y="50"/>
                    <a:pt x="158" y="51"/>
                  </a:cubicBezTo>
                  <a:cubicBezTo>
                    <a:pt x="170" y="54"/>
                    <a:pt x="177" y="64"/>
                    <a:pt x="177" y="76"/>
                  </a:cubicBezTo>
                  <a:cubicBezTo>
                    <a:pt x="177" y="90"/>
                    <a:pt x="166" y="101"/>
                    <a:pt x="152" y="101"/>
                  </a:cubicBezTo>
                  <a:close/>
                  <a:moveTo>
                    <a:pt x="131" y="118"/>
                  </a:moveTo>
                  <a:cubicBezTo>
                    <a:pt x="130" y="118"/>
                    <a:pt x="129" y="118"/>
                    <a:pt x="128" y="119"/>
                  </a:cubicBezTo>
                  <a:cubicBezTo>
                    <a:pt x="103" y="144"/>
                    <a:pt x="103" y="144"/>
                    <a:pt x="103" y="144"/>
                  </a:cubicBezTo>
                  <a:cubicBezTo>
                    <a:pt x="102" y="145"/>
                    <a:pt x="102" y="146"/>
                    <a:pt x="102" y="147"/>
                  </a:cubicBezTo>
                  <a:cubicBezTo>
                    <a:pt x="102" y="150"/>
                    <a:pt x="103" y="152"/>
                    <a:pt x="106" y="152"/>
                  </a:cubicBezTo>
                  <a:cubicBezTo>
                    <a:pt x="107" y="152"/>
                    <a:pt x="108" y="151"/>
                    <a:pt x="109" y="150"/>
                  </a:cubicBezTo>
                  <a:cubicBezTo>
                    <a:pt x="134" y="125"/>
                    <a:pt x="134" y="125"/>
                    <a:pt x="134" y="125"/>
                  </a:cubicBezTo>
                  <a:cubicBezTo>
                    <a:pt x="135" y="124"/>
                    <a:pt x="135" y="123"/>
                    <a:pt x="135" y="122"/>
                  </a:cubicBezTo>
                  <a:cubicBezTo>
                    <a:pt x="135" y="120"/>
                    <a:pt x="133" y="118"/>
                    <a:pt x="131" y="118"/>
                  </a:cubicBezTo>
                  <a:close/>
                  <a:moveTo>
                    <a:pt x="110" y="122"/>
                  </a:moveTo>
                  <a:cubicBezTo>
                    <a:pt x="110" y="120"/>
                    <a:pt x="108" y="118"/>
                    <a:pt x="106" y="118"/>
                  </a:cubicBezTo>
                  <a:cubicBezTo>
                    <a:pt x="105" y="118"/>
                    <a:pt x="104" y="118"/>
                    <a:pt x="103" y="119"/>
                  </a:cubicBezTo>
                  <a:cubicBezTo>
                    <a:pt x="77" y="144"/>
                    <a:pt x="77" y="144"/>
                    <a:pt x="77" y="144"/>
                  </a:cubicBezTo>
                  <a:cubicBezTo>
                    <a:pt x="77" y="145"/>
                    <a:pt x="76" y="146"/>
                    <a:pt x="76" y="147"/>
                  </a:cubicBezTo>
                  <a:cubicBezTo>
                    <a:pt x="76" y="150"/>
                    <a:pt x="78" y="152"/>
                    <a:pt x="80" y="152"/>
                  </a:cubicBezTo>
                  <a:cubicBezTo>
                    <a:pt x="82" y="152"/>
                    <a:pt x="83" y="151"/>
                    <a:pt x="83" y="150"/>
                  </a:cubicBezTo>
                  <a:cubicBezTo>
                    <a:pt x="109" y="125"/>
                    <a:pt x="109" y="125"/>
                    <a:pt x="109" y="125"/>
                  </a:cubicBezTo>
                  <a:cubicBezTo>
                    <a:pt x="110" y="124"/>
                    <a:pt x="110" y="123"/>
                    <a:pt x="110" y="122"/>
                  </a:cubicBezTo>
                  <a:close/>
                </a:path>
              </a:pathLst>
            </a:custGeom>
            <a:solidFill>
              <a:schemeClr val="bg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600" b="0" i="0" u="none" strike="noStrike" kern="1200" cap="none" spc="0" normalizeH="0" baseline="0" noProof="0" dirty="0">
                <a:ln>
                  <a:noFill/>
                </a:ln>
                <a:solidFill>
                  <a:prstClr val="black"/>
                </a:solidFill>
                <a:effectLst/>
                <a:uLnTx/>
                <a:uFillTx/>
                <a:cs typeface="+mn-ea"/>
                <a:sym typeface="+mn-lt"/>
              </a:endParaRPr>
            </a:p>
          </p:txBody>
        </p:sp>
      </p:grpSp>
      <p:sp>
        <p:nvSpPr>
          <p:cNvPr id="51" name="ïSļíḓe"/>
          <p:cNvSpPr>
            <a:spLocks noChangeAspect="1"/>
          </p:cNvSpPr>
          <p:nvPr/>
        </p:nvSpPr>
        <p:spPr>
          <a:xfrm>
            <a:off x="5354765" y="3586977"/>
            <a:ext cx="1163967" cy="1163967"/>
          </a:xfrm>
          <a:prstGeom prst="ellipse">
            <a:avLst/>
          </a:prstGeom>
          <a:noFill/>
          <a:ln w="57150">
            <a:solidFill>
              <a:srgbClr val="5D5D5D"/>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white"/>
              </a:solidFill>
              <a:effectLst/>
              <a:uLnTx/>
              <a:uFillTx/>
              <a:cs typeface="+mn-ea"/>
              <a:sym typeface="+mn-lt"/>
            </a:endParaRPr>
          </a:p>
        </p:txBody>
      </p:sp>
      <p:sp>
        <p:nvSpPr>
          <p:cNvPr id="52" name="íŝľïḓe"/>
          <p:cNvSpPr txBox="1"/>
          <p:nvPr/>
        </p:nvSpPr>
        <p:spPr>
          <a:xfrm>
            <a:off x="5200690" y="4841876"/>
            <a:ext cx="1432591" cy="177741"/>
          </a:xfrm>
          <a:prstGeom prst="rect">
            <a:avLst/>
          </a:prstGeom>
          <a:noFill/>
        </p:spPr>
        <p:txBody>
          <a:bodyPr wrap="none" lIns="0" tIns="0" rIns="0" bIns="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3" name="îşľíďê"/>
          <p:cNvSpPr>
            <a:spLocks noChangeAspect="1"/>
          </p:cNvSpPr>
          <p:nvPr/>
        </p:nvSpPr>
        <p:spPr>
          <a:xfrm>
            <a:off x="7035473" y="3586977"/>
            <a:ext cx="1163967" cy="1163967"/>
          </a:xfrm>
          <a:prstGeom prst="ellipse">
            <a:avLst/>
          </a:prstGeom>
          <a:noFill/>
          <a:ln w="57150">
            <a:solidFill>
              <a:srgbClr val="FABFC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white"/>
              </a:solidFill>
              <a:effectLst/>
              <a:uLnTx/>
              <a:uFillTx/>
              <a:cs typeface="+mn-ea"/>
              <a:sym typeface="+mn-lt"/>
            </a:endParaRPr>
          </a:p>
        </p:txBody>
      </p:sp>
      <p:sp>
        <p:nvSpPr>
          <p:cNvPr id="54" name="íṧḻîḋe"/>
          <p:cNvSpPr txBox="1"/>
          <p:nvPr/>
        </p:nvSpPr>
        <p:spPr>
          <a:xfrm>
            <a:off x="6901160" y="4869160"/>
            <a:ext cx="1432591" cy="161583"/>
          </a:xfrm>
          <a:prstGeom prst="rect">
            <a:avLst/>
          </a:prstGeom>
          <a:noFill/>
        </p:spPr>
        <p:txBody>
          <a:bodyPr wrap="none" lIns="0" tIns="0" rIns="0" bIns="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5" name="íśľïdê"/>
          <p:cNvSpPr txBox="1"/>
          <p:nvPr/>
        </p:nvSpPr>
        <p:spPr>
          <a:xfrm>
            <a:off x="5521308" y="1873616"/>
            <a:ext cx="4761213" cy="538609"/>
          </a:xfrm>
          <a:prstGeom prst="rect">
            <a:avLst/>
          </a:prstGeom>
          <a:noFill/>
        </p:spPr>
        <p:txBody>
          <a:bodyPr wrap="square" lIns="0" tIns="0" rIns="0" bIns="0">
            <a:noAutofit/>
          </a:bodyPr>
          <a:lstStyle/>
          <a:p>
            <a:pPr marL="0" marR="0" lvl="0" indent="0" algn="l" defTabSz="914400" rtl="0" eaLnBrk="1" fontAlgn="auto" latinLnBrk="0" hangingPunct="1">
              <a:lnSpc>
                <a:spcPct val="100000"/>
              </a:lnSpc>
              <a:spcBef>
                <a:spcPts val="0"/>
              </a:spcBef>
              <a:spcAft>
                <a:spcPts val="0"/>
              </a:spcAft>
              <a:buClrTx/>
              <a:buSzTx/>
              <a:buFontTx/>
              <a:buNone/>
              <a:defRPr/>
            </a:pPr>
            <a:b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6" name="ïSḷíḓe"/>
          <p:cNvSpPr txBox="1"/>
          <p:nvPr/>
        </p:nvSpPr>
        <p:spPr>
          <a:xfrm>
            <a:off x="5465322" y="2435619"/>
            <a:ext cx="4533428" cy="1108892"/>
          </a:xfrm>
          <a:prstGeom prst="rect">
            <a:avLst/>
          </a:prstGeom>
          <a:noFill/>
        </p:spPr>
        <p:txBody>
          <a:bodyPr wrap="square" anchor="t" anchorCtr="0">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此部分内容作为文字排版占位显示（建议使用主题字体）如需更改请在</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sp>
        <p:nvSpPr>
          <p:cNvPr id="57" name="îsľiḍé"/>
          <p:cNvSpPr/>
          <p:nvPr/>
        </p:nvSpPr>
        <p:spPr bwMode="auto">
          <a:xfrm>
            <a:off x="5744563" y="3976775"/>
            <a:ext cx="384372" cy="384372"/>
          </a:xfrm>
          <a:custGeom>
            <a:avLst/>
            <a:gdLst>
              <a:gd name="T0" fmla="*/ 30 w 186"/>
              <a:gd name="T1" fmla="*/ 89 h 186"/>
              <a:gd name="T2" fmla="*/ 0 w 186"/>
              <a:gd name="T3" fmla="*/ 93 h 186"/>
              <a:gd name="T4" fmla="*/ 30 w 186"/>
              <a:gd name="T5" fmla="*/ 97 h 186"/>
              <a:gd name="T6" fmla="*/ 45 w 186"/>
              <a:gd name="T7" fmla="*/ 51 h 186"/>
              <a:gd name="T8" fmla="*/ 51 w 186"/>
              <a:gd name="T9" fmla="*/ 46 h 186"/>
              <a:gd name="T10" fmla="*/ 27 w 186"/>
              <a:gd name="T11" fmla="*/ 28 h 186"/>
              <a:gd name="T12" fmla="*/ 45 w 186"/>
              <a:gd name="T13" fmla="*/ 51 h 186"/>
              <a:gd name="T14" fmla="*/ 159 w 186"/>
              <a:gd name="T15" fmla="*/ 34 h 186"/>
              <a:gd name="T16" fmla="*/ 153 w 186"/>
              <a:gd name="T17" fmla="*/ 28 h 186"/>
              <a:gd name="T18" fmla="*/ 135 w 186"/>
              <a:gd name="T19" fmla="*/ 51 h 186"/>
              <a:gd name="T20" fmla="*/ 45 w 186"/>
              <a:gd name="T21" fmla="*/ 135 h 186"/>
              <a:gd name="T22" fmla="*/ 27 w 186"/>
              <a:gd name="T23" fmla="*/ 159 h 186"/>
              <a:gd name="T24" fmla="*/ 51 w 186"/>
              <a:gd name="T25" fmla="*/ 141 h 186"/>
              <a:gd name="T26" fmla="*/ 45 w 186"/>
              <a:gd name="T27" fmla="*/ 135 h 186"/>
              <a:gd name="T28" fmla="*/ 97 w 186"/>
              <a:gd name="T29" fmla="*/ 30 h 186"/>
              <a:gd name="T30" fmla="*/ 93 w 186"/>
              <a:gd name="T31" fmla="*/ 0 h 186"/>
              <a:gd name="T32" fmla="*/ 89 w 186"/>
              <a:gd name="T33" fmla="*/ 30 h 186"/>
              <a:gd name="T34" fmla="*/ 182 w 186"/>
              <a:gd name="T35" fmla="*/ 89 h 186"/>
              <a:gd name="T36" fmla="*/ 152 w 186"/>
              <a:gd name="T37" fmla="*/ 93 h 186"/>
              <a:gd name="T38" fmla="*/ 182 w 186"/>
              <a:gd name="T39" fmla="*/ 97 h 186"/>
              <a:gd name="T40" fmla="*/ 182 w 186"/>
              <a:gd name="T41" fmla="*/ 89 h 186"/>
              <a:gd name="T42" fmla="*/ 135 w 186"/>
              <a:gd name="T43" fmla="*/ 135 h 186"/>
              <a:gd name="T44" fmla="*/ 153 w 186"/>
              <a:gd name="T45" fmla="*/ 159 h 186"/>
              <a:gd name="T46" fmla="*/ 159 w 186"/>
              <a:gd name="T47" fmla="*/ 153 h 186"/>
              <a:gd name="T48" fmla="*/ 93 w 186"/>
              <a:gd name="T49" fmla="*/ 43 h 186"/>
              <a:gd name="T50" fmla="*/ 93 w 186"/>
              <a:gd name="T51" fmla="*/ 144 h 186"/>
              <a:gd name="T52" fmla="*/ 93 w 186"/>
              <a:gd name="T53" fmla="*/ 43 h 186"/>
              <a:gd name="T54" fmla="*/ 51 w 186"/>
              <a:gd name="T55" fmla="*/ 93 h 186"/>
              <a:gd name="T56" fmla="*/ 135 w 186"/>
              <a:gd name="T57" fmla="*/ 93 h 186"/>
              <a:gd name="T58" fmla="*/ 93 w 186"/>
              <a:gd name="T59" fmla="*/ 152 h 186"/>
              <a:gd name="T60" fmla="*/ 89 w 186"/>
              <a:gd name="T61" fmla="*/ 182 h 186"/>
              <a:gd name="T62" fmla="*/ 97 w 186"/>
              <a:gd name="T63" fmla="*/ 182 h 186"/>
              <a:gd name="T64" fmla="*/ 93 w 186"/>
              <a:gd name="T65" fmla="*/ 15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6" h="186">
                <a:moveTo>
                  <a:pt x="34" y="93"/>
                </a:moveTo>
                <a:cubicBezTo>
                  <a:pt x="34" y="91"/>
                  <a:pt x="32" y="89"/>
                  <a:pt x="30" y="89"/>
                </a:cubicBezTo>
                <a:cubicBezTo>
                  <a:pt x="4" y="89"/>
                  <a:pt x="4" y="89"/>
                  <a:pt x="4" y="89"/>
                </a:cubicBezTo>
                <a:cubicBezTo>
                  <a:pt x="2" y="89"/>
                  <a:pt x="0" y="91"/>
                  <a:pt x="0" y="93"/>
                </a:cubicBezTo>
                <a:cubicBezTo>
                  <a:pt x="0" y="96"/>
                  <a:pt x="2" y="97"/>
                  <a:pt x="4" y="97"/>
                </a:cubicBezTo>
                <a:cubicBezTo>
                  <a:pt x="30" y="97"/>
                  <a:pt x="30" y="97"/>
                  <a:pt x="30" y="97"/>
                </a:cubicBezTo>
                <a:cubicBezTo>
                  <a:pt x="32" y="97"/>
                  <a:pt x="34" y="96"/>
                  <a:pt x="34" y="93"/>
                </a:cubicBezTo>
                <a:close/>
                <a:moveTo>
                  <a:pt x="45" y="51"/>
                </a:moveTo>
                <a:cubicBezTo>
                  <a:pt x="47" y="53"/>
                  <a:pt x="50" y="53"/>
                  <a:pt x="51" y="51"/>
                </a:cubicBezTo>
                <a:cubicBezTo>
                  <a:pt x="53" y="50"/>
                  <a:pt x="53" y="47"/>
                  <a:pt x="51" y="46"/>
                </a:cubicBezTo>
                <a:cubicBezTo>
                  <a:pt x="33" y="28"/>
                  <a:pt x="33" y="28"/>
                  <a:pt x="33" y="28"/>
                </a:cubicBezTo>
                <a:cubicBezTo>
                  <a:pt x="32" y="26"/>
                  <a:pt x="29" y="26"/>
                  <a:pt x="27" y="28"/>
                </a:cubicBezTo>
                <a:cubicBezTo>
                  <a:pt x="26" y="29"/>
                  <a:pt x="26" y="32"/>
                  <a:pt x="27" y="34"/>
                </a:cubicBezTo>
                <a:lnTo>
                  <a:pt x="45" y="51"/>
                </a:lnTo>
                <a:close/>
                <a:moveTo>
                  <a:pt x="141" y="51"/>
                </a:moveTo>
                <a:cubicBezTo>
                  <a:pt x="159" y="34"/>
                  <a:pt x="159" y="34"/>
                  <a:pt x="159" y="34"/>
                </a:cubicBezTo>
                <a:cubicBezTo>
                  <a:pt x="160" y="32"/>
                  <a:pt x="160" y="29"/>
                  <a:pt x="159" y="28"/>
                </a:cubicBezTo>
                <a:cubicBezTo>
                  <a:pt x="157" y="26"/>
                  <a:pt x="154" y="26"/>
                  <a:pt x="153" y="28"/>
                </a:cubicBezTo>
                <a:cubicBezTo>
                  <a:pt x="135" y="46"/>
                  <a:pt x="135" y="46"/>
                  <a:pt x="135" y="46"/>
                </a:cubicBezTo>
                <a:cubicBezTo>
                  <a:pt x="133" y="47"/>
                  <a:pt x="133" y="50"/>
                  <a:pt x="135" y="51"/>
                </a:cubicBezTo>
                <a:cubicBezTo>
                  <a:pt x="136" y="53"/>
                  <a:pt x="139" y="53"/>
                  <a:pt x="141" y="51"/>
                </a:cubicBezTo>
                <a:close/>
                <a:moveTo>
                  <a:pt x="45" y="135"/>
                </a:moveTo>
                <a:cubicBezTo>
                  <a:pt x="27" y="153"/>
                  <a:pt x="27" y="153"/>
                  <a:pt x="27" y="153"/>
                </a:cubicBezTo>
                <a:cubicBezTo>
                  <a:pt x="26" y="155"/>
                  <a:pt x="26" y="157"/>
                  <a:pt x="27" y="159"/>
                </a:cubicBezTo>
                <a:cubicBezTo>
                  <a:pt x="29" y="161"/>
                  <a:pt x="32" y="161"/>
                  <a:pt x="33" y="159"/>
                </a:cubicBezTo>
                <a:cubicBezTo>
                  <a:pt x="51" y="141"/>
                  <a:pt x="51" y="141"/>
                  <a:pt x="51" y="141"/>
                </a:cubicBezTo>
                <a:cubicBezTo>
                  <a:pt x="53" y="139"/>
                  <a:pt x="53" y="137"/>
                  <a:pt x="51" y="135"/>
                </a:cubicBezTo>
                <a:cubicBezTo>
                  <a:pt x="50" y="133"/>
                  <a:pt x="47" y="133"/>
                  <a:pt x="45" y="135"/>
                </a:cubicBezTo>
                <a:close/>
                <a:moveTo>
                  <a:pt x="93" y="34"/>
                </a:moveTo>
                <a:cubicBezTo>
                  <a:pt x="95" y="34"/>
                  <a:pt x="97" y="32"/>
                  <a:pt x="97" y="30"/>
                </a:cubicBezTo>
                <a:cubicBezTo>
                  <a:pt x="97" y="5"/>
                  <a:pt x="97" y="5"/>
                  <a:pt x="97" y="5"/>
                </a:cubicBezTo>
                <a:cubicBezTo>
                  <a:pt x="97" y="2"/>
                  <a:pt x="95" y="0"/>
                  <a:pt x="93" y="0"/>
                </a:cubicBezTo>
                <a:cubicBezTo>
                  <a:pt x="91" y="0"/>
                  <a:pt x="89" y="2"/>
                  <a:pt x="89" y="5"/>
                </a:cubicBezTo>
                <a:cubicBezTo>
                  <a:pt x="89" y="30"/>
                  <a:pt x="89" y="30"/>
                  <a:pt x="89" y="30"/>
                </a:cubicBezTo>
                <a:cubicBezTo>
                  <a:pt x="89" y="32"/>
                  <a:pt x="91" y="34"/>
                  <a:pt x="93" y="34"/>
                </a:cubicBezTo>
                <a:close/>
                <a:moveTo>
                  <a:pt x="182" y="89"/>
                </a:moveTo>
                <a:cubicBezTo>
                  <a:pt x="156" y="89"/>
                  <a:pt x="156" y="89"/>
                  <a:pt x="156" y="89"/>
                </a:cubicBezTo>
                <a:cubicBezTo>
                  <a:pt x="154" y="89"/>
                  <a:pt x="152" y="91"/>
                  <a:pt x="152" y="93"/>
                </a:cubicBezTo>
                <a:cubicBezTo>
                  <a:pt x="152" y="96"/>
                  <a:pt x="154" y="97"/>
                  <a:pt x="156" y="97"/>
                </a:cubicBezTo>
                <a:cubicBezTo>
                  <a:pt x="182" y="97"/>
                  <a:pt x="182" y="97"/>
                  <a:pt x="182" y="97"/>
                </a:cubicBezTo>
                <a:cubicBezTo>
                  <a:pt x="184" y="97"/>
                  <a:pt x="186" y="96"/>
                  <a:pt x="186" y="93"/>
                </a:cubicBezTo>
                <a:cubicBezTo>
                  <a:pt x="186" y="91"/>
                  <a:pt x="184" y="89"/>
                  <a:pt x="182" y="89"/>
                </a:cubicBezTo>
                <a:close/>
                <a:moveTo>
                  <a:pt x="141" y="135"/>
                </a:moveTo>
                <a:cubicBezTo>
                  <a:pt x="139" y="133"/>
                  <a:pt x="136" y="133"/>
                  <a:pt x="135" y="135"/>
                </a:cubicBezTo>
                <a:cubicBezTo>
                  <a:pt x="133" y="137"/>
                  <a:pt x="133" y="139"/>
                  <a:pt x="135" y="141"/>
                </a:cubicBezTo>
                <a:cubicBezTo>
                  <a:pt x="153" y="159"/>
                  <a:pt x="153" y="159"/>
                  <a:pt x="153" y="159"/>
                </a:cubicBezTo>
                <a:cubicBezTo>
                  <a:pt x="154" y="161"/>
                  <a:pt x="157" y="161"/>
                  <a:pt x="159" y="159"/>
                </a:cubicBezTo>
                <a:cubicBezTo>
                  <a:pt x="160" y="157"/>
                  <a:pt x="160" y="155"/>
                  <a:pt x="159" y="153"/>
                </a:cubicBezTo>
                <a:lnTo>
                  <a:pt x="141" y="135"/>
                </a:lnTo>
                <a:close/>
                <a:moveTo>
                  <a:pt x="93" y="43"/>
                </a:moveTo>
                <a:cubicBezTo>
                  <a:pt x="65" y="43"/>
                  <a:pt x="42" y="65"/>
                  <a:pt x="42" y="93"/>
                </a:cubicBezTo>
                <a:cubicBezTo>
                  <a:pt x="42" y="121"/>
                  <a:pt x="65" y="144"/>
                  <a:pt x="93" y="144"/>
                </a:cubicBezTo>
                <a:cubicBezTo>
                  <a:pt x="121" y="144"/>
                  <a:pt x="144" y="121"/>
                  <a:pt x="144" y="93"/>
                </a:cubicBezTo>
                <a:cubicBezTo>
                  <a:pt x="144" y="65"/>
                  <a:pt x="121" y="43"/>
                  <a:pt x="93" y="43"/>
                </a:cubicBezTo>
                <a:close/>
                <a:moveTo>
                  <a:pt x="93" y="135"/>
                </a:moveTo>
                <a:cubicBezTo>
                  <a:pt x="70" y="135"/>
                  <a:pt x="51" y="117"/>
                  <a:pt x="51" y="93"/>
                </a:cubicBezTo>
                <a:cubicBezTo>
                  <a:pt x="51" y="70"/>
                  <a:pt x="70" y="51"/>
                  <a:pt x="93" y="51"/>
                </a:cubicBezTo>
                <a:cubicBezTo>
                  <a:pt x="116" y="51"/>
                  <a:pt x="135" y="70"/>
                  <a:pt x="135" y="93"/>
                </a:cubicBezTo>
                <a:cubicBezTo>
                  <a:pt x="135" y="117"/>
                  <a:pt x="116" y="135"/>
                  <a:pt x="93" y="135"/>
                </a:cubicBezTo>
                <a:close/>
                <a:moveTo>
                  <a:pt x="93" y="152"/>
                </a:moveTo>
                <a:cubicBezTo>
                  <a:pt x="91" y="152"/>
                  <a:pt x="89" y="154"/>
                  <a:pt x="89" y="157"/>
                </a:cubicBezTo>
                <a:cubicBezTo>
                  <a:pt x="89" y="182"/>
                  <a:pt x="89" y="182"/>
                  <a:pt x="89" y="182"/>
                </a:cubicBezTo>
                <a:cubicBezTo>
                  <a:pt x="89" y="184"/>
                  <a:pt x="91" y="186"/>
                  <a:pt x="93" y="186"/>
                </a:cubicBezTo>
                <a:cubicBezTo>
                  <a:pt x="95" y="186"/>
                  <a:pt x="97" y="184"/>
                  <a:pt x="97" y="182"/>
                </a:cubicBezTo>
                <a:cubicBezTo>
                  <a:pt x="97" y="157"/>
                  <a:pt x="97" y="157"/>
                  <a:pt x="97" y="157"/>
                </a:cubicBezTo>
                <a:cubicBezTo>
                  <a:pt x="97" y="154"/>
                  <a:pt x="95" y="152"/>
                  <a:pt x="93" y="152"/>
                </a:cubicBezTo>
                <a:close/>
              </a:path>
            </a:pathLst>
          </a:custGeom>
          <a:solidFill>
            <a:srgbClr val="5D5D5D"/>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8" name="ïŝľiḓé"/>
          <p:cNvSpPr/>
          <p:nvPr/>
        </p:nvSpPr>
        <p:spPr bwMode="auto">
          <a:xfrm>
            <a:off x="7425271" y="3977909"/>
            <a:ext cx="384372" cy="382105"/>
          </a:xfrm>
          <a:custGeom>
            <a:avLst/>
            <a:gdLst>
              <a:gd name="T0" fmla="*/ 102 w 186"/>
              <a:gd name="T1" fmla="*/ 131 h 185"/>
              <a:gd name="T2" fmla="*/ 97 w 186"/>
              <a:gd name="T3" fmla="*/ 126 h 185"/>
              <a:gd name="T4" fmla="*/ 94 w 186"/>
              <a:gd name="T5" fmla="*/ 128 h 185"/>
              <a:gd name="T6" fmla="*/ 69 w 186"/>
              <a:gd name="T7" fmla="*/ 153 h 185"/>
              <a:gd name="T8" fmla="*/ 68 w 186"/>
              <a:gd name="T9" fmla="*/ 156 h 185"/>
              <a:gd name="T10" fmla="*/ 72 w 186"/>
              <a:gd name="T11" fmla="*/ 160 h 185"/>
              <a:gd name="T12" fmla="*/ 87 w 186"/>
              <a:gd name="T13" fmla="*/ 160 h 185"/>
              <a:gd name="T14" fmla="*/ 69 w 186"/>
              <a:gd name="T15" fmla="*/ 178 h 185"/>
              <a:gd name="T16" fmla="*/ 68 w 186"/>
              <a:gd name="T17" fmla="*/ 181 h 185"/>
              <a:gd name="T18" fmla="*/ 72 w 186"/>
              <a:gd name="T19" fmla="*/ 185 h 185"/>
              <a:gd name="T20" fmla="*/ 75 w 186"/>
              <a:gd name="T21" fmla="*/ 184 h 185"/>
              <a:gd name="T22" fmla="*/ 100 w 186"/>
              <a:gd name="T23" fmla="*/ 159 h 185"/>
              <a:gd name="T24" fmla="*/ 102 w 186"/>
              <a:gd name="T25" fmla="*/ 156 h 185"/>
              <a:gd name="T26" fmla="*/ 97 w 186"/>
              <a:gd name="T27" fmla="*/ 152 h 185"/>
              <a:gd name="T28" fmla="*/ 97 w 186"/>
              <a:gd name="T29" fmla="*/ 152 h 185"/>
              <a:gd name="T30" fmla="*/ 82 w 186"/>
              <a:gd name="T31" fmla="*/ 152 h 185"/>
              <a:gd name="T32" fmla="*/ 100 w 186"/>
              <a:gd name="T33" fmla="*/ 134 h 185"/>
              <a:gd name="T34" fmla="*/ 102 w 186"/>
              <a:gd name="T35" fmla="*/ 131 h 185"/>
              <a:gd name="T36" fmla="*/ 55 w 186"/>
              <a:gd name="T37" fmla="*/ 135 h 185"/>
              <a:gd name="T38" fmla="*/ 52 w 186"/>
              <a:gd name="T39" fmla="*/ 136 h 185"/>
              <a:gd name="T40" fmla="*/ 27 w 186"/>
              <a:gd name="T41" fmla="*/ 161 h 185"/>
              <a:gd name="T42" fmla="*/ 26 w 186"/>
              <a:gd name="T43" fmla="*/ 164 h 185"/>
              <a:gd name="T44" fmla="*/ 30 w 186"/>
              <a:gd name="T45" fmla="*/ 169 h 185"/>
              <a:gd name="T46" fmla="*/ 33 w 186"/>
              <a:gd name="T47" fmla="*/ 167 h 185"/>
              <a:gd name="T48" fmla="*/ 58 w 186"/>
              <a:gd name="T49" fmla="*/ 142 h 185"/>
              <a:gd name="T50" fmla="*/ 59 w 186"/>
              <a:gd name="T51" fmla="*/ 139 h 185"/>
              <a:gd name="T52" fmla="*/ 55 w 186"/>
              <a:gd name="T53" fmla="*/ 135 h 185"/>
              <a:gd name="T54" fmla="*/ 161 w 186"/>
              <a:gd name="T55" fmla="*/ 43 h 185"/>
              <a:gd name="T56" fmla="*/ 161 w 186"/>
              <a:gd name="T57" fmla="*/ 42 h 185"/>
              <a:gd name="T58" fmla="*/ 135 w 186"/>
              <a:gd name="T59" fmla="*/ 17 h 185"/>
              <a:gd name="T60" fmla="*/ 119 w 186"/>
              <a:gd name="T61" fmla="*/ 23 h 185"/>
              <a:gd name="T62" fmla="*/ 76 w 186"/>
              <a:gd name="T63" fmla="*/ 0 h 185"/>
              <a:gd name="T64" fmla="*/ 26 w 186"/>
              <a:gd name="T65" fmla="*/ 43 h 185"/>
              <a:gd name="T66" fmla="*/ 0 w 186"/>
              <a:gd name="T67" fmla="*/ 76 h 185"/>
              <a:gd name="T68" fmla="*/ 34 w 186"/>
              <a:gd name="T69" fmla="*/ 109 h 185"/>
              <a:gd name="T70" fmla="*/ 152 w 186"/>
              <a:gd name="T71" fmla="*/ 109 h 185"/>
              <a:gd name="T72" fmla="*/ 186 w 186"/>
              <a:gd name="T73" fmla="*/ 76 h 185"/>
              <a:gd name="T74" fmla="*/ 161 w 186"/>
              <a:gd name="T75" fmla="*/ 43 h 185"/>
              <a:gd name="T76" fmla="*/ 152 w 186"/>
              <a:gd name="T77" fmla="*/ 101 h 185"/>
              <a:gd name="T78" fmla="*/ 34 w 186"/>
              <a:gd name="T79" fmla="*/ 101 h 185"/>
              <a:gd name="T80" fmla="*/ 9 w 186"/>
              <a:gd name="T81" fmla="*/ 76 h 185"/>
              <a:gd name="T82" fmla="*/ 28 w 186"/>
              <a:gd name="T83" fmla="*/ 51 h 185"/>
              <a:gd name="T84" fmla="*/ 35 w 186"/>
              <a:gd name="T85" fmla="*/ 44 h 185"/>
              <a:gd name="T86" fmla="*/ 76 w 186"/>
              <a:gd name="T87" fmla="*/ 8 h 185"/>
              <a:gd name="T88" fmla="*/ 107 w 186"/>
              <a:gd name="T89" fmla="*/ 23 h 185"/>
              <a:gd name="T90" fmla="*/ 118 w 186"/>
              <a:gd name="T91" fmla="*/ 31 h 185"/>
              <a:gd name="T92" fmla="*/ 119 w 186"/>
              <a:gd name="T93" fmla="*/ 31 h 185"/>
              <a:gd name="T94" fmla="*/ 124 w 186"/>
              <a:gd name="T95" fmla="*/ 29 h 185"/>
              <a:gd name="T96" fmla="*/ 135 w 186"/>
              <a:gd name="T97" fmla="*/ 25 h 185"/>
              <a:gd name="T98" fmla="*/ 152 w 186"/>
              <a:gd name="T99" fmla="*/ 42 h 185"/>
              <a:gd name="T100" fmla="*/ 152 w 186"/>
              <a:gd name="T101" fmla="*/ 43 h 185"/>
              <a:gd name="T102" fmla="*/ 159 w 186"/>
              <a:gd name="T103" fmla="*/ 51 h 185"/>
              <a:gd name="T104" fmla="*/ 178 w 186"/>
              <a:gd name="T105" fmla="*/ 76 h 185"/>
              <a:gd name="T106" fmla="*/ 152 w 186"/>
              <a:gd name="T107" fmla="*/ 101 h 185"/>
              <a:gd name="T108" fmla="*/ 144 w 186"/>
              <a:gd name="T109" fmla="*/ 135 h 185"/>
              <a:gd name="T110" fmla="*/ 141 w 186"/>
              <a:gd name="T111" fmla="*/ 136 h 185"/>
              <a:gd name="T112" fmla="*/ 116 w 186"/>
              <a:gd name="T113" fmla="*/ 161 h 185"/>
              <a:gd name="T114" fmla="*/ 114 w 186"/>
              <a:gd name="T115" fmla="*/ 164 h 185"/>
              <a:gd name="T116" fmla="*/ 119 w 186"/>
              <a:gd name="T117" fmla="*/ 169 h 185"/>
              <a:gd name="T118" fmla="*/ 122 w 186"/>
              <a:gd name="T119" fmla="*/ 167 h 185"/>
              <a:gd name="T120" fmla="*/ 147 w 186"/>
              <a:gd name="T121" fmla="*/ 142 h 185"/>
              <a:gd name="T122" fmla="*/ 148 w 186"/>
              <a:gd name="T123" fmla="*/ 139 h 185"/>
              <a:gd name="T124" fmla="*/ 144 w 186"/>
              <a:gd name="T125" fmla="*/ 13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5">
                <a:moveTo>
                  <a:pt x="102" y="131"/>
                </a:moveTo>
                <a:cubicBezTo>
                  <a:pt x="102" y="128"/>
                  <a:pt x="100" y="126"/>
                  <a:pt x="97" y="126"/>
                </a:cubicBezTo>
                <a:cubicBezTo>
                  <a:pt x="96" y="126"/>
                  <a:pt x="95" y="127"/>
                  <a:pt x="94" y="128"/>
                </a:cubicBezTo>
                <a:cubicBezTo>
                  <a:pt x="69" y="153"/>
                  <a:pt x="69" y="153"/>
                  <a:pt x="69" y="153"/>
                </a:cubicBezTo>
                <a:cubicBezTo>
                  <a:pt x="68" y="154"/>
                  <a:pt x="68" y="155"/>
                  <a:pt x="68" y="156"/>
                </a:cubicBezTo>
                <a:cubicBezTo>
                  <a:pt x="68" y="158"/>
                  <a:pt x="70" y="160"/>
                  <a:pt x="72" y="160"/>
                </a:cubicBezTo>
                <a:cubicBezTo>
                  <a:pt x="87" y="160"/>
                  <a:pt x="87" y="160"/>
                  <a:pt x="87" y="160"/>
                </a:cubicBezTo>
                <a:cubicBezTo>
                  <a:pt x="69" y="178"/>
                  <a:pt x="69" y="178"/>
                  <a:pt x="69" y="178"/>
                </a:cubicBezTo>
                <a:cubicBezTo>
                  <a:pt x="68" y="179"/>
                  <a:pt x="68" y="180"/>
                  <a:pt x="68" y="181"/>
                </a:cubicBezTo>
                <a:cubicBezTo>
                  <a:pt x="68" y="184"/>
                  <a:pt x="70" y="185"/>
                  <a:pt x="72" y="185"/>
                </a:cubicBezTo>
                <a:cubicBezTo>
                  <a:pt x="73" y="185"/>
                  <a:pt x="74" y="185"/>
                  <a:pt x="75" y="184"/>
                </a:cubicBezTo>
                <a:cubicBezTo>
                  <a:pt x="100" y="159"/>
                  <a:pt x="100" y="159"/>
                  <a:pt x="100" y="159"/>
                </a:cubicBezTo>
                <a:cubicBezTo>
                  <a:pt x="101" y="158"/>
                  <a:pt x="102" y="157"/>
                  <a:pt x="102" y="156"/>
                </a:cubicBezTo>
                <a:cubicBezTo>
                  <a:pt x="102" y="154"/>
                  <a:pt x="100" y="152"/>
                  <a:pt x="97" y="152"/>
                </a:cubicBezTo>
                <a:cubicBezTo>
                  <a:pt x="97" y="152"/>
                  <a:pt x="97" y="152"/>
                  <a:pt x="97" y="152"/>
                </a:cubicBezTo>
                <a:cubicBezTo>
                  <a:pt x="82" y="152"/>
                  <a:pt x="82" y="152"/>
                  <a:pt x="82" y="152"/>
                </a:cubicBezTo>
                <a:cubicBezTo>
                  <a:pt x="100" y="134"/>
                  <a:pt x="100" y="134"/>
                  <a:pt x="100" y="134"/>
                </a:cubicBezTo>
                <a:cubicBezTo>
                  <a:pt x="101" y="133"/>
                  <a:pt x="102" y="132"/>
                  <a:pt x="102" y="131"/>
                </a:cubicBezTo>
                <a:close/>
                <a:moveTo>
                  <a:pt x="55" y="135"/>
                </a:moveTo>
                <a:cubicBezTo>
                  <a:pt x="54" y="135"/>
                  <a:pt x="53" y="135"/>
                  <a:pt x="52" y="136"/>
                </a:cubicBezTo>
                <a:cubicBezTo>
                  <a:pt x="27" y="161"/>
                  <a:pt x="27" y="161"/>
                  <a:pt x="27" y="161"/>
                </a:cubicBezTo>
                <a:cubicBezTo>
                  <a:pt x="26" y="162"/>
                  <a:pt x="26" y="163"/>
                  <a:pt x="26" y="164"/>
                </a:cubicBezTo>
                <a:cubicBezTo>
                  <a:pt x="26" y="167"/>
                  <a:pt x="28" y="169"/>
                  <a:pt x="30" y="169"/>
                </a:cubicBezTo>
                <a:cubicBezTo>
                  <a:pt x="31" y="169"/>
                  <a:pt x="32" y="168"/>
                  <a:pt x="33" y="167"/>
                </a:cubicBezTo>
                <a:cubicBezTo>
                  <a:pt x="58" y="142"/>
                  <a:pt x="58" y="142"/>
                  <a:pt x="58" y="142"/>
                </a:cubicBezTo>
                <a:cubicBezTo>
                  <a:pt x="59" y="141"/>
                  <a:pt x="59" y="140"/>
                  <a:pt x="59" y="139"/>
                </a:cubicBezTo>
                <a:cubicBezTo>
                  <a:pt x="59" y="137"/>
                  <a:pt x="58" y="135"/>
                  <a:pt x="55" y="135"/>
                </a:cubicBezTo>
                <a:close/>
                <a:moveTo>
                  <a:pt x="161" y="43"/>
                </a:moveTo>
                <a:cubicBezTo>
                  <a:pt x="161" y="43"/>
                  <a:pt x="161" y="42"/>
                  <a:pt x="161" y="42"/>
                </a:cubicBezTo>
                <a:cubicBezTo>
                  <a:pt x="161" y="28"/>
                  <a:pt x="149" y="17"/>
                  <a:pt x="135" y="17"/>
                </a:cubicBezTo>
                <a:cubicBezTo>
                  <a:pt x="129" y="17"/>
                  <a:pt x="123" y="19"/>
                  <a:pt x="119" y="23"/>
                </a:cubicBezTo>
                <a:cubicBezTo>
                  <a:pt x="110" y="9"/>
                  <a:pt x="94" y="0"/>
                  <a:pt x="76" y="0"/>
                </a:cubicBezTo>
                <a:cubicBezTo>
                  <a:pt x="51" y="0"/>
                  <a:pt x="30" y="19"/>
                  <a:pt x="26" y="43"/>
                </a:cubicBezTo>
                <a:cubicBezTo>
                  <a:pt x="11" y="46"/>
                  <a:pt x="0" y="60"/>
                  <a:pt x="0" y="76"/>
                </a:cubicBezTo>
                <a:cubicBezTo>
                  <a:pt x="0" y="94"/>
                  <a:pt x="16" y="109"/>
                  <a:pt x="34" y="109"/>
                </a:cubicBezTo>
                <a:cubicBezTo>
                  <a:pt x="152" y="109"/>
                  <a:pt x="152" y="109"/>
                  <a:pt x="152" y="109"/>
                </a:cubicBezTo>
                <a:cubicBezTo>
                  <a:pt x="171" y="109"/>
                  <a:pt x="186" y="94"/>
                  <a:pt x="186" y="76"/>
                </a:cubicBezTo>
                <a:cubicBezTo>
                  <a:pt x="186" y="60"/>
                  <a:pt x="175" y="47"/>
                  <a:pt x="161" y="43"/>
                </a:cubicBezTo>
                <a:close/>
                <a:moveTo>
                  <a:pt x="152" y="101"/>
                </a:moveTo>
                <a:cubicBezTo>
                  <a:pt x="34" y="101"/>
                  <a:pt x="34" y="101"/>
                  <a:pt x="34" y="101"/>
                </a:cubicBezTo>
                <a:cubicBezTo>
                  <a:pt x="20" y="101"/>
                  <a:pt x="9" y="90"/>
                  <a:pt x="9" y="76"/>
                </a:cubicBezTo>
                <a:cubicBezTo>
                  <a:pt x="9" y="64"/>
                  <a:pt x="17" y="54"/>
                  <a:pt x="28" y="51"/>
                </a:cubicBezTo>
                <a:cubicBezTo>
                  <a:pt x="32" y="50"/>
                  <a:pt x="34" y="48"/>
                  <a:pt x="35" y="44"/>
                </a:cubicBezTo>
                <a:cubicBezTo>
                  <a:pt x="38" y="24"/>
                  <a:pt x="56" y="8"/>
                  <a:pt x="76" y="8"/>
                </a:cubicBezTo>
                <a:cubicBezTo>
                  <a:pt x="91" y="8"/>
                  <a:pt x="100" y="11"/>
                  <a:pt x="107" y="23"/>
                </a:cubicBezTo>
                <a:cubicBezTo>
                  <a:pt x="109" y="25"/>
                  <a:pt x="115" y="31"/>
                  <a:pt x="118" y="31"/>
                </a:cubicBezTo>
                <a:cubicBezTo>
                  <a:pt x="118" y="31"/>
                  <a:pt x="119" y="31"/>
                  <a:pt x="119" y="31"/>
                </a:cubicBezTo>
                <a:cubicBezTo>
                  <a:pt x="121" y="31"/>
                  <a:pt x="123" y="31"/>
                  <a:pt x="124" y="29"/>
                </a:cubicBezTo>
                <a:cubicBezTo>
                  <a:pt x="127" y="27"/>
                  <a:pt x="131" y="25"/>
                  <a:pt x="135" y="25"/>
                </a:cubicBezTo>
                <a:cubicBezTo>
                  <a:pt x="145" y="25"/>
                  <a:pt x="152" y="33"/>
                  <a:pt x="152" y="42"/>
                </a:cubicBezTo>
                <a:cubicBezTo>
                  <a:pt x="152" y="43"/>
                  <a:pt x="152" y="43"/>
                  <a:pt x="152" y="43"/>
                </a:cubicBezTo>
                <a:cubicBezTo>
                  <a:pt x="152" y="47"/>
                  <a:pt x="155" y="50"/>
                  <a:pt x="159" y="51"/>
                </a:cubicBezTo>
                <a:cubicBezTo>
                  <a:pt x="170" y="54"/>
                  <a:pt x="178" y="64"/>
                  <a:pt x="178" y="76"/>
                </a:cubicBezTo>
                <a:cubicBezTo>
                  <a:pt x="178" y="90"/>
                  <a:pt x="166" y="101"/>
                  <a:pt x="152" y="101"/>
                </a:cubicBezTo>
                <a:close/>
                <a:moveTo>
                  <a:pt x="144" y="135"/>
                </a:moveTo>
                <a:cubicBezTo>
                  <a:pt x="143" y="135"/>
                  <a:pt x="142" y="135"/>
                  <a:pt x="141" y="136"/>
                </a:cubicBezTo>
                <a:cubicBezTo>
                  <a:pt x="116" y="161"/>
                  <a:pt x="116" y="161"/>
                  <a:pt x="116" y="161"/>
                </a:cubicBezTo>
                <a:cubicBezTo>
                  <a:pt x="115" y="162"/>
                  <a:pt x="114" y="163"/>
                  <a:pt x="114" y="164"/>
                </a:cubicBezTo>
                <a:cubicBezTo>
                  <a:pt x="114" y="167"/>
                  <a:pt x="116" y="169"/>
                  <a:pt x="119" y="169"/>
                </a:cubicBezTo>
                <a:cubicBezTo>
                  <a:pt x="120" y="169"/>
                  <a:pt x="121" y="168"/>
                  <a:pt x="122" y="167"/>
                </a:cubicBezTo>
                <a:cubicBezTo>
                  <a:pt x="147" y="142"/>
                  <a:pt x="147" y="142"/>
                  <a:pt x="147" y="142"/>
                </a:cubicBezTo>
                <a:cubicBezTo>
                  <a:pt x="148" y="141"/>
                  <a:pt x="148" y="140"/>
                  <a:pt x="148" y="139"/>
                </a:cubicBezTo>
                <a:cubicBezTo>
                  <a:pt x="148" y="137"/>
                  <a:pt x="146" y="135"/>
                  <a:pt x="144" y="135"/>
                </a:cubicBezTo>
                <a:close/>
              </a:path>
            </a:pathLst>
          </a:custGeom>
          <a:solidFill>
            <a:srgbClr val="FABFC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9" name="isļíḍê"/>
          <p:cNvSpPr>
            <a:spLocks noChangeAspect="1"/>
          </p:cNvSpPr>
          <p:nvPr/>
        </p:nvSpPr>
        <p:spPr>
          <a:xfrm>
            <a:off x="8715812" y="3595789"/>
            <a:ext cx="1163967" cy="1163967"/>
          </a:xfrm>
          <a:prstGeom prst="ellipse">
            <a:avLst/>
          </a:prstGeom>
          <a:noFill/>
          <a:ln w="57150">
            <a:solidFill>
              <a:srgbClr val="64C1FE"/>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white"/>
              </a:solidFill>
              <a:effectLst/>
              <a:uLnTx/>
              <a:uFillTx/>
              <a:cs typeface="+mn-ea"/>
              <a:sym typeface="+mn-lt"/>
            </a:endParaRPr>
          </a:p>
        </p:txBody>
      </p:sp>
      <p:sp>
        <p:nvSpPr>
          <p:cNvPr id="60" name="iSḷíďé"/>
          <p:cNvSpPr txBox="1"/>
          <p:nvPr/>
        </p:nvSpPr>
        <p:spPr>
          <a:xfrm>
            <a:off x="8581500" y="4877972"/>
            <a:ext cx="1432591" cy="161583"/>
          </a:xfrm>
          <a:prstGeom prst="rect">
            <a:avLst/>
          </a:prstGeom>
          <a:noFill/>
        </p:spPr>
        <p:txBody>
          <a:bodyPr wrap="none" lIns="0" tIns="0" rIns="0" bIns="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1" name="îṩļîďé"/>
          <p:cNvSpPr/>
          <p:nvPr/>
        </p:nvSpPr>
        <p:spPr bwMode="auto">
          <a:xfrm>
            <a:off x="9106175" y="4064648"/>
            <a:ext cx="383238" cy="208627"/>
          </a:xfrm>
          <a:custGeom>
            <a:avLst/>
            <a:gdLst>
              <a:gd name="T0" fmla="*/ 93 w 186"/>
              <a:gd name="T1" fmla="*/ 0 h 101"/>
              <a:gd name="T2" fmla="*/ 0 w 186"/>
              <a:gd name="T3" fmla="*/ 97 h 101"/>
              <a:gd name="T4" fmla="*/ 4 w 186"/>
              <a:gd name="T5" fmla="*/ 101 h 101"/>
              <a:gd name="T6" fmla="*/ 80 w 186"/>
              <a:gd name="T7" fmla="*/ 101 h 101"/>
              <a:gd name="T8" fmla="*/ 85 w 186"/>
              <a:gd name="T9" fmla="*/ 97 h 101"/>
              <a:gd name="T10" fmla="*/ 93 w 186"/>
              <a:gd name="T11" fmla="*/ 84 h 101"/>
              <a:gd name="T12" fmla="*/ 101 w 186"/>
              <a:gd name="T13" fmla="*/ 97 h 101"/>
              <a:gd name="T14" fmla="*/ 106 w 186"/>
              <a:gd name="T15" fmla="*/ 101 h 101"/>
              <a:gd name="T16" fmla="*/ 182 w 186"/>
              <a:gd name="T17" fmla="*/ 101 h 101"/>
              <a:gd name="T18" fmla="*/ 186 w 186"/>
              <a:gd name="T19" fmla="*/ 97 h 101"/>
              <a:gd name="T20" fmla="*/ 93 w 186"/>
              <a:gd name="T21" fmla="*/ 0 h 101"/>
              <a:gd name="T22" fmla="*/ 109 w 186"/>
              <a:gd name="T23" fmla="*/ 92 h 101"/>
              <a:gd name="T24" fmla="*/ 93 w 186"/>
              <a:gd name="T25" fmla="*/ 76 h 101"/>
              <a:gd name="T26" fmla="*/ 76 w 186"/>
              <a:gd name="T27" fmla="*/ 92 h 101"/>
              <a:gd name="T28" fmla="*/ 59 w 186"/>
              <a:gd name="T29" fmla="*/ 92 h 101"/>
              <a:gd name="T30" fmla="*/ 93 w 186"/>
              <a:gd name="T31" fmla="*/ 59 h 101"/>
              <a:gd name="T32" fmla="*/ 126 w 186"/>
              <a:gd name="T33" fmla="*/ 92 h 101"/>
              <a:gd name="T34" fmla="*/ 109 w 186"/>
              <a:gd name="T35" fmla="*/ 92 h 101"/>
              <a:gd name="T36" fmla="*/ 135 w 186"/>
              <a:gd name="T37" fmla="*/ 92 h 101"/>
              <a:gd name="T38" fmla="*/ 93 w 186"/>
              <a:gd name="T39" fmla="*/ 50 h 101"/>
              <a:gd name="T40" fmla="*/ 51 w 186"/>
              <a:gd name="T41" fmla="*/ 92 h 101"/>
              <a:gd name="T42" fmla="*/ 34 w 186"/>
              <a:gd name="T43" fmla="*/ 92 h 101"/>
              <a:gd name="T44" fmla="*/ 93 w 186"/>
              <a:gd name="T45" fmla="*/ 33 h 101"/>
              <a:gd name="T46" fmla="*/ 152 w 186"/>
              <a:gd name="T47" fmla="*/ 92 h 101"/>
              <a:gd name="T48" fmla="*/ 135 w 186"/>
              <a:gd name="T49" fmla="*/ 92 h 101"/>
              <a:gd name="T50" fmla="*/ 160 w 186"/>
              <a:gd name="T51" fmla="*/ 92 h 101"/>
              <a:gd name="T52" fmla="*/ 93 w 186"/>
              <a:gd name="T53" fmla="*/ 25 h 101"/>
              <a:gd name="T54" fmla="*/ 26 w 186"/>
              <a:gd name="T55" fmla="*/ 92 h 101"/>
              <a:gd name="T56" fmla="*/ 9 w 186"/>
              <a:gd name="T57" fmla="*/ 92 h 101"/>
              <a:gd name="T58" fmla="*/ 93 w 186"/>
              <a:gd name="T59" fmla="*/ 8 h 101"/>
              <a:gd name="T60" fmla="*/ 177 w 186"/>
              <a:gd name="T61" fmla="*/ 92 h 101"/>
              <a:gd name="T62" fmla="*/ 160 w 186"/>
              <a:gd name="T63" fmla="*/ 9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01">
                <a:moveTo>
                  <a:pt x="93" y="0"/>
                </a:moveTo>
                <a:cubicBezTo>
                  <a:pt x="42" y="0"/>
                  <a:pt x="0" y="43"/>
                  <a:pt x="0" y="97"/>
                </a:cubicBezTo>
                <a:cubicBezTo>
                  <a:pt x="0" y="99"/>
                  <a:pt x="2" y="101"/>
                  <a:pt x="4" y="101"/>
                </a:cubicBezTo>
                <a:cubicBezTo>
                  <a:pt x="80" y="101"/>
                  <a:pt x="80" y="101"/>
                  <a:pt x="80" y="101"/>
                </a:cubicBezTo>
                <a:cubicBezTo>
                  <a:pt x="83" y="101"/>
                  <a:pt x="85" y="99"/>
                  <a:pt x="85" y="97"/>
                </a:cubicBezTo>
                <a:cubicBezTo>
                  <a:pt x="85" y="90"/>
                  <a:pt x="88" y="84"/>
                  <a:pt x="93" y="84"/>
                </a:cubicBezTo>
                <a:cubicBezTo>
                  <a:pt x="98" y="84"/>
                  <a:pt x="101" y="90"/>
                  <a:pt x="101" y="97"/>
                </a:cubicBezTo>
                <a:cubicBezTo>
                  <a:pt x="101" y="99"/>
                  <a:pt x="103" y="101"/>
                  <a:pt x="106" y="101"/>
                </a:cubicBezTo>
                <a:cubicBezTo>
                  <a:pt x="182" y="101"/>
                  <a:pt x="182" y="101"/>
                  <a:pt x="182" y="101"/>
                </a:cubicBezTo>
                <a:cubicBezTo>
                  <a:pt x="184" y="101"/>
                  <a:pt x="186" y="99"/>
                  <a:pt x="186" y="97"/>
                </a:cubicBezTo>
                <a:cubicBezTo>
                  <a:pt x="186" y="43"/>
                  <a:pt x="144" y="0"/>
                  <a:pt x="93" y="0"/>
                </a:cubicBezTo>
                <a:close/>
                <a:moveTo>
                  <a:pt x="109" y="92"/>
                </a:moveTo>
                <a:cubicBezTo>
                  <a:pt x="108" y="83"/>
                  <a:pt x="101" y="76"/>
                  <a:pt x="93" y="76"/>
                </a:cubicBezTo>
                <a:cubicBezTo>
                  <a:pt x="85" y="76"/>
                  <a:pt x="78" y="83"/>
                  <a:pt x="76" y="92"/>
                </a:cubicBezTo>
                <a:cubicBezTo>
                  <a:pt x="59" y="92"/>
                  <a:pt x="59" y="92"/>
                  <a:pt x="59" y="92"/>
                </a:cubicBezTo>
                <a:cubicBezTo>
                  <a:pt x="61" y="73"/>
                  <a:pt x="76" y="59"/>
                  <a:pt x="93" y="59"/>
                </a:cubicBezTo>
                <a:cubicBezTo>
                  <a:pt x="110" y="59"/>
                  <a:pt x="125" y="73"/>
                  <a:pt x="126" y="92"/>
                </a:cubicBezTo>
                <a:lnTo>
                  <a:pt x="109" y="92"/>
                </a:lnTo>
                <a:close/>
                <a:moveTo>
                  <a:pt x="135" y="92"/>
                </a:moveTo>
                <a:cubicBezTo>
                  <a:pt x="133" y="69"/>
                  <a:pt x="115" y="50"/>
                  <a:pt x="93" y="50"/>
                </a:cubicBezTo>
                <a:cubicBezTo>
                  <a:pt x="71" y="50"/>
                  <a:pt x="53" y="69"/>
                  <a:pt x="51" y="92"/>
                </a:cubicBezTo>
                <a:cubicBezTo>
                  <a:pt x="34" y="92"/>
                  <a:pt x="34" y="92"/>
                  <a:pt x="34" y="92"/>
                </a:cubicBezTo>
                <a:cubicBezTo>
                  <a:pt x="36" y="59"/>
                  <a:pt x="62" y="33"/>
                  <a:pt x="93" y="33"/>
                </a:cubicBezTo>
                <a:cubicBezTo>
                  <a:pt x="124" y="33"/>
                  <a:pt x="150" y="59"/>
                  <a:pt x="152" y="92"/>
                </a:cubicBezTo>
                <a:lnTo>
                  <a:pt x="135" y="92"/>
                </a:lnTo>
                <a:close/>
                <a:moveTo>
                  <a:pt x="160" y="92"/>
                </a:moveTo>
                <a:cubicBezTo>
                  <a:pt x="158" y="55"/>
                  <a:pt x="129" y="25"/>
                  <a:pt x="93" y="25"/>
                </a:cubicBezTo>
                <a:cubicBezTo>
                  <a:pt x="57" y="25"/>
                  <a:pt x="28" y="55"/>
                  <a:pt x="26" y="92"/>
                </a:cubicBezTo>
                <a:cubicBezTo>
                  <a:pt x="9" y="92"/>
                  <a:pt x="9" y="92"/>
                  <a:pt x="9" y="92"/>
                </a:cubicBezTo>
                <a:cubicBezTo>
                  <a:pt x="11" y="45"/>
                  <a:pt x="48" y="8"/>
                  <a:pt x="93" y="8"/>
                </a:cubicBezTo>
                <a:cubicBezTo>
                  <a:pt x="138" y="8"/>
                  <a:pt x="175" y="45"/>
                  <a:pt x="177" y="92"/>
                </a:cubicBezTo>
                <a:lnTo>
                  <a:pt x="160" y="92"/>
                </a:lnTo>
                <a:close/>
              </a:path>
            </a:pathLst>
          </a:custGeom>
          <a:solidFill>
            <a:srgbClr val="64C1FE"/>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2" name="î$líḓê"/>
          <p:cNvSpPr/>
          <p:nvPr/>
        </p:nvSpPr>
        <p:spPr>
          <a:xfrm>
            <a:off x="5185689" y="5111096"/>
            <a:ext cx="1454244" cy="700726"/>
          </a:xfrm>
          <a:prstGeom prst="rect">
            <a:avLst/>
          </a:prstGeom>
        </p:spPr>
        <p:txBody>
          <a:bodyPr wrap="square"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3" name="íṩľiḓé"/>
          <p:cNvSpPr/>
          <p:nvPr/>
        </p:nvSpPr>
        <p:spPr>
          <a:xfrm>
            <a:off x="6920970" y="5139391"/>
            <a:ext cx="1454244" cy="672431"/>
          </a:xfrm>
          <a:prstGeom prst="rect">
            <a:avLst/>
          </a:prstGeom>
        </p:spPr>
        <p:txBody>
          <a:bodyPr wrap="square"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4" name="îśļïḓe"/>
          <p:cNvSpPr/>
          <p:nvPr/>
        </p:nvSpPr>
        <p:spPr>
          <a:xfrm>
            <a:off x="8656251" y="5139391"/>
            <a:ext cx="1454244" cy="672432"/>
          </a:xfrm>
          <a:prstGeom prst="rect">
            <a:avLst/>
          </a:prstGeom>
        </p:spPr>
        <p:txBody>
          <a:bodyPr wrap="square" anchor="t" anchorCtr="1">
            <a:no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randombar(horizontal)">
                                      <p:cBhvr>
                                        <p:cTn id="7" dur="500"/>
                                        <p:tgtEl>
                                          <p:spTgt spid="5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randombar(horizontal)">
                                      <p:cBhvr>
                                        <p:cTn id="11" dur="500"/>
                                        <p:tgtEl>
                                          <p:spTgt spid="5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randombar(horizontal)">
                                      <p:cBhvr>
                                        <p:cTn id="15" dur="500"/>
                                        <p:tgtEl>
                                          <p:spTgt spid="5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randombar(horizontal)">
                                      <p:cBhvr>
                                        <p:cTn id="19" dur="500"/>
                                        <p:tgtEl>
                                          <p:spTgt spid="54"/>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randombar(horizontal)">
                                      <p:cBhvr>
                                        <p:cTn id="23" dur="500"/>
                                        <p:tgtEl>
                                          <p:spTgt spid="55"/>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randombar(horizontal)">
                                      <p:cBhvr>
                                        <p:cTn id="27" dur="500"/>
                                        <p:tgtEl>
                                          <p:spTgt spid="56"/>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randombar(horizontal)">
                                      <p:cBhvr>
                                        <p:cTn id="31" dur="500"/>
                                        <p:tgtEl>
                                          <p:spTgt spid="57"/>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randombar(horizontal)">
                                      <p:cBhvr>
                                        <p:cTn id="35" dur="500"/>
                                        <p:tgtEl>
                                          <p:spTgt spid="58"/>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randombar(horizontal)">
                                      <p:cBhvr>
                                        <p:cTn id="39" dur="500"/>
                                        <p:tgtEl>
                                          <p:spTgt spid="59"/>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randombar(horizontal)">
                                      <p:cBhvr>
                                        <p:cTn id="43" dur="500"/>
                                        <p:tgtEl>
                                          <p:spTgt spid="60"/>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randombar(horizontal)">
                                      <p:cBhvr>
                                        <p:cTn id="47" dur="500"/>
                                        <p:tgtEl>
                                          <p:spTgt spid="61"/>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randombar(horizontal)">
                                      <p:cBhvr>
                                        <p:cTn id="51" dur="500"/>
                                        <p:tgtEl>
                                          <p:spTgt spid="62"/>
                                        </p:tgtEl>
                                      </p:cBhvr>
                                    </p:animEffect>
                                  </p:childTnLst>
                                </p:cTn>
                              </p:par>
                            </p:childTnLst>
                          </p:cTn>
                        </p:par>
                        <p:par>
                          <p:cTn id="52" fill="hold">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horizontal)">
                                      <p:cBhvr>
                                        <p:cTn id="55" dur="500"/>
                                        <p:tgtEl>
                                          <p:spTgt spid="63"/>
                                        </p:tgtEl>
                                      </p:cBhvr>
                                    </p:animEffect>
                                  </p:childTnLst>
                                </p:cTn>
                              </p:par>
                            </p:childTnLst>
                          </p:cTn>
                        </p:par>
                        <p:par>
                          <p:cTn id="56" fill="hold">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randombar(horizontal)">
                                      <p:cBhvr>
                                        <p:cTn id="5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53" grpId="0" animBg="1"/>
      <p:bldP spid="54" grpId="0"/>
      <p:bldP spid="55" grpId="0"/>
      <p:bldP spid="56" grpId="0"/>
      <p:bldP spid="57" grpId="0" animBg="1"/>
      <p:bldP spid="58" grpId="0" animBg="1"/>
      <p:bldP spid="59" grpId="0" animBg="1"/>
      <p:bldP spid="60" grpId="0"/>
      <p:bldP spid="61" grpId="0" animBg="1"/>
      <p:bldP spid="62" grpId="0"/>
      <p:bldP spid="63" grpId="0"/>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pic>
        <p:nvPicPr>
          <p:cNvPr id="41" name="Picture 1"/>
          <p:cNvPicPr>
            <a:picLocks noChangeAspect="1"/>
          </p:cNvPicPr>
          <p:nvPr/>
        </p:nvPicPr>
        <p:blipFill>
          <a:blip r:embed="rId2" cstate="email"/>
          <a:stretch>
            <a:fillRect/>
          </a:stretch>
        </p:blipFill>
        <p:spPr>
          <a:xfrm>
            <a:off x="1207176" y="2071378"/>
            <a:ext cx="5676041" cy="3476575"/>
          </a:xfrm>
          <a:prstGeom prst="rect">
            <a:avLst/>
          </a:prstGeom>
        </p:spPr>
      </p:pic>
      <p:pic>
        <p:nvPicPr>
          <p:cNvPr id="42" name="图片 41"/>
          <p:cNvPicPr>
            <a:picLocks noChangeAspect="1"/>
          </p:cNvPicPr>
          <p:nvPr/>
        </p:nvPicPr>
        <p:blipFill>
          <a:blip r:embed="rId3"/>
          <a:stretch>
            <a:fillRect/>
          </a:stretch>
        </p:blipFill>
        <p:spPr>
          <a:xfrm>
            <a:off x="2125636" y="2488419"/>
            <a:ext cx="3870050" cy="2500269"/>
          </a:xfrm>
          <a:prstGeom prst="rect">
            <a:avLst/>
          </a:prstGeom>
        </p:spPr>
      </p:pic>
      <p:grpSp>
        <p:nvGrpSpPr>
          <p:cNvPr id="43" name="组合 42"/>
          <p:cNvGrpSpPr/>
          <p:nvPr/>
        </p:nvGrpSpPr>
        <p:grpSpPr>
          <a:xfrm>
            <a:off x="6736507" y="2376121"/>
            <a:ext cx="3329858" cy="2846520"/>
            <a:chOff x="7267834" y="1155812"/>
            <a:chExt cx="4593966" cy="2846519"/>
          </a:xfrm>
        </p:grpSpPr>
        <p:grpSp>
          <p:nvGrpSpPr>
            <p:cNvPr id="44" name="组合 43"/>
            <p:cNvGrpSpPr/>
            <p:nvPr/>
          </p:nvGrpSpPr>
          <p:grpSpPr>
            <a:xfrm>
              <a:off x="7267834" y="1155812"/>
              <a:ext cx="4593966" cy="624338"/>
              <a:chOff x="7115434" y="1222486"/>
              <a:chExt cx="4593966" cy="624338"/>
            </a:xfrm>
          </p:grpSpPr>
          <p:sp>
            <p:nvSpPr>
              <p:cNvPr id="51" name="矩形 50"/>
              <p:cNvSpPr/>
              <p:nvPr/>
            </p:nvSpPr>
            <p:spPr>
              <a:xfrm>
                <a:off x="7115434" y="1461084"/>
                <a:ext cx="152400" cy="152400"/>
              </a:xfrm>
              <a:prstGeom prst="rect">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52" name="矩形 51"/>
              <p:cNvSpPr/>
              <p:nvPr/>
            </p:nvSpPr>
            <p:spPr>
              <a:xfrm>
                <a:off x="7382933" y="1222486"/>
                <a:ext cx="4326467" cy="62433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点击输入文本点击输入文本点击输入文本点击输入文本点击输入文本。</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grpSp>
        <p:grpSp>
          <p:nvGrpSpPr>
            <p:cNvPr id="45" name="组合 44"/>
            <p:cNvGrpSpPr/>
            <p:nvPr/>
          </p:nvGrpSpPr>
          <p:grpSpPr>
            <a:xfrm>
              <a:off x="7267834" y="2255910"/>
              <a:ext cx="4593966" cy="624338"/>
              <a:chOff x="7115434" y="645654"/>
              <a:chExt cx="4593966" cy="624338"/>
            </a:xfrm>
          </p:grpSpPr>
          <p:sp>
            <p:nvSpPr>
              <p:cNvPr id="49" name="矩形 48"/>
              <p:cNvSpPr/>
              <p:nvPr/>
            </p:nvSpPr>
            <p:spPr>
              <a:xfrm>
                <a:off x="7115434" y="884252"/>
                <a:ext cx="152400" cy="152400"/>
              </a:xfrm>
              <a:prstGeom prst="rect">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50" name="矩形 49"/>
              <p:cNvSpPr/>
              <p:nvPr/>
            </p:nvSpPr>
            <p:spPr>
              <a:xfrm>
                <a:off x="7382933" y="645654"/>
                <a:ext cx="4326467" cy="62433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点击输入文本点击输入文本点击输入文本点击输入文本点击输入文本。</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grpSp>
        <p:grpSp>
          <p:nvGrpSpPr>
            <p:cNvPr id="46" name="组合 45"/>
            <p:cNvGrpSpPr/>
            <p:nvPr/>
          </p:nvGrpSpPr>
          <p:grpSpPr>
            <a:xfrm>
              <a:off x="7267834" y="3377993"/>
              <a:ext cx="4593966" cy="624338"/>
              <a:chOff x="7115434" y="90808"/>
              <a:chExt cx="4593966" cy="624338"/>
            </a:xfrm>
          </p:grpSpPr>
          <p:sp>
            <p:nvSpPr>
              <p:cNvPr id="47" name="矩形 46"/>
              <p:cNvSpPr/>
              <p:nvPr/>
            </p:nvSpPr>
            <p:spPr>
              <a:xfrm>
                <a:off x="7115434" y="329406"/>
                <a:ext cx="152400" cy="152400"/>
              </a:xfrm>
              <a:prstGeom prst="rect">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8" name="矩形 47"/>
              <p:cNvSpPr/>
              <p:nvPr/>
            </p:nvSpPr>
            <p:spPr>
              <a:xfrm>
                <a:off x="7382933" y="90808"/>
                <a:ext cx="4326467" cy="62433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点击输入文本点击输入文本点击输入文本点击输入文本点击输入文本。</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gr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randombar(horizontal)">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74635" y="662003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3" name="Oval 430"/>
          <p:cNvSpPr>
            <a:spLocks noChangeArrowheads="1"/>
          </p:cNvSpPr>
          <p:nvPr/>
        </p:nvSpPr>
        <p:spPr bwMode="auto">
          <a:xfrm flipH="1">
            <a:off x="5226456" y="2169153"/>
            <a:ext cx="72607" cy="72607"/>
          </a:xfrm>
          <a:prstGeom prst="ellipse">
            <a:avLst/>
          </a:prstGeom>
          <a:solidFill>
            <a:schemeClr val="bg1"/>
          </a:solidFill>
          <a:ln>
            <a:noFill/>
          </a:ln>
        </p:spPr>
        <p:txBody>
          <a:bodyPr vert="horz" wrap="square" lIns="91416" tIns="45708" rIns="91416" bIns="45708" numCol="1" anchor="t" anchorCtr="0" compatLnSpc="1"/>
          <a:lstStyle/>
          <a:p>
            <a:pPr defTabSz="1218565"/>
            <a:endParaRPr lang="zh-CN" altLang="en-US" sz="2400" dirty="0">
              <a:solidFill>
                <a:prstClr val="black"/>
              </a:solidFill>
              <a:cs typeface="+mn-ea"/>
              <a:sym typeface="+mn-lt"/>
            </a:endParaRPr>
          </a:p>
        </p:txBody>
      </p:sp>
      <p:sp>
        <p:nvSpPr>
          <p:cNvPr id="64" name="íṥḷíḍé"/>
          <p:cNvSpPr/>
          <p:nvPr/>
        </p:nvSpPr>
        <p:spPr>
          <a:xfrm>
            <a:off x="2182695" y="1642151"/>
            <a:ext cx="2096113" cy="2096113"/>
          </a:xfrm>
          <a:prstGeom prst="ellipse">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65" name="íSļiďé"/>
          <p:cNvSpPr/>
          <p:nvPr/>
        </p:nvSpPr>
        <p:spPr>
          <a:xfrm rot="10800000">
            <a:off x="2961430" y="3649807"/>
            <a:ext cx="538643" cy="540253"/>
          </a:xfrm>
          <a:prstGeom prst="triangle">
            <a:avLst>
              <a:gd name="adj" fmla="val 50000"/>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77500" lnSpcReduction="20000"/>
          </a:bodyPr>
          <a:lstStyle/>
          <a:p>
            <a:pPr algn="ctr"/>
            <a:endParaRPr dirty="0">
              <a:cs typeface="+mn-ea"/>
              <a:sym typeface="+mn-lt"/>
            </a:endParaRPr>
          </a:p>
        </p:txBody>
      </p:sp>
      <p:sp>
        <p:nvSpPr>
          <p:cNvPr id="66" name="íSḻiḍè"/>
          <p:cNvSpPr/>
          <p:nvPr/>
        </p:nvSpPr>
        <p:spPr bwMode="auto">
          <a:xfrm>
            <a:off x="2964510" y="1902912"/>
            <a:ext cx="532483" cy="53248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wrap="square" lIns="91440" tIns="45720" rIns="91440" bIns="45720" anchor="ctr">
            <a:normAutofit/>
          </a:bodyPr>
          <a:lstStyle/>
          <a:p>
            <a:pPr algn="ctr"/>
            <a:endParaRPr dirty="0">
              <a:cs typeface="+mn-ea"/>
              <a:sym typeface="+mn-lt"/>
            </a:endParaRPr>
          </a:p>
        </p:txBody>
      </p:sp>
      <p:sp>
        <p:nvSpPr>
          <p:cNvPr id="67" name="išḻídè"/>
          <p:cNvSpPr/>
          <p:nvPr/>
        </p:nvSpPr>
        <p:spPr>
          <a:xfrm>
            <a:off x="2764469" y="4514304"/>
            <a:ext cx="932567" cy="932567"/>
          </a:xfrm>
          <a:prstGeom prst="ellipse">
            <a:avLst/>
          </a:prstGeom>
          <a:solidFill>
            <a:schemeClr val="bg1"/>
          </a:solidFill>
          <a:ln w="57150">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b="1" dirty="0">
                <a:solidFill>
                  <a:schemeClr val="tx1">
                    <a:lumMod val="75000"/>
                    <a:lumOff val="25000"/>
                  </a:schemeClr>
                </a:solidFill>
                <a:cs typeface="+mn-ea"/>
                <a:sym typeface="+mn-lt"/>
              </a:rPr>
              <a:t>01</a:t>
            </a:r>
            <a:endParaRPr sz="2400" b="1" dirty="0">
              <a:solidFill>
                <a:schemeClr val="tx1">
                  <a:lumMod val="75000"/>
                  <a:lumOff val="25000"/>
                </a:schemeClr>
              </a:solidFill>
              <a:cs typeface="+mn-ea"/>
              <a:sym typeface="+mn-lt"/>
            </a:endParaRPr>
          </a:p>
        </p:txBody>
      </p:sp>
      <p:sp>
        <p:nvSpPr>
          <p:cNvPr id="68" name="iṡ1îḋe"/>
          <p:cNvSpPr/>
          <p:nvPr/>
        </p:nvSpPr>
        <p:spPr>
          <a:xfrm>
            <a:off x="5281636" y="1642151"/>
            <a:ext cx="2096113" cy="2096113"/>
          </a:xfrm>
          <a:prstGeom prst="ellipse">
            <a:avLst/>
          </a:prstGeom>
          <a:solidFill>
            <a:srgbClr val="45B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dirty="0">
              <a:cs typeface="+mn-ea"/>
              <a:sym typeface="+mn-lt"/>
            </a:endParaRPr>
          </a:p>
        </p:txBody>
      </p:sp>
      <p:sp>
        <p:nvSpPr>
          <p:cNvPr id="69" name="íṣḻiḋê"/>
          <p:cNvSpPr/>
          <p:nvPr/>
        </p:nvSpPr>
        <p:spPr>
          <a:xfrm rot="10800000">
            <a:off x="6060371" y="3649807"/>
            <a:ext cx="538643" cy="540253"/>
          </a:xfrm>
          <a:prstGeom prst="triangle">
            <a:avLst>
              <a:gd name="adj" fmla="val 50000"/>
            </a:avLst>
          </a:prstGeom>
          <a:solidFill>
            <a:srgbClr val="45B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dirty="0">
              <a:cs typeface="+mn-ea"/>
              <a:sym typeface="+mn-lt"/>
            </a:endParaRPr>
          </a:p>
        </p:txBody>
      </p:sp>
      <p:sp>
        <p:nvSpPr>
          <p:cNvPr id="70" name="ï$líḑê"/>
          <p:cNvSpPr/>
          <p:nvPr/>
        </p:nvSpPr>
        <p:spPr bwMode="auto">
          <a:xfrm>
            <a:off x="6063451" y="1902912"/>
            <a:ext cx="532483" cy="53248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wrap="square" lIns="91440" tIns="45720" rIns="91440" bIns="45720" anchor="ctr">
            <a:normAutofit/>
          </a:bodyPr>
          <a:lstStyle/>
          <a:p>
            <a:pPr algn="ctr"/>
            <a:endParaRPr dirty="0">
              <a:cs typeface="+mn-ea"/>
              <a:sym typeface="+mn-lt"/>
            </a:endParaRPr>
          </a:p>
        </p:txBody>
      </p:sp>
      <p:sp>
        <p:nvSpPr>
          <p:cNvPr id="71" name="ïsľíďè"/>
          <p:cNvSpPr/>
          <p:nvPr/>
        </p:nvSpPr>
        <p:spPr>
          <a:xfrm>
            <a:off x="5863409" y="4514304"/>
            <a:ext cx="932567" cy="932567"/>
          </a:xfrm>
          <a:prstGeom prst="ellipse">
            <a:avLst/>
          </a:prstGeom>
          <a:solidFill>
            <a:schemeClr val="bg1"/>
          </a:solidFill>
          <a:ln w="57150">
            <a:solidFill>
              <a:srgbClr val="F58AA0"/>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b="1" dirty="0">
                <a:solidFill>
                  <a:schemeClr val="tx1">
                    <a:lumMod val="75000"/>
                    <a:lumOff val="25000"/>
                  </a:schemeClr>
                </a:solidFill>
                <a:cs typeface="+mn-ea"/>
                <a:sym typeface="+mn-lt"/>
              </a:rPr>
              <a:t>02</a:t>
            </a:r>
            <a:endParaRPr sz="2400" b="1" dirty="0">
              <a:solidFill>
                <a:schemeClr val="tx1">
                  <a:lumMod val="75000"/>
                  <a:lumOff val="25000"/>
                </a:schemeClr>
              </a:solidFill>
              <a:cs typeface="+mn-ea"/>
              <a:sym typeface="+mn-lt"/>
            </a:endParaRPr>
          </a:p>
        </p:txBody>
      </p:sp>
      <p:sp>
        <p:nvSpPr>
          <p:cNvPr id="72" name="iṡļïďé"/>
          <p:cNvSpPr/>
          <p:nvPr/>
        </p:nvSpPr>
        <p:spPr>
          <a:xfrm>
            <a:off x="8380575" y="1642151"/>
            <a:ext cx="2096113" cy="2096113"/>
          </a:xfrm>
          <a:prstGeom prst="ellipse">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73" name="íśḻiďe"/>
          <p:cNvSpPr/>
          <p:nvPr/>
        </p:nvSpPr>
        <p:spPr>
          <a:xfrm rot="10800000">
            <a:off x="9159310" y="3649807"/>
            <a:ext cx="538643" cy="540253"/>
          </a:xfrm>
          <a:prstGeom prst="triangle">
            <a:avLst>
              <a:gd name="adj" fmla="val 50000"/>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77500" lnSpcReduction="20000"/>
          </a:bodyPr>
          <a:lstStyle/>
          <a:p>
            <a:pPr algn="ctr"/>
            <a:endParaRPr dirty="0">
              <a:cs typeface="+mn-ea"/>
              <a:sym typeface="+mn-lt"/>
            </a:endParaRPr>
          </a:p>
        </p:txBody>
      </p:sp>
      <p:sp>
        <p:nvSpPr>
          <p:cNvPr id="74" name="î$ļïďè"/>
          <p:cNvSpPr/>
          <p:nvPr/>
        </p:nvSpPr>
        <p:spPr bwMode="auto">
          <a:xfrm>
            <a:off x="9162391" y="1902912"/>
            <a:ext cx="532483" cy="53248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wrap="square" lIns="91440" tIns="45720" rIns="91440" bIns="45720" anchor="ctr">
            <a:normAutofit/>
          </a:bodyPr>
          <a:lstStyle/>
          <a:p>
            <a:pPr algn="ctr"/>
            <a:endParaRPr dirty="0">
              <a:cs typeface="+mn-ea"/>
              <a:sym typeface="+mn-lt"/>
            </a:endParaRPr>
          </a:p>
        </p:txBody>
      </p:sp>
      <p:sp>
        <p:nvSpPr>
          <p:cNvPr id="75" name="ïšľïďé"/>
          <p:cNvSpPr/>
          <p:nvPr/>
        </p:nvSpPr>
        <p:spPr>
          <a:xfrm>
            <a:off x="8962349" y="4514304"/>
            <a:ext cx="932567" cy="932567"/>
          </a:xfrm>
          <a:prstGeom prst="ellipse">
            <a:avLst/>
          </a:prstGeom>
          <a:solidFill>
            <a:schemeClr val="bg1"/>
          </a:solidFill>
          <a:ln w="57150">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b="1" dirty="0">
                <a:solidFill>
                  <a:schemeClr val="tx1">
                    <a:lumMod val="75000"/>
                    <a:lumOff val="25000"/>
                  </a:schemeClr>
                </a:solidFill>
                <a:cs typeface="+mn-ea"/>
                <a:sym typeface="+mn-lt"/>
              </a:rPr>
              <a:t>03</a:t>
            </a:r>
            <a:endParaRPr sz="2400" b="1" dirty="0">
              <a:solidFill>
                <a:schemeClr val="tx1">
                  <a:lumMod val="75000"/>
                  <a:lumOff val="25000"/>
                </a:schemeClr>
              </a:solidFill>
              <a:cs typeface="+mn-ea"/>
              <a:sym typeface="+mn-lt"/>
            </a:endParaRPr>
          </a:p>
        </p:txBody>
      </p:sp>
      <p:grpSp>
        <p:nvGrpSpPr>
          <p:cNvPr id="76" name="PA-组合 2"/>
          <p:cNvGrpSpPr/>
          <p:nvPr>
            <p:custDataLst>
              <p:tags r:id="rId2"/>
            </p:custDataLst>
          </p:nvPr>
        </p:nvGrpSpPr>
        <p:grpSpPr>
          <a:xfrm>
            <a:off x="2291698" y="2518309"/>
            <a:ext cx="1878106" cy="1006284"/>
            <a:chOff x="6163365" y="5011705"/>
            <a:chExt cx="1926666" cy="1032302"/>
          </a:xfrm>
        </p:grpSpPr>
        <p:sp>
          <p:nvSpPr>
            <p:cNvPr id="77" name="PA-文本框 6"/>
            <p:cNvSpPr txBox="1"/>
            <p:nvPr>
              <p:custDataLst>
                <p:tags r:id="rId3"/>
              </p:custDataLst>
            </p:nvPr>
          </p:nvSpPr>
          <p:spPr>
            <a:xfrm>
              <a:off x="6163365" y="5011705"/>
              <a:ext cx="1926666" cy="315735"/>
            </a:xfrm>
            <a:prstGeom prst="rect">
              <a:avLst/>
            </a:prstGeom>
            <a:noFill/>
          </p:spPr>
          <p:txBody>
            <a:bodyPr wrap="square" rtlCol="0">
              <a:spAutoFit/>
            </a:bodyPr>
            <a:lstStyle/>
            <a:p>
              <a:pPr algn="ctr"/>
              <a:r>
                <a:rPr lang="zh-CN" altLang="en-US" sz="1400" b="1" dirty="0">
                  <a:solidFill>
                    <a:schemeClr val="bg1"/>
                  </a:solidFill>
                  <a:cs typeface="+mn-ea"/>
                  <a:sym typeface="+mn-lt"/>
                </a:rPr>
                <a:t>输入您的标题</a:t>
              </a:r>
              <a:endParaRPr lang="en-US" sz="1400" b="1" dirty="0">
                <a:solidFill>
                  <a:schemeClr val="bg1"/>
                </a:solidFill>
                <a:cs typeface="+mn-ea"/>
                <a:sym typeface="+mn-lt"/>
              </a:endParaRPr>
            </a:p>
          </p:txBody>
        </p:sp>
        <p:sp>
          <p:nvSpPr>
            <p:cNvPr id="78" name="PA-文本框 42"/>
            <p:cNvSpPr txBox="1"/>
            <p:nvPr>
              <p:custDataLst>
                <p:tags r:id="rId4"/>
              </p:custDataLst>
            </p:nvPr>
          </p:nvSpPr>
          <p:spPr>
            <a:xfrm>
              <a:off x="6315692" y="5272036"/>
              <a:ext cx="1622012" cy="77197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100" dirty="0">
                  <a:solidFill>
                    <a:schemeClr val="bg1"/>
                  </a:solidFill>
                  <a:latin typeface="+mn-lt"/>
                  <a:ea typeface="+mn-ea"/>
                  <a:cs typeface="+mn-ea"/>
                  <a:sym typeface="+mn-lt"/>
                </a:rPr>
                <a:t>此处添加详细文本描述，建议与标题相关并符合整体语言风格</a:t>
              </a:r>
              <a:endParaRPr lang="id-ID" sz="1100" dirty="0">
                <a:solidFill>
                  <a:schemeClr val="bg1"/>
                </a:solidFill>
                <a:latin typeface="+mn-lt"/>
                <a:ea typeface="+mn-ea"/>
                <a:cs typeface="+mn-ea"/>
                <a:sym typeface="+mn-lt"/>
              </a:endParaRPr>
            </a:p>
          </p:txBody>
        </p:sp>
      </p:grpSp>
      <p:grpSp>
        <p:nvGrpSpPr>
          <p:cNvPr id="79" name="PA-组合 2"/>
          <p:cNvGrpSpPr/>
          <p:nvPr>
            <p:custDataLst>
              <p:tags r:id="rId5"/>
            </p:custDataLst>
          </p:nvPr>
        </p:nvGrpSpPr>
        <p:grpSpPr>
          <a:xfrm>
            <a:off x="5434672" y="2518309"/>
            <a:ext cx="1878106" cy="1006284"/>
            <a:chOff x="6163365" y="5011705"/>
            <a:chExt cx="1926666" cy="1032302"/>
          </a:xfrm>
        </p:grpSpPr>
        <p:sp>
          <p:nvSpPr>
            <p:cNvPr id="80" name="PA-文本框 6"/>
            <p:cNvSpPr txBox="1"/>
            <p:nvPr>
              <p:custDataLst>
                <p:tags r:id="rId6"/>
              </p:custDataLst>
            </p:nvPr>
          </p:nvSpPr>
          <p:spPr>
            <a:xfrm>
              <a:off x="6163365" y="5011705"/>
              <a:ext cx="1926666" cy="315735"/>
            </a:xfrm>
            <a:prstGeom prst="rect">
              <a:avLst/>
            </a:prstGeom>
            <a:noFill/>
          </p:spPr>
          <p:txBody>
            <a:bodyPr wrap="square" rtlCol="0">
              <a:spAutoFit/>
            </a:bodyPr>
            <a:lstStyle/>
            <a:p>
              <a:pPr algn="ctr"/>
              <a:r>
                <a:rPr lang="zh-CN" altLang="en-US" sz="1400" b="1" dirty="0">
                  <a:solidFill>
                    <a:schemeClr val="bg1"/>
                  </a:solidFill>
                  <a:cs typeface="+mn-ea"/>
                  <a:sym typeface="+mn-lt"/>
                </a:rPr>
                <a:t>输入您的标题</a:t>
              </a:r>
              <a:endParaRPr lang="en-US" sz="1400" b="1" dirty="0">
                <a:solidFill>
                  <a:schemeClr val="bg1"/>
                </a:solidFill>
                <a:cs typeface="+mn-ea"/>
                <a:sym typeface="+mn-lt"/>
              </a:endParaRPr>
            </a:p>
          </p:txBody>
        </p:sp>
        <p:sp>
          <p:nvSpPr>
            <p:cNvPr id="81" name="PA-文本框 42"/>
            <p:cNvSpPr txBox="1"/>
            <p:nvPr>
              <p:custDataLst>
                <p:tags r:id="rId7"/>
              </p:custDataLst>
            </p:nvPr>
          </p:nvSpPr>
          <p:spPr>
            <a:xfrm>
              <a:off x="6315692" y="5272036"/>
              <a:ext cx="1622012" cy="77197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100" dirty="0">
                  <a:solidFill>
                    <a:schemeClr val="bg1"/>
                  </a:solidFill>
                  <a:latin typeface="+mn-lt"/>
                  <a:ea typeface="+mn-ea"/>
                  <a:cs typeface="+mn-ea"/>
                  <a:sym typeface="+mn-lt"/>
                </a:rPr>
                <a:t>此处添加详细文本描述，建议与标题相关并符合整体语言风格</a:t>
              </a:r>
              <a:endParaRPr lang="id-ID" sz="1100" dirty="0">
                <a:solidFill>
                  <a:schemeClr val="bg1"/>
                </a:solidFill>
                <a:latin typeface="+mn-lt"/>
                <a:ea typeface="+mn-ea"/>
                <a:cs typeface="+mn-ea"/>
                <a:sym typeface="+mn-lt"/>
              </a:endParaRPr>
            </a:p>
          </p:txBody>
        </p:sp>
      </p:grpSp>
      <p:grpSp>
        <p:nvGrpSpPr>
          <p:cNvPr id="82" name="PA-组合 2"/>
          <p:cNvGrpSpPr/>
          <p:nvPr>
            <p:custDataLst>
              <p:tags r:id="rId8"/>
            </p:custDataLst>
          </p:nvPr>
        </p:nvGrpSpPr>
        <p:grpSpPr>
          <a:xfrm>
            <a:off x="8489579" y="2518309"/>
            <a:ext cx="1878106" cy="1006284"/>
            <a:chOff x="6163365" y="5011705"/>
            <a:chExt cx="1926666" cy="1032302"/>
          </a:xfrm>
        </p:grpSpPr>
        <p:sp>
          <p:nvSpPr>
            <p:cNvPr id="83" name="PA-文本框 6"/>
            <p:cNvSpPr txBox="1"/>
            <p:nvPr>
              <p:custDataLst>
                <p:tags r:id="rId9"/>
              </p:custDataLst>
            </p:nvPr>
          </p:nvSpPr>
          <p:spPr>
            <a:xfrm>
              <a:off x="6163365" y="5011705"/>
              <a:ext cx="1926666" cy="315735"/>
            </a:xfrm>
            <a:prstGeom prst="rect">
              <a:avLst/>
            </a:prstGeom>
            <a:noFill/>
          </p:spPr>
          <p:txBody>
            <a:bodyPr wrap="square" rtlCol="0">
              <a:spAutoFit/>
            </a:bodyPr>
            <a:lstStyle/>
            <a:p>
              <a:pPr algn="ctr"/>
              <a:r>
                <a:rPr lang="zh-CN" altLang="en-US" sz="1400" b="1" dirty="0">
                  <a:solidFill>
                    <a:schemeClr val="bg1"/>
                  </a:solidFill>
                  <a:cs typeface="+mn-ea"/>
                  <a:sym typeface="+mn-lt"/>
                </a:rPr>
                <a:t>输入您的标题</a:t>
              </a:r>
              <a:endParaRPr lang="en-US" sz="1400" b="1" dirty="0">
                <a:solidFill>
                  <a:schemeClr val="bg1"/>
                </a:solidFill>
                <a:cs typeface="+mn-ea"/>
                <a:sym typeface="+mn-lt"/>
              </a:endParaRPr>
            </a:p>
          </p:txBody>
        </p:sp>
        <p:sp>
          <p:nvSpPr>
            <p:cNvPr id="84" name="PA-文本框 42"/>
            <p:cNvSpPr txBox="1"/>
            <p:nvPr>
              <p:custDataLst>
                <p:tags r:id="rId10"/>
              </p:custDataLst>
            </p:nvPr>
          </p:nvSpPr>
          <p:spPr>
            <a:xfrm>
              <a:off x="6315692" y="5272036"/>
              <a:ext cx="1622012" cy="771971"/>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100" dirty="0">
                  <a:solidFill>
                    <a:schemeClr val="bg1"/>
                  </a:solidFill>
                  <a:latin typeface="+mn-lt"/>
                  <a:ea typeface="+mn-ea"/>
                  <a:cs typeface="+mn-ea"/>
                  <a:sym typeface="+mn-lt"/>
                </a:rPr>
                <a:t>此处添加详细文本描述，建议与标题相关并符合整体语言风格</a:t>
              </a:r>
              <a:endParaRPr lang="id-ID" sz="1100" dirty="0">
                <a:solidFill>
                  <a:schemeClr val="bg1"/>
                </a:solidFill>
                <a:latin typeface="+mn-lt"/>
                <a:ea typeface="+mn-ea"/>
                <a:cs typeface="+mn-ea"/>
                <a:sym typeface="+mn-lt"/>
              </a:endParaRPr>
            </a:p>
          </p:txBody>
        </p:sp>
      </p:grpSp>
    </p:spTree>
  </p:cSld>
  <p:clrMapOvr>
    <a:masterClrMapping/>
  </p:clrMapOvr>
  <p:transition spd="med" advClick="0" advTm="3000">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709920" cy="6858000"/>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4" name="矩形: 圆角 3"/>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等腰三角形 54"/>
          <p:cNvSpPr/>
          <p:nvPr/>
        </p:nvSpPr>
        <p:spPr>
          <a:xfrm rot="8250509">
            <a:off x="10416903" y="1822453"/>
            <a:ext cx="821148" cy="707886"/>
          </a:xfrm>
          <a:prstGeom prst="triangl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等腰三角形 55"/>
          <p:cNvSpPr/>
          <p:nvPr/>
        </p:nvSpPr>
        <p:spPr>
          <a:xfrm rot="19765384">
            <a:off x="10911362" y="2431780"/>
            <a:ext cx="560205" cy="482935"/>
          </a:xfrm>
          <a:prstGeom prst="triangle">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p:cNvGrpSpPr/>
          <p:nvPr/>
        </p:nvGrpSpPr>
        <p:grpSpPr>
          <a:xfrm>
            <a:off x="9260680" y="3514030"/>
            <a:ext cx="1441313" cy="1539188"/>
            <a:chOff x="8913770" y="1579247"/>
            <a:chExt cx="1441313" cy="1539188"/>
          </a:xfrm>
        </p:grpSpPr>
        <p:sp>
          <p:nvSpPr>
            <p:cNvPr id="54" name="椭圆 53"/>
            <p:cNvSpPr/>
            <p:nvPr/>
          </p:nvSpPr>
          <p:spPr>
            <a:xfrm>
              <a:off x="961502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715500" y="171393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832192" y="185183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9937454" y="197676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036514" y="209311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10156963" y="222089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10271263" y="23533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387986" y="181796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9488464" y="195265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605156" y="20905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710418" y="22154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09478" y="233182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29927" y="245960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10044227" y="259209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148519" y="20261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248997" y="216088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365689" y="229878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470951" y="242371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570011" y="25400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690460" y="26678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04760" y="280032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7" name="椭圆 76"/>
            <p:cNvSpPr/>
            <p:nvPr/>
          </p:nvSpPr>
          <p:spPr>
            <a:xfrm>
              <a:off x="8913770" y="22629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p:nvPr/>
          </p:nvSpPr>
          <p:spPr>
            <a:xfrm>
              <a:off x="9014248" y="23976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9" name="椭圆 78"/>
            <p:cNvSpPr/>
            <p:nvPr/>
          </p:nvSpPr>
          <p:spPr>
            <a:xfrm>
              <a:off x="9130940" y="253554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椭圆 79"/>
            <p:cNvSpPr/>
            <p:nvPr/>
          </p:nvSpPr>
          <p:spPr>
            <a:xfrm>
              <a:off x="9236202" y="266046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1" name="椭圆 80"/>
            <p:cNvSpPr/>
            <p:nvPr/>
          </p:nvSpPr>
          <p:spPr>
            <a:xfrm>
              <a:off x="9335262" y="277681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椭圆 81"/>
            <p:cNvSpPr/>
            <p:nvPr/>
          </p:nvSpPr>
          <p:spPr>
            <a:xfrm>
              <a:off x="9455711" y="2904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3" name="椭圆 82"/>
            <p:cNvSpPr/>
            <p:nvPr/>
          </p:nvSpPr>
          <p:spPr>
            <a:xfrm>
              <a:off x="9570011" y="303708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3" name="组合 52"/>
          <p:cNvGrpSpPr/>
          <p:nvPr/>
        </p:nvGrpSpPr>
        <p:grpSpPr>
          <a:xfrm>
            <a:off x="1274735" y="2206478"/>
            <a:ext cx="310187" cy="2551723"/>
            <a:chOff x="1549936" y="2206478"/>
            <a:chExt cx="310187" cy="2551723"/>
          </a:xfrm>
        </p:grpSpPr>
        <p:sp>
          <p:nvSpPr>
            <p:cNvPr id="30" name="箭头: V 形 29"/>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9" name="箭头: V 形 38"/>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0" name="箭头: V 形 39"/>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1" name="箭头: V 形 40"/>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箭头: V 形 28"/>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84" name="椭圆 83"/>
          <p:cNvSpPr/>
          <p:nvPr/>
        </p:nvSpPr>
        <p:spPr>
          <a:xfrm>
            <a:off x="4057627" y="1126077"/>
            <a:ext cx="3619565" cy="3619093"/>
          </a:xfrm>
          <a:prstGeom prst="ellipse">
            <a:avLst/>
          </a:prstGeom>
          <a:noFill/>
          <a:ln w="38100">
            <a:no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400" b="0" i="0" u="none" strike="noStrike" kern="1200" cap="none" spc="0" normalizeH="0" baseline="0" noProof="0" dirty="0">
                <a:ln w="12700">
                  <a:noFill/>
                </a:ln>
                <a:solidFill>
                  <a:srgbClr val="000000"/>
                </a:solidFill>
                <a:effectLst/>
                <a:uLnTx/>
                <a:uFillTx/>
                <a:cs typeface="+mn-ea"/>
                <a:sym typeface="+mn-lt"/>
              </a:rPr>
              <a:t>Part 3</a:t>
            </a:r>
            <a:endParaRPr kumimoji="0" lang="zh-CN" altLang="en-US" sz="6400" b="0" i="0" u="none" strike="noStrike" kern="1200" cap="none" spc="0" normalizeH="0" baseline="0" noProof="0" dirty="0">
              <a:ln w="12700">
                <a:noFill/>
              </a:ln>
              <a:solidFill>
                <a:srgbClr val="000000"/>
              </a:solidFill>
              <a:effectLst/>
              <a:uLnTx/>
              <a:uFillTx/>
              <a:cs typeface="+mn-ea"/>
              <a:sym typeface="+mn-lt"/>
            </a:endParaRPr>
          </a:p>
        </p:txBody>
      </p:sp>
      <p:grpSp>
        <p:nvGrpSpPr>
          <p:cNvPr id="85" name="组合 84"/>
          <p:cNvGrpSpPr/>
          <p:nvPr/>
        </p:nvGrpSpPr>
        <p:grpSpPr>
          <a:xfrm>
            <a:off x="4639341" y="3419079"/>
            <a:ext cx="2441694" cy="1129679"/>
            <a:chOff x="9498606" y="1139895"/>
            <a:chExt cx="2575543" cy="1191605"/>
          </a:xfrm>
        </p:grpSpPr>
        <p:sp>
          <p:nvSpPr>
            <p:cNvPr id="86" name="矩形 85"/>
            <p:cNvSpPr/>
            <p:nvPr/>
          </p:nvSpPr>
          <p:spPr>
            <a:xfrm>
              <a:off x="9498606" y="1139895"/>
              <a:ext cx="2575543" cy="811620"/>
            </a:xfrm>
            <a:prstGeom prst="rect">
              <a:avLst/>
            </a:prstGeom>
            <a:effec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400" dirty="0">
                  <a:solidFill>
                    <a:srgbClr val="000000"/>
                  </a:solidFill>
                  <a:cs typeface="+mn-ea"/>
                  <a:sym typeface="+mn-lt"/>
                </a:rPr>
                <a:t>辩论队伍</a:t>
              </a:r>
              <a:endParaRPr kumimoji="0" lang="zh-CN" altLang="en-US" sz="4400" b="0" i="0" u="none" strike="noStrike" kern="1200" cap="none" spc="0" normalizeH="0" baseline="0" noProof="0" dirty="0">
                <a:ln>
                  <a:noFill/>
                </a:ln>
                <a:solidFill>
                  <a:srgbClr val="000000"/>
                </a:solidFill>
                <a:effectLst/>
                <a:uLnTx/>
                <a:uFillTx/>
                <a:cs typeface="+mn-ea"/>
                <a:sym typeface="+mn-lt"/>
              </a:endParaRPr>
            </a:p>
          </p:txBody>
        </p:sp>
        <p:sp>
          <p:nvSpPr>
            <p:cNvPr id="87" name="矩形 86"/>
            <p:cNvSpPr/>
            <p:nvPr/>
          </p:nvSpPr>
          <p:spPr>
            <a:xfrm>
              <a:off x="9516477" y="1957004"/>
              <a:ext cx="2520904" cy="374496"/>
            </a:xfrm>
            <a:prstGeom prst="rect">
              <a:avLst/>
            </a:prstGeom>
            <a:effectLst/>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705" b="1" i="0" u="none" strike="noStrike" kern="1200" cap="none" spc="0" normalizeH="0" baseline="0" noProof="0" dirty="0">
                  <a:ln>
                    <a:noFill/>
                  </a:ln>
                  <a:solidFill>
                    <a:srgbClr val="000000"/>
                  </a:solidFill>
                  <a:effectLst/>
                  <a:uLnTx/>
                  <a:uFillTx/>
                  <a:cs typeface="+mn-ea"/>
                  <a:sym typeface="+mn-lt"/>
                </a:rPr>
                <a:t>THE HEADLINE</a:t>
              </a:r>
              <a:endParaRPr kumimoji="0" lang="zh-CN" altLang="en-US" sz="1705" b="1" i="0" u="none" strike="noStrike" kern="1200" cap="none" spc="0" normalizeH="0" baseline="0" noProof="0" dirty="0">
                <a:ln>
                  <a:noFill/>
                </a:ln>
                <a:solidFill>
                  <a:srgbClr val="000000"/>
                </a:solidFill>
                <a:effectLst/>
                <a:uLnTx/>
                <a:uFillTx/>
                <a:cs typeface="+mn-ea"/>
                <a:sym typeface="+mn-lt"/>
              </a:endParaRPr>
            </a:p>
          </p:txBody>
        </p:sp>
      </p:grpSp>
      <p:grpSp>
        <p:nvGrpSpPr>
          <p:cNvPr id="88" name="组合 87"/>
          <p:cNvGrpSpPr/>
          <p:nvPr/>
        </p:nvGrpSpPr>
        <p:grpSpPr>
          <a:xfrm>
            <a:off x="4395532" y="6273105"/>
            <a:ext cx="2227720" cy="346934"/>
            <a:chOff x="3420162" y="3371626"/>
            <a:chExt cx="3157370" cy="491713"/>
          </a:xfrm>
        </p:grpSpPr>
        <p:sp>
          <p:nvSpPr>
            <p:cNvPr id="89" name="箭头: V 形 88"/>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0" name="箭头: V 形 89"/>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1" name="箭头: V 形 90"/>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2" name="箭头: V 形 91"/>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3" name="箭头: V 形 92"/>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4" name="箭头: V 形 93"/>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5" name="箭头: V 形 94"/>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6" name="箭头: V 形 95"/>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7" name="箭头: V 形 96"/>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pic>
        <p:nvPicPr>
          <p:cNvPr id="99" name="图片 98"/>
          <p:cNvPicPr>
            <a:picLocks noChangeAspect="1"/>
          </p:cNvPicPr>
          <p:nvPr/>
        </p:nvPicPr>
        <p:blipFill rotWithShape="1">
          <a:blip r:embed="rId2" cstate="print">
            <a:extLst>
              <a:ext uri="{28A0092B-C50C-407E-A947-70E740481C1C}">
                <a14:useLocalDpi xmlns:a14="http://schemas.microsoft.com/office/drawing/2010/main" val="0"/>
              </a:ext>
            </a:extLst>
          </a:blip>
          <a:srcRect b="72325"/>
          <a:stretch>
            <a:fillRect/>
          </a:stretch>
        </p:blipFill>
        <p:spPr>
          <a:xfrm>
            <a:off x="1580582" y="656375"/>
            <a:ext cx="4275371" cy="1897947"/>
          </a:xfrm>
          <a:prstGeom prst="rect">
            <a:avLst/>
          </a:prstGeom>
        </p:spPr>
      </p:pic>
      <p:pic>
        <p:nvPicPr>
          <p:cNvPr id="101" name="图片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H="1">
            <a:off x="8015317" y="415709"/>
            <a:ext cx="2270918" cy="2564541"/>
          </a:xfrm>
          <a:prstGeom prst="rect">
            <a:avLst/>
          </a:prstGeom>
        </p:spPr>
      </p:pic>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p:tgtEl>
                                          <p:spTgt spid="85"/>
                                        </p:tgtEl>
                                        <p:attrNameLst>
                                          <p:attrName>ppt_x</p:attrName>
                                        </p:attrNameLst>
                                      </p:cBhvr>
                                      <p:tavLst>
                                        <p:tav tm="0">
                                          <p:val>
                                            <p:strVal val="#ppt_x-#ppt_w*1.125000"/>
                                          </p:val>
                                        </p:tav>
                                        <p:tav tm="100000">
                                          <p:val>
                                            <p:strVal val="#ppt_x"/>
                                          </p:val>
                                        </p:tav>
                                      </p:tavLst>
                                    </p:anim>
                                    <p:animEffect transition="in" filter="wipe(right)">
                                      <p:cBhvr>
                                        <p:cTn id="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1892691" y="1634310"/>
            <a:ext cx="9255139" cy="4357928"/>
            <a:chOff x="1761004" y="1313871"/>
            <a:chExt cx="9871196" cy="4648008"/>
          </a:xfrm>
        </p:grpSpPr>
        <p:grpSp>
          <p:nvGrpSpPr>
            <p:cNvPr id="40" name="Group 57"/>
            <p:cNvGrpSpPr/>
            <p:nvPr/>
          </p:nvGrpSpPr>
          <p:grpSpPr>
            <a:xfrm>
              <a:off x="7889903" y="4654129"/>
              <a:ext cx="512752" cy="277700"/>
              <a:chOff x="5003800" y="4403725"/>
              <a:chExt cx="536576" cy="290513"/>
            </a:xfrm>
            <a:solidFill>
              <a:schemeClr val="bg1">
                <a:lumMod val="65000"/>
              </a:schemeClr>
            </a:solidFill>
          </p:grpSpPr>
          <p:sp>
            <p:nvSpPr>
              <p:cNvPr id="41" name="Freeform 192"/>
              <p:cNvSpPr/>
              <p:nvPr/>
            </p:nvSpPr>
            <p:spPr bwMode="auto">
              <a:xfrm>
                <a:off x="5484813" y="4656138"/>
                <a:ext cx="55563" cy="38100"/>
              </a:xfrm>
              <a:custGeom>
                <a:avLst/>
                <a:gdLst>
                  <a:gd name="T0" fmla="*/ 4 w 35"/>
                  <a:gd name="T1" fmla="*/ 0 h 24"/>
                  <a:gd name="T2" fmla="*/ 0 w 35"/>
                  <a:gd name="T3" fmla="*/ 13 h 24"/>
                  <a:gd name="T4" fmla="*/ 31 w 35"/>
                  <a:gd name="T5" fmla="*/ 24 h 24"/>
                  <a:gd name="T6" fmla="*/ 35 w 35"/>
                  <a:gd name="T7" fmla="*/ 11 h 24"/>
                  <a:gd name="T8" fmla="*/ 4 w 35"/>
                  <a:gd name="T9" fmla="*/ 0 h 24"/>
                </a:gdLst>
                <a:ahLst/>
                <a:cxnLst>
                  <a:cxn ang="0">
                    <a:pos x="T0" y="T1"/>
                  </a:cxn>
                  <a:cxn ang="0">
                    <a:pos x="T2" y="T3"/>
                  </a:cxn>
                  <a:cxn ang="0">
                    <a:pos x="T4" y="T5"/>
                  </a:cxn>
                  <a:cxn ang="0">
                    <a:pos x="T6" y="T7"/>
                  </a:cxn>
                  <a:cxn ang="0">
                    <a:pos x="T8" y="T9"/>
                  </a:cxn>
                </a:cxnLst>
                <a:rect l="0" t="0" r="r" b="b"/>
                <a:pathLst>
                  <a:path w="35" h="24">
                    <a:moveTo>
                      <a:pt x="4" y="0"/>
                    </a:moveTo>
                    <a:lnTo>
                      <a:pt x="0" y="13"/>
                    </a:lnTo>
                    <a:lnTo>
                      <a:pt x="31" y="24"/>
                    </a:lnTo>
                    <a:lnTo>
                      <a:pt x="35" y="11"/>
                    </a:lnTo>
                    <a:lnTo>
                      <a:pt x="4"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2" name="Freeform 193"/>
              <p:cNvSpPr/>
              <p:nvPr/>
            </p:nvSpPr>
            <p:spPr bwMode="auto">
              <a:xfrm>
                <a:off x="5411788" y="4629150"/>
                <a:ext cx="55563" cy="38100"/>
              </a:xfrm>
              <a:custGeom>
                <a:avLst/>
                <a:gdLst>
                  <a:gd name="T0" fmla="*/ 3 w 35"/>
                  <a:gd name="T1" fmla="*/ 0 h 24"/>
                  <a:gd name="T2" fmla="*/ 0 w 35"/>
                  <a:gd name="T3" fmla="*/ 13 h 24"/>
                  <a:gd name="T4" fmla="*/ 31 w 35"/>
                  <a:gd name="T5" fmla="*/ 24 h 24"/>
                  <a:gd name="T6" fmla="*/ 35 w 35"/>
                  <a:gd name="T7" fmla="*/ 13 h 24"/>
                  <a:gd name="T8" fmla="*/ 3 w 35"/>
                  <a:gd name="T9" fmla="*/ 0 h 24"/>
                </a:gdLst>
                <a:ahLst/>
                <a:cxnLst>
                  <a:cxn ang="0">
                    <a:pos x="T0" y="T1"/>
                  </a:cxn>
                  <a:cxn ang="0">
                    <a:pos x="T2" y="T3"/>
                  </a:cxn>
                  <a:cxn ang="0">
                    <a:pos x="T4" y="T5"/>
                  </a:cxn>
                  <a:cxn ang="0">
                    <a:pos x="T6" y="T7"/>
                  </a:cxn>
                  <a:cxn ang="0">
                    <a:pos x="T8" y="T9"/>
                  </a:cxn>
                </a:cxnLst>
                <a:rect l="0" t="0" r="r" b="b"/>
                <a:pathLst>
                  <a:path w="35" h="24">
                    <a:moveTo>
                      <a:pt x="3" y="0"/>
                    </a:moveTo>
                    <a:lnTo>
                      <a:pt x="0" y="13"/>
                    </a:lnTo>
                    <a:lnTo>
                      <a:pt x="31" y="24"/>
                    </a:lnTo>
                    <a:lnTo>
                      <a:pt x="35" y="13"/>
                    </a:lnTo>
                    <a:lnTo>
                      <a:pt x="3"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3" name="Freeform 194"/>
              <p:cNvSpPr/>
              <p:nvPr/>
            </p:nvSpPr>
            <p:spPr bwMode="auto">
              <a:xfrm>
                <a:off x="5338763" y="4600575"/>
                <a:ext cx="55563" cy="41275"/>
              </a:xfrm>
              <a:custGeom>
                <a:avLst/>
                <a:gdLst>
                  <a:gd name="T0" fmla="*/ 5 w 35"/>
                  <a:gd name="T1" fmla="*/ 0 h 26"/>
                  <a:gd name="T2" fmla="*/ 0 w 35"/>
                  <a:gd name="T3" fmla="*/ 13 h 26"/>
                  <a:gd name="T4" fmla="*/ 31 w 35"/>
                  <a:gd name="T5" fmla="*/ 26 h 26"/>
                  <a:gd name="T6" fmla="*/ 35 w 35"/>
                  <a:gd name="T7" fmla="*/ 13 h 26"/>
                  <a:gd name="T8" fmla="*/ 5 w 35"/>
                  <a:gd name="T9" fmla="*/ 0 h 26"/>
                </a:gdLst>
                <a:ahLst/>
                <a:cxnLst>
                  <a:cxn ang="0">
                    <a:pos x="T0" y="T1"/>
                  </a:cxn>
                  <a:cxn ang="0">
                    <a:pos x="T2" y="T3"/>
                  </a:cxn>
                  <a:cxn ang="0">
                    <a:pos x="T4" y="T5"/>
                  </a:cxn>
                  <a:cxn ang="0">
                    <a:pos x="T6" y="T7"/>
                  </a:cxn>
                  <a:cxn ang="0">
                    <a:pos x="T8" y="T9"/>
                  </a:cxn>
                </a:cxnLst>
                <a:rect l="0" t="0" r="r" b="b"/>
                <a:pathLst>
                  <a:path w="35" h="26">
                    <a:moveTo>
                      <a:pt x="5" y="0"/>
                    </a:moveTo>
                    <a:lnTo>
                      <a:pt x="0" y="13"/>
                    </a:lnTo>
                    <a:lnTo>
                      <a:pt x="31" y="26"/>
                    </a:lnTo>
                    <a:lnTo>
                      <a:pt x="35" y="13"/>
                    </a:lnTo>
                    <a:lnTo>
                      <a:pt x="5"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4" name="Freeform 195"/>
              <p:cNvSpPr/>
              <p:nvPr/>
            </p:nvSpPr>
            <p:spPr bwMode="auto">
              <a:xfrm>
                <a:off x="5267325" y="4567238"/>
                <a:ext cx="55563" cy="41275"/>
              </a:xfrm>
              <a:custGeom>
                <a:avLst/>
                <a:gdLst>
                  <a:gd name="T0" fmla="*/ 3 w 19"/>
                  <a:gd name="T1" fmla="*/ 0 h 14"/>
                  <a:gd name="T2" fmla="*/ 0 w 19"/>
                  <a:gd name="T3" fmla="*/ 6 h 14"/>
                  <a:gd name="T4" fmla="*/ 8 w 19"/>
                  <a:gd name="T5" fmla="*/ 10 h 14"/>
                  <a:gd name="T6" fmla="*/ 16 w 19"/>
                  <a:gd name="T7" fmla="*/ 14 h 14"/>
                  <a:gd name="T8" fmla="*/ 19 w 19"/>
                  <a:gd name="T9" fmla="*/ 7 h 14"/>
                  <a:gd name="T10" fmla="*/ 11 w 19"/>
                  <a:gd name="T11" fmla="*/ 4 h 14"/>
                  <a:gd name="T12" fmla="*/ 3 w 1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3" y="0"/>
                    </a:moveTo>
                    <a:cubicBezTo>
                      <a:pt x="0" y="6"/>
                      <a:pt x="0" y="6"/>
                      <a:pt x="0" y="6"/>
                    </a:cubicBezTo>
                    <a:cubicBezTo>
                      <a:pt x="0" y="6"/>
                      <a:pt x="4" y="8"/>
                      <a:pt x="8" y="10"/>
                    </a:cubicBezTo>
                    <a:cubicBezTo>
                      <a:pt x="12" y="12"/>
                      <a:pt x="16" y="14"/>
                      <a:pt x="16" y="14"/>
                    </a:cubicBezTo>
                    <a:cubicBezTo>
                      <a:pt x="19" y="7"/>
                      <a:pt x="19" y="7"/>
                      <a:pt x="19" y="7"/>
                    </a:cubicBezTo>
                    <a:cubicBezTo>
                      <a:pt x="19" y="7"/>
                      <a:pt x="15" y="5"/>
                      <a:pt x="11" y="4"/>
                    </a:cubicBezTo>
                    <a:cubicBezTo>
                      <a:pt x="7" y="2"/>
                      <a:pt x="3" y="0"/>
                      <a:pt x="3"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5" name="Freeform 196"/>
              <p:cNvSpPr/>
              <p:nvPr/>
            </p:nvSpPr>
            <p:spPr bwMode="auto">
              <a:xfrm>
                <a:off x="5200650" y="4529138"/>
                <a:ext cx="55563" cy="44450"/>
              </a:xfrm>
              <a:custGeom>
                <a:avLst/>
                <a:gdLst>
                  <a:gd name="T0" fmla="*/ 3 w 19"/>
                  <a:gd name="T1" fmla="*/ 0 h 15"/>
                  <a:gd name="T2" fmla="*/ 0 w 19"/>
                  <a:gd name="T3" fmla="*/ 6 h 15"/>
                  <a:gd name="T4" fmla="*/ 2 w 19"/>
                  <a:gd name="T5" fmla="*/ 8 h 15"/>
                  <a:gd name="T6" fmla="*/ 8 w 19"/>
                  <a:gd name="T7" fmla="*/ 11 h 15"/>
                  <a:gd name="T8" fmla="*/ 15 w 19"/>
                  <a:gd name="T9" fmla="*/ 15 h 15"/>
                  <a:gd name="T10" fmla="*/ 19 w 19"/>
                  <a:gd name="T11" fmla="*/ 9 h 15"/>
                  <a:gd name="T12" fmla="*/ 11 w 19"/>
                  <a:gd name="T13" fmla="*/ 5 h 15"/>
                  <a:gd name="T14" fmla="*/ 6 w 19"/>
                  <a:gd name="T15" fmla="*/ 2 h 15"/>
                  <a:gd name="T16" fmla="*/ 3 w 19"/>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5">
                    <a:moveTo>
                      <a:pt x="3" y="0"/>
                    </a:moveTo>
                    <a:cubicBezTo>
                      <a:pt x="0" y="6"/>
                      <a:pt x="0" y="6"/>
                      <a:pt x="0" y="6"/>
                    </a:cubicBezTo>
                    <a:cubicBezTo>
                      <a:pt x="0" y="6"/>
                      <a:pt x="1" y="7"/>
                      <a:pt x="2" y="8"/>
                    </a:cubicBezTo>
                    <a:cubicBezTo>
                      <a:pt x="4" y="9"/>
                      <a:pt x="6" y="10"/>
                      <a:pt x="8" y="11"/>
                    </a:cubicBezTo>
                    <a:cubicBezTo>
                      <a:pt x="11" y="13"/>
                      <a:pt x="15" y="15"/>
                      <a:pt x="15" y="15"/>
                    </a:cubicBezTo>
                    <a:cubicBezTo>
                      <a:pt x="19" y="9"/>
                      <a:pt x="19" y="9"/>
                      <a:pt x="19" y="9"/>
                    </a:cubicBezTo>
                    <a:cubicBezTo>
                      <a:pt x="19" y="9"/>
                      <a:pt x="15" y="7"/>
                      <a:pt x="11" y="5"/>
                    </a:cubicBezTo>
                    <a:cubicBezTo>
                      <a:pt x="9" y="4"/>
                      <a:pt x="7" y="2"/>
                      <a:pt x="6" y="2"/>
                    </a:cubicBezTo>
                    <a:cubicBezTo>
                      <a:pt x="4" y="1"/>
                      <a:pt x="3" y="0"/>
                      <a:pt x="3"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6" name="Freeform 197"/>
              <p:cNvSpPr/>
              <p:nvPr/>
            </p:nvSpPr>
            <p:spPr bwMode="auto">
              <a:xfrm>
                <a:off x="5132388" y="4491038"/>
                <a:ext cx="55563" cy="44450"/>
              </a:xfrm>
              <a:custGeom>
                <a:avLst/>
                <a:gdLst>
                  <a:gd name="T0" fmla="*/ 4 w 19"/>
                  <a:gd name="T1" fmla="*/ 0 h 15"/>
                  <a:gd name="T2" fmla="*/ 0 w 19"/>
                  <a:gd name="T3" fmla="*/ 6 h 15"/>
                  <a:gd name="T4" fmla="*/ 7 w 19"/>
                  <a:gd name="T5" fmla="*/ 11 h 15"/>
                  <a:gd name="T6" fmla="*/ 15 w 19"/>
                  <a:gd name="T7" fmla="*/ 15 h 15"/>
                  <a:gd name="T8" fmla="*/ 19 w 19"/>
                  <a:gd name="T9" fmla="*/ 9 h 15"/>
                  <a:gd name="T10" fmla="*/ 11 w 19"/>
                  <a:gd name="T11" fmla="*/ 4 h 15"/>
                  <a:gd name="T12" fmla="*/ 4 w 1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4" y="0"/>
                    </a:moveTo>
                    <a:cubicBezTo>
                      <a:pt x="0" y="6"/>
                      <a:pt x="0" y="6"/>
                      <a:pt x="0" y="6"/>
                    </a:cubicBezTo>
                    <a:cubicBezTo>
                      <a:pt x="0" y="6"/>
                      <a:pt x="4" y="8"/>
                      <a:pt x="7" y="11"/>
                    </a:cubicBezTo>
                    <a:cubicBezTo>
                      <a:pt x="11" y="13"/>
                      <a:pt x="15" y="15"/>
                      <a:pt x="15" y="15"/>
                    </a:cubicBezTo>
                    <a:cubicBezTo>
                      <a:pt x="19" y="9"/>
                      <a:pt x="19" y="9"/>
                      <a:pt x="19" y="9"/>
                    </a:cubicBezTo>
                    <a:cubicBezTo>
                      <a:pt x="19" y="9"/>
                      <a:pt x="15" y="7"/>
                      <a:pt x="11" y="4"/>
                    </a:cubicBezTo>
                    <a:cubicBezTo>
                      <a:pt x="7" y="2"/>
                      <a:pt x="4" y="0"/>
                      <a:pt x="4"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7" name="Freeform 198"/>
              <p:cNvSpPr/>
              <p:nvPr/>
            </p:nvSpPr>
            <p:spPr bwMode="auto">
              <a:xfrm>
                <a:off x="5065713" y="4448175"/>
                <a:ext cx="55563" cy="46038"/>
              </a:xfrm>
              <a:custGeom>
                <a:avLst/>
                <a:gdLst>
                  <a:gd name="T0" fmla="*/ 5 w 19"/>
                  <a:gd name="T1" fmla="*/ 0 h 16"/>
                  <a:gd name="T2" fmla="*/ 0 w 19"/>
                  <a:gd name="T3" fmla="*/ 6 h 16"/>
                  <a:gd name="T4" fmla="*/ 8 w 19"/>
                  <a:gd name="T5" fmla="*/ 11 h 16"/>
                  <a:gd name="T6" fmla="*/ 15 w 19"/>
                  <a:gd name="T7" fmla="*/ 16 h 16"/>
                  <a:gd name="T8" fmla="*/ 19 w 19"/>
                  <a:gd name="T9" fmla="*/ 10 h 16"/>
                  <a:gd name="T10" fmla="*/ 12 w 19"/>
                  <a:gd name="T11" fmla="*/ 5 h 16"/>
                  <a:gd name="T12" fmla="*/ 5 w 19"/>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5" y="0"/>
                    </a:moveTo>
                    <a:cubicBezTo>
                      <a:pt x="0" y="6"/>
                      <a:pt x="0" y="6"/>
                      <a:pt x="0" y="6"/>
                    </a:cubicBezTo>
                    <a:cubicBezTo>
                      <a:pt x="0" y="6"/>
                      <a:pt x="4" y="9"/>
                      <a:pt x="8" y="11"/>
                    </a:cubicBezTo>
                    <a:cubicBezTo>
                      <a:pt x="12" y="14"/>
                      <a:pt x="15" y="16"/>
                      <a:pt x="15" y="16"/>
                    </a:cubicBezTo>
                    <a:cubicBezTo>
                      <a:pt x="19" y="10"/>
                      <a:pt x="19" y="10"/>
                      <a:pt x="19" y="10"/>
                    </a:cubicBezTo>
                    <a:cubicBezTo>
                      <a:pt x="19" y="10"/>
                      <a:pt x="15" y="8"/>
                      <a:pt x="12" y="5"/>
                    </a:cubicBezTo>
                    <a:cubicBezTo>
                      <a:pt x="8" y="3"/>
                      <a:pt x="5" y="0"/>
                      <a:pt x="5"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48" name="Freeform 199"/>
              <p:cNvSpPr/>
              <p:nvPr/>
            </p:nvSpPr>
            <p:spPr bwMode="auto">
              <a:xfrm>
                <a:off x="5003800" y="4403725"/>
                <a:ext cx="52388" cy="46038"/>
              </a:xfrm>
              <a:custGeom>
                <a:avLst/>
                <a:gdLst>
                  <a:gd name="T0" fmla="*/ 4 w 18"/>
                  <a:gd name="T1" fmla="*/ 0 h 16"/>
                  <a:gd name="T2" fmla="*/ 0 w 18"/>
                  <a:gd name="T3" fmla="*/ 6 h 16"/>
                  <a:gd name="T4" fmla="*/ 7 w 18"/>
                  <a:gd name="T5" fmla="*/ 11 h 16"/>
                  <a:gd name="T6" fmla="*/ 12 w 18"/>
                  <a:gd name="T7" fmla="*/ 15 h 16"/>
                  <a:gd name="T8" fmla="*/ 14 w 18"/>
                  <a:gd name="T9" fmla="*/ 16 h 16"/>
                  <a:gd name="T10" fmla="*/ 18 w 18"/>
                  <a:gd name="T11" fmla="*/ 11 h 16"/>
                  <a:gd name="T12" fmla="*/ 16 w 18"/>
                  <a:gd name="T13" fmla="*/ 9 h 16"/>
                  <a:gd name="T14" fmla="*/ 11 w 18"/>
                  <a:gd name="T15" fmla="*/ 5 h 16"/>
                  <a:gd name="T16" fmla="*/ 4 w 18"/>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6">
                    <a:moveTo>
                      <a:pt x="4" y="0"/>
                    </a:moveTo>
                    <a:cubicBezTo>
                      <a:pt x="0" y="6"/>
                      <a:pt x="0" y="6"/>
                      <a:pt x="0" y="6"/>
                    </a:cubicBezTo>
                    <a:cubicBezTo>
                      <a:pt x="0" y="6"/>
                      <a:pt x="3" y="8"/>
                      <a:pt x="7" y="11"/>
                    </a:cubicBezTo>
                    <a:cubicBezTo>
                      <a:pt x="9" y="12"/>
                      <a:pt x="11" y="14"/>
                      <a:pt x="12" y="15"/>
                    </a:cubicBezTo>
                    <a:cubicBezTo>
                      <a:pt x="13" y="16"/>
                      <a:pt x="14" y="16"/>
                      <a:pt x="14" y="16"/>
                    </a:cubicBezTo>
                    <a:cubicBezTo>
                      <a:pt x="18" y="11"/>
                      <a:pt x="18" y="11"/>
                      <a:pt x="18" y="11"/>
                    </a:cubicBezTo>
                    <a:cubicBezTo>
                      <a:pt x="18" y="10"/>
                      <a:pt x="17" y="10"/>
                      <a:pt x="16" y="9"/>
                    </a:cubicBezTo>
                    <a:cubicBezTo>
                      <a:pt x="15" y="8"/>
                      <a:pt x="13" y="7"/>
                      <a:pt x="11" y="5"/>
                    </a:cubicBezTo>
                    <a:cubicBezTo>
                      <a:pt x="8" y="3"/>
                      <a:pt x="4" y="0"/>
                      <a:pt x="4"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49" name="Group 66"/>
            <p:cNvGrpSpPr/>
            <p:nvPr/>
          </p:nvGrpSpPr>
          <p:grpSpPr>
            <a:xfrm>
              <a:off x="7248206" y="3605549"/>
              <a:ext cx="370151" cy="790609"/>
              <a:chOff x="4332288" y="3306763"/>
              <a:chExt cx="387350" cy="827088"/>
            </a:xfrm>
            <a:solidFill>
              <a:schemeClr val="bg1">
                <a:lumMod val="65000"/>
              </a:schemeClr>
            </a:solidFill>
          </p:grpSpPr>
          <p:sp>
            <p:nvSpPr>
              <p:cNvPr id="50" name="Freeform 205"/>
              <p:cNvSpPr/>
              <p:nvPr/>
            </p:nvSpPr>
            <p:spPr bwMode="auto">
              <a:xfrm>
                <a:off x="4672013" y="4078288"/>
                <a:ext cx="47625" cy="55563"/>
              </a:xfrm>
              <a:custGeom>
                <a:avLst/>
                <a:gdLst>
                  <a:gd name="T0" fmla="*/ 5 w 16"/>
                  <a:gd name="T1" fmla="*/ 0 h 19"/>
                  <a:gd name="T2" fmla="*/ 0 w 16"/>
                  <a:gd name="T3" fmla="*/ 4 h 19"/>
                  <a:gd name="T4" fmla="*/ 5 w 16"/>
                  <a:gd name="T5" fmla="*/ 12 h 19"/>
                  <a:gd name="T6" fmla="*/ 9 w 16"/>
                  <a:gd name="T7" fmla="*/ 16 h 19"/>
                  <a:gd name="T8" fmla="*/ 11 w 16"/>
                  <a:gd name="T9" fmla="*/ 19 h 19"/>
                  <a:gd name="T10" fmla="*/ 16 w 16"/>
                  <a:gd name="T11" fmla="*/ 14 h 19"/>
                  <a:gd name="T12" fmla="*/ 14 w 16"/>
                  <a:gd name="T13" fmla="*/ 12 h 19"/>
                  <a:gd name="T14" fmla="*/ 11 w 16"/>
                  <a:gd name="T15" fmla="*/ 7 h 19"/>
                  <a:gd name="T16" fmla="*/ 5 w 16"/>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9">
                    <a:moveTo>
                      <a:pt x="5" y="0"/>
                    </a:moveTo>
                    <a:cubicBezTo>
                      <a:pt x="0" y="4"/>
                      <a:pt x="0" y="4"/>
                      <a:pt x="0" y="4"/>
                    </a:cubicBezTo>
                    <a:cubicBezTo>
                      <a:pt x="0" y="4"/>
                      <a:pt x="2" y="8"/>
                      <a:pt x="5" y="12"/>
                    </a:cubicBezTo>
                    <a:cubicBezTo>
                      <a:pt x="6" y="13"/>
                      <a:pt x="8" y="15"/>
                      <a:pt x="9" y="16"/>
                    </a:cubicBezTo>
                    <a:cubicBezTo>
                      <a:pt x="10" y="18"/>
                      <a:pt x="11" y="19"/>
                      <a:pt x="11" y="19"/>
                    </a:cubicBezTo>
                    <a:cubicBezTo>
                      <a:pt x="16" y="14"/>
                      <a:pt x="16" y="14"/>
                      <a:pt x="16" y="14"/>
                    </a:cubicBezTo>
                    <a:cubicBezTo>
                      <a:pt x="16" y="14"/>
                      <a:pt x="15" y="13"/>
                      <a:pt x="14" y="12"/>
                    </a:cubicBezTo>
                    <a:cubicBezTo>
                      <a:pt x="13" y="11"/>
                      <a:pt x="12" y="9"/>
                      <a:pt x="11" y="7"/>
                    </a:cubicBezTo>
                    <a:cubicBezTo>
                      <a:pt x="8" y="4"/>
                      <a:pt x="5" y="0"/>
                      <a:pt x="5"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51" name="Freeform 206"/>
              <p:cNvSpPr/>
              <p:nvPr/>
            </p:nvSpPr>
            <p:spPr bwMode="auto">
              <a:xfrm>
                <a:off x="4625975" y="4016375"/>
                <a:ext cx="46038" cy="55563"/>
              </a:xfrm>
              <a:custGeom>
                <a:avLst/>
                <a:gdLst>
                  <a:gd name="T0" fmla="*/ 11 w 29"/>
                  <a:gd name="T1" fmla="*/ 0 h 35"/>
                  <a:gd name="T2" fmla="*/ 0 w 29"/>
                  <a:gd name="T3" fmla="*/ 7 h 35"/>
                  <a:gd name="T4" fmla="*/ 18 w 29"/>
                  <a:gd name="T5" fmla="*/ 35 h 35"/>
                  <a:gd name="T6" fmla="*/ 29 w 29"/>
                  <a:gd name="T7" fmla="*/ 26 h 35"/>
                  <a:gd name="T8" fmla="*/ 11 w 29"/>
                  <a:gd name="T9" fmla="*/ 0 h 35"/>
                </a:gdLst>
                <a:ahLst/>
                <a:cxnLst>
                  <a:cxn ang="0">
                    <a:pos x="T0" y="T1"/>
                  </a:cxn>
                  <a:cxn ang="0">
                    <a:pos x="T2" y="T3"/>
                  </a:cxn>
                  <a:cxn ang="0">
                    <a:pos x="T4" y="T5"/>
                  </a:cxn>
                  <a:cxn ang="0">
                    <a:pos x="T6" y="T7"/>
                  </a:cxn>
                  <a:cxn ang="0">
                    <a:pos x="T8" y="T9"/>
                  </a:cxn>
                </a:cxnLst>
                <a:rect l="0" t="0" r="r" b="b"/>
                <a:pathLst>
                  <a:path w="29" h="35">
                    <a:moveTo>
                      <a:pt x="11" y="0"/>
                    </a:moveTo>
                    <a:lnTo>
                      <a:pt x="0" y="7"/>
                    </a:lnTo>
                    <a:lnTo>
                      <a:pt x="18" y="35"/>
                    </a:lnTo>
                    <a:lnTo>
                      <a:pt x="29" y="26"/>
                    </a:lnTo>
                    <a:lnTo>
                      <a:pt x="11"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52" name="Freeform 207"/>
              <p:cNvSpPr/>
              <p:nvPr/>
            </p:nvSpPr>
            <p:spPr bwMode="auto">
              <a:xfrm>
                <a:off x="4581525" y="3951288"/>
                <a:ext cx="47625" cy="55563"/>
              </a:xfrm>
              <a:custGeom>
                <a:avLst/>
                <a:gdLst>
                  <a:gd name="T0" fmla="*/ 11 w 30"/>
                  <a:gd name="T1" fmla="*/ 0 h 35"/>
                  <a:gd name="T2" fmla="*/ 0 w 30"/>
                  <a:gd name="T3" fmla="*/ 8 h 35"/>
                  <a:gd name="T4" fmla="*/ 19 w 30"/>
                  <a:gd name="T5" fmla="*/ 35 h 35"/>
                  <a:gd name="T6" fmla="*/ 30 w 30"/>
                  <a:gd name="T7" fmla="*/ 28 h 35"/>
                  <a:gd name="T8" fmla="*/ 11 w 30"/>
                  <a:gd name="T9" fmla="*/ 0 h 35"/>
                </a:gdLst>
                <a:ahLst/>
                <a:cxnLst>
                  <a:cxn ang="0">
                    <a:pos x="T0" y="T1"/>
                  </a:cxn>
                  <a:cxn ang="0">
                    <a:pos x="T2" y="T3"/>
                  </a:cxn>
                  <a:cxn ang="0">
                    <a:pos x="T4" y="T5"/>
                  </a:cxn>
                  <a:cxn ang="0">
                    <a:pos x="T6" y="T7"/>
                  </a:cxn>
                  <a:cxn ang="0">
                    <a:pos x="T8" y="T9"/>
                  </a:cxn>
                </a:cxnLst>
                <a:rect l="0" t="0" r="r" b="b"/>
                <a:pathLst>
                  <a:path w="30" h="35">
                    <a:moveTo>
                      <a:pt x="11" y="0"/>
                    </a:moveTo>
                    <a:lnTo>
                      <a:pt x="0" y="8"/>
                    </a:lnTo>
                    <a:lnTo>
                      <a:pt x="19" y="35"/>
                    </a:lnTo>
                    <a:lnTo>
                      <a:pt x="30" y="28"/>
                    </a:lnTo>
                    <a:lnTo>
                      <a:pt x="11"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3" name="Freeform 208"/>
              <p:cNvSpPr/>
              <p:nvPr/>
            </p:nvSpPr>
            <p:spPr bwMode="auto">
              <a:xfrm>
                <a:off x="4540250" y="3887788"/>
                <a:ext cx="44450" cy="52388"/>
              </a:xfrm>
              <a:custGeom>
                <a:avLst/>
                <a:gdLst>
                  <a:gd name="T0" fmla="*/ 6 w 15"/>
                  <a:gd name="T1" fmla="*/ 0 h 18"/>
                  <a:gd name="T2" fmla="*/ 0 w 15"/>
                  <a:gd name="T3" fmla="*/ 3 h 18"/>
                  <a:gd name="T4" fmla="*/ 1 w 15"/>
                  <a:gd name="T5" fmla="*/ 6 h 18"/>
                  <a:gd name="T6" fmla="*/ 5 w 15"/>
                  <a:gd name="T7" fmla="*/ 11 h 18"/>
                  <a:gd name="T8" fmla="*/ 9 w 15"/>
                  <a:gd name="T9" fmla="*/ 18 h 18"/>
                  <a:gd name="T10" fmla="*/ 15 w 15"/>
                  <a:gd name="T11" fmla="*/ 15 h 18"/>
                  <a:gd name="T12" fmla="*/ 11 w 15"/>
                  <a:gd name="T13" fmla="*/ 7 h 18"/>
                  <a:gd name="T14" fmla="*/ 8 w 15"/>
                  <a:gd name="T15" fmla="*/ 2 h 18"/>
                  <a:gd name="T16" fmla="*/ 6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6" y="0"/>
                    </a:moveTo>
                    <a:cubicBezTo>
                      <a:pt x="0" y="3"/>
                      <a:pt x="0" y="3"/>
                      <a:pt x="0" y="3"/>
                    </a:cubicBezTo>
                    <a:cubicBezTo>
                      <a:pt x="0" y="3"/>
                      <a:pt x="1" y="4"/>
                      <a:pt x="1" y="6"/>
                    </a:cubicBezTo>
                    <a:cubicBezTo>
                      <a:pt x="2" y="7"/>
                      <a:pt x="3" y="9"/>
                      <a:pt x="5" y="11"/>
                    </a:cubicBezTo>
                    <a:cubicBezTo>
                      <a:pt x="7" y="15"/>
                      <a:pt x="9" y="18"/>
                      <a:pt x="9" y="18"/>
                    </a:cubicBezTo>
                    <a:cubicBezTo>
                      <a:pt x="15" y="15"/>
                      <a:pt x="15" y="15"/>
                      <a:pt x="15" y="15"/>
                    </a:cubicBezTo>
                    <a:cubicBezTo>
                      <a:pt x="15" y="15"/>
                      <a:pt x="13" y="11"/>
                      <a:pt x="11" y="7"/>
                    </a:cubicBezTo>
                    <a:cubicBezTo>
                      <a:pt x="10" y="5"/>
                      <a:pt x="8" y="3"/>
                      <a:pt x="8" y="2"/>
                    </a:cubicBezTo>
                    <a:cubicBezTo>
                      <a:pt x="7" y="1"/>
                      <a:pt x="6" y="0"/>
                      <a:pt x="6"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4" name="Freeform 209"/>
              <p:cNvSpPr/>
              <p:nvPr/>
            </p:nvSpPr>
            <p:spPr bwMode="auto">
              <a:xfrm>
                <a:off x="4502150" y="3816350"/>
                <a:ext cx="44450" cy="55563"/>
              </a:xfrm>
              <a:custGeom>
                <a:avLst/>
                <a:gdLst>
                  <a:gd name="T0" fmla="*/ 7 w 15"/>
                  <a:gd name="T1" fmla="*/ 0 h 19"/>
                  <a:gd name="T2" fmla="*/ 0 w 15"/>
                  <a:gd name="T3" fmla="*/ 4 h 19"/>
                  <a:gd name="T4" fmla="*/ 4 w 15"/>
                  <a:gd name="T5" fmla="*/ 12 h 19"/>
                  <a:gd name="T6" fmla="*/ 9 w 15"/>
                  <a:gd name="T7" fmla="*/ 19 h 19"/>
                  <a:gd name="T8" fmla="*/ 15 w 15"/>
                  <a:gd name="T9" fmla="*/ 16 h 19"/>
                  <a:gd name="T10" fmla="*/ 11 w 15"/>
                  <a:gd name="T11" fmla="*/ 8 h 19"/>
                  <a:gd name="T12" fmla="*/ 7 w 15"/>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5" h="19">
                    <a:moveTo>
                      <a:pt x="7" y="0"/>
                    </a:moveTo>
                    <a:cubicBezTo>
                      <a:pt x="0" y="4"/>
                      <a:pt x="0" y="4"/>
                      <a:pt x="0" y="4"/>
                    </a:cubicBezTo>
                    <a:cubicBezTo>
                      <a:pt x="0" y="4"/>
                      <a:pt x="2" y="8"/>
                      <a:pt x="4" y="12"/>
                    </a:cubicBezTo>
                    <a:cubicBezTo>
                      <a:pt x="7" y="15"/>
                      <a:pt x="9" y="19"/>
                      <a:pt x="9" y="19"/>
                    </a:cubicBezTo>
                    <a:cubicBezTo>
                      <a:pt x="15" y="16"/>
                      <a:pt x="15" y="16"/>
                      <a:pt x="15" y="16"/>
                    </a:cubicBezTo>
                    <a:cubicBezTo>
                      <a:pt x="15" y="16"/>
                      <a:pt x="13" y="12"/>
                      <a:pt x="11" y="8"/>
                    </a:cubicBezTo>
                    <a:cubicBezTo>
                      <a:pt x="9" y="4"/>
                      <a:pt x="7" y="0"/>
                      <a:pt x="7"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5" name="Freeform 210"/>
              <p:cNvSpPr/>
              <p:nvPr/>
            </p:nvSpPr>
            <p:spPr bwMode="auto">
              <a:xfrm>
                <a:off x="4470400" y="3749675"/>
                <a:ext cx="41275" cy="55563"/>
              </a:xfrm>
              <a:custGeom>
                <a:avLst/>
                <a:gdLst>
                  <a:gd name="T0" fmla="*/ 6 w 14"/>
                  <a:gd name="T1" fmla="*/ 0 h 19"/>
                  <a:gd name="T2" fmla="*/ 0 w 14"/>
                  <a:gd name="T3" fmla="*/ 3 h 19"/>
                  <a:gd name="T4" fmla="*/ 3 w 14"/>
                  <a:gd name="T5" fmla="*/ 11 h 19"/>
                  <a:gd name="T6" fmla="*/ 7 w 14"/>
                  <a:gd name="T7" fmla="*/ 19 h 19"/>
                  <a:gd name="T8" fmla="*/ 14 w 14"/>
                  <a:gd name="T9" fmla="*/ 16 h 19"/>
                  <a:gd name="T10" fmla="*/ 10 w 14"/>
                  <a:gd name="T11" fmla="*/ 8 h 19"/>
                  <a:gd name="T12" fmla="*/ 6 w 14"/>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6" y="0"/>
                    </a:moveTo>
                    <a:cubicBezTo>
                      <a:pt x="0" y="3"/>
                      <a:pt x="0" y="3"/>
                      <a:pt x="0" y="3"/>
                    </a:cubicBezTo>
                    <a:cubicBezTo>
                      <a:pt x="0" y="3"/>
                      <a:pt x="1" y="7"/>
                      <a:pt x="3" y="11"/>
                    </a:cubicBezTo>
                    <a:cubicBezTo>
                      <a:pt x="5" y="15"/>
                      <a:pt x="7" y="19"/>
                      <a:pt x="7" y="19"/>
                    </a:cubicBezTo>
                    <a:cubicBezTo>
                      <a:pt x="14" y="16"/>
                      <a:pt x="14" y="16"/>
                      <a:pt x="14" y="16"/>
                    </a:cubicBezTo>
                    <a:cubicBezTo>
                      <a:pt x="14" y="16"/>
                      <a:pt x="12" y="12"/>
                      <a:pt x="10" y="8"/>
                    </a:cubicBezTo>
                    <a:cubicBezTo>
                      <a:pt x="8" y="4"/>
                      <a:pt x="6" y="0"/>
                      <a:pt x="6"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6" name="Freeform 211"/>
              <p:cNvSpPr/>
              <p:nvPr/>
            </p:nvSpPr>
            <p:spPr bwMode="auto">
              <a:xfrm>
                <a:off x="4438650" y="3679825"/>
                <a:ext cx="38100" cy="55563"/>
              </a:xfrm>
              <a:custGeom>
                <a:avLst/>
                <a:gdLst>
                  <a:gd name="T0" fmla="*/ 7 w 13"/>
                  <a:gd name="T1" fmla="*/ 0 h 19"/>
                  <a:gd name="T2" fmla="*/ 0 w 13"/>
                  <a:gd name="T3" fmla="*/ 2 h 19"/>
                  <a:gd name="T4" fmla="*/ 3 w 13"/>
                  <a:gd name="T5" fmla="*/ 11 h 19"/>
                  <a:gd name="T6" fmla="*/ 6 w 13"/>
                  <a:gd name="T7" fmla="*/ 16 h 19"/>
                  <a:gd name="T8" fmla="*/ 7 w 13"/>
                  <a:gd name="T9" fmla="*/ 19 h 19"/>
                  <a:gd name="T10" fmla="*/ 13 w 13"/>
                  <a:gd name="T11" fmla="*/ 16 h 19"/>
                  <a:gd name="T12" fmla="*/ 12 w 13"/>
                  <a:gd name="T13" fmla="*/ 13 h 19"/>
                  <a:gd name="T14" fmla="*/ 10 w 13"/>
                  <a:gd name="T15" fmla="*/ 8 h 19"/>
                  <a:gd name="T16" fmla="*/ 7 w 13"/>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7" y="0"/>
                    </a:moveTo>
                    <a:cubicBezTo>
                      <a:pt x="0" y="2"/>
                      <a:pt x="0" y="2"/>
                      <a:pt x="0" y="2"/>
                    </a:cubicBezTo>
                    <a:cubicBezTo>
                      <a:pt x="0" y="2"/>
                      <a:pt x="2" y="6"/>
                      <a:pt x="3" y="11"/>
                    </a:cubicBezTo>
                    <a:cubicBezTo>
                      <a:pt x="4" y="13"/>
                      <a:pt x="5" y="15"/>
                      <a:pt x="6" y="16"/>
                    </a:cubicBezTo>
                    <a:cubicBezTo>
                      <a:pt x="7" y="18"/>
                      <a:pt x="7" y="19"/>
                      <a:pt x="7" y="19"/>
                    </a:cubicBezTo>
                    <a:cubicBezTo>
                      <a:pt x="13" y="16"/>
                      <a:pt x="13" y="16"/>
                      <a:pt x="13" y="16"/>
                    </a:cubicBezTo>
                    <a:cubicBezTo>
                      <a:pt x="13" y="16"/>
                      <a:pt x="13" y="15"/>
                      <a:pt x="12" y="13"/>
                    </a:cubicBezTo>
                    <a:cubicBezTo>
                      <a:pt x="12" y="12"/>
                      <a:pt x="11" y="10"/>
                      <a:pt x="10" y="8"/>
                    </a:cubicBezTo>
                    <a:cubicBezTo>
                      <a:pt x="8" y="4"/>
                      <a:pt x="7" y="0"/>
                      <a:pt x="7"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7" name="Freeform 212"/>
              <p:cNvSpPr/>
              <p:nvPr/>
            </p:nvSpPr>
            <p:spPr bwMode="auto">
              <a:xfrm>
                <a:off x="4408488" y="3605213"/>
                <a:ext cx="38100" cy="55563"/>
              </a:xfrm>
              <a:custGeom>
                <a:avLst/>
                <a:gdLst>
                  <a:gd name="T0" fmla="*/ 7 w 13"/>
                  <a:gd name="T1" fmla="*/ 0 h 19"/>
                  <a:gd name="T2" fmla="*/ 0 w 13"/>
                  <a:gd name="T3" fmla="*/ 2 h 19"/>
                  <a:gd name="T4" fmla="*/ 4 w 13"/>
                  <a:gd name="T5" fmla="*/ 11 h 19"/>
                  <a:gd name="T6" fmla="*/ 7 w 13"/>
                  <a:gd name="T7" fmla="*/ 19 h 19"/>
                  <a:gd name="T8" fmla="*/ 13 w 13"/>
                  <a:gd name="T9" fmla="*/ 17 h 19"/>
                  <a:gd name="T10" fmla="*/ 10 w 13"/>
                  <a:gd name="T11" fmla="*/ 8 h 19"/>
                  <a:gd name="T12" fmla="*/ 7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7" y="0"/>
                    </a:moveTo>
                    <a:cubicBezTo>
                      <a:pt x="0" y="2"/>
                      <a:pt x="0" y="2"/>
                      <a:pt x="0" y="2"/>
                    </a:cubicBezTo>
                    <a:cubicBezTo>
                      <a:pt x="0" y="2"/>
                      <a:pt x="2" y="7"/>
                      <a:pt x="4" y="11"/>
                    </a:cubicBezTo>
                    <a:cubicBezTo>
                      <a:pt x="5" y="15"/>
                      <a:pt x="7" y="19"/>
                      <a:pt x="7" y="19"/>
                    </a:cubicBezTo>
                    <a:cubicBezTo>
                      <a:pt x="13" y="17"/>
                      <a:pt x="13" y="17"/>
                      <a:pt x="13" y="17"/>
                    </a:cubicBezTo>
                    <a:cubicBezTo>
                      <a:pt x="13" y="17"/>
                      <a:pt x="12" y="12"/>
                      <a:pt x="10" y="8"/>
                    </a:cubicBezTo>
                    <a:cubicBezTo>
                      <a:pt x="9" y="4"/>
                      <a:pt x="7" y="0"/>
                      <a:pt x="7"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8" name="Freeform 213"/>
              <p:cNvSpPr/>
              <p:nvPr/>
            </p:nvSpPr>
            <p:spPr bwMode="auto">
              <a:xfrm>
                <a:off x="4384675" y="3532188"/>
                <a:ext cx="34925" cy="55563"/>
              </a:xfrm>
              <a:custGeom>
                <a:avLst/>
                <a:gdLst>
                  <a:gd name="T0" fmla="*/ 13 w 22"/>
                  <a:gd name="T1" fmla="*/ 0 h 35"/>
                  <a:gd name="T2" fmla="*/ 0 w 22"/>
                  <a:gd name="T3" fmla="*/ 4 h 35"/>
                  <a:gd name="T4" fmla="*/ 11 w 22"/>
                  <a:gd name="T5" fmla="*/ 35 h 35"/>
                  <a:gd name="T6" fmla="*/ 22 w 22"/>
                  <a:gd name="T7" fmla="*/ 32 h 35"/>
                  <a:gd name="T8" fmla="*/ 13 w 22"/>
                  <a:gd name="T9" fmla="*/ 0 h 35"/>
                </a:gdLst>
                <a:ahLst/>
                <a:cxnLst>
                  <a:cxn ang="0">
                    <a:pos x="T0" y="T1"/>
                  </a:cxn>
                  <a:cxn ang="0">
                    <a:pos x="T2" y="T3"/>
                  </a:cxn>
                  <a:cxn ang="0">
                    <a:pos x="T4" y="T5"/>
                  </a:cxn>
                  <a:cxn ang="0">
                    <a:pos x="T6" y="T7"/>
                  </a:cxn>
                  <a:cxn ang="0">
                    <a:pos x="T8" y="T9"/>
                  </a:cxn>
                </a:cxnLst>
                <a:rect l="0" t="0" r="r" b="b"/>
                <a:pathLst>
                  <a:path w="22" h="35">
                    <a:moveTo>
                      <a:pt x="13" y="0"/>
                    </a:moveTo>
                    <a:lnTo>
                      <a:pt x="0" y="4"/>
                    </a:lnTo>
                    <a:lnTo>
                      <a:pt x="11" y="35"/>
                    </a:lnTo>
                    <a:lnTo>
                      <a:pt x="22" y="32"/>
                    </a:lnTo>
                    <a:lnTo>
                      <a:pt x="13"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69" name="Freeform 214"/>
              <p:cNvSpPr/>
              <p:nvPr/>
            </p:nvSpPr>
            <p:spPr bwMode="auto">
              <a:xfrm>
                <a:off x="4364038" y="3459163"/>
                <a:ext cx="33338" cy="55563"/>
              </a:xfrm>
              <a:custGeom>
                <a:avLst/>
                <a:gdLst>
                  <a:gd name="T0" fmla="*/ 13 w 21"/>
                  <a:gd name="T1" fmla="*/ 0 h 35"/>
                  <a:gd name="T2" fmla="*/ 0 w 21"/>
                  <a:gd name="T3" fmla="*/ 2 h 35"/>
                  <a:gd name="T4" fmla="*/ 10 w 21"/>
                  <a:gd name="T5" fmla="*/ 35 h 35"/>
                  <a:gd name="T6" fmla="*/ 21 w 21"/>
                  <a:gd name="T7" fmla="*/ 31 h 35"/>
                  <a:gd name="T8" fmla="*/ 13 w 21"/>
                  <a:gd name="T9" fmla="*/ 0 h 35"/>
                </a:gdLst>
                <a:ahLst/>
                <a:cxnLst>
                  <a:cxn ang="0">
                    <a:pos x="T0" y="T1"/>
                  </a:cxn>
                  <a:cxn ang="0">
                    <a:pos x="T2" y="T3"/>
                  </a:cxn>
                  <a:cxn ang="0">
                    <a:pos x="T4" y="T5"/>
                  </a:cxn>
                  <a:cxn ang="0">
                    <a:pos x="T6" y="T7"/>
                  </a:cxn>
                  <a:cxn ang="0">
                    <a:pos x="T8" y="T9"/>
                  </a:cxn>
                </a:cxnLst>
                <a:rect l="0" t="0" r="r" b="b"/>
                <a:pathLst>
                  <a:path w="21" h="35">
                    <a:moveTo>
                      <a:pt x="13" y="0"/>
                    </a:moveTo>
                    <a:lnTo>
                      <a:pt x="0" y="2"/>
                    </a:lnTo>
                    <a:lnTo>
                      <a:pt x="10" y="35"/>
                    </a:lnTo>
                    <a:lnTo>
                      <a:pt x="21" y="31"/>
                    </a:lnTo>
                    <a:lnTo>
                      <a:pt x="13"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0" name="Freeform 215"/>
              <p:cNvSpPr/>
              <p:nvPr/>
            </p:nvSpPr>
            <p:spPr bwMode="auto">
              <a:xfrm>
                <a:off x="4346575" y="3382963"/>
                <a:ext cx="33338" cy="55563"/>
              </a:xfrm>
              <a:custGeom>
                <a:avLst/>
                <a:gdLst>
                  <a:gd name="T0" fmla="*/ 13 w 21"/>
                  <a:gd name="T1" fmla="*/ 0 h 35"/>
                  <a:gd name="T2" fmla="*/ 0 w 21"/>
                  <a:gd name="T3" fmla="*/ 2 h 35"/>
                  <a:gd name="T4" fmla="*/ 8 w 21"/>
                  <a:gd name="T5" fmla="*/ 35 h 35"/>
                  <a:gd name="T6" fmla="*/ 21 w 21"/>
                  <a:gd name="T7" fmla="*/ 31 h 35"/>
                  <a:gd name="T8" fmla="*/ 13 w 21"/>
                  <a:gd name="T9" fmla="*/ 0 h 35"/>
                </a:gdLst>
                <a:ahLst/>
                <a:cxnLst>
                  <a:cxn ang="0">
                    <a:pos x="T0" y="T1"/>
                  </a:cxn>
                  <a:cxn ang="0">
                    <a:pos x="T2" y="T3"/>
                  </a:cxn>
                  <a:cxn ang="0">
                    <a:pos x="T4" y="T5"/>
                  </a:cxn>
                  <a:cxn ang="0">
                    <a:pos x="T6" y="T7"/>
                  </a:cxn>
                  <a:cxn ang="0">
                    <a:pos x="T8" y="T9"/>
                  </a:cxn>
                </a:cxnLst>
                <a:rect l="0" t="0" r="r" b="b"/>
                <a:pathLst>
                  <a:path w="21" h="35">
                    <a:moveTo>
                      <a:pt x="13" y="0"/>
                    </a:moveTo>
                    <a:lnTo>
                      <a:pt x="0" y="2"/>
                    </a:lnTo>
                    <a:lnTo>
                      <a:pt x="8" y="35"/>
                    </a:lnTo>
                    <a:lnTo>
                      <a:pt x="21" y="31"/>
                    </a:lnTo>
                    <a:lnTo>
                      <a:pt x="13" y="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1" name="Freeform 216"/>
              <p:cNvSpPr/>
              <p:nvPr/>
            </p:nvSpPr>
            <p:spPr bwMode="auto">
              <a:xfrm>
                <a:off x="4332288" y="3306763"/>
                <a:ext cx="30163" cy="55563"/>
              </a:xfrm>
              <a:custGeom>
                <a:avLst/>
                <a:gdLst>
                  <a:gd name="T0" fmla="*/ 7 w 10"/>
                  <a:gd name="T1" fmla="*/ 0 h 19"/>
                  <a:gd name="T2" fmla="*/ 0 w 10"/>
                  <a:gd name="T3" fmla="*/ 1 h 19"/>
                  <a:gd name="T4" fmla="*/ 0 w 10"/>
                  <a:gd name="T5" fmla="*/ 4 h 19"/>
                  <a:gd name="T6" fmla="*/ 1 w 10"/>
                  <a:gd name="T7" fmla="*/ 10 h 19"/>
                  <a:gd name="T8" fmla="*/ 3 w 10"/>
                  <a:gd name="T9" fmla="*/ 19 h 19"/>
                  <a:gd name="T10" fmla="*/ 10 w 10"/>
                  <a:gd name="T11" fmla="*/ 17 h 19"/>
                  <a:gd name="T12" fmla="*/ 8 w 10"/>
                  <a:gd name="T13" fmla="*/ 9 h 19"/>
                  <a:gd name="T14" fmla="*/ 7 w 10"/>
                  <a:gd name="T15" fmla="*/ 3 h 19"/>
                  <a:gd name="T16" fmla="*/ 7 w 1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9">
                    <a:moveTo>
                      <a:pt x="7" y="0"/>
                    </a:moveTo>
                    <a:cubicBezTo>
                      <a:pt x="0" y="1"/>
                      <a:pt x="0" y="1"/>
                      <a:pt x="0" y="1"/>
                    </a:cubicBezTo>
                    <a:cubicBezTo>
                      <a:pt x="0" y="1"/>
                      <a:pt x="0" y="2"/>
                      <a:pt x="0" y="4"/>
                    </a:cubicBezTo>
                    <a:cubicBezTo>
                      <a:pt x="1" y="6"/>
                      <a:pt x="1" y="8"/>
                      <a:pt x="1" y="10"/>
                    </a:cubicBezTo>
                    <a:cubicBezTo>
                      <a:pt x="2" y="14"/>
                      <a:pt x="3" y="19"/>
                      <a:pt x="3" y="19"/>
                    </a:cubicBezTo>
                    <a:cubicBezTo>
                      <a:pt x="10" y="17"/>
                      <a:pt x="10" y="17"/>
                      <a:pt x="10" y="17"/>
                    </a:cubicBezTo>
                    <a:cubicBezTo>
                      <a:pt x="10" y="17"/>
                      <a:pt x="9" y="13"/>
                      <a:pt x="8" y="9"/>
                    </a:cubicBezTo>
                    <a:cubicBezTo>
                      <a:pt x="8" y="7"/>
                      <a:pt x="8" y="4"/>
                      <a:pt x="7" y="3"/>
                    </a:cubicBezTo>
                    <a:cubicBezTo>
                      <a:pt x="7" y="1"/>
                      <a:pt x="7" y="0"/>
                      <a:pt x="7" y="0"/>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72" name="Group 86"/>
            <p:cNvGrpSpPr/>
            <p:nvPr/>
          </p:nvGrpSpPr>
          <p:grpSpPr>
            <a:xfrm>
              <a:off x="7240619" y="2166975"/>
              <a:ext cx="480895" cy="972707"/>
              <a:chOff x="4324350" y="1801813"/>
              <a:chExt cx="503238" cy="1017588"/>
            </a:xfrm>
            <a:solidFill>
              <a:schemeClr val="bg1">
                <a:lumMod val="65000"/>
              </a:schemeClr>
            </a:solidFill>
          </p:grpSpPr>
          <p:sp>
            <p:nvSpPr>
              <p:cNvPr id="73" name="Freeform 223"/>
              <p:cNvSpPr/>
              <p:nvPr/>
            </p:nvSpPr>
            <p:spPr bwMode="auto">
              <a:xfrm>
                <a:off x="4324350" y="2763838"/>
                <a:ext cx="25400" cy="55563"/>
              </a:xfrm>
              <a:custGeom>
                <a:avLst/>
                <a:gdLst>
                  <a:gd name="T0" fmla="*/ 16 w 16"/>
                  <a:gd name="T1" fmla="*/ 2 h 35"/>
                  <a:gd name="T2" fmla="*/ 3 w 16"/>
                  <a:gd name="T3" fmla="*/ 0 h 35"/>
                  <a:gd name="T4" fmla="*/ 0 w 16"/>
                  <a:gd name="T5" fmla="*/ 33 h 35"/>
                  <a:gd name="T6" fmla="*/ 12 w 16"/>
                  <a:gd name="T7" fmla="*/ 35 h 35"/>
                  <a:gd name="T8" fmla="*/ 16 w 16"/>
                  <a:gd name="T9" fmla="*/ 2 h 35"/>
                </a:gdLst>
                <a:ahLst/>
                <a:cxnLst>
                  <a:cxn ang="0">
                    <a:pos x="T0" y="T1"/>
                  </a:cxn>
                  <a:cxn ang="0">
                    <a:pos x="T2" y="T3"/>
                  </a:cxn>
                  <a:cxn ang="0">
                    <a:pos x="T4" y="T5"/>
                  </a:cxn>
                  <a:cxn ang="0">
                    <a:pos x="T6" y="T7"/>
                  </a:cxn>
                  <a:cxn ang="0">
                    <a:pos x="T8" y="T9"/>
                  </a:cxn>
                </a:cxnLst>
                <a:rect l="0" t="0" r="r" b="b"/>
                <a:pathLst>
                  <a:path w="16" h="35">
                    <a:moveTo>
                      <a:pt x="16" y="2"/>
                    </a:moveTo>
                    <a:lnTo>
                      <a:pt x="3" y="0"/>
                    </a:lnTo>
                    <a:lnTo>
                      <a:pt x="0" y="33"/>
                    </a:lnTo>
                    <a:lnTo>
                      <a:pt x="12" y="35"/>
                    </a:lnTo>
                    <a:lnTo>
                      <a:pt x="16" y="2"/>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4" name="Freeform 224"/>
              <p:cNvSpPr/>
              <p:nvPr/>
            </p:nvSpPr>
            <p:spPr bwMode="auto">
              <a:xfrm>
                <a:off x="4332288" y="2687638"/>
                <a:ext cx="30163" cy="55563"/>
              </a:xfrm>
              <a:custGeom>
                <a:avLst/>
                <a:gdLst>
                  <a:gd name="T0" fmla="*/ 19 w 19"/>
                  <a:gd name="T1" fmla="*/ 2 h 35"/>
                  <a:gd name="T2" fmla="*/ 6 w 19"/>
                  <a:gd name="T3" fmla="*/ 0 h 35"/>
                  <a:gd name="T4" fmla="*/ 0 w 19"/>
                  <a:gd name="T5" fmla="*/ 33 h 35"/>
                  <a:gd name="T6" fmla="*/ 13 w 19"/>
                  <a:gd name="T7" fmla="*/ 35 h 35"/>
                  <a:gd name="T8" fmla="*/ 19 w 19"/>
                  <a:gd name="T9" fmla="*/ 2 h 35"/>
                </a:gdLst>
                <a:ahLst/>
                <a:cxnLst>
                  <a:cxn ang="0">
                    <a:pos x="T0" y="T1"/>
                  </a:cxn>
                  <a:cxn ang="0">
                    <a:pos x="T2" y="T3"/>
                  </a:cxn>
                  <a:cxn ang="0">
                    <a:pos x="T4" y="T5"/>
                  </a:cxn>
                  <a:cxn ang="0">
                    <a:pos x="T6" y="T7"/>
                  </a:cxn>
                  <a:cxn ang="0">
                    <a:pos x="T8" y="T9"/>
                  </a:cxn>
                </a:cxnLst>
                <a:rect l="0" t="0" r="r" b="b"/>
                <a:pathLst>
                  <a:path w="19" h="35">
                    <a:moveTo>
                      <a:pt x="19" y="2"/>
                    </a:moveTo>
                    <a:lnTo>
                      <a:pt x="6" y="0"/>
                    </a:lnTo>
                    <a:lnTo>
                      <a:pt x="0" y="33"/>
                    </a:lnTo>
                    <a:lnTo>
                      <a:pt x="13" y="35"/>
                    </a:lnTo>
                    <a:lnTo>
                      <a:pt x="19" y="2"/>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5" name="Freeform 225"/>
              <p:cNvSpPr/>
              <p:nvPr/>
            </p:nvSpPr>
            <p:spPr bwMode="auto">
              <a:xfrm>
                <a:off x="4346575" y="2611438"/>
                <a:ext cx="33338" cy="55563"/>
              </a:xfrm>
              <a:custGeom>
                <a:avLst/>
                <a:gdLst>
                  <a:gd name="T0" fmla="*/ 21 w 21"/>
                  <a:gd name="T1" fmla="*/ 4 h 35"/>
                  <a:gd name="T2" fmla="*/ 8 w 21"/>
                  <a:gd name="T3" fmla="*/ 0 h 35"/>
                  <a:gd name="T4" fmla="*/ 0 w 21"/>
                  <a:gd name="T5" fmla="*/ 31 h 35"/>
                  <a:gd name="T6" fmla="*/ 13 w 21"/>
                  <a:gd name="T7" fmla="*/ 35 h 35"/>
                  <a:gd name="T8" fmla="*/ 21 w 21"/>
                  <a:gd name="T9" fmla="*/ 4 h 35"/>
                </a:gdLst>
                <a:ahLst/>
                <a:cxnLst>
                  <a:cxn ang="0">
                    <a:pos x="T0" y="T1"/>
                  </a:cxn>
                  <a:cxn ang="0">
                    <a:pos x="T2" y="T3"/>
                  </a:cxn>
                  <a:cxn ang="0">
                    <a:pos x="T4" y="T5"/>
                  </a:cxn>
                  <a:cxn ang="0">
                    <a:pos x="T6" y="T7"/>
                  </a:cxn>
                  <a:cxn ang="0">
                    <a:pos x="T8" y="T9"/>
                  </a:cxn>
                </a:cxnLst>
                <a:rect l="0" t="0" r="r" b="b"/>
                <a:pathLst>
                  <a:path w="21" h="35">
                    <a:moveTo>
                      <a:pt x="21" y="4"/>
                    </a:moveTo>
                    <a:lnTo>
                      <a:pt x="8" y="0"/>
                    </a:lnTo>
                    <a:lnTo>
                      <a:pt x="0" y="31"/>
                    </a:lnTo>
                    <a:lnTo>
                      <a:pt x="13" y="35"/>
                    </a:lnTo>
                    <a:lnTo>
                      <a:pt x="21" y="4"/>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6" name="Freeform 226"/>
              <p:cNvSpPr/>
              <p:nvPr/>
            </p:nvSpPr>
            <p:spPr bwMode="auto">
              <a:xfrm>
                <a:off x="4364038" y="2535238"/>
                <a:ext cx="36513" cy="55563"/>
              </a:xfrm>
              <a:custGeom>
                <a:avLst/>
                <a:gdLst>
                  <a:gd name="T0" fmla="*/ 23 w 23"/>
                  <a:gd name="T1" fmla="*/ 4 h 35"/>
                  <a:gd name="T2" fmla="*/ 10 w 23"/>
                  <a:gd name="T3" fmla="*/ 0 h 35"/>
                  <a:gd name="T4" fmla="*/ 0 w 23"/>
                  <a:gd name="T5" fmla="*/ 33 h 35"/>
                  <a:gd name="T6" fmla="*/ 13 w 23"/>
                  <a:gd name="T7" fmla="*/ 35 h 35"/>
                  <a:gd name="T8" fmla="*/ 23 w 23"/>
                  <a:gd name="T9" fmla="*/ 4 h 35"/>
                </a:gdLst>
                <a:ahLst/>
                <a:cxnLst>
                  <a:cxn ang="0">
                    <a:pos x="T0" y="T1"/>
                  </a:cxn>
                  <a:cxn ang="0">
                    <a:pos x="T2" y="T3"/>
                  </a:cxn>
                  <a:cxn ang="0">
                    <a:pos x="T4" y="T5"/>
                  </a:cxn>
                  <a:cxn ang="0">
                    <a:pos x="T6" y="T7"/>
                  </a:cxn>
                  <a:cxn ang="0">
                    <a:pos x="T8" y="T9"/>
                  </a:cxn>
                </a:cxnLst>
                <a:rect l="0" t="0" r="r" b="b"/>
                <a:pathLst>
                  <a:path w="23" h="35">
                    <a:moveTo>
                      <a:pt x="23" y="4"/>
                    </a:moveTo>
                    <a:lnTo>
                      <a:pt x="10" y="0"/>
                    </a:lnTo>
                    <a:lnTo>
                      <a:pt x="0" y="33"/>
                    </a:lnTo>
                    <a:lnTo>
                      <a:pt x="13" y="35"/>
                    </a:lnTo>
                    <a:lnTo>
                      <a:pt x="23" y="4"/>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7" name="Freeform 227"/>
              <p:cNvSpPr/>
              <p:nvPr/>
            </p:nvSpPr>
            <p:spPr bwMode="auto">
              <a:xfrm>
                <a:off x="4387850" y="2462213"/>
                <a:ext cx="34925" cy="55563"/>
              </a:xfrm>
              <a:custGeom>
                <a:avLst/>
                <a:gdLst>
                  <a:gd name="T0" fmla="*/ 12 w 12"/>
                  <a:gd name="T1" fmla="*/ 2 h 19"/>
                  <a:gd name="T2" fmla="*/ 5 w 12"/>
                  <a:gd name="T3" fmla="*/ 0 h 19"/>
                  <a:gd name="T4" fmla="*/ 2 w 12"/>
                  <a:gd name="T5" fmla="*/ 8 h 19"/>
                  <a:gd name="T6" fmla="*/ 0 w 12"/>
                  <a:gd name="T7" fmla="*/ 14 h 19"/>
                  <a:gd name="T8" fmla="*/ 0 w 12"/>
                  <a:gd name="T9" fmla="*/ 17 h 19"/>
                  <a:gd name="T10" fmla="*/ 6 w 12"/>
                  <a:gd name="T11" fmla="*/ 19 h 19"/>
                  <a:gd name="T12" fmla="*/ 7 w 12"/>
                  <a:gd name="T13" fmla="*/ 16 h 19"/>
                  <a:gd name="T14" fmla="*/ 9 w 12"/>
                  <a:gd name="T15" fmla="*/ 11 h 19"/>
                  <a:gd name="T16" fmla="*/ 12 w 12"/>
                  <a:gd name="T17"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9">
                    <a:moveTo>
                      <a:pt x="12" y="2"/>
                    </a:moveTo>
                    <a:cubicBezTo>
                      <a:pt x="5" y="0"/>
                      <a:pt x="5" y="0"/>
                      <a:pt x="5" y="0"/>
                    </a:cubicBezTo>
                    <a:cubicBezTo>
                      <a:pt x="5" y="0"/>
                      <a:pt x="4" y="4"/>
                      <a:pt x="2" y="8"/>
                    </a:cubicBezTo>
                    <a:cubicBezTo>
                      <a:pt x="2" y="11"/>
                      <a:pt x="1" y="13"/>
                      <a:pt x="0" y="14"/>
                    </a:cubicBezTo>
                    <a:cubicBezTo>
                      <a:pt x="0" y="16"/>
                      <a:pt x="0" y="17"/>
                      <a:pt x="0" y="17"/>
                    </a:cubicBezTo>
                    <a:cubicBezTo>
                      <a:pt x="6" y="19"/>
                      <a:pt x="6" y="19"/>
                      <a:pt x="6" y="19"/>
                    </a:cubicBezTo>
                    <a:cubicBezTo>
                      <a:pt x="6" y="19"/>
                      <a:pt x="7" y="18"/>
                      <a:pt x="7" y="16"/>
                    </a:cubicBezTo>
                    <a:cubicBezTo>
                      <a:pt x="8" y="15"/>
                      <a:pt x="8" y="13"/>
                      <a:pt x="9" y="11"/>
                    </a:cubicBezTo>
                    <a:cubicBezTo>
                      <a:pt x="11" y="6"/>
                      <a:pt x="12" y="2"/>
                      <a:pt x="12" y="2"/>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8" name="Freeform 228"/>
              <p:cNvSpPr/>
              <p:nvPr/>
            </p:nvSpPr>
            <p:spPr bwMode="auto">
              <a:xfrm>
                <a:off x="4411663" y="2389188"/>
                <a:ext cx="38100" cy="55563"/>
              </a:xfrm>
              <a:custGeom>
                <a:avLst/>
                <a:gdLst>
                  <a:gd name="T0" fmla="*/ 13 w 13"/>
                  <a:gd name="T1" fmla="*/ 3 h 19"/>
                  <a:gd name="T2" fmla="*/ 6 w 13"/>
                  <a:gd name="T3" fmla="*/ 0 h 19"/>
                  <a:gd name="T4" fmla="*/ 3 w 13"/>
                  <a:gd name="T5" fmla="*/ 8 h 19"/>
                  <a:gd name="T6" fmla="*/ 1 w 13"/>
                  <a:gd name="T7" fmla="*/ 14 h 19"/>
                  <a:gd name="T8" fmla="*/ 0 w 13"/>
                  <a:gd name="T9" fmla="*/ 17 h 19"/>
                  <a:gd name="T10" fmla="*/ 7 w 13"/>
                  <a:gd name="T11" fmla="*/ 19 h 19"/>
                  <a:gd name="T12" fmla="*/ 8 w 13"/>
                  <a:gd name="T13" fmla="*/ 16 h 19"/>
                  <a:gd name="T14" fmla="*/ 10 w 13"/>
                  <a:gd name="T15" fmla="*/ 11 h 19"/>
                  <a:gd name="T16" fmla="*/ 13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13" y="3"/>
                    </a:moveTo>
                    <a:cubicBezTo>
                      <a:pt x="6" y="0"/>
                      <a:pt x="6" y="0"/>
                      <a:pt x="6" y="0"/>
                    </a:cubicBezTo>
                    <a:cubicBezTo>
                      <a:pt x="6" y="0"/>
                      <a:pt x="5" y="4"/>
                      <a:pt x="3" y="8"/>
                    </a:cubicBezTo>
                    <a:cubicBezTo>
                      <a:pt x="2" y="10"/>
                      <a:pt x="2" y="12"/>
                      <a:pt x="1" y="14"/>
                    </a:cubicBezTo>
                    <a:cubicBezTo>
                      <a:pt x="0" y="16"/>
                      <a:pt x="0" y="17"/>
                      <a:pt x="0" y="17"/>
                    </a:cubicBezTo>
                    <a:cubicBezTo>
                      <a:pt x="7" y="19"/>
                      <a:pt x="7" y="19"/>
                      <a:pt x="7" y="19"/>
                    </a:cubicBezTo>
                    <a:cubicBezTo>
                      <a:pt x="7" y="19"/>
                      <a:pt x="7" y="18"/>
                      <a:pt x="8" y="16"/>
                    </a:cubicBezTo>
                    <a:cubicBezTo>
                      <a:pt x="8" y="15"/>
                      <a:pt x="9" y="13"/>
                      <a:pt x="10" y="11"/>
                    </a:cubicBezTo>
                    <a:cubicBezTo>
                      <a:pt x="11" y="7"/>
                      <a:pt x="13" y="3"/>
                      <a:pt x="13" y="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79" name="Freeform 229"/>
              <p:cNvSpPr/>
              <p:nvPr/>
            </p:nvSpPr>
            <p:spPr bwMode="auto">
              <a:xfrm>
                <a:off x="4440238" y="2314575"/>
                <a:ext cx="38100" cy="57150"/>
              </a:xfrm>
              <a:custGeom>
                <a:avLst/>
                <a:gdLst>
                  <a:gd name="T0" fmla="*/ 13 w 13"/>
                  <a:gd name="T1" fmla="*/ 3 h 19"/>
                  <a:gd name="T2" fmla="*/ 7 w 13"/>
                  <a:gd name="T3" fmla="*/ 0 h 19"/>
                  <a:gd name="T4" fmla="*/ 3 w 13"/>
                  <a:gd name="T5" fmla="*/ 8 h 19"/>
                  <a:gd name="T6" fmla="*/ 1 w 13"/>
                  <a:gd name="T7" fmla="*/ 14 h 19"/>
                  <a:gd name="T8" fmla="*/ 0 w 13"/>
                  <a:gd name="T9" fmla="*/ 17 h 19"/>
                  <a:gd name="T10" fmla="*/ 6 w 13"/>
                  <a:gd name="T11" fmla="*/ 19 h 19"/>
                  <a:gd name="T12" fmla="*/ 7 w 13"/>
                  <a:gd name="T13" fmla="*/ 17 h 19"/>
                  <a:gd name="T14" fmla="*/ 10 w 13"/>
                  <a:gd name="T15" fmla="*/ 11 h 19"/>
                  <a:gd name="T16" fmla="*/ 13 w 13"/>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13" y="3"/>
                    </a:moveTo>
                    <a:cubicBezTo>
                      <a:pt x="7" y="0"/>
                      <a:pt x="7" y="0"/>
                      <a:pt x="7" y="0"/>
                    </a:cubicBezTo>
                    <a:cubicBezTo>
                      <a:pt x="7" y="0"/>
                      <a:pt x="5" y="4"/>
                      <a:pt x="3" y="8"/>
                    </a:cubicBezTo>
                    <a:cubicBezTo>
                      <a:pt x="2" y="11"/>
                      <a:pt x="1" y="13"/>
                      <a:pt x="1" y="14"/>
                    </a:cubicBezTo>
                    <a:cubicBezTo>
                      <a:pt x="0" y="16"/>
                      <a:pt x="0" y="17"/>
                      <a:pt x="0" y="17"/>
                    </a:cubicBezTo>
                    <a:cubicBezTo>
                      <a:pt x="6" y="19"/>
                      <a:pt x="6" y="19"/>
                      <a:pt x="6" y="19"/>
                    </a:cubicBezTo>
                    <a:cubicBezTo>
                      <a:pt x="6" y="19"/>
                      <a:pt x="7" y="18"/>
                      <a:pt x="7" y="17"/>
                    </a:cubicBezTo>
                    <a:cubicBezTo>
                      <a:pt x="8" y="15"/>
                      <a:pt x="9" y="13"/>
                      <a:pt x="10" y="11"/>
                    </a:cubicBezTo>
                    <a:cubicBezTo>
                      <a:pt x="11" y="7"/>
                      <a:pt x="13" y="3"/>
                      <a:pt x="13" y="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0" name="Freeform 230"/>
              <p:cNvSpPr/>
              <p:nvPr/>
            </p:nvSpPr>
            <p:spPr bwMode="auto">
              <a:xfrm>
                <a:off x="4470400" y="2244725"/>
                <a:ext cx="44450" cy="55563"/>
              </a:xfrm>
              <a:custGeom>
                <a:avLst/>
                <a:gdLst>
                  <a:gd name="T0" fmla="*/ 15 w 15"/>
                  <a:gd name="T1" fmla="*/ 3 h 19"/>
                  <a:gd name="T2" fmla="*/ 8 w 15"/>
                  <a:gd name="T3" fmla="*/ 0 h 19"/>
                  <a:gd name="T4" fmla="*/ 4 w 15"/>
                  <a:gd name="T5" fmla="*/ 8 h 19"/>
                  <a:gd name="T6" fmla="*/ 0 w 15"/>
                  <a:gd name="T7" fmla="*/ 16 h 19"/>
                  <a:gd name="T8" fmla="*/ 7 w 15"/>
                  <a:gd name="T9" fmla="*/ 19 h 19"/>
                  <a:gd name="T10" fmla="*/ 11 w 15"/>
                  <a:gd name="T11" fmla="*/ 11 h 19"/>
                  <a:gd name="T12" fmla="*/ 15 w 15"/>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5" h="19">
                    <a:moveTo>
                      <a:pt x="15" y="3"/>
                    </a:moveTo>
                    <a:cubicBezTo>
                      <a:pt x="8" y="0"/>
                      <a:pt x="8" y="0"/>
                      <a:pt x="8" y="0"/>
                    </a:cubicBezTo>
                    <a:cubicBezTo>
                      <a:pt x="8" y="0"/>
                      <a:pt x="6" y="4"/>
                      <a:pt x="4" y="8"/>
                    </a:cubicBezTo>
                    <a:cubicBezTo>
                      <a:pt x="2" y="12"/>
                      <a:pt x="0" y="16"/>
                      <a:pt x="0" y="16"/>
                    </a:cubicBezTo>
                    <a:cubicBezTo>
                      <a:pt x="7" y="19"/>
                      <a:pt x="7" y="19"/>
                      <a:pt x="7" y="19"/>
                    </a:cubicBezTo>
                    <a:cubicBezTo>
                      <a:pt x="7" y="19"/>
                      <a:pt x="9" y="15"/>
                      <a:pt x="11" y="11"/>
                    </a:cubicBezTo>
                    <a:cubicBezTo>
                      <a:pt x="13" y="7"/>
                      <a:pt x="15" y="3"/>
                      <a:pt x="15" y="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1" name="Freeform 231"/>
              <p:cNvSpPr/>
              <p:nvPr/>
            </p:nvSpPr>
            <p:spPr bwMode="auto">
              <a:xfrm>
                <a:off x="4505325" y="2178050"/>
                <a:ext cx="44450" cy="55563"/>
              </a:xfrm>
              <a:custGeom>
                <a:avLst/>
                <a:gdLst>
                  <a:gd name="T0" fmla="*/ 15 w 15"/>
                  <a:gd name="T1" fmla="*/ 3 h 19"/>
                  <a:gd name="T2" fmla="*/ 9 w 15"/>
                  <a:gd name="T3" fmla="*/ 0 h 19"/>
                  <a:gd name="T4" fmla="*/ 4 w 15"/>
                  <a:gd name="T5" fmla="*/ 7 h 19"/>
                  <a:gd name="T6" fmla="*/ 0 w 15"/>
                  <a:gd name="T7" fmla="*/ 15 h 19"/>
                  <a:gd name="T8" fmla="*/ 7 w 15"/>
                  <a:gd name="T9" fmla="*/ 19 h 19"/>
                  <a:gd name="T10" fmla="*/ 11 w 15"/>
                  <a:gd name="T11" fmla="*/ 11 h 19"/>
                  <a:gd name="T12" fmla="*/ 15 w 15"/>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5" h="19">
                    <a:moveTo>
                      <a:pt x="15" y="3"/>
                    </a:moveTo>
                    <a:cubicBezTo>
                      <a:pt x="9" y="0"/>
                      <a:pt x="9" y="0"/>
                      <a:pt x="9" y="0"/>
                    </a:cubicBezTo>
                    <a:cubicBezTo>
                      <a:pt x="9" y="0"/>
                      <a:pt x="6" y="4"/>
                      <a:pt x="4" y="7"/>
                    </a:cubicBezTo>
                    <a:cubicBezTo>
                      <a:pt x="2" y="11"/>
                      <a:pt x="0" y="15"/>
                      <a:pt x="0" y="15"/>
                    </a:cubicBezTo>
                    <a:cubicBezTo>
                      <a:pt x="7" y="19"/>
                      <a:pt x="7" y="19"/>
                      <a:pt x="7" y="19"/>
                    </a:cubicBezTo>
                    <a:cubicBezTo>
                      <a:pt x="7" y="19"/>
                      <a:pt x="9" y="15"/>
                      <a:pt x="11" y="11"/>
                    </a:cubicBezTo>
                    <a:cubicBezTo>
                      <a:pt x="13" y="7"/>
                      <a:pt x="15" y="3"/>
                      <a:pt x="15" y="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2" name="Freeform 232"/>
              <p:cNvSpPr/>
              <p:nvPr/>
            </p:nvSpPr>
            <p:spPr bwMode="auto">
              <a:xfrm>
                <a:off x="4543425" y="2109788"/>
                <a:ext cx="44450" cy="55563"/>
              </a:xfrm>
              <a:custGeom>
                <a:avLst/>
                <a:gdLst>
                  <a:gd name="T0" fmla="*/ 15 w 15"/>
                  <a:gd name="T1" fmla="*/ 3 h 19"/>
                  <a:gd name="T2" fmla="*/ 9 w 15"/>
                  <a:gd name="T3" fmla="*/ 0 h 19"/>
                  <a:gd name="T4" fmla="*/ 8 w 15"/>
                  <a:gd name="T5" fmla="*/ 2 h 19"/>
                  <a:gd name="T6" fmla="*/ 5 w 15"/>
                  <a:gd name="T7" fmla="*/ 7 h 19"/>
                  <a:gd name="T8" fmla="*/ 0 w 15"/>
                  <a:gd name="T9" fmla="*/ 15 h 19"/>
                  <a:gd name="T10" fmla="*/ 6 w 15"/>
                  <a:gd name="T11" fmla="*/ 19 h 19"/>
                  <a:gd name="T12" fmla="*/ 11 w 15"/>
                  <a:gd name="T13" fmla="*/ 11 h 19"/>
                  <a:gd name="T14" fmla="*/ 14 w 15"/>
                  <a:gd name="T15" fmla="*/ 6 h 19"/>
                  <a:gd name="T16" fmla="*/ 15 w 15"/>
                  <a:gd name="T1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5" y="3"/>
                    </a:moveTo>
                    <a:cubicBezTo>
                      <a:pt x="9" y="0"/>
                      <a:pt x="9" y="0"/>
                      <a:pt x="9" y="0"/>
                    </a:cubicBezTo>
                    <a:cubicBezTo>
                      <a:pt x="9" y="0"/>
                      <a:pt x="9" y="1"/>
                      <a:pt x="8" y="2"/>
                    </a:cubicBezTo>
                    <a:cubicBezTo>
                      <a:pt x="7" y="3"/>
                      <a:pt x="6" y="5"/>
                      <a:pt x="5" y="7"/>
                    </a:cubicBezTo>
                    <a:cubicBezTo>
                      <a:pt x="2" y="11"/>
                      <a:pt x="0" y="15"/>
                      <a:pt x="0" y="15"/>
                    </a:cubicBezTo>
                    <a:cubicBezTo>
                      <a:pt x="6" y="19"/>
                      <a:pt x="6" y="19"/>
                      <a:pt x="6" y="19"/>
                    </a:cubicBezTo>
                    <a:cubicBezTo>
                      <a:pt x="6" y="19"/>
                      <a:pt x="8" y="15"/>
                      <a:pt x="11" y="11"/>
                    </a:cubicBezTo>
                    <a:cubicBezTo>
                      <a:pt x="12" y="9"/>
                      <a:pt x="13" y="7"/>
                      <a:pt x="14" y="6"/>
                    </a:cubicBezTo>
                    <a:cubicBezTo>
                      <a:pt x="15" y="4"/>
                      <a:pt x="15" y="3"/>
                      <a:pt x="15" y="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3" name="Freeform 233"/>
              <p:cNvSpPr/>
              <p:nvPr/>
            </p:nvSpPr>
            <p:spPr bwMode="auto">
              <a:xfrm>
                <a:off x="4584700" y="2043113"/>
                <a:ext cx="46038" cy="55563"/>
              </a:xfrm>
              <a:custGeom>
                <a:avLst/>
                <a:gdLst>
                  <a:gd name="T0" fmla="*/ 16 w 16"/>
                  <a:gd name="T1" fmla="*/ 4 h 19"/>
                  <a:gd name="T2" fmla="*/ 10 w 16"/>
                  <a:gd name="T3" fmla="*/ 0 h 19"/>
                  <a:gd name="T4" fmla="*/ 5 w 16"/>
                  <a:gd name="T5" fmla="*/ 8 h 19"/>
                  <a:gd name="T6" fmla="*/ 0 w 16"/>
                  <a:gd name="T7" fmla="*/ 15 h 19"/>
                  <a:gd name="T8" fmla="*/ 6 w 16"/>
                  <a:gd name="T9" fmla="*/ 19 h 19"/>
                  <a:gd name="T10" fmla="*/ 11 w 16"/>
                  <a:gd name="T11" fmla="*/ 12 h 19"/>
                  <a:gd name="T12" fmla="*/ 16 w 16"/>
                  <a:gd name="T13" fmla="*/ 4 h 19"/>
                </a:gdLst>
                <a:ahLst/>
                <a:cxnLst>
                  <a:cxn ang="0">
                    <a:pos x="T0" y="T1"/>
                  </a:cxn>
                  <a:cxn ang="0">
                    <a:pos x="T2" y="T3"/>
                  </a:cxn>
                  <a:cxn ang="0">
                    <a:pos x="T4" y="T5"/>
                  </a:cxn>
                  <a:cxn ang="0">
                    <a:pos x="T6" y="T7"/>
                  </a:cxn>
                  <a:cxn ang="0">
                    <a:pos x="T8" y="T9"/>
                  </a:cxn>
                  <a:cxn ang="0">
                    <a:pos x="T10" y="T11"/>
                  </a:cxn>
                  <a:cxn ang="0">
                    <a:pos x="T12" y="T13"/>
                  </a:cxn>
                </a:cxnLst>
                <a:rect l="0" t="0" r="r" b="b"/>
                <a:pathLst>
                  <a:path w="16" h="19">
                    <a:moveTo>
                      <a:pt x="16" y="4"/>
                    </a:moveTo>
                    <a:cubicBezTo>
                      <a:pt x="10" y="0"/>
                      <a:pt x="10" y="0"/>
                      <a:pt x="10" y="0"/>
                    </a:cubicBezTo>
                    <a:cubicBezTo>
                      <a:pt x="10" y="0"/>
                      <a:pt x="7" y="4"/>
                      <a:pt x="5" y="8"/>
                    </a:cubicBezTo>
                    <a:cubicBezTo>
                      <a:pt x="2" y="12"/>
                      <a:pt x="0" y="15"/>
                      <a:pt x="0" y="15"/>
                    </a:cubicBezTo>
                    <a:cubicBezTo>
                      <a:pt x="6" y="19"/>
                      <a:pt x="6" y="19"/>
                      <a:pt x="6" y="19"/>
                    </a:cubicBezTo>
                    <a:cubicBezTo>
                      <a:pt x="6" y="19"/>
                      <a:pt x="8" y="15"/>
                      <a:pt x="11" y="12"/>
                    </a:cubicBezTo>
                    <a:cubicBezTo>
                      <a:pt x="13" y="8"/>
                      <a:pt x="16" y="4"/>
                      <a:pt x="16" y="4"/>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4" name="Freeform 234"/>
              <p:cNvSpPr/>
              <p:nvPr/>
            </p:nvSpPr>
            <p:spPr bwMode="auto">
              <a:xfrm>
                <a:off x="4629150" y="1981200"/>
                <a:ext cx="46038" cy="52388"/>
              </a:xfrm>
              <a:custGeom>
                <a:avLst/>
                <a:gdLst>
                  <a:gd name="T0" fmla="*/ 16 w 16"/>
                  <a:gd name="T1" fmla="*/ 4 h 18"/>
                  <a:gd name="T2" fmla="*/ 10 w 16"/>
                  <a:gd name="T3" fmla="*/ 0 h 18"/>
                  <a:gd name="T4" fmla="*/ 9 w 16"/>
                  <a:gd name="T5" fmla="*/ 2 h 18"/>
                  <a:gd name="T6" fmla="*/ 5 w 16"/>
                  <a:gd name="T7" fmla="*/ 7 h 18"/>
                  <a:gd name="T8" fmla="*/ 0 w 16"/>
                  <a:gd name="T9" fmla="*/ 14 h 18"/>
                  <a:gd name="T10" fmla="*/ 6 w 16"/>
                  <a:gd name="T11" fmla="*/ 18 h 18"/>
                  <a:gd name="T12" fmla="*/ 11 w 16"/>
                  <a:gd name="T13" fmla="*/ 11 h 18"/>
                  <a:gd name="T14" fmla="*/ 14 w 16"/>
                  <a:gd name="T15" fmla="*/ 6 h 18"/>
                  <a:gd name="T16" fmla="*/ 16 w 16"/>
                  <a:gd name="T1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6" y="4"/>
                    </a:moveTo>
                    <a:cubicBezTo>
                      <a:pt x="10" y="0"/>
                      <a:pt x="10" y="0"/>
                      <a:pt x="10" y="0"/>
                    </a:cubicBezTo>
                    <a:cubicBezTo>
                      <a:pt x="10" y="0"/>
                      <a:pt x="10" y="1"/>
                      <a:pt x="9" y="2"/>
                    </a:cubicBezTo>
                    <a:cubicBezTo>
                      <a:pt x="8" y="3"/>
                      <a:pt x="6" y="5"/>
                      <a:pt x="5" y="7"/>
                    </a:cubicBezTo>
                    <a:cubicBezTo>
                      <a:pt x="2" y="11"/>
                      <a:pt x="0" y="14"/>
                      <a:pt x="0" y="14"/>
                    </a:cubicBezTo>
                    <a:cubicBezTo>
                      <a:pt x="6" y="18"/>
                      <a:pt x="6" y="18"/>
                      <a:pt x="6" y="18"/>
                    </a:cubicBezTo>
                    <a:cubicBezTo>
                      <a:pt x="6" y="18"/>
                      <a:pt x="8" y="15"/>
                      <a:pt x="11" y="11"/>
                    </a:cubicBezTo>
                    <a:cubicBezTo>
                      <a:pt x="12" y="9"/>
                      <a:pt x="13" y="8"/>
                      <a:pt x="14" y="6"/>
                    </a:cubicBezTo>
                    <a:cubicBezTo>
                      <a:pt x="15" y="5"/>
                      <a:pt x="16" y="4"/>
                      <a:pt x="16" y="4"/>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5" name="Freeform 235"/>
              <p:cNvSpPr/>
              <p:nvPr/>
            </p:nvSpPr>
            <p:spPr bwMode="auto">
              <a:xfrm>
                <a:off x="4675188" y="1919288"/>
                <a:ext cx="47625" cy="52388"/>
              </a:xfrm>
              <a:custGeom>
                <a:avLst/>
                <a:gdLst>
                  <a:gd name="T0" fmla="*/ 30 w 30"/>
                  <a:gd name="T1" fmla="*/ 7 h 33"/>
                  <a:gd name="T2" fmla="*/ 20 w 30"/>
                  <a:gd name="T3" fmla="*/ 0 h 33"/>
                  <a:gd name="T4" fmla="*/ 0 w 30"/>
                  <a:gd name="T5" fmla="*/ 26 h 33"/>
                  <a:gd name="T6" fmla="*/ 9 w 30"/>
                  <a:gd name="T7" fmla="*/ 33 h 33"/>
                  <a:gd name="T8" fmla="*/ 30 w 30"/>
                  <a:gd name="T9" fmla="*/ 7 h 33"/>
                </a:gdLst>
                <a:ahLst/>
                <a:cxnLst>
                  <a:cxn ang="0">
                    <a:pos x="T0" y="T1"/>
                  </a:cxn>
                  <a:cxn ang="0">
                    <a:pos x="T2" y="T3"/>
                  </a:cxn>
                  <a:cxn ang="0">
                    <a:pos x="T4" y="T5"/>
                  </a:cxn>
                  <a:cxn ang="0">
                    <a:pos x="T6" y="T7"/>
                  </a:cxn>
                  <a:cxn ang="0">
                    <a:pos x="T8" y="T9"/>
                  </a:cxn>
                </a:cxnLst>
                <a:rect l="0" t="0" r="r" b="b"/>
                <a:pathLst>
                  <a:path w="30" h="33">
                    <a:moveTo>
                      <a:pt x="30" y="7"/>
                    </a:moveTo>
                    <a:lnTo>
                      <a:pt x="20" y="0"/>
                    </a:lnTo>
                    <a:lnTo>
                      <a:pt x="0" y="26"/>
                    </a:lnTo>
                    <a:lnTo>
                      <a:pt x="9" y="33"/>
                    </a:lnTo>
                    <a:lnTo>
                      <a:pt x="30" y="7"/>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6" name="Freeform 236"/>
              <p:cNvSpPr/>
              <p:nvPr/>
            </p:nvSpPr>
            <p:spPr bwMode="auto">
              <a:xfrm>
                <a:off x="4725988" y="1860550"/>
                <a:ext cx="49213" cy="52388"/>
              </a:xfrm>
              <a:custGeom>
                <a:avLst/>
                <a:gdLst>
                  <a:gd name="T0" fmla="*/ 31 w 31"/>
                  <a:gd name="T1" fmla="*/ 7 h 33"/>
                  <a:gd name="T2" fmla="*/ 20 w 31"/>
                  <a:gd name="T3" fmla="*/ 0 h 33"/>
                  <a:gd name="T4" fmla="*/ 0 w 31"/>
                  <a:gd name="T5" fmla="*/ 24 h 33"/>
                  <a:gd name="T6" fmla="*/ 9 w 31"/>
                  <a:gd name="T7" fmla="*/ 33 h 33"/>
                  <a:gd name="T8" fmla="*/ 31 w 31"/>
                  <a:gd name="T9" fmla="*/ 7 h 33"/>
                </a:gdLst>
                <a:ahLst/>
                <a:cxnLst>
                  <a:cxn ang="0">
                    <a:pos x="T0" y="T1"/>
                  </a:cxn>
                  <a:cxn ang="0">
                    <a:pos x="T2" y="T3"/>
                  </a:cxn>
                  <a:cxn ang="0">
                    <a:pos x="T4" y="T5"/>
                  </a:cxn>
                  <a:cxn ang="0">
                    <a:pos x="T6" y="T7"/>
                  </a:cxn>
                  <a:cxn ang="0">
                    <a:pos x="T8" y="T9"/>
                  </a:cxn>
                </a:cxnLst>
                <a:rect l="0" t="0" r="r" b="b"/>
                <a:pathLst>
                  <a:path w="31" h="33">
                    <a:moveTo>
                      <a:pt x="31" y="7"/>
                    </a:moveTo>
                    <a:lnTo>
                      <a:pt x="20" y="0"/>
                    </a:lnTo>
                    <a:lnTo>
                      <a:pt x="0" y="24"/>
                    </a:lnTo>
                    <a:lnTo>
                      <a:pt x="9" y="33"/>
                    </a:lnTo>
                    <a:lnTo>
                      <a:pt x="31" y="7"/>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87" name="Freeform 237"/>
              <p:cNvSpPr/>
              <p:nvPr/>
            </p:nvSpPr>
            <p:spPr bwMode="auto">
              <a:xfrm>
                <a:off x="4775200" y="1801813"/>
                <a:ext cx="52388" cy="52388"/>
              </a:xfrm>
              <a:custGeom>
                <a:avLst/>
                <a:gdLst>
                  <a:gd name="T0" fmla="*/ 33 w 33"/>
                  <a:gd name="T1" fmla="*/ 9 h 33"/>
                  <a:gd name="T2" fmla="*/ 24 w 33"/>
                  <a:gd name="T3" fmla="*/ 0 h 33"/>
                  <a:gd name="T4" fmla="*/ 0 w 33"/>
                  <a:gd name="T5" fmla="*/ 24 h 33"/>
                  <a:gd name="T6" fmla="*/ 9 w 33"/>
                  <a:gd name="T7" fmla="*/ 33 h 33"/>
                  <a:gd name="T8" fmla="*/ 33 w 33"/>
                  <a:gd name="T9" fmla="*/ 9 h 33"/>
                </a:gdLst>
                <a:ahLst/>
                <a:cxnLst>
                  <a:cxn ang="0">
                    <a:pos x="T0" y="T1"/>
                  </a:cxn>
                  <a:cxn ang="0">
                    <a:pos x="T2" y="T3"/>
                  </a:cxn>
                  <a:cxn ang="0">
                    <a:pos x="T4" y="T5"/>
                  </a:cxn>
                  <a:cxn ang="0">
                    <a:pos x="T6" y="T7"/>
                  </a:cxn>
                  <a:cxn ang="0">
                    <a:pos x="T8" y="T9"/>
                  </a:cxn>
                </a:cxnLst>
                <a:rect l="0" t="0" r="r" b="b"/>
                <a:pathLst>
                  <a:path w="33" h="33">
                    <a:moveTo>
                      <a:pt x="33" y="9"/>
                    </a:moveTo>
                    <a:lnTo>
                      <a:pt x="24" y="0"/>
                    </a:lnTo>
                    <a:lnTo>
                      <a:pt x="0" y="24"/>
                    </a:lnTo>
                    <a:lnTo>
                      <a:pt x="9" y="33"/>
                    </a:lnTo>
                    <a:lnTo>
                      <a:pt x="33" y="9"/>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88" name="Group 103"/>
            <p:cNvGrpSpPr/>
            <p:nvPr/>
          </p:nvGrpSpPr>
          <p:grpSpPr>
            <a:xfrm>
              <a:off x="7724549" y="1673793"/>
              <a:ext cx="1118040" cy="490148"/>
              <a:chOff x="4830763" y="1285875"/>
              <a:chExt cx="1169988" cy="512763"/>
            </a:xfrm>
            <a:solidFill>
              <a:schemeClr val="bg1">
                <a:lumMod val="65000"/>
              </a:schemeClr>
            </a:solidFill>
          </p:grpSpPr>
          <p:sp>
            <p:nvSpPr>
              <p:cNvPr id="89" name="Freeform 238"/>
              <p:cNvSpPr/>
              <p:nvPr/>
            </p:nvSpPr>
            <p:spPr bwMode="auto">
              <a:xfrm>
                <a:off x="4830763" y="1749425"/>
                <a:ext cx="52388" cy="49213"/>
              </a:xfrm>
              <a:custGeom>
                <a:avLst/>
                <a:gdLst>
                  <a:gd name="T0" fmla="*/ 33 w 33"/>
                  <a:gd name="T1" fmla="*/ 9 h 31"/>
                  <a:gd name="T2" fmla="*/ 24 w 33"/>
                  <a:gd name="T3" fmla="*/ 0 h 31"/>
                  <a:gd name="T4" fmla="*/ 0 w 33"/>
                  <a:gd name="T5" fmla="*/ 22 h 31"/>
                  <a:gd name="T6" fmla="*/ 9 w 33"/>
                  <a:gd name="T7" fmla="*/ 31 h 31"/>
                  <a:gd name="T8" fmla="*/ 33 w 33"/>
                  <a:gd name="T9" fmla="*/ 9 h 31"/>
                </a:gdLst>
                <a:ahLst/>
                <a:cxnLst>
                  <a:cxn ang="0">
                    <a:pos x="T0" y="T1"/>
                  </a:cxn>
                  <a:cxn ang="0">
                    <a:pos x="T2" y="T3"/>
                  </a:cxn>
                  <a:cxn ang="0">
                    <a:pos x="T4" y="T5"/>
                  </a:cxn>
                  <a:cxn ang="0">
                    <a:pos x="T6" y="T7"/>
                  </a:cxn>
                  <a:cxn ang="0">
                    <a:pos x="T8" y="T9"/>
                  </a:cxn>
                </a:cxnLst>
                <a:rect l="0" t="0" r="r" b="b"/>
                <a:pathLst>
                  <a:path w="33" h="31">
                    <a:moveTo>
                      <a:pt x="33" y="9"/>
                    </a:moveTo>
                    <a:lnTo>
                      <a:pt x="24" y="0"/>
                    </a:lnTo>
                    <a:lnTo>
                      <a:pt x="0" y="22"/>
                    </a:lnTo>
                    <a:lnTo>
                      <a:pt x="9" y="31"/>
                    </a:lnTo>
                    <a:lnTo>
                      <a:pt x="33" y="9"/>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0" name="Freeform 239"/>
              <p:cNvSpPr/>
              <p:nvPr/>
            </p:nvSpPr>
            <p:spPr bwMode="auto">
              <a:xfrm>
                <a:off x="4886325" y="1697038"/>
                <a:ext cx="52388" cy="49213"/>
              </a:xfrm>
              <a:custGeom>
                <a:avLst/>
                <a:gdLst>
                  <a:gd name="T0" fmla="*/ 33 w 33"/>
                  <a:gd name="T1" fmla="*/ 9 h 31"/>
                  <a:gd name="T2" fmla="*/ 26 w 33"/>
                  <a:gd name="T3" fmla="*/ 0 h 31"/>
                  <a:gd name="T4" fmla="*/ 0 w 33"/>
                  <a:gd name="T5" fmla="*/ 22 h 31"/>
                  <a:gd name="T6" fmla="*/ 9 w 33"/>
                  <a:gd name="T7" fmla="*/ 31 h 31"/>
                  <a:gd name="T8" fmla="*/ 33 w 33"/>
                  <a:gd name="T9" fmla="*/ 9 h 31"/>
                </a:gdLst>
                <a:ahLst/>
                <a:cxnLst>
                  <a:cxn ang="0">
                    <a:pos x="T0" y="T1"/>
                  </a:cxn>
                  <a:cxn ang="0">
                    <a:pos x="T2" y="T3"/>
                  </a:cxn>
                  <a:cxn ang="0">
                    <a:pos x="T4" y="T5"/>
                  </a:cxn>
                  <a:cxn ang="0">
                    <a:pos x="T6" y="T7"/>
                  </a:cxn>
                  <a:cxn ang="0">
                    <a:pos x="T8" y="T9"/>
                  </a:cxn>
                </a:cxnLst>
                <a:rect l="0" t="0" r="r" b="b"/>
                <a:pathLst>
                  <a:path w="33" h="31">
                    <a:moveTo>
                      <a:pt x="33" y="9"/>
                    </a:moveTo>
                    <a:lnTo>
                      <a:pt x="26" y="0"/>
                    </a:lnTo>
                    <a:lnTo>
                      <a:pt x="0" y="22"/>
                    </a:lnTo>
                    <a:lnTo>
                      <a:pt x="9" y="31"/>
                    </a:lnTo>
                    <a:lnTo>
                      <a:pt x="33" y="9"/>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1" name="Freeform 240"/>
              <p:cNvSpPr/>
              <p:nvPr/>
            </p:nvSpPr>
            <p:spPr bwMode="auto">
              <a:xfrm>
                <a:off x="4945063" y="1646238"/>
                <a:ext cx="55563" cy="50800"/>
              </a:xfrm>
              <a:custGeom>
                <a:avLst/>
                <a:gdLst>
                  <a:gd name="T0" fmla="*/ 35 w 35"/>
                  <a:gd name="T1" fmla="*/ 11 h 32"/>
                  <a:gd name="T2" fmla="*/ 26 w 35"/>
                  <a:gd name="T3" fmla="*/ 0 h 32"/>
                  <a:gd name="T4" fmla="*/ 0 w 35"/>
                  <a:gd name="T5" fmla="*/ 20 h 32"/>
                  <a:gd name="T6" fmla="*/ 9 w 35"/>
                  <a:gd name="T7" fmla="*/ 32 h 32"/>
                  <a:gd name="T8" fmla="*/ 35 w 35"/>
                  <a:gd name="T9" fmla="*/ 11 h 32"/>
                </a:gdLst>
                <a:ahLst/>
                <a:cxnLst>
                  <a:cxn ang="0">
                    <a:pos x="T0" y="T1"/>
                  </a:cxn>
                  <a:cxn ang="0">
                    <a:pos x="T2" y="T3"/>
                  </a:cxn>
                  <a:cxn ang="0">
                    <a:pos x="T4" y="T5"/>
                  </a:cxn>
                  <a:cxn ang="0">
                    <a:pos x="T6" y="T7"/>
                  </a:cxn>
                  <a:cxn ang="0">
                    <a:pos x="T8" y="T9"/>
                  </a:cxn>
                </a:cxnLst>
                <a:rect l="0" t="0" r="r" b="b"/>
                <a:pathLst>
                  <a:path w="35" h="32">
                    <a:moveTo>
                      <a:pt x="35" y="11"/>
                    </a:moveTo>
                    <a:lnTo>
                      <a:pt x="26" y="0"/>
                    </a:lnTo>
                    <a:lnTo>
                      <a:pt x="0" y="20"/>
                    </a:lnTo>
                    <a:lnTo>
                      <a:pt x="9" y="32"/>
                    </a:lnTo>
                    <a:lnTo>
                      <a:pt x="35" y="11"/>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2" name="Freeform 241"/>
              <p:cNvSpPr/>
              <p:nvPr/>
            </p:nvSpPr>
            <p:spPr bwMode="auto">
              <a:xfrm>
                <a:off x="5006975" y="1600200"/>
                <a:ext cx="55563" cy="49213"/>
              </a:xfrm>
              <a:custGeom>
                <a:avLst/>
                <a:gdLst>
                  <a:gd name="T0" fmla="*/ 35 w 35"/>
                  <a:gd name="T1" fmla="*/ 11 h 31"/>
                  <a:gd name="T2" fmla="*/ 28 w 35"/>
                  <a:gd name="T3" fmla="*/ 0 h 31"/>
                  <a:gd name="T4" fmla="*/ 0 w 35"/>
                  <a:gd name="T5" fmla="*/ 20 h 31"/>
                  <a:gd name="T6" fmla="*/ 9 w 35"/>
                  <a:gd name="T7" fmla="*/ 31 h 31"/>
                  <a:gd name="T8" fmla="*/ 35 w 35"/>
                  <a:gd name="T9" fmla="*/ 11 h 31"/>
                </a:gdLst>
                <a:ahLst/>
                <a:cxnLst>
                  <a:cxn ang="0">
                    <a:pos x="T0" y="T1"/>
                  </a:cxn>
                  <a:cxn ang="0">
                    <a:pos x="T2" y="T3"/>
                  </a:cxn>
                  <a:cxn ang="0">
                    <a:pos x="T4" y="T5"/>
                  </a:cxn>
                  <a:cxn ang="0">
                    <a:pos x="T6" y="T7"/>
                  </a:cxn>
                  <a:cxn ang="0">
                    <a:pos x="T8" y="T9"/>
                  </a:cxn>
                </a:cxnLst>
                <a:rect l="0" t="0" r="r" b="b"/>
                <a:pathLst>
                  <a:path w="35" h="31">
                    <a:moveTo>
                      <a:pt x="35" y="11"/>
                    </a:moveTo>
                    <a:lnTo>
                      <a:pt x="28" y="0"/>
                    </a:lnTo>
                    <a:lnTo>
                      <a:pt x="0" y="20"/>
                    </a:lnTo>
                    <a:lnTo>
                      <a:pt x="9" y="31"/>
                    </a:lnTo>
                    <a:lnTo>
                      <a:pt x="35" y="11"/>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3" name="Freeform 242"/>
              <p:cNvSpPr/>
              <p:nvPr/>
            </p:nvSpPr>
            <p:spPr bwMode="auto">
              <a:xfrm>
                <a:off x="5070475" y="1558925"/>
                <a:ext cx="57150" cy="42863"/>
              </a:xfrm>
              <a:custGeom>
                <a:avLst/>
                <a:gdLst>
                  <a:gd name="T0" fmla="*/ 19 w 19"/>
                  <a:gd name="T1" fmla="*/ 6 h 15"/>
                  <a:gd name="T2" fmla="*/ 15 w 19"/>
                  <a:gd name="T3" fmla="*/ 0 h 15"/>
                  <a:gd name="T4" fmla="*/ 8 w 19"/>
                  <a:gd name="T5" fmla="*/ 4 h 15"/>
                  <a:gd name="T6" fmla="*/ 2 w 19"/>
                  <a:gd name="T7" fmla="*/ 8 h 15"/>
                  <a:gd name="T8" fmla="*/ 0 w 19"/>
                  <a:gd name="T9" fmla="*/ 9 h 15"/>
                  <a:gd name="T10" fmla="*/ 4 w 19"/>
                  <a:gd name="T11" fmla="*/ 15 h 15"/>
                  <a:gd name="T12" fmla="*/ 6 w 19"/>
                  <a:gd name="T13" fmla="*/ 14 h 15"/>
                  <a:gd name="T14" fmla="*/ 11 w 19"/>
                  <a:gd name="T15" fmla="*/ 10 h 15"/>
                  <a:gd name="T16" fmla="*/ 19 w 1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5">
                    <a:moveTo>
                      <a:pt x="19" y="6"/>
                    </a:moveTo>
                    <a:cubicBezTo>
                      <a:pt x="15" y="0"/>
                      <a:pt x="15" y="0"/>
                      <a:pt x="15" y="0"/>
                    </a:cubicBezTo>
                    <a:cubicBezTo>
                      <a:pt x="15" y="0"/>
                      <a:pt x="11" y="2"/>
                      <a:pt x="8" y="4"/>
                    </a:cubicBezTo>
                    <a:cubicBezTo>
                      <a:pt x="6" y="6"/>
                      <a:pt x="4" y="7"/>
                      <a:pt x="2" y="8"/>
                    </a:cubicBezTo>
                    <a:cubicBezTo>
                      <a:pt x="1" y="9"/>
                      <a:pt x="0" y="9"/>
                      <a:pt x="0" y="9"/>
                    </a:cubicBezTo>
                    <a:cubicBezTo>
                      <a:pt x="4" y="15"/>
                      <a:pt x="4" y="15"/>
                      <a:pt x="4" y="15"/>
                    </a:cubicBezTo>
                    <a:cubicBezTo>
                      <a:pt x="4" y="15"/>
                      <a:pt x="5" y="15"/>
                      <a:pt x="6" y="14"/>
                    </a:cubicBezTo>
                    <a:cubicBezTo>
                      <a:pt x="8" y="13"/>
                      <a:pt x="10" y="12"/>
                      <a:pt x="11" y="10"/>
                    </a:cubicBezTo>
                    <a:cubicBezTo>
                      <a:pt x="15" y="8"/>
                      <a:pt x="19" y="6"/>
                      <a:pt x="19" y="6"/>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4" name="Freeform 243"/>
              <p:cNvSpPr/>
              <p:nvPr/>
            </p:nvSpPr>
            <p:spPr bwMode="auto">
              <a:xfrm>
                <a:off x="5135563" y="1517650"/>
                <a:ext cx="55563" cy="44450"/>
              </a:xfrm>
              <a:custGeom>
                <a:avLst/>
                <a:gdLst>
                  <a:gd name="T0" fmla="*/ 19 w 19"/>
                  <a:gd name="T1" fmla="*/ 6 h 15"/>
                  <a:gd name="T2" fmla="*/ 16 w 19"/>
                  <a:gd name="T3" fmla="*/ 0 h 15"/>
                  <a:gd name="T4" fmla="*/ 8 w 19"/>
                  <a:gd name="T5" fmla="*/ 4 h 15"/>
                  <a:gd name="T6" fmla="*/ 0 w 19"/>
                  <a:gd name="T7" fmla="*/ 9 h 15"/>
                  <a:gd name="T8" fmla="*/ 4 w 19"/>
                  <a:gd name="T9" fmla="*/ 15 h 15"/>
                  <a:gd name="T10" fmla="*/ 12 w 19"/>
                  <a:gd name="T11" fmla="*/ 10 h 15"/>
                  <a:gd name="T12" fmla="*/ 19 w 19"/>
                  <a:gd name="T13" fmla="*/ 6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9" y="6"/>
                    </a:moveTo>
                    <a:cubicBezTo>
                      <a:pt x="16" y="0"/>
                      <a:pt x="16" y="0"/>
                      <a:pt x="16" y="0"/>
                    </a:cubicBezTo>
                    <a:cubicBezTo>
                      <a:pt x="16" y="0"/>
                      <a:pt x="12" y="2"/>
                      <a:pt x="8" y="4"/>
                    </a:cubicBezTo>
                    <a:cubicBezTo>
                      <a:pt x="4" y="6"/>
                      <a:pt x="0" y="9"/>
                      <a:pt x="0" y="9"/>
                    </a:cubicBezTo>
                    <a:cubicBezTo>
                      <a:pt x="4" y="15"/>
                      <a:pt x="4" y="15"/>
                      <a:pt x="4" y="15"/>
                    </a:cubicBezTo>
                    <a:cubicBezTo>
                      <a:pt x="4" y="15"/>
                      <a:pt x="8" y="12"/>
                      <a:pt x="12" y="10"/>
                    </a:cubicBezTo>
                    <a:cubicBezTo>
                      <a:pt x="16" y="8"/>
                      <a:pt x="19" y="6"/>
                      <a:pt x="19" y="6"/>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5" name="Freeform 244"/>
              <p:cNvSpPr/>
              <p:nvPr/>
            </p:nvSpPr>
            <p:spPr bwMode="auto">
              <a:xfrm>
                <a:off x="5203825" y="1479550"/>
                <a:ext cx="55563" cy="44450"/>
              </a:xfrm>
              <a:custGeom>
                <a:avLst/>
                <a:gdLst>
                  <a:gd name="T0" fmla="*/ 19 w 19"/>
                  <a:gd name="T1" fmla="*/ 6 h 15"/>
                  <a:gd name="T2" fmla="*/ 16 w 19"/>
                  <a:gd name="T3" fmla="*/ 0 h 15"/>
                  <a:gd name="T4" fmla="*/ 8 w 19"/>
                  <a:gd name="T5" fmla="*/ 4 h 15"/>
                  <a:gd name="T6" fmla="*/ 3 w 19"/>
                  <a:gd name="T7" fmla="*/ 7 h 15"/>
                  <a:gd name="T8" fmla="*/ 0 w 19"/>
                  <a:gd name="T9" fmla="*/ 8 h 15"/>
                  <a:gd name="T10" fmla="*/ 4 w 19"/>
                  <a:gd name="T11" fmla="*/ 15 h 15"/>
                  <a:gd name="T12" fmla="*/ 6 w 19"/>
                  <a:gd name="T13" fmla="*/ 13 h 15"/>
                  <a:gd name="T14" fmla="*/ 12 w 19"/>
                  <a:gd name="T15" fmla="*/ 10 h 15"/>
                  <a:gd name="T16" fmla="*/ 19 w 19"/>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5">
                    <a:moveTo>
                      <a:pt x="19" y="6"/>
                    </a:moveTo>
                    <a:cubicBezTo>
                      <a:pt x="16" y="0"/>
                      <a:pt x="16" y="0"/>
                      <a:pt x="16" y="0"/>
                    </a:cubicBezTo>
                    <a:cubicBezTo>
                      <a:pt x="16" y="0"/>
                      <a:pt x="12" y="2"/>
                      <a:pt x="8" y="4"/>
                    </a:cubicBezTo>
                    <a:cubicBezTo>
                      <a:pt x="6" y="5"/>
                      <a:pt x="4" y="6"/>
                      <a:pt x="3" y="7"/>
                    </a:cubicBezTo>
                    <a:cubicBezTo>
                      <a:pt x="1" y="8"/>
                      <a:pt x="0" y="8"/>
                      <a:pt x="0" y="8"/>
                    </a:cubicBezTo>
                    <a:cubicBezTo>
                      <a:pt x="4" y="15"/>
                      <a:pt x="4" y="15"/>
                      <a:pt x="4" y="15"/>
                    </a:cubicBezTo>
                    <a:cubicBezTo>
                      <a:pt x="4" y="15"/>
                      <a:pt x="5" y="14"/>
                      <a:pt x="6" y="13"/>
                    </a:cubicBezTo>
                    <a:cubicBezTo>
                      <a:pt x="8" y="12"/>
                      <a:pt x="10" y="11"/>
                      <a:pt x="12" y="10"/>
                    </a:cubicBezTo>
                    <a:cubicBezTo>
                      <a:pt x="16" y="8"/>
                      <a:pt x="19" y="6"/>
                      <a:pt x="19" y="6"/>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6" name="Freeform 245"/>
              <p:cNvSpPr/>
              <p:nvPr/>
            </p:nvSpPr>
            <p:spPr bwMode="auto">
              <a:xfrm>
                <a:off x="5273675" y="1444625"/>
                <a:ext cx="55563" cy="41275"/>
              </a:xfrm>
              <a:custGeom>
                <a:avLst/>
                <a:gdLst>
                  <a:gd name="T0" fmla="*/ 19 w 19"/>
                  <a:gd name="T1" fmla="*/ 7 h 14"/>
                  <a:gd name="T2" fmla="*/ 16 w 19"/>
                  <a:gd name="T3" fmla="*/ 0 h 14"/>
                  <a:gd name="T4" fmla="*/ 8 w 19"/>
                  <a:gd name="T5" fmla="*/ 4 h 14"/>
                  <a:gd name="T6" fmla="*/ 0 w 19"/>
                  <a:gd name="T7" fmla="*/ 8 h 14"/>
                  <a:gd name="T8" fmla="*/ 3 w 19"/>
                  <a:gd name="T9" fmla="*/ 14 h 14"/>
                  <a:gd name="T10" fmla="*/ 11 w 19"/>
                  <a:gd name="T11" fmla="*/ 10 h 14"/>
                  <a:gd name="T12" fmla="*/ 19 w 19"/>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19" h="14">
                    <a:moveTo>
                      <a:pt x="19" y="7"/>
                    </a:moveTo>
                    <a:cubicBezTo>
                      <a:pt x="16" y="0"/>
                      <a:pt x="16" y="0"/>
                      <a:pt x="16" y="0"/>
                    </a:cubicBezTo>
                    <a:cubicBezTo>
                      <a:pt x="16" y="0"/>
                      <a:pt x="12" y="2"/>
                      <a:pt x="8" y="4"/>
                    </a:cubicBezTo>
                    <a:cubicBezTo>
                      <a:pt x="4" y="6"/>
                      <a:pt x="0" y="8"/>
                      <a:pt x="0" y="8"/>
                    </a:cubicBezTo>
                    <a:cubicBezTo>
                      <a:pt x="3" y="14"/>
                      <a:pt x="3" y="14"/>
                      <a:pt x="3" y="14"/>
                    </a:cubicBezTo>
                    <a:cubicBezTo>
                      <a:pt x="3" y="14"/>
                      <a:pt x="7" y="12"/>
                      <a:pt x="11" y="10"/>
                    </a:cubicBezTo>
                    <a:cubicBezTo>
                      <a:pt x="15" y="8"/>
                      <a:pt x="19" y="7"/>
                      <a:pt x="19" y="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7" name="Freeform 246"/>
              <p:cNvSpPr/>
              <p:nvPr/>
            </p:nvSpPr>
            <p:spPr bwMode="auto">
              <a:xfrm>
                <a:off x="5343525" y="1414463"/>
                <a:ext cx="55563" cy="38100"/>
              </a:xfrm>
              <a:custGeom>
                <a:avLst/>
                <a:gdLst>
                  <a:gd name="T0" fmla="*/ 19 w 19"/>
                  <a:gd name="T1" fmla="*/ 6 h 13"/>
                  <a:gd name="T2" fmla="*/ 17 w 19"/>
                  <a:gd name="T3" fmla="*/ 0 h 13"/>
                  <a:gd name="T4" fmla="*/ 14 w 19"/>
                  <a:gd name="T5" fmla="*/ 1 h 13"/>
                  <a:gd name="T6" fmla="*/ 8 w 19"/>
                  <a:gd name="T7" fmla="*/ 3 h 13"/>
                  <a:gd name="T8" fmla="*/ 0 w 19"/>
                  <a:gd name="T9" fmla="*/ 7 h 13"/>
                  <a:gd name="T10" fmla="*/ 3 w 19"/>
                  <a:gd name="T11" fmla="*/ 13 h 13"/>
                  <a:gd name="T12" fmla="*/ 11 w 19"/>
                  <a:gd name="T13" fmla="*/ 9 h 13"/>
                  <a:gd name="T14" fmla="*/ 17 w 19"/>
                  <a:gd name="T15" fmla="*/ 7 h 13"/>
                  <a:gd name="T16" fmla="*/ 19 w 19"/>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19" y="6"/>
                    </a:moveTo>
                    <a:cubicBezTo>
                      <a:pt x="17" y="0"/>
                      <a:pt x="17" y="0"/>
                      <a:pt x="17" y="0"/>
                    </a:cubicBezTo>
                    <a:cubicBezTo>
                      <a:pt x="17" y="0"/>
                      <a:pt x="16" y="0"/>
                      <a:pt x="14" y="1"/>
                    </a:cubicBezTo>
                    <a:cubicBezTo>
                      <a:pt x="12" y="1"/>
                      <a:pt x="10" y="2"/>
                      <a:pt x="8" y="3"/>
                    </a:cubicBezTo>
                    <a:cubicBezTo>
                      <a:pt x="4" y="5"/>
                      <a:pt x="0" y="7"/>
                      <a:pt x="0" y="7"/>
                    </a:cubicBezTo>
                    <a:cubicBezTo>
                      <a:pt x="3" y="13"/>
                      <a:pt x="3" y="13"/>
                      <a:pt x="3" y="13"/>
                    </a:cubicBezTo>
                    <a:cubicBezTo>
                      <a:pt x="3" y="13"/>
                      <a:pt x="7" y="11"/>
                      <a:pt x="11" y="9"/>
                    </a:cubicBezTo>
                    <a:cubicBezTo>
                      <a:pt x="13" y="9"/>
                      <a:pt x="15" y="8"/>
                      <a:pt x="17" y="7"/>
                    </a:cubicBezTo>
                    <a:cubicBezTo>
                      <a:pt x="18" y="7"/>
                      <a:pt x="19" y="6"/>
                      <a:pt x="19" y="6"/>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8" name="Freeform 247"/>
              <p:cNvSpPr/>
              <p:nvPr/>
            </p:nvSpPr>
            <p:spPr bwMode="auto">
              <a:xfrm>
                <a:off x="5416550" y="1385888"/>
                <a:ext cx="57150" cy="38100"/>
              </a:xfrm>
              <a:custGeom>
                <a:avLst/>
                <a:gdLst>
                  <a:gd name="T0" fmla="*/ 19 w 19"/>
                  <a:gd name="T1" fmla="*/ 7 h 13"/>
                  <a:gd name="T2" fmla="*/ 16 w 19"/>
                  <a:gd name="T3" fmla="*/ 0 h 13"/>
                  <a:gd name="T4" fmla="*/ 8 w 19"/>
                  <a:gd name="T5" fmla="*/ 3 h 13"/>
                  <a:gd name="T6" fmla="*/ 0 w 19"/>
                  <a:gd name="T7" fmla="*/ 6 h 13"/>
                  <a:gd name="T8" fmla="*/ 2 w 19"/>
                  <a:gd name="T9" fmla="*/ 13 h 13"/>
                  <a:gd name="T10" fmla="*/ 11 w 19"/>
                  <a:gd name="T11" fmla="*/ 10 h 13"/>
                  <a:gd name="T12" fmla="*/ 19 w 19"/>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9" y="7"/>
                    </a:moveTo>
                    <a:cubicBezTo>
                      <a:pt x="16" y="0"/>
                      <a:pt x="16" y="0"/>
                      <a:pt x="16" y="0"/>
                    </a:cubicBezTo>
                    <a:cubicBezTo>
                      <a:pt x="16" y="0"/>
                      <a:pt x="12" y="1"/>
                      <a:pt x="8" y="3"/>
                    </a:cubicBezTo>
                    <a:cubicBezTo>
                      <a:pt x="4" y="5"/>
                      <a:pt x="0" y="6"/>
                      <a:pt x="0" y="6"/>
                    </a:cubicBezTo>
                    <a:cubicBezTo>
                      <a:pt x="2" y="13"/>
                      <a:pt x="2" y="13"/>
                      <a:pt x="2" y="13"/>
                    </a:cubicBezTo>
                    <a:cubicBezTo>
                      <a:pt x="2" y="13"/>
                      <a:pt x="6" y="11"/>
                      <a:pt x="11" y="10"/>
                    </a:cubicBezTo>
                    <a:cubicBezTo>
                      <a:pt x="15" y="8"/>
                      <a:pt x="19" y="7"/>
                      <a:pt x="19" y="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99" name="Freeform 248"/>
              <p:cNvSpPr/>
              <p:nvPr/>
            </p:nvSpPr>
            <p:spPr bwMode="auto">
              <a:xfrm>
                <a:off x="5491163" y="1362075"/>
                <a:ext cx="55563" cy="34925"/>
              </a:xfrm>
              <a:custGeom>
                <a:avLst/>
                <a:gdLst>
                  <a:gd name="T0" fmla="*/ 19 w 19"/>
                  <a:gd name="T1" fmla="*/ 6 h 12"/>
                  <a:gd name="T2" fmla="*/ 17 w 19"/>
                  <a:gd name="T3" fmla="*/ 0 h 12"/>
                  <a:gd name="T4" fmla="*/ 14 w 19"/>
                  <a:gd name="T5" fmla="*/ 0 h 12"/>
                  <a:gd name="T6" fmla="*/ 8 w 19"/>
                  <a:gd name="T7" fmla="*/ 2 h 12"/>
                  <a:gd name="T8" fmla="*/ 0 w 19"/>
                  <a:gd name="T9" fmla="*/ 5 h 12"/>
                  <a:gd name="T10" fmla="*/ 2 w 19"/>
                  <a:gd name="T11" fmla="*/ 12 h 12"/>
                  <a:gd name="T12" fmla="*/ 10 w 19"/>
                  <a:gd name="T13" fmla="*/ 9 h 12"/>
                  <a:gd name="T14" fmla="*/ 16 w 19"/>
                  <a:gd name="T15" fmla="*/ 7 h 12"/>
                  <a:gd name="T16" fmla="*/ 19 w 19"/>
                  <a:gd name="T1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2">
                    <a:moveTo>
                      <a:pt x="19" y="6"/>
                    </a:moveTo>
                    <a:cubicBezTo>
                      <a:pt x="17" y="0"/>
                      <a:pt x="17" y="0"/>
                      <a:pt x="17" y="0"/>
                    </a:cubicBezTo>
                    <a:cubicBezTo>
                      <a:pt x="17" y="0"/>
                      <a:pt x="16" y="0"/>
                      <a:pt x="14" y="0"/>
                    </a:cubicBezTo>
                    <a:cubicBezTo>
                      <a:pt x="12" y="1"/>
                      <a:pt x="10" y="2"/>
                      <a:pt x="8" y="2"/>
                    </a:cubicBezTo>
                    <a:cubicBezTo>
                      <a:pt x="4" y="4"/>
                      <a:pt x="0" y="5"/>
                      <a:pt x="0" y="5"/>
                    </a:cubicBezTo>
                    <a:cubicBezTo>
                      <a:pt x="2" y="12"/>
                      <a:pt x="2" y="12"/>
                      <a:pt x="2" y="12"/>
                    </a:cubicBezTo>
                    <a:cubicBezTo>
                      <a:pt x="2" y="12"/>
                      <a:pt x="6" y="10"/>
                      <a:pt x="10" y="9"/>
                    </a:cubicBezTo>
                    <a:cubicBezTo>
                      <a:pt x="12" y="8"/>
                      <a:pt x="15" y="8"/>
                      <a:pt x="16" y="7"/>
                    </a:cubicBezTo>
                    <a:cubicBezTo>
                      <a:pt x="18" y="7"/>
                      <a:pt x="19" y="6"/>
                      <a:pt x="19" y="6"/>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0" name="Freeform 249"/>
              <p:cNvSpPr/>
              <p:nvPr/>
            </p:nvSpPr>
            <p:spPr bwMode="auto">
              <a:xfrm>
                <a:off x="5564188" y="1338263"/>
                <a:ext cx="55563" cy="34925"/>
              </a:xfrm>
              <a:custGeom>
                <a:avLst/>
                <a:gdLst>
                  <a:gd name="T0" fmla="*/ 35 w 35"/>
                  <a:gd name="T1" fmla="*/ 13 h 22"/>
                  <a:gd name="T2" fmla="*/ 31 w 35"/>
                  <a:gd name="T3" fmla="*/ 0 h 22"/>
                  <a:gd name="T4" fmla="*/ 0 w 35"/>
                  <a:gd name="T5" fmla="*/ 9 h 22"/>
                  <a:gd name="T6" fmla="*/ 3 w 35"/>
                  <a:gd name="T7" fmla="*/ 22 h 22"/>
                  <a:gd name="T8" fmla="*/ 35 w 35"/>
                  <a:gd name="T9" fmla="*/ 13 h 22"/>
                </a:gdLst>
                <a:ahLst/>
                <a:cxnLst>
                  <a:cxn ang="0">
                    <a:pos x="T0" y="T1"/>
                  </a:cxn>
                  <a:cxn ang="0">
                    <a:pos x="T2" y="T3"/>
                  </a:cxn>
                  <a:cxn ang="0">
                    <a:pos x="T4" y="T5"/>
                  </a:cxn>
                  <a:cxn ang="0">
                    <a:pos x="T6" y="T7"/>
                  </a:cxn>
                  <a:cxn ang="0">
                    <a:pos x="T8" y="T9"/>
                  </a:cxn>
                </a:cxnLst>
                <a:rect l="0" t="0" r="r" b="b"/>
                <a:pathLst>
                  <a:path w="35" h="22">
                    <a:moveTo>
                      <a:pt x="35" y="13"/>
                    </a:moveTo>
                    <a:lnTo>
                      <a:pt x="31" y="0"/>
                    </a:lnTo>
                    <a:lnTo>
                      <a:pt x="0" y="9"/>
                    </a:lnTo>
                    <a:lnTo>
                      <a:pt x="3" y="22"/>
                    </a:lnTo>
                    <a:lnTo>
                      <a:pt x="35" y="13"/>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1" name="Freeform 250"/>
              <p:cNvSpPr/>
              <p:nvPr/>
            </p:nvSpPr>
            <p:spPr bwMode="auto">
              <a:xfrm>
                <a:off x="5640388" y="1320800"/>
                <a:ext cx="55563" cy="31750"/>
              </a:xfrm>
              <a:custGeom>
                <a:avLst/>
                <a:gdLst>
                  <a:gd name="T0" fmla="*/ 35 w 35"/>
                  <a:gd name="T1" fmla="*/ 13 h 20"/>
                  <a:gd name="T2" fmla="*/ 31 w 35"/>
                  <a:gd name="T3" fmla="*/ 0 h 20"/>
                  <a:gd name="T4" fmla="*/ 0 w 35"/>
                  <a:gd name="T5" fmla="*/ 7 h 20"/>
                  <a:gd name="T6" fmla="*/ 3 w 35"/>
                  <a:gd name="T7" fmla="*/ 20 h 20"/>
                  <a:gd name="T8" fmla="*/ 35 w 35"/>
                  <a:gd name="T9" fmla="*/ 13 h 20"/>
                </a:gdLst>
                <a:ahLst/>
                <a:cxnLst>
                  <a:cxn ang="0">
                    <a:pos x="T0" y="T1"/>
                  </a:cxn>
                  <a:cxn ang="0">
                    <a:pos x="T2" y="T3"/>
                  </a:cxn>
                  <a:cxn ang="0">
                    <a:pos x="T4" y="T5"/>
                  </a:cxn>
                  <a:cxn ang="0">
                    <a:pos x="T6" y="T7"/>
                  </a:cxn>
                  <a:cxn ang="0">
                    <a:pos x="T8" y="T9"/>
                  </a:cxn>
                </a:cxnLst>
                <a:rect l="0" t="0" r="r" b="b"/>
                <a:pathLst>
                  <a:path w="35" h="20">
                    <a:moveTo>
                      <a:pt x="35" y="13"/>
                    </a:moveTo>
                    <a:lnTo>
                      <a:pt x="31" y="0"/>
                    </a:lnTo>
                    <a:lnTo>
                      <a:pt x="0" y="7"/>
                    </a:lnTo>
                    <a:lnTo>
                      <a:pt x="3" y="20"/>
                    </a:lnTo>
                    <a:lnTo>
                      <a:pt x="35" y="13"/>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2" name="Freeform 251"/>
              <p:cNvSpPr/>
              <p:nvPr/>
            </p:nvSpPr>
            <p:spPr bwMode="auto">
              <a:xfrm>
                <a:off x="5716588" y="1306513"/>
                <a:ext cx="55563" cy="28575"/>
              </a:xfrm>
              <a:custGeom>
                <a:avLst/>
                <a:gdLst>
                  <a:gd name="T0" fmla="*/ 35 w 35"/>
                  <a:gd name="T1" fmla="*/ 13 h 18"/>
                  <a:gd name="T2" fmla="*/ 33 w 35"/>
                  <a:gd name="T3" fmla="*/ 0 h 18"/>
                  <a:gd name="T4" fmla="*/ 0 w 35"/>
                  <a:gd name="T5" fmla="*/ 5 h 18"/>
                  <a:gd name="T6" fmla="*/ 2 w 35"/>
                  <a:gd name="T7" fmla="*/ 18 h 18"/>
                  <a:gd name="T8" fmla="*/ 35 w 35"/>
                  <a:gd name="T9" fmla="*/ 13 h 18"/>
                </a:gdLst>
                <a:ahLst/>
                <a:cxnLst>
                  <a:cxn ang="0">
                    <a:pos x="T0" y="T1"/>
                  </a:cxn>
                  <a:cxn ang="0">
                    <a:pos x="T2" y="T3"/>
                  </a:cxn>
                  <a:cxn ang="0">
                    <a:pos x="T4" y="T5"/>
                  </a:cxn>
                  <a:cxn ang="0">
                    <a:pos x="T6" y="T7"/>
                  </a:cxn>
                  <a:cxn ang="0">
                    <a:pos x="T8" y="T9"/>
                  </a:cxn>
                </a:cxnLst>
                <a:rect l="0" t="0" r="r" b="b"/>
                <a:pathLst>
                  <a:path w="35" h="18">
                    <a:moveTo>
                      <a:pt x="35" y="13"/>
                    </a:moveTo>
                    <a:lnTo>
                      <a:pt x="33" y="0"/>
                    </a:lnTo>
                    <a:lnTo>
                      <a:pt x="0" y="5"/>
                    </a:lnTo>
                    <a:lnTo>
                      <a:pt x="2" y="18"/>
                    </a:lnTo>
                    <a:lnTo>
                      <a:pt x="35" y="13"/>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3" name="Freeform 252"/>
              <p:cNvSpPr/>
              <p:nvPr/>
            </p:nvSpPr>
            <p:spPr bwMode="auto">
              <a:xfrm>
                <a:off x="5792788" y="1296988"/>
                <a:ext cx="55563" cy="26988"/>
              </a:xfrm>
              <a:custGeom>
                <a:avLst/>
                <a:gdLst>
                  <a:gd name="T0" fmla="*/ 35 w 35"/>
                  <a:gd name="T1" fmla="*/ 13 h 17"/>
                  <a:gd name="T2" fmla="*/ 33 w 35"/>
                  <a:gd name="T3" fmla="*/ 0 h 17"/>
                  <a:gd name="T4" fmla="*/ 0 w 35"/>
                  <a:gd name="T5" fmla="*/ 4 h 17"/>
                  <a:gd name="T6" fmla="*/ 2 w 35"/>
                  <a:gd name="T7" fmla="*/ 17 h 17"/>
                  <a:gd name="T8" fmla="*/ 35 w 35"/>
                  <a:gd name="T9" fmla="*/ 13 h 17"/>
                </a:gdLst>
                <a:ahLst/>
                <a:cxnLst>
                  <a:cxn ang="0">
                    <a:pos x="T0" y="T1"/>
                  </a:cxn>
                  <a:cxn ang="0">
                    <a:pos x="T2" y="T3"/>
                  </a:cxn>
                  <a:cxn ang="0">
                    <a:pos x="T4" y="T5"/>
                  </a:cxn>
                  <a:cxn ang="0">
                    <a:pos x="T6" y="T7"/>
                  </a:cxn>
                  <a:cxn ang="0">
                    <a:pos x="T8" y="T9"/>
                  </a:cxn>
                </a:cxnLst>
                <a:rect l="0" t="0" r="r" b="b"/>
                <a:pathLst>
                  <a:path w="35" h="17">
                    <a:moveTo>
                      <a:pt x="35" y="13"/>
                    </a:moveTo>
                    <a:lnTo>
                      <a:pt x="33" y="0"/>
                    </a:lnTo>
                    <a:lnTo>
                      <a:pt x="0" y="4"/>
                    </a:lnTo>
                    <a:lnTo>
                      <a:pt x="2" y="17"/>
                    </a:lnTo>
                    <a:lnTo>
                      <a:pt x="35" y="13"/>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4" name="Freeform 253"/>
              <p:cNvSpPr/>
              <p:nvPr/>
            </p:nvSpPr>
            <p:spPr bwMode="auto">
              <a:xfrm>
                <a:off x="5872163" y="1289050"/>
                <a:ext cx="52388" cy="25400"/>
              </a:xfrm>
              <a:custGeom>
                <a:avLst/>
                <a:gdLst>
                  <a:gd name="T0" fmla="*/ 18 w 18"/>
                  <a:gd name="T1" fmla="*/ 7 h 9"/>
                  <a:gd name="T2" fmla="*/ 17 w 18"/>
                  <a:gd name="T3" fmla="*/ 0 h 9"/>
                  <a:gd name="T4" fmla="*/ 9 w 18"/>
                  <a:gd name="T5" fmla="*/ 1 h 9"/>
                  <a:gd name="T6" fmla="*/ 2 w 18"/>
                  <a:gd name="T7" fmla="*/ 1 h 9"/>
                  <a:gd name="T8" fmla="*/ 0 w 18"/>
                  <a:gd name="T9" fmla="*/ 2 h 9"/>
                  <a:gd name="T10" fmla="*/ 0 w 18"/>
                  <a:gd name="T11" fmla="*/ 9 h 9"/>
                  <a:gd name="T12" fmla="*/ 3 w 18"/>
                  <a:gd name="T13" fmla="*/ 8 h 9"/>
                  <a:gd name="T14" fmla="*/ 9 w 18"/>
                  <a:gd name="T15" fmla="*/ 8 h 9"/>
                  <a:gd name="T16" fmla="*/ 18 w 18"/>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18" y="7"/>
                    </a:moveTo>
                    <a:cubicBezTo>
                      <a:pt x="17" y="0"/>
                      <a:pt x="17" y="0"/>
                      <a:pt x="17" y="0"/>
                    </a:cubicBezTo>
                    <a:cubicBezTo>
                      <a:pt x="17" y="0"/>
                      <a:pt x="13" y="0"/>
                      <a:pt x="9" y="1"/>
                    </a:cubicBezTo>
                    <a:cubicBezTo>
                      <a:pt x="6" y="1"/>
                      <a:pt x="4" y="1"/>
                      <a:pt x="2" y="1"/>
                    </a:cubicBezTo>
                    <a:cubicBezTo>
                      <a:pt x="1" y="1"/>
                      <a:pt x="0" y="2"/>
                      <a:pt x="0" y="2"/>
                    </a:cubicBezTo>
                    <a:cubicBezTo>
                      <a:pt x="0" y="9"/>
                      <a:pt x="0" y="9"/>
                      <a:pt x="0" y="9"/>
                    </a:cubicBezTo>
                    <a:cubicBezTo>
                      <a:pt x="0" y="9"/>
                      <a:pt x="1" y="8"/>
                      <a:pt x="3" y="8"/>
                    </a:cubicBezTo>
                    <a:cubicBezTo>
                      <a:pt x="5" y="8"/>
                      <a:pt x="7" y="8"/>
                      <a:pt x="9" y="8"/>
                    </a:cubicBezTo>
                    <a:cubicBezTo>
                      <a:pt x="14" y="8"/>
                      <a:pt x="18" y="7"/>
                      <a:pt x="18" y="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5" name="Freeform 254"/>
              <p:cNvSpPr/>
              <p:nvPr/>
            </p:nvSpPr>
            <p:spPr bwMode="auto">
              <a:xfrm>
                <a:off x="5948363" y="1285875"/>
                <a:ext cx="52388" cy="23813"/>
              </a:xfrm>
              <a:custGeom>
                <a:avLst/>
                <a:gdLst>
                  <a:gd name="T0" fmla="*/ 18 w 18"/>
                  <a:gd name="T1" fmla="*/ 7 h 8"/>
                  <a:gd name="T2" fmla="*/ 18 w 18"/>
                  <a:gd name="T3" fmla="*/ 0 h 8"/>
                  <a:gd name="T4" fmla="*/ 9 w 18"/>
                  <a:gd name="T5" fmla="*/ 0 h 8"/>
                  <a:gd name="T6" fmla="*/ 0 w 18"/>
                  <a:gd name="T7" fmla="*/ 0 h 8"/>
                  <a:gd name="T8" fmla="*/ 1 w 18"/>
                  <a:gd name="T9" fmla="*/ 8 h 8"/>
                  <a:gd name="T10" fmla="*/ 9 w 18"/>
                  <a:gd name="T11" fmla="*/ 7 h 8"/>
                  <a:gd name="T12" fmla="*/ 18 w 1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18" y="7"/>
                    </a:moveTo>
                    <a:cubicBezTo>
                      <a:pt x="18" y="0"/>
                      <a:pt x="18" y="0"/>
                      <a:pt x="18" y="0"/>
                    </a:cubicBezTo>
                    <a:cubicBezTo>
                      <a:pt x="18" y="0"/>
                      <a:pt x="14" y="0"/>
                      <a:pt x="9" y="0"/>
                    </a:cubicBezTo>
                    <a:cubicBezTo>
                      <a:pt x="5" y="0"/>
                      <a:pt x="0" y="0"/>
                      <a:pt x="0" y="0"/>
                    </a:cubicBezTo>
                    <a:cubicBezTo>
                      <a:pt x="1" y="8"/>
                      <a:pt x="1" y="8"/>
                      <a:pt x="1" y="8"/>
                    </a:cubicBezTo>
                    <a:cubicBezTo>
                      <a:pt x="1" y="8"/>
                      <a:pt x="5" y="7"/>
                      <a:pt x="9" y="7"/>
                    </a:cubicBezTo>
                    <a:cubicBezTo>
                      <a:pt x="14" y="7"/>
                      <a:pt x="18" y="7"/>
                      <a:pt x="18" y="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106" name="Group 123"/>
            <p:cNvGrpSpPr/>
            <p:nvPr/>
          </p:nvGrpSpPr>
          <p:grpSpPr>
            <a:xfrm>
              <a:off x="9088345" y="1684416"/>
              <a:ext cx="972407" cy="479525"/>
              <a:chOff x="6257925" y="1296988"/>
              <a:chExt cx="1017588" cy="501650"/>
            </a:xfrm>
            <a:solidFill>
              <a:schemeClr val="bg1">
                <a:lumMod val="65000"/>
              </a:schemeClr>
            </a:solidFill>
          </p:grpSpPr>
          <p:sp>
            <p:nvSpPr>
              <p:cNvPr id="107" name="Freeform 258"/>
              <p:cNvSpPr/>
              <p:nvPr/>
            </p:nvSpPr>
            <p:spPr bwMode="auto">
              <a:xfrm>
                <a:off x="6257925" y="1296988"/>
                <a:ext cx="53975" cy="26988"/>
              </a:xfrm>
              <a:custGeom>
                <a:avLst/>
                <a:gdLst>
                  <a:gd name="T0" fmla="*/ 32 w 34"/>
                  <a:gd name="T1" fmla="*/ 17 h 17"/>
                  <a:gd name="T2" fmla="*/ 34 w 34"/>
                  <a:gd name="T3" fmla="*/ 4 h 17"/>
                  <a:gd name="T4" fmla="*/ 2 w 34"/>
                  <a:gd name="T5" fmla="*/ 0 h 17"/>
                  <a:gd name="T6" fmla="*/ 0 w 34"/>
                  <a:gd name="T7" fmla="*/ 13 h 17"/>
                  <a:gd name="T8" fmla="*/ 32 w 34"/>
                  <a:gd name="T9" fmla="*/ 17 h 17"/>
                </a:gdLst>
                <a:ahLst/>
                <a:cxnLst>
                  <a:cxn ang="0">
                    <a:pos x="T0" y="T1"/>
                  </a:cxn>
                  <a:cxn ang="0">
                    <a:pos x="T2" y="T3"/>
                  </a:cxn>
                  <a:cxn ang="0">
                    <a:pos x="T4" y="T5"/>
                  </a:cxn>
                  <a:cxn ang="0">
                    <a:pos x="T6" y="T7"/>
                  </a:cxn>
                  <a:cxn ang="0">
                    <a:pos x="T8" y="T9"/>
                  </a:cxn>
                </a:cxnLst>
                <a:rect l="0" t="0" r="r" b="b"/>
                <a:pathLst>
                  <a:path w="34" h="17">
                    <a:moveTo>
                      <a:pt x="32" y="17"/>
                    </a:moveTo>
                    <a:lnTo>
                      <a:pt x="34" y="4"/>
                    </a:lnTo>
                    <a:lnTo>
                      <a:pt x="2" y="0"/>
                    </a:lnTo>
                    <a:lnTo>
                      <a:pt x="0" y="13"/>
                    </a:lnTo>
                    <a:lnTo>
                      <a:pt x="32" y="17"/>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8" name="Freeform 259"/>
              <p:cNvSpPr/>
              <p:nvPr/>
            </p:nvSpPr>
            <p:spPr bwMode="auto">
              <a:xfrm>
                <a:off x="6334125" y="1306513"/>
                <a:ext cx="57150" cy="31750"/>
              </a:xfrm>
              <a:custGeom>
                <a:avLst/>
                <a:gdLst>
                  <a:gd name="T0" fmla="*/ 32 w 36"/>
                  <a:gd name="T1" fmla="*/ 20 h 20"/>
                  <a:gd name="T2" fmla="*/ 36 w 36"/>
                  <a:gd name="T3" fmla="*/ 7 h 20"/>
                  <a:gd name="T4" fmla="*/ 2 w 36"/>
                  <a:gd name="T5" fmla="*/ 0 h 20"/>
                  <a:gd name="T6" fmla="*/ 0 w 36"/>
                  <a:gd name="T7" fmla="*/ 13 h 20"/>
                  <a:gd name="T8" fmla="*/ 32 w 36"/>
                  <a:gd name="T9" fmla="*/ 20 h 20"/>
                </a:gdLst>
                <a:ahLst/>
                <a:cxnLst>
                  <a:cxn ang="0">
                    <a:pos x="T0" y="T1"/>
                  </a:cxn>
                  <a:cxn ang="0">
                    <a:pos x="T2" y="T3"/>
                  </a:cxn>
                  <a:cxn ang="0">
                    <a:pos x="T4" y="T5"/>
                  </a:cxn>
                  <a:cxn ang="0">
                    <a:pos x="T6" y="T7"/>
                  </a:cxn>
                  <a:cxn ang="0">
                    <a:pos x="T8" y="T9"/>
                  </a:cxn>
                </a:cxnLst>
                <a:rect l="0" t="0" r="r" b="b"/>
                <a:pathLst>
                  <a:path w="36" h="20">
                    <a:moveTo>
                      <a:pt x="32" y="20"/>
                    </a:moveTo>
                    <a:lnTo>
                      <a:pt x="36" y="7"/>
                    </a:lnTo>
                    <a:lnTo>
                      <a:pt x="2" y="0"/>
                    </a:lnTo>
                    <a:lnTo>
                      <a:pt x="0" y="13"/>
                    </a:lnTo>
                    <a:lnTo>
                      <a:pt x="32" y="2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09" name="Freeform 260"/>
              <p:cNvSpPr/>
              <p:nvPr/>
            </p:nvSpPr>
            <p:spPr bwMode="auto">
              <a:xfrm>
                <a:off x="6411913" y="1320800"/>
                <a:ext cx="55563" cy="31750"/>
              </a:xfrm>
              <a:custGeom>
                <a:avLst/>
                <a:gdLst>
                  <a:gd name="T0" fmla="*/ 31 w 35"/>
                  <a:gd name="T1" fmla="*/ 20 h 20"/>
                  <a:gd name="T2" fmla="*/ 35 w 35"/>
                  <a:gd name="T3" fmla="*/ 7 h 20"/>
                  <a:gd name="T4" fmla="*/ 1 w 35"/>
                  <a:gd name="T5" fmla="*/ 0 h 20"/>
                  <a:gd name="T6" fmla="*/ 0 w 35"/>
                  <a:gd name="T7" fmla="*/ 13 h 20"/>
                  <a:gd name="T8" fmla="*/ 31 w 35"/>
                  <a:gd name="T9" fmla="*/ 20 h 20"/>
                </a:gdLst>
                <a:ahLst/>
                <a:cxnLst>
                  <a:cxn ang="0">
                    <a:pos x="T0" y="T1"/>
                  </a:cxn>
                  <a:cxn ang="0">
                    <a:pos x="T2" y="T3"/>
                  </a:cxn>
                  <a:cxn ang="0">
                    <a:pos x="T4" y="T5"/>
                  </a:cxn>
                  <a:cxn ang="0">
                    <a:pos x="T6" y="T7"/>
                  </a:cxn>
                  <a:cxn ang="0">
                    <a:pos x="T8" y="T9"/>
                  </a:cxn>
                </a:cxnLst>
                <a:rect l="0" t="0" r="r" b="b"/>
                <a:pathLst>
                  <a:path w="35" h="20">
                    <a:moveTo>
                      <a:pt x="31" y="20"/>
                    </a:moveTo>
                    <a:lnTo>
                      <a:pt x="35" y="7"/>
                    </a:lnTo>
                    <a:lnTo>
                      <a:pt x="1" y="0"/>
                    </a:lnTo>
                    <a:lnTo>
                      <a:pt x="0" y="13"/>
                    </a:lnTo>
                    <a:lnTo>
                      <a:pt x="31" y="20"/>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0" name="Freeform 261"/>
              <p:cNvSpPr/>
              <p:nvPr/>
            </p:nvSpPr>
            <p:spPr bwMode="auto">
              <a:xfrm>
                <a:off x="6484938" y="1338263"/>
                <a:ext cx="55563" cy="34925"/>
              </a:xfrm>
              <a:custGeom>
                <a:avLst/>
                <a:gdLst>
                  <a:gd name="T0" fmla="*/ 31 w 35"/>
                  <a:gd name="T1" fmla="*/ 22 h 22"/>
                  <a:gd name="T2" fmla="*/ 35 w 35"/>
                  <a:gd name="T3" fmla="*/ 9 h 22"/>
                  <a:gd name="T4" fmla="*/ 3 w 35"/>
                  <a:gd name="T5" fmla="*/ 0 h 22"/>
                  <a:gd name="T6" fmla="*/ 0 w 35"/>
                  <a:gd name="T7" fmla="*/ 13 h 22"/>
                  <a:gd name="T8" fmla="*/ 31 w 35"/>
                  <a:gd name="T9" fmla="*/ 22 h 22"/>
                </a:gdLst>
                <a:ahLst/>
                <a:cxnLst>
                  <a:cxn ang="0">
                    <a:pos x="T0" y="T1"/>
                  </a:cxn>
                  <a:cxn ang="0">
                    <a:pos x="T2" y="T3"/>
                  </a:cxn>
                  <a:cxn ang="0">
                    <a:pos x="T4" y="T5"/>
                  </a:cxn>
                  <a:cxn ang="0">
                    <a:pos x="T6" y="T7"/>
                  </a:cxn>
                  <a:cxn ang="0">
                    <a:pos x="T8" y="T9"/>
                  </a:cxn>
                </a:cxnLst>
                <a:rect l="0" t="0" r="r" b="b"/>
                <a:pathLst>
                  <a:path w="35" h="22">
                    <a:moveTo>
                      <a:pt x="31" y="22"/>
                    </a:moveTo>
                    <a:lnTo>
                      <a:pt x="35" y="9"/>
                    </a:lnTo>
                    <a:lnTo>
                      <a:pt x="3" y="0"/>
                    </a:lnTo>
                    <a:lnTo>
                      <a:pt x="0" y="13"/>
                    </a:lnTo>
                    <a:lnTo>
                      <a:pt x="31" y="22"/>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1" name="Freeform 262"/>
              <p:cNvSpPr/>
              <p:nvPr/>
            </p:nvSpPr>
            <p:spPr bwMode="auto">
              <a:xfrm>
                <a:off x="6561138" y="1362075"/>
                <a:ext cx="55563" cy="34925"/>
              </a:xfrm>
              <a:custGeom>
                <a:avLst/>
                <a:gdLst>
                  <a:gd name="T0" fmla="*/ 17 w 19"/>
                  <a:gd name="T1" fmla="*/ 12 h 12"/>
                  <a:gd name="T2" fmla="*/ 19 w 19"/>
                  <a:gd name="T3" fmla="*/ 5 h 12"/>
                  <a:gd name="T4" fmla="*/ 10 w 19"/>
                  <a:gd name="T5" fmla="*/ 2 h 12"/>
                  <a:gd name="T6" fmla="*/ 5 w 19"/>
                  <a:gd name="T7" fmla="*/ 0 h 12"/>
                  <a:gd name="T8" fmla="*/ 2 w 19"/>
                  <a:gd name="T9" fmla="*/ 0 h 12"/>
                  <a:gd name="T10" fmla="*/ 0 w 19"/>
                  <a:gd name="T11" fmla="*/ 6 h 12"/>
                  <a:gd name="T12" fmla="*/ 2 w 19"/>
                  <a:gd name="T13" fmla="*/ 7 h 12"/>
                  <a:gd name="T14" fmla="*/ 8 w 19"/>
                  <a:gd name="T15" fmla="*/ 9 h 12"/>
                  <a:gd name="T16" fmla="*/ 17 w 1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2">
                    <a:moveTo>
                      <a:pt x="17" y="12"/>
                    </a:moveTo>
                    <a:cubicBezTo>
                      <a:pt x="19" y="5"/>
                      <a:pt x="19" y="5"/>
                      <a:pt x="19" y="5"/>
                    </a:cubicBezTo>
                    <a:cubicBezTo>
                      <a:pt x="19" y="5"/>
                      <a:pt x="15" y="4"/>
                      <a:pt x="10" y="2"/>
                    </a:cubicBezTo>
                    <a:cubicBezTo>
                      <a:pt x="8" y="2"/>
                      <a:pt x="6" y="1"/>
                      <a:pt x="5" y="0"/>
                    </a:cubicBezTo>
                    <a:cubicBezTo>
                      <a:pt x="3" y="0"/>
                      <a:pt x="2" y="0"/>
                      <a:pt x="2" y="0"/>
                    </a:cubicBezTo>
                    <a:cubicBezTo>
                      <a:pt x="0" y="6"/>
                      <a:pt x="0" y="6"/>
                      <a:pt x="0" y="6"/>
                    </a:cubicBezTo>
                    <a:cubicBezTo>
                      <a:pt x="0" y="6"/>
                      <a:pt x="1" y="7"/>
                      <a:pt x="2" y="7"/>
                    </a:cubicBezTo>
                    <a:cubicBezTo>
                      <a:pt x="4" y="8"/>
                      <a:pt x="6" y="8"/>
                      <a:pt x="8" y="9"/>
                    </a:cubicBezTo>
                    <a:cubicBezTo>
                      <a:pt x="12" y="11"/>
                      <a:pt x="17" y="12"/>
                      <a:pt x="17" y="12"/>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2" name="Freeform 263"/>
              <p:cNvSpPr/>
              <p:nvPr/>
            </p:nvSpPr>
            <p:spPr bwMode="auto">
              <a:xfrm>
                <a:off x="6634163" y="1385888"/>
                <a:ext cx="55563" cy="38100"/>
              </a:xfrm>
              <a:custGeom>
                <a:avLst/>
                <a:gdLst>
                  <a:gd name="T0" fmla="*/ 16 w 19"/>
                  <a:gd name="T1" fmla="*/ 13 h 13"/>
                  <a:gd name="T2" fmla="*/ 19 w 19"/>
                  <a:gd name="T3" fmla="*/ 6 h 13"/>
                  <a:gd name="T4" fmla="*/ 11 w 19"/>
                  <a:gd name="T5" fmla="*/ 3 h 13"/>
                  <a:gd name="T6" fmla="*/ 2 w 19"/>
                  <a:gd name="T7" fmla="*/ 0 h 13"/>
                  <a:gd name="T8" fmla="*/ 0 w 19"/>
                  <a:gd name="T9" fmla="*/ 7 h 13"/>
                  <a:gd name="T10" fmla="*/ 8 w 19"/>
                  <a:gd name="T11" fmla="*/ 10 h 13"/>
                  <a:gd name="T12" fmla="*/ 16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3"/>
                    </a:moveTo>
                    <a:cubicBezTo>
                      <a:pt x="19" y="6"/>
                      <a:pt x="19" y="6"/>
                      <a:pt x="19" y="6"/>
                    </a:cubicBezTo>
                    <a:cubicBezTo>
                      <a:pt x="19" y="6"/>
                      <a:pt x="15" y="5"/>
                      <a:pt x="11" y="3"/>
                    </a:cubicBezTo>
                    <a:cubicBezTo>
                      <a:pt x="6" y="1"/>
                      <a:pt x="2" y="0"/>
                      <a:pt x="2" y="0"/>
                    </a:cubicBezTo>
                    <a:cubicBezTo>
                      <a:pt x="0" y="7"/>
                      <a:pt x="0" y="7"/>
                      <a:pt x="0" y="7"/>
                    </a:cubicBezTo>
                    <a:cubicBezTo>
                      <a:pt x="0" y="7"/>
                      <a:pt x="4" y="8"/>
                      <a:pt x="8" y="10"/>
                    </a:cubicBezTo>
                    <a:cubicBezTo>
                      <a:pt x="12" y="11"/>
                      <a:pt x="16" y="13"/>
                      <a:pt x="16" y="1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3" name="Freeform 264"/>
              <p:cNvSpPr/>
              <p:nvPr/>
            </p:nvSpPr>
            <p:spPr bwMode="auto">
              <a:xfrm>
                <a:off x="6704013" y="1414463"/>
                <a:ext cx="55563" cy="38100"/>
              </a:xfrm>
              <a:custGeom>
                <a:avLst/>
                <a:gdLst>
                  <a:gd name="T0" fmla="*/ 17 w 19"/>
                  <a:gd name="T1" fmla="*/ 13 h 13"/>
                  <a:gd name="T2" fmla="*/ 19 w 19"/>
                  <a:gd name="T3" fmla="*/ 7 h 13"/>
                  <a:gd name="T4" fmla="*/ 11 w 19"/>
                  <a:gd name="T5" fmla="*/ 3 h 13"/>
                  <a:gd name="T6" fmla="*/ 6 w 19"/>
                  <a:gd name="T7" fmla="*/ 1 h 13"/>
                  <a:gd name="T8" fmla="*/ 3 w 19"/>
                  <a:gd name="T9" fmla="*/ 0 h 13"/>
                  <a:gd name="T10" fmla="*/ 0 w 19"/>
                  <a:gd name="T11" fmla="*/ 6 h 13"/>
                  <a:gd name="T12" fmla="*/ 3 w 19"/>
                  <a:gd name="T13" fmla="*/ 7 h 13"/>
                  <a:gd name="T14" fmla="*/ 9 w 19"/>
                  <a:gd name="T15" fmla="*/ 10 h 13"/>
                  <a:gd name="T16" fmla="*/ 17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17" y="13"/>
                    </a:moveTo>
                    <a:cubicBezTo>
                      <a:pt x="19" y="7"/>
                      <a:pt x="19" y="7"/>
                      <a:pt x="19" y="7"/>
                    </a:cubicBezTo>
                    <a:cubicBezTo>
                      <a:pt x="19" y="7"/>
                      <a:pt x="15" y="5"/>
                      <a:pt x="11" y="3"/>
                    </a:cubicBezTo>
                    <a:cubicBezTo>
                      <a:pt x="9" y="2"/>
                      <a:pt x="7" y="1"/>
                      <a:pt x="6" y="1"/>
                    </a:cubicBezTo>
                    <a:cubicBezTo>
                      <a:pt x="4" y="0"/>
                      <a:pt x="3" y="0"/>
                      <a:pt x="3" y="0"/>
                    </a:cubicBezTo>
                    <a:cubicBezTo>
                      <a:pt x="0" y="6"/>
                      <a:pt x="0" y="6"/>
                      <a:pt x="0" y="6"/>
                    </a:cubicBezTo>
                    <a:cubicBezTo>
                      <a:pt x="0" y="6"/>
                      <a:pt x="1" y="7"/>
                      <a:pt x="3" y="7"/>
                    </a:cubicBezTo>
                    <a:cubicBezTo>
                      <a:pt x="4" y="8"/>
                      <a:pt x="7" y="9"/>
                      <a:pt x="9" y="10"/>
                    </a:cubicBezTo>
                    <a:cubicBezTo>
                      <a:pt x="13" y="11"/>
                      <a:pt x="17" y="13"/>
                      <a:pt x="17" y="13"/>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4" name="Freeform 265"/>
              <p:cNvSpPr/>
              <p:nvPr/>
            </p:nvSpPr>
            <p:spPr bwMode="auto">
              <a:xfrm>
                <a:off x="6775450" y="1444625"/>
                <a:ext cx="57150" cy="41275"/>
              </a:xfrm>
              <a:custGeom>
                <a:avLst/>
                <a:gdLst>
                  <a:gd name="T0" fmla="*/ 16 w 20"/>
                  <a:gd name="T1" fmla="*/ 14 h 14"/>
                  <a:gd name="T2" fmla="*/ 20 w 20"/>
                  <a:gd name="T3" fmla="*/ 8 h 14"/>
                  <a:gd name="T4" fmla="*/ 12 w 20"/>
                  <a:gd name="T5" fmla="*/ 4 h 14"/>
                  <a:gd name="T6" fmla="*/ 3 w 20"/>
                  <a:gd name="T7" fmla="*/ 0 h 14"/>
                  <a:gd name="T8" fmla="*/ 0 w 20"/>
                  <a:gd name="T9" fmla="*/ 7 h 14"/>
                  <a:gd name="T10" fmla="*/ 9 w 20"/>
                  <a:gd name="T11" fmla="*/ 10 h 14"/>
                  <a:gd name="T12" fmla="*/ 16 w 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6" y="14"/>
                    </a:moveTo>
                    <a:cubicBezTo>
                      <a:pt x="20" y="8"/>
                      <a:pt x="20" y="8"/>
                      <a:pt x="20" y="8"/>
                    </a:cubicBezTo>
                    <a:cubicBezTo>
                      <a:pt x="20" y="8"/>
                      <a:pt x="16" y="6"/>
                      <a:pt x="12" y="4"/>
                    </a:cubicBezTo>
                    <a:cubicBezTo>
                      <a:pt x="8" y="2"/>
                      <a:pt x="3" y="0"/>
                      <a:pt x="3" y="0"/>
                    </a:cubicBezTo>
                    <a:cubicBezTo>
                      <a:pt x="0" y="7"/>
                      <a:pt x="0" y="7"/>
                      <a:pt x="0" y="7"/>
                    </a:cubicBezTo>
                    <a:cubicBezTo>
                      <a:pt x="0" y="7"/>
                      <a:pt x="4" y="9"/>
                      <a:pt x="9" y="10"/>
                    </a:cubicBezTo>
                    <a:cubicBezTo>
                      <a:pt x="12" y="12"/>
                      <a:pt x="16" y="14"/>
                      <a:pt x="16" y="14"/>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5" name="Freeform 266"/>
              <p:cNvSpPr/>
              <p:nvPr/>
            </p:nvSpPr>
            <p:spPr bwMode="auto">
              <a:xfrm>
                <a:off x="6845300" y="1479550"/>
                <a:ext cx="55563" cy="44450"/>
              </a:xfrm>
              <a:custGeom>
                <a:avLst/>
                <a:gdLst>
                  <a:gd name="T0" fmla="*/ 16 w 19"/>
                  <a:gd name="T1" fmla="*/ 15 h 15"/>
                  <a:gd name="T2" fmla="*/ 19 w 19"/>
                  <a:gd name="T3" fmla="*/ 9 h 15"/>
                  <a:gd name="T4" fmla="*/ 17 w 19"/>
                  <a:gd name="T5" fmla="*/ 7 h 15"/>
                  <a:gd name="T6" fmla="*/ 11 w 19"/>
                  <a:gd name="T7" fmla="*/ 4 h 15"/>
                  <a:gd name="T8" fmla="*/ 3 w 19"/>
                  <a:gd name="T9" fmla="*/ 0 h 15"/>
                  <a:gd name="T10" fmla="*/ 0 w 19"/>
                  <a:gd name="T11" fmla="*/ 6 h 15"/>
                  <a:gd name="T12" fmla="*/ 8 w 19"/>
                  <a:gd name="T13" fmla="*/ 10 h 15"/>
                  <a:gd name="T14" fmla="*/ 13 w 19"/>
                  <a:gd name="T15" fmla="*/ 13 h 15"/>
                  <a:gd name="T16" fmla="*/ 16 w 19"/>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5">
                    <a:moveTo>
                      <a:pt x="16" y="15"/>
                    </a:moveTo>
                    <a:cubicBezTo>
                      <a:pt x="19" y="9"/>
                      <a:pt x="19" y="9"/>
                      <a:pt x="19" y="9"/>
                    </a:cubicBezTo>
                    <a:cubicBezTo>
                      <a:pt x="19" y="9"/>
                      <a:pt x="18" y="8"/>
                      <a:pt x="17" y="7"/>
                    </a:cubicBezTo>
                    <a:cubicBezTo>
                      <a:pt x="15" y="6"/>
                      <a:pt x="13" y="5"/>
                      <a:pt x="11" y="4"/>
                    </a:cubicBezTo>
                    <a:cubicBezTo>
                      <a:pt x="7" y="2"/>
                      <a:pt x="3" y="0"/>
                      <a:pt x="3" y="0"/>
                    </a:cubicBezTo>
                    <a:cubicBezTo>
                      <a:pt x="0" y="6"/>
                      <a:pt x="0" y="6"/>
                      <a:pt x="0" y="6"/>
                    </a:cubicBezTo>
                    <a:cubicBezTo>
                      <a:pt x="0" y="6"/>
                      <a:pt x="4" y="8"/>
                      <a:pt x="8" y="10"/>
                    </a:cubicBezTo>
                    <a:cubicBezTo>
                      <a:pt x="10" y="11"/>
                      <a:pt x="12" y="13"/>
                      <a:pt x="13" y="13"/>
                    </a:cubicBezTo>
                    <a:cubicBezTo>
                      <a:pt x="15" y="14"/>
                      <a:pt x="16" y="15"/>
                      <a:pt x="16" y="15"/>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6" name="Freeform 267"/>
              <p:cNvSpPr/>
              <p:nvPr/>
            </p:nvSpPr>
            <p:spPr bwMode="auto">
              <a:xfrm>
                <a:off x="6911975" y="1517650"/>
                <a:ext cx="55563" cy="44450"/>
              </a:xfrm>
              <a:custGeom>
                <a:avLst/>
                <a:gdLst>
                  <a:gd name="T0" fmla="*/ 15 w 19"/>
                  <a:gd name="T1" fmla="*/ 15 h 15"/>
                  <a:gd name="T2" fmla="*/ 19 w 19"/>
                  <a:gd name="T3" fmla="*/ 9 h 15"/>
                  <a:gd name="T4" fmla="*/ 11 w 19"/>
                  <a:gd name="T5" fmla="*/ 4 h 15"/>
                  <a:gd name="T6" fmla="*/ 4 w 19"/>
                  <a:gd name="T7" fmla="*/ 0 h 15"/>
                  <a:gd name="T8" fmla="*/ 0 w 19"/>
                  <a:gd name="T9" fmla="*/ 6 h 15"/>
                  <a:gd name="T10" fmla="*/ 8 w 19"/>
                  <a:gd name="T11" fmla="*/ 11 h 15"/>
                  <a:gd name="T12" fmla="*/ 15 w 19"/>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9" h="15">
                    <a:moveTo>
                      <a:pt x="15" y="15"/>
                    </a:moveTo>
                    <a:cubicBezTo>
                      <a:pt x="19" y="9"/>
                      <a:pt x="19" y="9"/>
                      <a:pt x="19" y="9"/>
                    </a:cubicBezTo>
                    <a:cubicBezTo>
                      <a:pt x="19" y="9"/>
                      <a:pt x="15" y="7"/>
                      <a:pt x="11" y="4"/>
                    </a:cubicBezTo>
                    <a:cubicBezTo>
                      <a:pt x="8" y="2"/>
                      <a:pt x="4" y="0"/>
                      <a:pt x="4" y="0"/>
                    </a:cubicBezTo>
                    <a:cubicBezTo>
                      <a:pt x="0" y="6"/>
                      <a:pt x="0" y="6"/>
                      <a:pt x="0" y="6"/>
                    </a:cubicBezTo>
                    <a:cubicBezTo>
                      <a:pt x="0" y="6"/>
                      <a:pt x="4" y="8"/>
                      <a:pt x="8" y="11"/>
                    </a:cubicBezTo>
                    <a:cubicBezTo>
                      <a:pt x="12" y="13"/>
                      <a:pt x="15" y="15"/>
                      <a:pt x="15" y="15"/>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7" name="Freeform 268"/>
              <p:cNvSpPr/>
              <p:nvPr/>
            </p:nvSpPr>
            <p:spPr bwMode="auto">
              <a:xfrm>
                <a:off x="6980238" y="1558925"/>
                <a:ext cx="52388" cy="42863"/>
              </a:xfrm>
              <a:custGeom>
                <a:avLst/>
                <a:gdLst>
                  <a:gd name="T0" fmla="*/ 14 w 18"/>
                  <a:gd name="T1" fmla="*/ 15 h 15"/>
                  <a:gd name="T2" fmla="*/ 18 w 18"/>
                  <a:gd name="T3" fmla="*/ 10 h 15"/>
                  <a:gd name="T4" fmla="*/ 16 w 18"/>
                  <a:gd name="T5" fmla="*/ 8 h 15"/>
                  <a:gd name="T6" fmla="*/ 11 w 18"/>
                  <a:gd name="T7" fmla="*/ 5 h 15"/>
                  <a:gd name="T8" fmla="*/ 3 w 18"/>
                  <a:gd name="T9" fmla="*/ 0 h 15"/>
                  <a:gd name="T10" fmla="*/ 0 w 18"/>
                  <a:gd name="T11" fmla="*/ 6 h 15"/>
                  <a:gd name="T12" fmla="*/ 7 w 18"/>
                  <a:gd name="T13" fmla="*/ 11 h 15"/>
                  <a:gd name="T14" fmla="*/ 12 w 18"/>
                  <a:gd name="T15" fmla="*/ 14 h 15"/>
                  <a:gd name="T16" fmla="*/ 14 w 18"/>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5">
                    <a:moveTo>
                      <a:pt x="14" y="15"/>
                    </a:moveTo>
                    <a:cubicBezTo>
                      <a:pt x="18" y="10"/>
                      <a:pt x="18" y="10"/>
                      <a:pt x="18" y="10"/>
                    </a:cubicBezTo>
                    <a:cubicBezTo>
                      <a:pt x="18" y="10"/>
                      <a:pt x="18" y="9"/>
                      <a:pt x="16" y="8"/>
                    </a:cubicBezTo>
                    <a:cubicBezTo>
                      <a:pt x="15" y="7"/>
                      <a:pt x="13" y="6"/>
                      <a:pt x="11" y="5"/>
                    </a:cubicBezTo>
                    <a:cubicBezTo>
                      <a:pt x="7" y="2"/>
                      <a:pt x="3" y="0"/>
                      <a:pt x="3" y="0"/>
                    </a:cubicBezTo>
                    <a:cubicBezTo>
                      <a:pt x="0" y="6"/>
                      <a:pt x="0" y="6"/>
                      <a:pt x="0" y="6"/>
                    </a:cubicBezTo>
                    <a:cubicBezTo>
                      <a:pt x="0" y="6"/>
                      <a:pt x="3" y="8"/>
                      <a:pt x="7" y="11"/>
                    </a:cubicBezTo>
                    <a:cubicBezTo>
                      <a:pt x="9" y="12"/>
                      <a:pt x="11" y="13"/>
                      <a:pt x="12" y="14"/>
                    </a:cubicBezTo>
                    <a:cubicBezTo>
                      <a:pt x="14" y="15"/>
                      <a:pt x="14" y="15"/>
                      <a:pt x="14" y="15"/>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8" name="Freeform 269"/>
              <p:cNvSpPr/>
              <p:nvPr/>
            </p:nvSpPr>
            <p:spPr bwMode="auto">
              <a:xfrm>
                <a:off x="7043738" y="1601788"/>
                <a:ext cx="53975" cy="47625"/>
              </a:xfrm>
              <a:custGeom>
                <a:avLst/>
                <a:gdLst>
                  <a:gd name="T0" fmla="*/ 14 w 18"/>
                  <a:gd name="T1" fmla="*/ 16 h 16"/>
                  <a:gd name="T2" fmla="*/ 18 w 18"/>
                  <a:gd name="T3" fmla="*/ 10 h 16"/>
                  <a:gd name="T4" fmla="*/ 16 w 18"/>
                  <a:gd name="T5" fmla="*/ 8 h 16"/>
                  <a:gd name="T6" fmla="*/ 11 w 18"/>
                  <a:gd name="T7" fmla="*/ 5 h 16"/>
                  <a:gd name="T8" fmla="*/ 4 w 18"/>
                  <a:gd name="T9" fmla="*/ 0 h 16"/>
                  <a:gd name="T10" fmla="*/ 0 w 18"/>
                  <a:gd name="T11" fmla="*/ 5 h 16"/>
                  <a:gd name="T12" fmla="*/ 7 w 18"/>
                  <a:gd name="T13" fmla="*/ 11 h 16"/>
                  <a:gd name="T14" fmla="*/ 12 w 18"/>
                  <a:gd name="T15" fmla="*/ 14 h 16"/>
                  <a:gd name="T16" fmla="*/ 14 w 18"/>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6">
                    <a:moveTo>
                      <a:pt x="14" y="16"/>
                    </a:moveTo>
                    <a:cubicBezTo>
                      <a:pt x="18" y="10"/>
                      <a:pt x="18" y="10"/>
                      <a:pt x="18" y="10"/>
                    </a:cubicBezTo>
                    <a:cubicBezTo>
                      <a:pt x="18" y="10"/>
                      <a:pt x="17" y="9"/>
                      <a:pt x="16" y="8"/>
                    </a:cubicBezTo>
                    <a:cubicBezTo>
                      <a:pt x="15" y="7"/>
                      <a:pt x="13" y="6"/>
                      <a:pt x="11" y="5"/>
                    </a:cubicBezTo>
                    <a:cubicBezTo>
                      <a:pt x="7" y="2"/>
                      <a:pt x="4" y="0"/>
                      <a:pt x="4" y="0"/>
                    </a:cubicBezTo>
                    <a:cubicBezTo>
                      <a:pt x="0" y="5"/>
                      <a:pt x="0" y="5"/>
                      <a:pt x="0" y="5"/>
                    </a:cubicBezTo>
                    <a:cubicBezTo>
                      <a:pt x="0" y="5"/>
                      <a:pt x="3" y="8"/>
                      <a:pt x="7" y="11"/>
                    </a:cubicBezTo>
                    <a:cubicBezTo>
                      <a:pt x="9" y="12"/>
                      <a:pt x="10" y="13"/>
                      <a:pt x="12" y="14"/>
                    </a:cubicBezTo>
                    <a:cubicBezTo>
                      <a:pt x="13" y="15"/>
                      <a:pt x="14" y="16"/>
                      <a:pt x="14" y="16"/>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19" name="Freeform 270"/>
              <p:cNvSpPr/>
              <p:nvPr/>
            </p:nvSpPr>
            <p:spPr bwMode="auto">
              <a:xfrm>
                <a:off x="7105650" y="1646238"/>
                <a:ext cx="52388" cy="50800"/>
              </a:xfrm>
              <a:custGeom>
                <a:avLst/>
                <a:gdLst>
                  <a:gd name="T0" fmla="*/ 26 w 33"/>
                  <a:gd name="T1" fmla="*/ 32 h 32"/>
                  <a:gd name="T2" fmla="*/ 33 w 33"/>
                  <a:gd name="T3" fmla="*/ 22 h 32"/>
                  <a:gd name="T4" fmla="*/ 8 w 33"/>
                  <a:gd name="T5" fmla="*/ 0 h 32"/>
                  <a:gd name="T6" fmla="*/ 0 w 33"/>
                  <a:gd name="T7" fmla="*/ 11 h 32"/>
                  <a:gd name="T8" fmla="*/ 26 w 33"/>
                  <a:gd name="T9" fmla="*/ 32 h 32"/>
                </a:gdLst>
                <a:ahLst/>
                <a:cxnLst>
                  <a:cxn ang="0">
                    <a:pos x="T0" y="T1"/>
                  </a:cxn>
                  <a:cxn ang="0">
                    <a:pos x="T2" y="T3"/>
                  </a:cxn>
                  <a:cxn ang="0">
                    <a:pos x="T4" y="T5"/>
                  </a:cxn>
                  <a:cxn ang="0">
                    <a:pos x="T6" y="T7"/>
                  </a:cxn>
                  <a:cxn ang="0">
                    <a:pos x="T8" y="T9"/>
                  </a:cxn>
                </a:cxnLst>
                <a:rect l="0" t="0" r="r" b="b"/>
                <a:pathLst>
                  <a:path w="33" h="32">
                    <a:moveTo>
                      <a:pt x="26" y="32"/>
                    </a:moveTo>
                    <a:lnTo>
                      <a:pt x="33" y="22"/>
                    </a:lnTo>
                    <a:lnTo>
                      <a:pt x="8" y="0"/>
                    </a:lnTo>
                    <a:lnTo>
                      <a:pt x="0" y="11"/>
                    </a:lnTo>
                    <a:lnTo>
                      <a:pt x="26" y="32"/>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0" name="Freeform 271"/>
              <p:cNvSpPr/>
              <p:nvPr/>
            </p:nvSpPr>
            <p:spPr bwMode="auto">
              <a:xfrm>
                <a:off x="7164388" y="1697038"/>
                <a:ext cx="52388" cy="49213"/>
              </a:xfrm>
              <a:custGeom>
                <a:avLst/>
                <a:gdLst>
                  <a:gd name="T0" fmla="*/ 26 w 33"/>
                  <a:gd name="T1" fmla="*/ 31 h 31"/>
                  <a:gd name="T2" fmla="*/ 33 w 33"/>
                  <a:gd name="T3" fmla="*/ 22 h 31"/>
                  <a:gd name="T4" fmla="*/ 9 w 33"/>
                  <a:gd name="T5" fmla="*/ 0 h 31"/>
                  <a:gd name="T6" fmla="*/ 0 w 33"/>
                  <a:gd name="T7" fmla="*/ 11 h 31"/>
                  <a:gd name="T8" fmla="*/ 26 w 33"/>
                  <a:gd name="T9" fmla="*/ 31 h 31"/>
                </a:gdLst>
                <a:ahLst/>
                <a:cxnLst>
                  <a:cxn ang="0">
                    <a:pos x="T0" y="T1"/>
                  </a:cxn>
                  <a:cxn ang="0">
                    <a:pos x="T2" y="T3"/>
                  </a:cxn>
                  <a:cxn ang="0">
                    <a:pos x="T4" y="T5"/>
                  </a:cxn>
                  <a:cxn ang="0">
                    <a:pos x="T6" y="T7"/>
                  </a:cxn>
                  <a:cxn ang="0">
                    <a:pos x="T8" y="T9"/>
                  </a:cxn>
                </a:cxnLst>
                <a:rect l="0" t="0" r="r" b="b"/>
                <a:pathLst>
                  <a:path w="33" h="31">
                    <a:moveTo>
                      <a:pt x="26" y="31"/>
                    </a:moveTo>
                    <a:lnTo>
                      <a:pt x="33" y="22"/>
                    </a:lnTo>
                    <a:lnTo>
                      <a:pt x="9" y="0"/>
                    </a:lnTo>
                    <a:lnTo>
                      <a:pt x="0" y="11"/>
                    </a:lnTo>
                    <a:lnTo>
                      <a:pt x="26" y="31"/>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1" name="Freeform 272"/>
              <p:cNvSpPr/>
              <p:nvPr/>
            </p:nvSpPr>
            <p:spPr bwMode="auto">
              <a:xfrm>
                <a:off x="7223125" y="1749425"/>
                <a:ext cx="52388" cy="49213"/>
              </a:xfrm>
              <a:custGeom>
                <a:avLst/>
                <a:gdLst>
                  <a:gd name="T0" fmla="*/ 24 w 33"/>
                  <a:gd name="T1" fmla="*/ 31 h 31"/>
                  <a:gd name="T2" fmla="*/ 33 w 33"/>
                  <a:gd name="T3" fmla="*/ 22 h 31"/>
                  <a:gd name="T4" fmla="*/ 9 w 33"/>
                  <a:gd name="T5" fmla="*/ 0 h 31"/>
                  <a:gd name="T6" fmla="*/ 0 w 33"/>
                  <a:gd name="T7" fmla="*/ 9 h 31"/>
                  <a:gd name="T8" fmla="*/ 24 w 33"/>
                  <a:gd name="T9" fmla="*/ 31 h 31"/>
                </a:gdLst>
                <a:ahLst/>
                <a:cxnLst>
                  <a:cxn ang="0">
                    <a:pos x="T0" y="T1"/>
                  </a:cxn>
                  <a:cxn ang="0">
                    <a:pos x="T2" y="T3"/>
                  </a:cxn>
                  <a:cxn ang="0">
                    <a:pos x="T4" y="T5"/>
                  </a:cxn>
                  <a:cxn ang="0">
                    <a:pos x="T6" y="T7"/>
                  </a:cxn>
                  <a:cxn ang="0">
                    <a:pos x="T8" y="T9"/>
                  </a:cxn>
                </a:cxnLst>
                <a:rect l="0" t="0" r="r" b="b"/>
                <a:pathLst>
                  <a:path w="33" h="31">
                    <a:moveTo>
                      <a:pt x="24" y="31"/>
                    </a:moveTo>
                    <a:lnTo>
                      <a:pt x="33" y="22"/>
                    </a:lnTo>
                    <a:lnTo>
                      <a:pt x="9" y="0"/>
                    </a:lnTo>
                    <a:lnTo>
                      <a:pt x="0" y="9"/>
                    </a:lnTo>
                    <a:lnTo>
                      <a:pt x="24" y="31"/>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122" name="Group 181"/>
            <p:cNvGrpSpPr/>
            <p:nvPr/>
          </p:nvGrpSpPr>
          <p:grpSpPr>
            <a:xfrm>
              <a:off x="10251895" y="2399148"/>
              <a:ext cx="294301" cy="740533"/>
              <a:chOff x="7475538" y="2044700"/>
              <a:chExt cx="307975" cy="774701"/>
            </a:xfrm>
            <a:solidFill>
              <a:schemeClr val="bg1">
                <a:lumMod val="65000"/>
              </a:schemeClr>
            </a:solidFill>
          </p:grpSpPr>
          <p:sp>
            <p:nvSpPr>
              <p:cNvPr id="123" name="Freeform 277"/>
              <p:cNvSpPr/>
              <p:nvPr/>
            </p:nvSpPr>
            <p:spPr bwMode="auto">
              <a:xfrm>
                <a:off x="7475538" y="2044700"/>
                <a:ext cx="44450" cy="53975"/>
              </a:xfrm>
              <a:custGeom>
                <a:avLst/>
                <a:gdLst>
                  <a:gd name="T0" fmla="*/ 9 w 15"/>
                  <a:gd name="T1" fmla="*/ 18 h 18"/>
                  <a:gd name="T2" fmla="*/ 15 w 15"/>
                  <a:gd name="T3" fmla="*/ 15 h 18"/>
                  <a:gd name="T4" fmla="*/ 11 w 15"/>
                  <a:gd name="T5" fmla="*/ 7 h 18"/>
                  <a:gd name="T6" fmla="*/ 7 w 15"/>
                  <a:gd name="T7" fmla="*/ 2 h 18"/>
                  <a:gd name="T8" fmla="*/ 6 w 15"/>
                  <a:gd name="T9" fmla="*/ 0 h 18"/>
                  <a:gd name="T10" fmla="*/ 0 w 15"/>
                  <a:gd name="T11" fmla="*/ 4 h 18"/>
                  <a:gd name="T12" fmla="*/ 1 w 15"/>
                  <a:gd name="T13" fmla="*/ 6 h 18"/>
                  <a:gd name="T14" fmla="*/ 5 w 15"/>
                  <a:gd name="T15" fmla="*/ 11 h 18"/>
                  <a:gd name="T16" fmla="*/ 9 w 15"/>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18"/>
                    </a:moveTo>
                    <a:cubicBezTo>
                      <a:pt x="15" y="15"/>
                      <a:pt x="15" y="15"/>
                      <a:pt x="15" y="15"/>
                    </a:cubicBezTo>
                    <a:cubicBezTo>
                      <a:pt x="15" y="15"/>
                      <a:pt x="13" y="11"/>
                      <a:pt x="11" y="7"/>
                    </a:cubicBezTo>
                    <a:cubicBezTo>
                      <a:pt x="9" y="5"/>
                      <a:pt x="8" y="3"/>
                      <a:pt x="7" y="2"/>
                    </a:cubicBezTo>
                    <a:cubicBezTo>
                      <a:pt x="6" y="1"/>
                      <a:pt x="6" y="0"/>
                      <a:pt x="6" y="0"/>
                    </a:cubicBezTo>
                    <a:cubicBezTo>
                      <a:pt x="0" y="4"/>
                      <a:pt x="0" y="4"/>
                      <a:pt x="0" y="4"/>
                    </a:cubicBezTo>
                    <a:cubicBezTo>
                      <a:pt x="0" y="4"/>
                      <a:pt x="0" y="5"/>
                      <a:pt x="1" y="6"/>
                    </a:cubicBezTo>
                    <a:cubicBezTo>
                      <a:pt x="2" y="7"/>
                      <a:pt x="3" y="9"/>
                      <a:pt x="5" y="11"/>
                    </a:cubicBezTo>
                    <a:cubicBezTo>
                      <a:pt x="7" y="15"/>
                      <a:pt x="9" y="18"/>
                      <a:pt x="9" y="18"/>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4" name="Freeform 278"/>
              <p:cNvSpPr/>
              <p:nvPr/>
            </p:nvSpPr>
            <p:spPr bwMode="auto">
              <a:xfrm>
                <a:off x="7516813" y="2109788"/>
                <a:ext cx="42863" cy="55563"/>
              </a:xfrm>
              <a:custGeom>
                <a:avLst/>
                <a:gdLst>
                  <a:gd name="T0" fmla="*/ 9 w 15"/>
                  <a:gd name="T1" fmla="*/ 19 h 19"/>
                  <a:gd name="T2" fmla="*/ 15 w 15"/>
                  <a:gd name="T3" fmla="*/ 15 h 19"/>
                  <a:gd name="T4" fmla="*/ 11 w 15"/>
                  <a:gd name="T5" fmla="*/ 8 h 19"/>
                  <a:gd name="T6" fmla="*/ 8 w 15"/>
                  <a:gd name="T7" fmla="*/ 2 h 19"/>
                  <a:gd name="T8" fmla="*/ 6 w 15"/>
                  <a:gd name="T9" fmla="*/ 0 h 19"/>
                  <a:gd name="T10" fmla="*/ 0 w 15"/>
                  <a:gd name="T11" fmla="*/ 4 h 19"/>
                  <a:gd name="T12" fmla="*/ 2 w 15"/>
                  <a:gd name="T13" fmla="*/ 6 h 19"/>
                  <a:gd name="T14" fmla="*/ 5 w 15"/>
                  <a:gd name="T15" fmla="*/ 11 h 19"/>
                  <a:gd name="T16" fmla="*/ 9 w 15"/>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9" y="19"/>
                    </a:moveTo>
                    <a:cubicBezTo>
                      <a:pt x="15" y="15"/>
                      <a:pt x="15" y="15"/>
                      <a:pt x="15" y="15"/>
                    </a:cubicBezTo>
                    <a:cubicBezTo>
                      <a:pt x="15" y="15"/>
                      <a:pt x="13" y="11"/>
                      <a:pt x="11" y="8"/>
                    </a:cubicBezTo>
                    <a:cubicBezTo>
                      <a:pt x="10" y="6"/>
                      <a:pt x="9" y="4"/>
                      <a:pt x="8" y="2"/>
                    </a:cubicBezTo>
                    <a:cubicBezTo>
                      <a:pt x="7" y="1"/>
                      <a:pt x="6" y="0"/>
                      <a:pt x="6" y="0"/>
                    </a:cubicBezTo>
                    <a:cubicBezTo>
                      <a:pt x="0" y="4"/>
                      <a:pt x="0" y="4"/>
                      <a:pt x="0" y="4"/>
                    </a:cubicBezTo>
                    <a:cubicBezTo>
                      <a:pt x="0" y="4"/>
                      <a:pt x="1" y="5"/>
                      <a:pt x="2" y="6"/>
                    </a:cubicBezTo>
                    <a:cubicBezTo>
                      <a:pt x="3" y="7"/>
                      <a:pt x="4" y="9"/>
                      <a:pt x="5" y="11"/>
                    </a:cubicBezTo>
                    <a:cubicBezTo>
                      <a:pt x="7" y="15"/>
                      <a:pt x="9" y="19"/>
                      <a:pt x="9" y="1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5" name="Freeform 279"/>
              <p:cNvSpPr/>
              <p:nvPr/>
            </p:nvSpPr>
            <p:spPr bwMode="auto">
              <a:xfrm>
                <a:off x="7558088" y="2178050"/>
                <a:ext cx="39688" cy="55563"/>
              </a:xfrm>
              <a:custGeom>
                <a:avLst/>
                <a:gdLst>
                  <a:gd name="T0" fmla="*/ 8 w 14"/>
                  <a:gd name="T1" fmla="*/ 19 h 19"/>
                  <a:gd name="T2" fmla="*/ 14 w 14"/>
                  <a:gd name="T3" fmla="*/ 16 h 19"/>
                  <a:gd name="T4" fmla="*/ 10 w 14"/>
                  <a:gd name="T5" fmla="*/ 8 h 19"/>
                  <a:gd name="T6" fmla="*/ 6 w 14"/>
                  <a:gd name="T7" fmla="*/ 0 h 19"/>
                  <a:gd name="T8" fmla="*/ 0 w 14"/>
                  <a:gd name="T9" fmla="*/ 3 h 19"/>
                  <a:gd name="T10" fmla="*/ 4 w 14"/>
                  <a:gd name="T11" fmla="*/ 11 h 19"/>
                  <a:gd name="T12" fmla="*/ 8 w 14"/>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8" y="19"/>
                    </a:moveTo>
                    <a:cubicBezTo>
                      <a:pt x="14" y="16"/>
                      <a:pt x="14" y="16"/>
                      <a:pt x="14" y="16"/>
                    </a:cubicBezTo>
                    <a:cubicBezTo>
                      <a:pt x="14" y="16"/>
                      <a:pt x="12" y="12"/>
                      <a:pt x="10" y="8"/>
                    </a:cubicBezTo>
                    <a:cubicBezTo>
                      <a:pt x="8" y="4"/>
                      <a:pt x="6" y="0"/>
                      <a:pt x="6" y="0"/>
                    </a:cubicBezTo>
                    <a:cubicBezTo>
                      <a:pt x="0" y="3"/>
                      <a:pt x="0" y="3"/>
                      <a:pt x="0" y="3"/>
                    </a:cubicBezTo>
                    <a:cubicBezTo>
                      <a:pt x="0" y="3"/>
                      <a:pt x="2" y="7"/>
                      <a:pt x="4" y="11"/>
                    </a:cubicBezTo>
                    <a:cubicBezTo>
                      <a:pt x="6" y="15"/>
                      <a:pt x="8" y="19"/>
                      <a:pt x="8" y="1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6" name="Freeform 280"/>
              <p:cNvSpPr/>
              <p:nvPr/>
            </p:nvSpPr>
            <p:spPr bwMode="auto">
              <a:xfrm>
                <a:off x="7593013" y="2247900"/>
                <a:ext cx="41275" cy="55563"/>
              </a:xfrm>
              <a:custGeom>
                <a:avLst/>
                <a:gdLst>
                  <a:gd name="T0" fmla="*/ 8 w 14"/>
                  <a:gd name="T1" fmla="*/ 19 h 19"/>
                  <a:gd name="T2" fmla="*/ 14 w 14"/>
                  <a:gd name="T3" fmla="*/ 16 h 19"/>
                  <a:gd name="T4" fmla="*/ 10 w 14"/>
                  <a:gd name="T5" fmla="*/ 7 h 19"/>
                  <a:gd name="T6" fmla="*/ 6 w 14"/>
                  <a:gd name="T7" fmla="*/ 0 h 19"/>
                  <a:gd name="T8" fmla="*/ 0 w 14"/>
                  <a:gd name="T9" fmla="*/ 3 h 19"/>
                  <a:gd name="T10" fmla="*/ 4 w 14"/>
                  <a:gd name="T11" fmla="*/ 11 h 19"/>
                  <a:gd name="T12" fmla="*/ 8 w 14"/>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4" h="19">
                    <a:moveTo>
                      <a:pt x="8" y="19"/>
                    </a:moveTo>
                    <a:cubicBezTo>
                      <a:pt x="14" y="16"/>
                      <a:pt x="14" y="16"/>
                      <a:pt x="14" y="16"/>
                    </a:cubicBezTo>
                    <a:cubicBezTo>
                      <a:pt x="14" y="16"/>
                      <a:pt x="12" y="12"/>
                      <a:pt x="10" y="7"/>
                    </a:cubicBezTo>
                    <a:cubicBezTo>
                      <a:pt x="8" y="3"/>
                      <a:pt x="6" y="0"/>
                      <a:pt x="6" y="0"/>
                    </a:cubicBezTo>
                    <a:cubicBezTo>
                      <a:pt x="0" y="3"/>
                      <a:pt x="0" y="3"/>
                      <a:pt x="0" y="3"/>
                    </a:cubicBezTo>
                    <a:cubicBezTo>
                      <a:pt x="0" y="3"/>
                      <a:pt x="2" y="7"/>
                      <a:pt x="4" y="11"/>
                    </a:cubicBezTo>
                    <a:cubicBezTo>
                      <a:pt x="6" y="15"/>
                      <a:pt x="8" y="19"/>
                      <a:pt x="8" y="1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7" name="Freeform 281"/>
              <p:cNvSpPr/>
              <p:nvPr/>
            </p:nvSpPr>
            <p:spPr bwMode="auto">
              <a:xfrm>
                <a:off x="7624763" y="2317750"/>
                <a:ext cx="41275" cy="55563"/>
              </a:xfrm>
              <a:custGeom>
                <a:avLst/>
                <a:gdLst>
                  <a:gd name="T0" fmla="*/ 7 w 14"/>
                  <a:gd name="T1" fmla="*/ 19 h 19"/>
                  <a:gd name="T2" fmla="*/ 14 w 14"/>
                  <a:gd name="T3" fmla="*/ 16 h 19"/>
                  <a:gd name="T4" fmla="*/ 13 w 14"/>
                  <a:gd name="T5" fmla="*/ 13 h 19"/>
                  <a:gd name="T6" fmla="*/ 10 w 14"/>
                  <a:gd name="T7" fmla="*/ 8 h 19"/>
                  <a:gd name="T8" fmla="*/ 7 w 14"/>
                  <a:gd name="T9" fmla="*/ 0 h 19"/>
                  <a:gd name="T10" fmla="*/ 0 w 14"/>
                  <a:gd name="T11" fmla="*/ 3 h 19"/>
                  <a:gd name="T12" fmla="*/ 4 w 14"/>
                  <a:gd name="T13" fmla="*/ 11 h 19"/>
                  <a:gd name="T14" fmla="*/ 6 w 14"/>
                  <a:gd name="T15" fmla="*/ 16 h 19"/>
                  <a:gd name="T16" fmla="*/ 7 w 14"/>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9">
                    <a:moveTo>
                      <a:pt x="7" y="19"/>
                    </a:moveTo>
                    <a:cubicBezTo>
                      <a:pt x="14" y="16"/>
                      <a:pt x="14" y="16"/>
                      <a:pt x="14" y="16"/>
                    </a:cubicBezTo>
                    <a:cubicBezTo>
                      <a:pt x="14" y="16"/>
                      <a:pt x="13" y="15"/>
                      <a:pt x="13" y="13"/>
                    </a:cubicBezTo>
                    <a:cubicBezTo>
                      <a:pt x="12" y="12"/>
                      <a:pt x="11" y="10"/>
                      <a:pt x="10" y="8"/>
                    </a:cubicBezTo>
                    <a:cubicBezTo>
                      <a:pt x="8" y="4"/>
                      <a:pt x="7" y="0"/>
                      <a:pt x="7" y="0"/>
                    </a:cubicBezTo>
                    <a:cubicBezTo>
                      <a:pt x="0" y="3"/>
                      <a:pt x="0" y="3"/>
                      <a:pt x="0" y="3"/>
                    </a:cubicBezTo>
                    <a:cubicBezTo>
                      <a:pt x="0" y="3"/>
                      <a:pt x="2" y="7"/>
                      <a:pt x="4" y="11"/>
                    </a:cubicBezTo>
                    <a:cubicBezTo>
                      <a:pt x="5" y="13"/>
                      <a:pt x="6" y="15"/>
                      <a:pt x="6" y="16"/>
                    </a:cubicBezTo>
                    <a:cubicBezTo>
                      <a:pt x="7" y="18"/>
                      <a:pt x="7" y="19"/>
                      <a:pt x="7" y="1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8" name="Freeform 282"/>
              <p:cNvSpPr/>
              <p:nvPr/>
            </p:nvSpPr>
            <p:spPr bwMode="auto">
              <a:xfrm>
                <a:off x="7654925" y="2389188"/>
                <a:ext cx="38100" cy="55563"/>
              </a:xfrm>
              <a:custGeom>
                <a:avLst/>
                <a:gdLst>
                  <a:gd name="T0" fmla="*/ 7 w 13"/>
                  <a:gd name="T1" fmla="*/ 19 h 19"/>
                  <a:gd name="T2" fmla="*/ 13 w 13"/>
                  <a:gd name="T3" fmla="*/ 17 h 19"/>
                  <a:gd name="T4" fmla="*/ 10 w 13"/>
                  <a:gd name="T5" fmla="*/ 9 h 19"/>
                  <a:gd name="T6" fmla="*/ 7 w 13"/>
                  <a:gd name="T7" fmla="*/ 0 h 19"/>
                  <a:gd name="T8" fmla="*/ 0 w 13"/>
                  <a:gd name="T9" fmla="*/ 3 h 19"/>
                  <a:gd name="T10" fmla="*/ 4 w 13"/>
                  <a:gd name="T11" fmla="*/ 11 h 19"/>
                  <a:gd name="T12" fmla="*/ 7 w 13"/>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7" y="19"/>
                    </a:moveTo>
                    <a:cubicBezTo>
                      <a:pt x="13" y="17"/>
                      <a:pt x="13" y="17"/>
                      <a:pt x="13" y="17"/>
                    </a:cubicBezTo>
                    <a:cubicBezTo>
                      <a:pt x="13" y="17"/>
                      <a:pt x="12" y="13"/>
                      <a:pt x="10" y="9"/>
                    </a:cubicBezTo>
                    <a:cubicBezTo>
                      <a:pt x="9" y="4"/>
                      <a:pt x="7" y="0"/>
                      <a:pt x="7" y="0"/>
                    </a:cubicBezTo>
                    <a:cubicBezTo>
                      <a:pt x="0" y="3"/>
                      <a:pt x="0" y="3"/>
                      <a:pt x="0" y="3"/>
                    </a:cubicBezTo>
                    <a:cubicBezTo>
                      <a:pt x="0" y="3"/>
                      <a:pt x="2" y="7"/>
                      <a:pt x="4" y="11"/>
                    </a:cubicBezTo>
                    <a:cubicBezTo>
                      <a:pt x="5" y="15"/>
                      <a:pt x="7" y="19"/>
                      <a:pt x="7" y="1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29" name="Freeform 283"/>
              <p:cNvSpPr/>
              <p:nvPr/>
            </p:nvSpPr>
            <p:spPr bwMode="auto">
              <a:xfrm>
                <a:off x="7680325" y="2462213"/>
                <a:ext cx="38100" cy="55563"/>
              </a:xfrm>
              <a:custGeom>
                <a:avLst/>
                <a:gdLst>
                  <a:gd name="T0" fmla="*/ 6 w 13"/>
                  <a:gd name="T1" fmla="*/ 19 h 19"/>
                  <a:gd name="T2" fmla="*/ 13 w 13"/>
                  <a:gd name="T3" fmla="*/ 17 h 19"/>
                  <a:gd name="T4" fmla="*/ 12 w 13"/>
                  <a:gd name="T5" fmla="*/ 15 h 19"/>
                  <a:gd name="T6" fmla="*/ 10 w 13"/>
                  <a:gd name="T7" fmla="*/ 9 h 19"/>
                  <a:gd name="T8" fmla="*/ 7 w 13"/>
                  <a:gd name="T9" fmla="*/ 0 h 19"/>
                  <a:gd name="T10" fmla="*/ 0 w 13"/>
                  <a:gd name="T11" fmla="*/ 2 h 19"/>
                  <a:gd name="T12" fmla="*/ 3 w 13"/>
                  <a:gd name="T13" fmla="*/ 11 h 19"/>
                  <a:gd name="T14" fmla="*/ 5 w 13"/>
                  <a:gd name="T15" fmla="*/ 17 h 19"/>
                  <a:gd name="T16" fmla="*/ 6 w 13"/>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6" y="19"/>
                    </a:moveTo>
                    <a:cubicBezTo>
                      <a:pt x="13" y="17"/>
                      <a:pt x="13" y="17"/>
                      <a:pt x="13" y="17"/>
                    </a:cubicBezTo>
                    <a:cubicBezTo>
                      <a:pt x="13" y="17"/>
                      <a:pt x="13" y="16"/>
                      <a:pt x="12" y="15"/>
                    </a:cubicBezTo>
                    <a:cubicBezTo>
                      <a:pt x="11" y="13"/>
                      <a:pt x="11" y="11"/>
                      <a:pt x="10" y="9"/>
                    </a:cubicBezTo>
                    <a:cubicBezTo>
                      <a:pt x="9" y="4"/>
                      <a:pt x="7" y="0"/>
                      <a:pt x="7" y="0"/>
                    </a:cubicBezTo>
                    <a:cubicBezTo>
                      <a:pt x="0" y="2"/>
                      <a:pt x="0" y="2"/>
                      <a:pt x="0" y="2"/>
                    </a:cubicBezTo>
                    <a:cubicBezTo>
                      <a:pt x="0" y="2"/>
                      <a:pt x="2" y="7"/>
                      <a:pt x="3" y="11"/>
                    </a:cubicBezTo>
                    <a:cubicBezTo>
                      <a:pt x="4" y="13"/>
                      <a:pt x="5" y="15"/>
                      <a:pt x="5" y="17"/>
                    </a:cubicBezTo>
                    <a:cubicBezTo>
                      <a:pt x="6" y="18"/>
                      <a:pt x="6" y="19"/>
                      <a:pt x="6" y="1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0" name="Freeform 284"/>
              <p:cNvSpPr/>
              <p:nvPr/>
            </p:nvSpPr>
            <p:spPr bwMode="auto">
              <a:xfrm>
                <a:off x="7704138" y="2538413"/>
                <a:ext cx="34925" cy="55563"/>
              </a:xfrm>
              <a:custGeom>
                <a:avLst/>
                <a:gdLst>
                  <a:gd name="T0" fmla="*/ 9 w 22"/>
                  <a:gd name="T1" fmla="*/ 35 h 35"/>
                  <a:gd name="T2" fmla="*/ 22 w 22"/>
                  <a:gd name="T3" fmla="*/ 31 h 35"/>
                  <a:gd name="T4" fmla="*/ 13 w 22"/>
                  <a:gd name="T5" fmla="*/ 0 h 35"/>
                  <a:gd name="T6" fmla="*/ 0 w 22"/>
                  <a:gd name="T7" fmla="*/ 4 h 35"/>
                  <a:gd name="T8" fmla="*/ 9 w 22"/>
                  <a:gd name="T9" fmla="*/ 35 h 35"/>
                </a:gdLst>
                <a:ahLst/>
                <a:cxnLst>
                  <a:cxn ang="0">
                    <a:pos x="T0" y="T1"/>
                  </a:cxn>
                  <a:cxn ang="0">
                    <a:pos x="T2" y="T3"/>
                  </a:cxn>
                  <a:cxn ang="0">
                    <a:pos x="T4" y="T5"/>
                  </a:cxn>
                  <a:cxn ang="0">
                    <a:pos x="T6" y="T7"/>
                  </a:cxn>
                  <a:cxn ang="0">
                    <a:pos x="T8" y="T9"/>
                  </a:cxn>
                </a:cxnLst>
                <a:rect l="0" t="0" r="r" b="b"/>
                <a:pathLst>
                  <a:path w="22" h="35">
                    <a:moveTo>
                      <a:pt x="9" y="35"/>
                    </a:moveTo>
                    <a:lnTo>
                      <a:pt x="22" y="31"/>
                    </a:lnTo>
                    <a:lnTo>
                      <a:pt x="13" y="0"/>
                    </a:lnTo>
                    <a:lnTo>
                      <a:pt x="0" y="4"/>
                    </a:lnTo>
                    <a:lnTo>
                      <a:pt x="9" y="35"/>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1" name="Freeform 285"/>
              <p:cNvSpPr/>
              <p:nvPr/>
            </p:nvSpPr>
            <p:spPr bwMode="auto">
              <a:xfrm>
                <a:off x="7724775" y="2611438"/>
                <a:ext cx="31750" cy="55563"/>
              </a:xfrm>
              <a:custGeom>
                <a:avLst/>
                <a:gdLst>
                  <a:gd name="T0" fmla="*/ 7 w 20"/>
                  <a:gd name="T1" fmla="*/ 35 h 35"/>
                  <a:gd name="T2" fmla="*/ 20 w 20"/>
                  <a:gd name="T3" fmla="*/ 33 h 35"/>
                  <a:gd name="T4" fmla="*/ 13 w 20"/>
                  <a:gd name="T5" fmla="*/ 0 h 35"/>
                  <a:gd name="T6" fmla="*/ 0 w 20"/>
                  <a:gd name="T7" fmla="*/ 4 h 35"/>
                  <a:gd name="T8" fmla="*/ 7 w 20"/>
                  <a:gd name="T9" fmla="*/ 35 h 35"/>
                </a:gdLst>
                <a:ahLst/>
                <a:cxnLst>
                  <a:cxn ang="0">
                    <a:pos x="T0" y="T1"/>
                  </a:cxn>
                  <a:cxn ang="0">
                    <a:pos x="T2" y="T3"/>
                  </a:cxn>
                  <a:cxn ang="0">
                    <a:pos x="T4" y="T5"/>
                  </a:cxn>
                  <a:cxn ang="0">
                    <a:pos x="T6" y="T7"/>
                  </a:cxn>
                  <a:cxn ang="0">
                    <a:pos x="T8" y="T9"/>
                  </a:cxn>
                </a:cxnLst>
                <a:rect l="0" t="0" r="r" b="b"/>
                <a:pathLst>
                  <a:path w="20" h="35">
                    <a:moveTo>
                      <a:pt x="7" y="35"/>
                    </a:moveTo>
                    <a:lnTo>
                      <a:pt x="20" y="33"/>
                    </a:lnTo>
                    <a:lnTo>
                      <a:pt x="13" y="0"/>
                    </a:lnTo>
                    <a:lnTo>
                      <a:pt x="0" y="4"/>
                    </a:lnTo>
                    <a:lnTo>
                      <a:pt x="7" y="35"/>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2" name="Freeform 286"/>
              <p:cNvSpPr/>
              <p:nvPr/>
            </p:nvSpPr>
            <p:spPr bwMode="auto">
              <a:xfrm>
                <a:off x="7742238" y="2687638"/>
                <a:ext cx="28575" cy="55563"/>
              </a:xfrm>
              <a:custGeom>
                <a:avLst/>
                <a:gdLst>
                  <a:gd name="T0" fmla="*/ 6 w 18"/>
                  <a:gd name="T1" fmla="*/ 35 h 35"/>
                  <a:gd name="T2" fmla="*/ 18 w 18"/>
                  <a:gd name="T3" fmla="*/ 33 h 35"/>
                  <a:gd name="T4" fmla="*/ 13 w 18"/>
                  <a:gd name="T5" fmla="*/ 0 h 35"/>
                  <a:gd name="T6" fmla="*/ 0 w 18"/>
                  <a:gd name="T7" fmla="*/ 4 h 35"/>
                  <a:gd name="T8" fmla="*/ 6 w 18"/>
                  <a:gd name="T9" fmla="*/ 35 h 35"/>
                </a:gdLst>
                <a:ahLst/>
                <a:cxnLst>
                  <a:cxn ang="0">
                    <a:pos x="T0" y="T1"/>
                  </a:cxn>
                  <a:cxn ang="0">
                    <a:pos x="T2" y="T3"/>
                  </a:cxn>
                  <a:cxn ang="0">
                    <a:pos x="T4" y="T5"/>
                  </a:cxn>
                  <a:cxn ang="0">
                    <a:pos x="T6" y="T7"/>
                  </a:cxn>
                  <a:cxn ang="0">
                    <a:pos x="T8" y="T9"/>
                  </a:cxn>
                </a:cxnLst>
                <a:rect l="0" t="0" r="r" b="b"/>
                <a:pathLst>
                  <a:path w="18" h="35">
                    <a:moveTo>
                      <a:pt x="6" y="35"/>
                    </a:moveTo>
                    <a:lnTo>
                      <a:pt x="18" y="33"/>
                    </a:lnTo>
                    <a:lnTo>
                      <a:pt x="13" y="0"/>
                    </a:lnTo>
                    <a:lnTo>
                      <a:pt x="0" y="4"/>
                    </a:lnTo>
                    <a:lnTo>
                      <a:pt x="6" y="35"/>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3" name="Freeform 287"/>
              <p:cNvSpPr/>
              <p:nvPr/>
            </p:nvSpPr>
            <p:spPr bwMode="auto">
              <a:xfrm>
                <a:off x="7753350" y="2767013"/>
                <a:ext cx="30163" cy="52388"/>
              </a:xfrm>
              <a:custGeom>
                <a:avLst/>
                <a:gdLst>
                  <a:gd name="T0" fmla="*/ 6 w 19"/>
                  <a:gd name="T1" fmla="*/ 33 h 33"/>
                  <a:gd name="T2" fmla="*/ 19 w 19"/>
                  <a:gd name="T3" fmla="*/ 31 h 33"/>
                  <a:gd name="T4" fmla="*/ 15 w 19"/>
                  <a:gd name="T5" fmla="*/ 0 h 33"/>
                  <a:gd name="T6" fmla="*/ 0 w 19"/>
                  <a:gd name="T7" fmla="*/ 2 h 33"/>
                  <a:gd name="T8" fmla="*/ 6 w 19"/>
                  <a:gd name="T9" fmla="*/ 33 h 33"/>
                </a:gdLst>
                <a:ahLst/>
                <a:cxnLst>
                  <a:cxn ang="0">
                    <a:pos x="T0" y="T1"/>
                  </a:cxn>
                  <a:cxn ang="0">
                    <a:pos x="T2" y="T3"/>
                  </a:cxn>
                  <a:cxn ang="0">
                    <a:pos x="T4" y="T5"/>
                  </a:cxn>
                  <a:cxn ang="0">
                    <a:pos x="T6" y="T7"/>
                  </a:cxn>
                  <a:cxn ang="0">
                    <a:pos x="T8" y="T9"/>
                  </a:cxn>
                </a:cxnLst>
                <a:rect l="0" t="0" r="r" b="b"/>
                <a:pathLst>
                  <a:path w="19" h="33">
                    <a:moveTo>
                      <a:pt x="6" y="33"/>
                    </a:moveTo>
                    <a:lnTo>
                      <a:pt x="19" y="31"/>
                    </a:lnTo>
                    <a:lnTo>
                      <a:pt x="15" y="0"/>
                    </a:lnTo>
                    <a:lnTo>
                      <a:pt x="0" y="2"/>
                    </a:lnTo>
                    <a:lnTo>
                      <a:pt x="6" y="33"/>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134" name="Group 193"/>
            <p:cNvGrpSpPr/>
            <p:nvPr/>
          </p:nvGrpSpPr>
          <p:grpSpPr>
            <a:xfrm>
              <a:off x="10209420" y="3532708"/>
              <a:ext cx="336777" cy="804267"/>
              <a:chOff x="7431088" y="3230563"/>
              <a:chExt cx="352425" cy="841375"/>
            </a:xfrm>
            <a:solidFill>
              <a:schemeClr val="bg1">
                <a:lumMod val="65000"/>
              </a:schemeClr>
            </a:solidFill>
          </p:grpSpPr>
          <p:sp>
            <p:nvSpPr>
              <p:cNvPr id="135" name="Freeform 293"/>
              <p:cNvSpPr/>
              <p:nvPr/>
            </p:nvSpPr>
            <p:spPr bwMode="auto">
              <a:xfrm>
                <a:off x="7756525" y="3230563"/>
                <a:ext cx="26988" cy="55563"/>
              </a:xfrm>
              <a:custGeom>
                <a:avLst/>
                <a:gdLst>
                  <a:gd name="T0" fmla="*/ 0 w 9"/>
                  <a:gd name="T1" fmla="*/ 18 h 19"/>
                  <a:gd name="T2" fmla="*/ 7 w 9"/>
                  <a:gd name="T3" fmla="*/ 19 h 19"/>
                  <a:gd name="T4" fmla="*/ 7 w 9"/>
                  <a:gd name="T5" fmla="*/ 18 h 19"/>
                  <a:gd name="T6" fmla="*/ 7 w 9"/>
                  <a:gd name="T7" fmla="*/ 16 h 19"/>
                  <a:gd name="T8" fmla="*/ 8 w 9"/>
                  <a:gd name="T9" fmla="*/ 10 h 19"/>
                  <a:gd name="T10" fmla="*/ 9 w 9"/>
                  <a:gd name="T11" fmla="*/ 1 h 19"/>
                  <a:gd name="T12" fmla="*/ 2 w 9"/>
                  <a:gd name="T13" fmla="*/ 0 h 19"/>
                  <a:gd name="T14" fmla="*/ 1 w 9"/>
                  <a:gd name="T15" fmla="*/ 9 h 19"/>
                  <a:gd name="T16" fmla="*/ 0 w 9"/>
                  <a:gd name="T17" fmla="*/ 15 h 19"/>
                  <a:gd name="T18" fmla="*/ 0 w 9"/>
                  <a:gd name="T19" fmla="*/ 17 h 19"/>
                  <a:gd name="T20" fmla="*/ 0 w 9"/>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9">
                    <a:moveTo>
                      <a:pt x="0" y="18"/>
                    </a:moveTo>
                    <a:cubicBezTo>
                      <a:pt x="7" y="19"/>
                      <a:pt x="7" y="19"/>
                      <a:pt x="7" y="19"/>
                    </a:cubicBezTo>
                    <a:cubicBezTo>
                      <a:pt x="7" y="19"/>
                      <a:pt x="7" y="19"/>
                      <a:pt x="7" y="18"/>
                    </a:cubicBezTo>
                    <a:cubicBezTo>
                      <a:pt x="7" y="18"/>
                      <a:pt x="7" y="17"/>
                      <a:pt x="7" y="16"/>
                    </a:cubicBezTo>
                    <a:cubicBezTo>
                      <a:pt x="7" y="14"/>
                      <a:pt x="8" y="12"/>
                      <a:pt x="8" y="10"/>
                    </a:cubicBezTo>
                    <a:cubicBezTo>
                      <a:pt x="8" y="6"/>
                      <a:pt x="9" y="1"/>
                      <a:pt x="9" y="1"/>
                    </a:cubicBezTo>
                    <a:cubicBezTo>
                      <a:pt x="2" y="0"/>
                      <a:pt x="2" y="0"/>
                      <a:pt x="2" y="0"/>
                    </a:cubicBezTo>
                    <a:cubicBezTo>
                      <a:pt x="2" y="0"/>
                      <a:pt x="1" y="5"/>
                      <a:pt x="1" y="9"/>
                    </a:cubicBezTo>
                    <a:cubicBezTo>
                      <a:pt x="0" y="11"/>
                      <a:pt x="0" y="13"/>
                      <a:pt x="0" y="15"/>
                    </a:cubicBezTo>
                    <a:cubicBezTo>
                      <a:pt x="0" y="16"/>
                      <a:pt x="0" y="17"/>
                      <a:pt x="0" y="17"/>
                    </a:cubicBezTo>
                    <a:cubicBezTo>
                      <a:pt x="0" y="18"/>
                      <a:pt x="0" y="18"/>
                      <a:pt x="0" y="18"/>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6" name="Freeform 294"/>
              <p:cNvSpPr/>
              <p:nvPr/>
            </p:nvSpPr>
            <p:spPr bwMode="auto">
              <a:xfrm>
                <a:off x="7742238" y="3306763"/>
                <a:ext cx="28575" cy="55563"/>
              </a:xfrm>
              <a:custGeom>
                <a:avLst/>
                <a:gdLst>
                  <a:gd name="T0" fmla="*/ 0 w 18"/>
                  <a:gd name="T1" fmla="*/ 33 h 35"/>
                  <a:gd name="T2" fmla="*/ 13 w 18"/>
                  <a:gd name="T3" fmla="*/ 35 h 35"/>
                  <a:gd name="T4" fmla="*/ 18 w 18"/>
                  <a:gd name="T5" fmla="*/ 2 h 35"/>
                  <a:gd name="T6" fmla="*/ 6 w 18"/>
                  <a:gd name="T7" fmla="*/ 0 h 35"/>
                  <a:gd name="T8" fmla="*/ 0 w 18"/>
                  <a:gd name="T9" fmla="*/ 33 h 35"/>
                </a:gdLst>
                <a:ahLst/>
                <a:cxnLst>
                  <a:cxn ang="0">
                    <a:pos x="T0" y="T1"/>
                  </a:cxn>
                  <a:cxn ang="0">
                    <a:pos x="T2" y="T3"/>
                  </a:cxn>
                  <a:cxn ang="0">
                    <a:pos x="T4" y="T5"/>
                  </a:cxn>
                  <a:cxn ang="0">
                    <a:pos x="T6" y="T7"/>
                  </a:cxn>
                  <a:cxn ang="0">
                    <a:pos x="T8" y="T9"/>
                  </a:cxn>
                </a:cxnLst>
                <a:rect l="0" t="0" r="r" b="b"/>
                <a:pathLst>
                  <a:path w="18" h="35">
                    <a:moveTo>
                      <a:pt x="0" y="33"/>
                    </a:moveTo>
                    <a:lnTo>
                      <a:pt x="13" y="35"/>
                    </a:lnTo>
                    <a:lnTo>
                      <a:pt x="18" y="2"/>
                    </a:lnTo>
                    <a:lnTo>
                      <a:pt x="6" y="0"/>
                    </a:lnTo>
                    <a:lnTo>
                      <a:pt x="0" y="33"/>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7" name="Freeform 295"/>
              <p:cNvSpPr/>
              <p:nvPr/>
            </p:nvSpPr>
            <p:spPr bwMode="auto">
              <a:xfrm>
                <a:off x="7724775" y="3382963"/>
                <a:ext cx="31750" cy="55563"/>
              </a:xfrm>
              <a:custGeom>
                <a:avLst/>
                <a:gdLst>
                  <a:gd name="T0" fmla="*/ 0 w 11"/>
                  <a:gd name="T1" fmla="*/ 17 h 19"/>
                  <a:gd name="T2" fmla="*/ 7 w 11"/>
                  <a:gd name="T3" fmla="*/ 19 h 19"/>
                  <a:gd name="T4" fmla="*/ 9 w 11"/>
                  <a:gd name="T5" fmla="*/ 10 h 19"/>
                  <a:gd name="T6" fmla="*/ 11 w 11"/>
                  <a:gd name="T7" fmla="*/ 4 h 19"/>
                  <a:gd name="T8" fmla="*/ 11 w 11"/>
                  <a:gd name="T9" fmla="*/ 2 h 19"/>
                  <a:gd name="T10" fmla="*/ 4 w 11"/>
                  <a:gd name="T11" fmla="*/ 0 h 19"/>
                  <a:gd name="T12" fmla="*/ 4 w 11"/>
                  <a:gd name="T13" fmla="*/ 3 h 19"/>
                  <a:gd name="T14" fmla="*/ 3 w 11"/>
                  <a:gd name="T15" fmla="*/ 9 h 19"/>
                  <a:gd name="T16" fmla="*/ 0 w 11"/>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0" y="17"/>
                    </a:moveTo>
                    <a:cubicBezTo>
                      <a:pt x="7" y="19"/>
                      <a:pt x="7" y="19"/>
                      <a:pt x="7" y="19"/>
                    </a:cubicBezTo>
                    <a:cubicBezTo>
                      <a:pt x="7" y="19"/>
                      <a:pt x="8" y="15"/>
                      <a:pt x="9" y="10"/>
                    </a:cubicBezTo>
                    <a:cubicBezTo>
                      <a:pt x="10" y="8"/>
                      <a:pt x="11" y="6"/>
                      <a:pt x="11" y="4"/>
                    </a:cubicBezTo>
                    <a:cubicBezTo>
                      <a:pt x="11" y="3"/>
                      <a:pt x="11" y="2"/>
                      <a:pt x="11" y="2"/>
                    </a:cubicBezTo>
                    <a:cubicBezTo>
                      <a:pt x="4" y="0"/>
                      <a:pt x="4" y="0"/>
                      <a:pt x="4" y="0"/>
                    </a:cubicBezTo>
                    <a:cubicBezTo>
                      <a:pt x="4" y="0"/>
                      <a:pt x="4" y="1"/>
                      <a:pt x="4" y="3"/>
                    </a:cubicBezTo>
                    <a:cubicBezTo>
                      <a:pt x="4" y="5"/>
                      <a:pt x="3" y="7"/>
                      <a:pt x="3" y="9"/>
                    </a:cubicBezTo>
                    <a:cubicBezTo>
                      <a:pt x="1" y="13"/>
                      <a:pt x="0" y="17"/>
                      <a:pt x="0" y="1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8" name="Freeform 296"/>
              <p:cNvSpPr/>
              <p:nvPr/>
            </p:nvSpPr>
            <p:spPr bwMode="auto">
              <a:xfrm>
                <a:off x="7707313" y="3459163"/>
                <a:ext cx="31750" cy="55563"/>
              </a:xfrm>
              <a:custGeom>
                <a:avLst/>
                <a:gdLst>
                  <a:gd name="T0" fmla="*/ 0 w 20"/>
                  <a:gd name="T1" fmla="*/ 31 h 35"/>
                  <a:gd name="T2" fmla="*/ 13 w 20"/>
                  <a:gd name="T3" fmla="*/ 35 h 35"/>
                  <a:gd name="T4" fmla="*/ 20 w 20"/>
                  <a:gd name="T5" fmla="*/ 4 h 35"/>
                  <a:gd name="T6" fmla="*/ 7 w 20"/>
                  <a:gd name="T7" fmla="*/ 0 h 35"/>
                  <a:gd name="T8" fmla="*/ 0 w 20"/>
                  <a:gd name="T9" fmla="*/ 31 h 35"/>
                </a:gdLst>
                <a:ahLst/>
                <a:cxnLst>
                  <a:cxn ang="0">
                    <a:pos x="T0" y="T1"/>
                  </a:cxn>
                  <a:cxn ang="0">
                    <a:pos x="T2" y="T3"/>
                  </a:cxn>
                  <a:cxn ang="0">
                    <a:pos x="T4" y="T5"/>
                  </a:cxn>
                  <a:cxn ang="0">
                    <a:pos x="T6" y="T7"/>
                  </a:cxn>
                  <a:cxn ang="0">
                    <a:pos x="T8" y="T9"/>
                  </a:cxn>
                </a:cxnLst>
                <a:rect l="0" t="0" r="r" b="b"/>
                <a:pathLst>
                  <a:path w="20" h="35">
                    <a:moveTo>
                      <a:pt x="0" y="31"/>
                    </a:moveTo>
                    <a:lnTo>
                      <a:pt x="13" y="35"/>
                    </a:lnTo>
                    <a:lnTo>
                      <a:pt x="20" y="4"/>
                    </a:lnTo>
                    <a:lnTo>
                      <a:pt x="7" y="0"/>
                    </a:lnTo>
                    <a:lnTo>
                      <a:pt x="0" y="31"/>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39" name="Freeform 297"/>
              <p:cNvSpPr/>
              <p:nvPr/>
            </p:nvSpPr>
            <p:spPr bwMode="auto">
              <a:xfrm>
                <a:off x="7683500" y="3532188"/>
                <a:ext cx="34925" cy="55563"/>
              </a:xfrm>
              <a:custGeom>
                <a:avLst/>
                <a:gdLst>
                  <a:gd name="T0" fmla="*/ 0 w 22"/>
                  <a:gd name="T1" fmla="*/ 32 h 35"/>
                  <a:gd name="T2" fmla="*/ 11 w 22"/>
                  <a:gd name="T3" fmla="*/ 35 h 35"/>
                  <a:gd name="T4" fmla="*/ 22 w 22"/>
                  <a:gd name="T5" fmla="*/ 4 h 35"/>
                  <a:gd name="T6" fmla="*/ 9 w 22"/>
                  <a:gd name="T7" fmla="*/ 0 h 35"/>
                  <a:gd name="T8" fmla="*/ 0 w 22"/>
                  <a:gd name="T9" fmla="*/ 32 h 35"/>
                </a:gdLst>
                <a:ahLst/>
                <a:cxnLst>
                  <a:cxn ang="0">
                    <a:pos x="T0" y="T1"/>
                  </a:cxn>
                  <a:cxn ang="0">
                    <a:pos x="T2" y="T3"/>
                  </a:cxn>
                  <a:cxn ang="0">
                    <a:pos x="T4" y="T5"/>
                  </a:cxn>
                  <a:cxn ang="0">
                    <a:pos x="T6" y="T7"/>
                  </a:cxn>
                  <a:cxn ang="0">
                    <a:pos x="T8" y="T9"/>
                  </a:cxn>
                </a:cxnLst>
                <a:rect l="0" t="0" r="r" b="b"/>
                <a:pathLst>
                  <a:path w="22" h="35">
                    <a:moveTo>
                      <a:pt x="0" y="32"/>
                    </a:moveTo>
                    <a:lnTo>
                      <a:pt x="11" y="35"/>
                    </a:lnTo>
                    <a:lnTo>
                      <a:pt x="22" y="4"/>
                    </a:lnTo>
                    <a:lnTo>
                      <a:pt x="9" y="0"/>
                    </a:lnTo>
                    <a:lnTo>
                      <a:pt x="0" y="32"/>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0" name="Freeform 298"/>
              <p:cNvSpPr/>
              <p:nvPr/>
            </p:nvSpPr>
            <p:spPr bwMode="auto">
              <a:xfrm>
                <a:off x="7656513" y="3605213"/>
                <a:ext cx="38100" cy="55563"/>
              </a:xfrm>
              <a:custGeom>
                <a:avLst/>
                <a:gdLst>
                  <a:gd name="T0" fmla="*/ 0 w 13"/>
                  <a:gd name="T1" fmla="*/ 17 h 19"/>
                  <a:gd name="T2" fmla="*/ 6 w 13"/>
                  <a:gd name="T3" fmla="*/ 19 h 19"/>
                  <a:gd name="T4" fmla="*/ 10 w 13"/>
                  <a:gd name="T5" fmla="*/ 11 h 19"/>
                  <a:gd name="T6" fmla="*/ 13 w 13"/>
                  <a:gd name="T7" fmla="*/ 3 h 19"/>
                  <a:gd name="T8" fmla="*/ 6 w 13"/>
                  <a:gd name="T9" fmla="*/ 0 h 19"/>
                  <a:gd name="T10" fmla="*/ 3 w 13"/>
                  <a:gd name="T11" fmla="*/ 9 h 19"/>
                  <a:gd name="T12" fmla="*/ 0 w 13"/>
                  <a:gd name="T13" fmla="*/ 17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7"/>
                    </a:moveTo>
                    <a:cubicBezTo>
                      <a:pt x="6" y="19"/>
                      <a:pt x="6" y="19"/>
                      <a:pt x="6" y="19"/>
                    </a:cubicBezTo>
                    <a:cubicBezTo>
                      <a:pt x="6" y="19"/>
                      <a:pt x="8" y="15"/>
                      <a:pt x="10" y="11"/>
                    </a:cubicBezTo>
                    <a:cubicBezTo>
                      <a:pt x="11" y="7"/>
                      <a:pt x="13" y="3"/>
                      <a:pt x="13" y="3"/>
                    </a:cubicBezTo>
                    <a:cubicBezTo>
                      <a:pt x="6" y="0"/>
                      <a:pt x="6" y="0"/>
                      <a:pt x="6" y="0"/>
                    </a:cubicBezTo>
                    <a:cubicBezTo>
                      <a:pt x="6" y="0"/>
                      <a:pt x="4" y="4"/>
                      <a:pt x="3" y="9"/>
                    </a:cubicBezTo>
                    <a:cubicBezTo>
                      <a:pt x="1" y="13"/>
                      <a:pt x="0" y="17"/>
                      <a:pt x="0" y="1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1" name="Freeform 299"/>
              <p:cNvSpPr/>
              <p:nvPr/>
            </p:nvSpPr>
            <p:spPr bwMode="auto">
              <a:xfrm>
                <a:off x="7627938" y="3679825"/>
                <a:ext cx="38100" cy="55563"/>
              </a:xfrm>
              <a:custGeom>
                <a:avLst/>
                <a:gdLst>
                  <a:gd name="T0" fmla="*/ 0 w 24"/>
                  <a:gd name="T1" fmla="*/ 29 h 35"/>
                  <a:gd name="T2" fmla="*/ 11 w 24"/>
                  <a:gd name="T3" fmla="*/ 35 h 35"/>
                  <a:gd name="T4" fmla="*/ 24 w 24"/>
                  <a:gd name="T5" fmla="*/ 3 h 35"/>
                  <a:gd name="T6" fmla="*/ 11 w 24"/>
                  <a:gd name="T7" fmla="*/ 0 h 35"/>
                  <a:gd name="T8" fmla="*/ 0 w 24"/>
                  <a:gd name="T9" fmla="*/ 29 h 35"/>
                </a:gdLst>
                <a:ahLst/>
                <a:cxnLst>
                  <a:cxn ang="0">
                    <a:pos x="T0" y="T1"/>
                  </a:cxn>
                  <a:cxn ang="0">
                    <a:pos x="T2" y="T3"/>
                  </a:cxn>
                  <a:cxn ang="0">
                    <a:pos x="T4" y="T5"/>
                  </a:cxn>
                  <a:cxn ang="0">
                    <a:pos x="T6" y="T7"/>
                  </a:cxn>
                  <a:cxn ang="0">
                    <a:pos x="T8" y="T9"/>
                  </a:cxn>
                </a:cxnLst>
                <a:rect l="0" t="0" r="r" b="b"/>
                <a:pathLst>
                  <a:path w="24" h="35">
                    <a:moveTo>
                      <a:pt x="0" y="29"/>
                    </a:moveTo>
                    <a:lnTo>
                      <a:pt x="11" y="35"/>
                    </a:lnTo>
                    <a:lnTo>
                      <a:pt x="24" y="3"/>
                    </a:lnTo>
                    <a:lnTo>
                      <a:pt x="11" y="0"/>
                    </a:lnTo>
                    <a:lnTo>
                      <a:pt x="0" y="29"/>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2" name="Freeform 300"/>
              <p:cNvSpPr/>
              <p:nvPr/>
            </p:nvSpPr>
            <p:spPr bwMode="auto">
              <a:xfrm>
                <a:off x="7593013" y="3749675"/>
                <a:ext cx="42863" cy="55563"/>
              </a:xfrm>
              <a:custGeom>
                <a:avLst/>
                <a:gdLst>
                  <a:gd name="T0" fmla="*/ 0 w 27"/>
                  <a:gd name="T1" fmla="*/ 29 h 35"/>
                  <a:gd name="T2" fmla="*/ 13 w 27"/>
                  <a:gd name="T3" fmla="*/ 35 h 35"/>
                  <a:gd name="T4" fmla="*/ 27 w 27"/>
                  <a:gd name="T5" fmla="*/ 5 h 35"/>
                  <a:gd name="T6" fmla="*/ 15 w 27"/>
                  <a:gd name="T7" fmla="*/ 0 h 35"/>
                  <a:gd name="T8" fmla="*/ 0 w 27"/>
                  <a:gd name="T9" fmla="*/ 29 h 35"/>
                </a:gdLst>
                <a:ahLst/>
                <a:cxnLst>
                  <a:cxn ang="0">
                    <a:pos x="T0" y="T1"/>
                  </a:cxn>
                  <a:cxn ang="0">
                    <a:pos x="T2" y="T3"/>
                  </a:cxn>
                  <a:cxn ang="0">
                    <a:pos x="T4" y="T5"/>
                  </a:cxn>
                  <a:cxn ang="0">
                    <a:pos x="T6" y="T7"/>
                  </a:cxn>
                  <a:cxn ang="0">
                    <a:pos x="T8" y="T9"/>
                  </a:cxn>
                </a:cxnLst>
                <a:rect l="0" t="0" r="r" b="b"/>
                <a:pathLst>
                  <a:path w="27" h="35">
                    <a:moveTo>
                      <a:pt x="0" y="29"/>
                    </a:moveTo>
                    <a:lnTo>
                      <a:pt x="13" y="35"/>
                    </a:lnTo>
                    <a:lnTo>
                      <a:pt x="27" y="5"/>
                    </a:lnTo>
                    <a:lnTo>
                      <a:pt x="15" y="0"/>
                    </a:lnTo>
                    <a:lnTo>
                      <a:pt x="0" y="29"/>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3" name="Freeform 301"/>
              <p:cNvSpPr/>
              <p:nvPr/>
            </p:nvSpPr>
            <p:spPr bwMode="auto">
              <a:xfrm>
                <a:off x="7558088" y="3819525"/>
                <a:ext cx="42863" cy="55563"/>
              </a:xfrm>
              <a:custGeom>
                <a:avLst/>
                <a:gdLst>
                  <a:gd name="T0" fmla="*/ 0 w 15"/>
                  <a:gd name="T1" fmla="*/ 15 h 19"/>
                  <a:gd name="T2" fmla="*/ 6 w 15"/>
                  <a:gd name="T3" fmla="*/ 19 h 19"/>
                  <a:gd name="T4" fmla="*/ 8 w 15"/>
                  <a:gd name="T5" fmla="*/ 16 h 19"/>
                  <a:gd name="T6" fmla="*/ 11 w 15"/>
                  <a:gd name="T7" fmla="*/ 11 h 19"/>
                  <a:gd name="T8" fmla="*/ 15 w 15"/>
                  <a:gd name="T9" fmla="*/ 3 h 19"/>
                  <a:gd name="T10" fmla="*/ 8 w 15"/>
                  <a:gd name="T11" fmla="*/ 0 h 19"/>
                  <a:gd name="T12" fmla="*/ 4 w 15"/>
                  <a:gd name="T13" fmla="*/ 7 h 19"/>
                  <a:gd name="T14" fmla="*/ 1 w 15"/>
                  <a:gd name="T15" fmla="*/ 13 h 19"/>
                  <a:gd name="T16" fmla="*/ 0 w 15"/>
                  <a:gd name="T1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0" y="15"/>
                    </a:moveTo>
                    <a:cubicBezTo>
                      <a:pt x="6" y="19"/>
                      <a:pt x="6" y="19"/>
                      <a:pt x="6" y="19"/>
                    </a:cubicBezTo>
                    <a:cubicBezTo>
                      <a:pt x="6" y="19"/>
                      <a:pt x="7" y="18"/>
                      <a:pt x="8" y="16"/>
                    </a:cubicBezTo>
                    <a:cubicBezTo>
                      <a:pt x="9" y="15"/>
                      <a:pt x="10" y="13"/>
                      <a:pt x="11" y="11"/>
                    </a:cubicBezTo>
                    <a:cubicBezTo>
                      <a:pt x="13" y="7"/>
                      <a:pt x="15" y="3"/>
                      <a:pt x="15" y="3"/>
                    </a:cubicBezTo>
                    <a:cubicBezTo>
                      <a:pt x="8" y="0"/>
                      <a:pt x="8" y="0"/>
                      <a:pt x="8" y="0"/>
                    </a:cubicBezTo>
                    <a:cubicBezTo>
                      <a:pt x="8" y="0"/>
                      <a:pt x="6" y="4"/>
                      <a:pt x="4" y="7"/>
                    </a:cubicBezTo>
                    <a:cubicBezTo>
                      <a:pt x="3" y="10"/>
                      <a:pt x="2" y="11"/>
                      <a:pt x="1" y="13"/>
                    </a:cubicBezTo>
                    <a:cubicBezTo>
                      <a:pt x="1" y="14"/>
                      <a:pt x="0" y="15"/>
                      <a:pt x="0" y="15"/>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4" name="Freeform 302"/>
              <p:cNvSpPr/>
              <p:nvPr/>
            </p:nvSpPr>
            <p:spPr bwMode="auto">
              <a:xfrm>
                <a:off x="7519988" y="3887788"/>
                <a:ext cx="42863" cy="55563"/>
              </a:xfrm>
              <a:custGeom>
                <a:avLst/>
                <a:gdLst>
                  <a:gd name="T0" fmla="*/ 0 w 27"/>
                  <a:gd name="T1" fmla="*/ 27 h 35"/>
                  <a:gd name="T2" fmla="*/ 11 w 27"/>
                  <a:gd name="T3" fmla="*/ 35 h 35"/>
                  <a:gd name="T4" fmla="*/ 27 w 27"/>
                  <a:gd name="T5" fmla="*/ 5 h 35"/>
                  <a:gd name="T6" fmla="*/ 16 w 27"/>
                  <a:gd name="T7" fmla="*/ 0 h 35"/>
                  <a:gd name="T8" fmla="*/ 0 w 27"/>
                  <a:gd name="T9" fmla="*/ 27 h 35"/>
                </a:gdLst>
                <a:ahLst/>
                <a:cxnLst>
                  <a:cxn ang="0">
                    <a:pos x="T0" y="T1"/>
                  </a:cxn>
                  <a:cxn ang="0">
                    <a:pos x="T2" y="T3"/>
                  </a:cxn>
                  <a:cxn ang="0">
                    <a:pos x="T4" y="T5"/>
                  </a:cxn>
                  <a:cxn ang="0">
                    <a:pos x="T6" y="T7"/>
                  </a:cxn>
                  <a:cxn ang="0">
                    <a:pos x="T8" y="T9"/>
                  </a:cxn>
                </a:cxnLst>
                <a:rect l="0" t="0" r="r" b="b"/>
                <a:pathLst>
                  <a:path w="27" h="35">
                    <a:moveTo>
                      <a:pt x="0" y="27"/>
                    </a:moveTo>
                    <a:lnTo>
                      <a:pt x="11" y="35"/>
                    </a:lnTo>
                    <a:lnTo>
                      <a:pt x="27" y="5"/>
                    </a:lnTo>
                    <a:lnTo>
                      <a:pt x="16" y="0"/>
                    </a:lnTo>
                    <a:lnTo>
                      <a:pt x="0" y="27"/>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5" name="Freeform 303"/>
              <p:cNvSpPr/>
              <p:nvPr/>
            </p:nvSpPr>
            <p:spPr bwMode="auto">
              <a:xfrm>
                <a:off x="7475538" y="3951288"/>
                <a:ext cx="46038" cy="55563"/>
              </a:xfrm>
              <a:custGeom>
                <a:avLst/>
                <a:gdLst>
                  <a:gd name="T0" fmla="*/ 0 w 29"/>
                  <a:gd name="T1" fmla="*/ 28 h 35"/>
                  <a:gd name="T2" fmla="*/ 11 w 29"/>
                  <a:gd name="T3" fmla="*/ 35 h 35"/>
                  <a:gd name="T4" fmla="*/ 29 w 29"/>
                  <a:gd name="T5" fmla="*/ 8 h 35"/>
                  <a:gd name="T6" fmla="*/ 18 w 29"/>
                  <a:gd name="T7" fmla="*/ 0 h 35"/>
                  <a:gd name="T8" fmla="*/ 0 w 29"/>
                  <a:gd name="T9" fmla="*/ 28 h 35"/>
                </a:gdLst>
                <a:ahLst/>
                <a:cxnLst>
                  <a:cxn ang="0">
                    <a:pos x="T0" y="T1"/>
                  </a:cxn>
                  <a:cxn ang="0">
                    <a:pos x="T2" y="T3"/>
                  </a:cxn>
                  <a:cxn ang="0">
                    <a:pos x="T4" y="T5"/>
                  </a:cxn>
                  <a:cxn ang="0">
                    <a:pos x="T6" y="T7"/>
                  </a:cxn>
                  <a:cxn ang="0">
                    <a:pos x="T8" y="T9"/>
                  </a:cxn>
                </a:cxnLst>
                <a:rect l="0" t="0" r="r" b="b"/>
                <a:pathLst>
                  <a:path w="29" h="35">
                    <a:moveTo>
                      <a:pt x="0" y="28"/>
                    </a:moveTo>
                    <a:lnTo>
                      <a:pt x="11" y="35"/>
                    </a:lnTo>
                    <a:lnTo>
                      <a:pt x="29" y="8"/>
                    </a:lnTo>
                    <a:lnTo>
                      <a:pt x="18" y="0"/>
                    </a:lnTo>
                    <a:lnTo>
                      <a:pt x="0" y="28"/>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6" name="Freeform 304"/>
              <p:cNvSpPr/>
              <p:nvPr/>
            </p:nvSpPr>
            <p:spPr bwMode="auto">
              <a:xfrm>
                <a:off x="7431088" y="4016375"/>
                <a:ext cx="47625" cy="55563"/>
              </a:xfrm>
              <a:custGeom>
                <a:avLst/>
                <a:gdLst>
                  <a:gd name="T0" fmla="*/ 0 w 16"/>
                  <a:gd name="T1" fmla="*/ 14 h 19"/>
                  <a:gd name="T2" fmla="*/ 6 w 16"/>
                  <a:gd name="T3" fmla="*/ 19 h 19"/>
                  <a:gd name="T4" fmla="*/ 16 w 16"/>
                  <a:gd name="T5" fmla="*/ 4 h 19"/>
                  <a:gd name="T6" fmla="*/ 10 w 16"/>
                  <a:gd name="T7" fmla="*/ 0 h 19"/>
                  <a:gd name="T8" fmla="*/ 0 w 16"/>
                  <a:gd name="T9" fmla="*/ 14 h 19"/>
                </a:gdLst>
                <a:ahLst/>
                <a:cxnLst>
                  <a:cxn ang="0">
                    <a:pos x="T0" y="T1"/>
                  </a:cxn>
                  <a:cxn ang="0">
                    <a:pos x="T2" y="T3"/>
                  </a:cxn>
                  <a:cxn ang="0">
                    <a:pos x="T4" y="T5"/>
                  </a:cxn>
                  <a:cxn ang="0">
                    <a:pos x="T6" y="T7"/>
                  </a:cxn>
                  <a:cxn ang="0">
                    <a:pos x="T8" y="T9"/>
                  </a:cxn>
                </a:cxnLst>
                <a:rect l="0" t="0" r="r" b="b"/>
                <a:pathLst>
                  <a:path w="16" h="19">
                    <a:moveTo>
                      <a:pt x="0" y="14"/>
                    </a:moveTo>
                    <a:cubicBezTo>
                      <a:pt x="6" y="19"/>
                      <a:pt x="6" y="19"/>
                      <a:pt x="6" y="19"/>
                    </a:cubicBezTo>
                    <a:cubicBezTo>
                      <a:pt x="6" y="19"/>
                      <a:pt x="16" y="4"/>
                      <a:pt x="16" y="4"/>
                    </a:cubicBezTo>
                    <a:cubicBezTo>
                      <a:pt x="10" y="0"/>
                      <a:pt x="10" y="0"/>
                      <a:pt x="10" y="0"/>
                    </a:cubicBezTo>
                    <a:cubicBezTo>
                      <a:pt x="10" y="0"/>
                      <a:pt x="0" y="15"/>
                      <a:pt x="0" y="14"/>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147" name="Group 206"/>
            <p:cNvGrpSpPr/>
            <p:nvPr/>
          </p:nvGrpSpPr>
          <p:grpSpPr>
            <a:xfrm>
              <a:off x="9450912" y="4508451"/>
              <a:ext cx="681139" cy="397580"/>
              <a:chOff x="6637338" y="4251325"/>
              <a:chExt cx="712787" cy="415925"/>
            </a:xfrm>
            <a:solidFill>
              <a:schemeClr val="bg1">
                <a:lumMod val="65000"/>
              </a:schemeClr>
            </a:solidFill>
          </p:grpSpPr>
          <p:sp>
            <p:nvSpPr>
              <p:cNvPr id="148" name="Freeform 308"/>
              <p:cNvSpPr/>
              <p:nvPr/>
            </p:nvSpPr>
            <p:spPr bwMode="auto">
              <a:xfrm>
                <a:off x="7226300" y="4251325"/>
                <a:ext cx="49213" cy="52388"/>
              </a:xfrm>
              <a:custGeom>
                <a:avLst/>
                <a:gdLst>
                  <a:gd name="T0" fmla="*/ 0 w 31"/>
                  <a:gd name="T1" fmla="*/ 24 h 33"/>
                  <a:gd name="T2" fmla="*/ 9 w 31"/>
                  <a:gd name="T3" fmla="*/ 33 h 33"/>
                  <a:gd name="T4" fmla="*/ 31 w 31"/>
                  <a:gd name="T5" fmla="*/ 9 h 33"/>
                  <a:gd name="T6" fmla="*/ 22 w 31"/>
                  <a:gd name="T7" fmla="*/ 0 h 33"/>
                  <a:gd name="T8" fmla="*/ 0 w 31"/>
                  <a:gd name="T9" fmla="*/ 24 h 33"/>
                </a:gdLst>
                <a:ahLst/>
                <a:cxnLst>
                  <a:cxn ang="0">
                    <a:pos x="T0" y="T1"/>
                  </a:cxn>
                  <a:cxn ang="0">
                    <a:pos x="T2" y="T3"/>
                  </a:cxn>
                  <a:cxn ang="0">
                    <a:pos x="T4" y="T5"/>
                  </a:cxn>
                  <a:cxn ang="0">
                    <a:pos x="T6" y="T7"/>
                  </a:cxn>
                  <a:cxn ang="0">
                    <a:pos x="T8" y="T9"/>
                  </a:cxn>
                </a:cxnLst>
                <a:rect l="0" t="0" r="r" b="b"/>
                <a:pathLst>
                  <a:path w="31" h="33">
                    <a:moveTo>
                      <a:pt x="0" y="24"/>
                    </a:moveTo>
                    <a:lnTo>
                      <a:pt x="9" y="33"/>
                    </a:lnTo>
                    <a:lnTo>
                      <a:pt x="31" y="9"/>
                    </a:lnTo>
                    <a:lnTo>
                      <a:pt x="22" y="0"/>
                    </a:lnTo>
                    <a:lnTo>
                      <a:pt x="0" y="24"/>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49" name="Freeform 309"/>
              <p:cNvSpPr/>
              <p:nvPr/>
            </p:nvSpPr>
            <p:spPr bwMode="auto">
              <a:xfrm>
                <a:off x="7167563" y="4306888"/>
                <a:ext cx="52388" cy="49213"/>
              </a:xfrm>
              <a:custGeom>
                <a:avLst/>
                <a:gdLst>
                  <a:gd name="T0" fmla="*/ 0 w 18"/>
                  <a:gd name="T1" fmla="*/ 11 h 17"/>
                  <a:gd name="T2" fmla="*/ 5 w 18"/>
                  <a:gd name="T3" fmla="*/ 17 h 17"/>
                  <a:gd name="T4" fmla="*/ 12 w 18"/>
                  <a:gd name="T5" fmla="*/ 11 h 17"/>
                  <a:gd name="T6" fmla="*/ 16 w 18"/>
                  <a:gd name="T7" fmla="*/ 7 h 17"/>
                  <a:gd name="T8" fmla="*/ 18 w 18"/>
                  <a:gd name="T9" fmla="*/ 5 h 17"/>
                  <a:gd name="T10" fmla="*/ 13 w 18"/>
                  <a:gd name="T11" fmla="*/ 0 h 17"/>
                  <a:gd name="T12" fmla="*/ 11 w 18"/>
                  <a:gd name="T13" fmla="*/ 2 h 17"/>
                  <a:gd name="T14" fmla="*/ 7 w 18"/>
                  <a:gd name="T15" fmla="*/ 5 h 17"/>
                  <a:gd name="T16" fmla="*/ 0 w 18"/>
                  <a:gd name="T1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0" y="11"/>
                    </a:moveTo>
                    <a:cubicBezTo>
                      <a:pt x="5" y="17"/>
                      <a:pt x="5" y="17"/>
                      <a:pt x="5" y="17"/>
                    </a:cubicBezTo>
                    <a:cubicBezTo>
                      <a:pt x="5" y="17"/>
                      <a:pt x="8" y="14"/>
                      <a:pt x="12" y="11"/>
                    </a:cubicBezTo>
                    <a:cubicBezTo>
                      <a:pt x="13" y="9"/>
                      <a:pt x="15" y="8"/>
                      <a:pt x="16" y="7"/>
                    </a:cubicBezTo>
                    <a:cubicBezTo>
                      <a:pt x="17" y="6"/>
                      <a:pt x="18" y="5"/>
                      <a:pt x="18" y="5"/>
                    </a:cubicBezTo>
                    <a:cubicBezTo>
                      <a:pt x="13" y="0"/>
                      <a:pt x="13" y="0"/>
                      <a:pt x="13" y="0"/>
                    </a:cubicBezTo>
                    <a:cubicBezTo>
                      <a:pt x="13" y="0"/>
                      <a:pt x="13" y="0"/>
                      <a:pt x="11" y="2"/>
                    </a:cubicBezTo>
                    <a:cubicBezTo>
                      <a:pt x="10" y="3"/>
                      <a:pt x="9" y="4"/>
                      <a:pt x="7" y="5"/>
                    </a:cubicBezTo>
                    <a:cubicBezTo>
                      <a:pt x="3" y="8"/>
                      <a:pt x="0" y="11"/>
                      <a:pt x="0" y="11"/>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0" name="Freeform 310"/>
              <p:cNvSpPr/>
              <p:nvPr/>
            </p:nvSpPr>
            <p:spPr bwMode="auto">
              <a:xfrm>
                <a:off x="7108825" y="4356100"/>
                <a:ext cx="52388" cy="50800"/>
              </a:xfrm>
              <a:custGeom>
                <a:avLst/>
                <a:gdLst>
                  <a:gd name="T0" fmla="*/ 0 w 18"/>
                  <a:gd name="T1" fmla="*/ 11 h 17"/>
                  <a:gd name="T2" fmla="*/ 4 w 18"/>
                  <a:gd name="T3" fmla="*/ 17 h 17"/>
                  <a:gd name="T4" fmla="*/ 6 w 18"/>
                  <a:gd name="T5" fmla="*/ 15 h 17"/>
                  <a:gd name="T6" fmla="*/ 11 w 18"/>
                  <a:gd name="T7" fmla="*/ 11 h 17"/>
                  <a:gd name="T8" fmla="*/ 18 w 18"/>
                  <a:gd name="T9" fmla="*/ 5 h 17"/>
                  <a:gd name="T10" fmla="*/ 13 w 18"/>
                  <a:gd name="T11" fmla="*/ 0 h 17"/>
                  <a:gd name="T12" fmla="*/ 7 w 18"/>
                  <a:gd name="T13" fmla="*/ 5 h 17"/>
                  <a:gd name="T14" fmla="*/ 2 w 18"/>
                  <a:gd name="T15" fmla="*/ 9 h 17"/>
                  <a:gd name="T16" fmla="*/ 0 w 18"/>
                  <a:gd name="T1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0" y="11"/>
                    </a:moveTo>
                    <a:cubicBezTo>
                      <a:pt x="4" y="17"/>
                      <a:pt x="4" y="17"/>
                      <a:pt x="4" y="17"/>
                    </a:cubicBezTo>
                    <a:cubicBezTo>
                      <a:pt x="4" y="17"/>
                      <a:pt x="5" y="16"/>
                      <a:pt x="6" y="15"/>
                    </a:cubicBezTo>
                    <a:cubicBezTo>
                      <a:pt x="8" y="14"/>
                      <a:pt x="9" y="12"/>
                      <a:pt x="11" y="11"/>
                    </a:cubicBezTo>
                    <a:cubicBezTo>
                      <a:pt x="15" y="8"/>
                      <a:pt x="18" y="5"/>
                      <a:pt x="18" y="5"/>
                    </a:cubicBezTo>
                    <a:cubicBezTo>
                      <a:pt x="13" y="0"/>
                      <a:pt x="13" y="0"/>
                      <a:pt x="13" y="0"/>
                    </a:cubicBezTo>
                    <a:cubicBezTo>
                      <a:pt x="13" y="0"/>
                      <a:pt x="10" y="3"/>
                      <a:pt x="7" y="5"/>
                    </a:cubicBezTo>
                    <a:cubicBezTo>
                      <a:pt x="5" y="7"/>
                      <a:pt x="3" y="8"/>
                      <a:pt x="2" y="9"/>
                    </a:cubicBezTo>
                    <a:cubicBezTo>
                      <a:pt x="1" y="10"/>
                      <a:pt x="0" y="11"/>
                      <a:pt x="0" y="11"/>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1" name="Freeform 311"/>
              <p:cNvSpPr/>
              <p:nvPr/>
            </p:nvSpPr>
            <p:spPr bwMode="auto">
              <a:xfrm>
                <a:off x="7043738" y="4403725"/>
                <a:ext cx="57150" cy="46038"/>
              </a:xfrm>
              <a:custGeom>
                <a:avLst/>
                <a:gdLst>
                  <a:gd name="T0" fmla="*/ 0 w 36"/>
                  <a:gd name="T1" fmla="*/ 18 h 29"/>
                  <a:gd name="T2" fmla="*/ 10 w 36"/>
                  <a:gd name="T3" fmla="*/ 29 h 29"/>
                  <a:gd name="T4" fmla="*/ 36 w 36"/>
                  <a:gd name="T5" fmla="*/ 11 h 29"/>
                  <a:gd name="T6" fmla="*/ 28 w 36"/>
                  <a:gd name="T7" fmla="*/ 0 h 29"/>
                  <a:gd name="T8" fmla="*/ 0 w 36"/>
                  <a:gd name="T9" fmla="*/ 18 h 29"/>
                </a:gdLst>
                <a:ahLst/>
                <a:cxnLst>
                  <a:cxn ang="0">
                    <a:pos x="T0" y="T1"/>
                  </a:cxn>
                  <a:cxn ang="0">
                    <a:pos x="T2" y="T3"/>
                  </a:cxn>
                  <a:cxn ang="0">
                    <a:pos x="T4" y="T5"/>
                  </a:cxn>
                  <a:cxn ang="0">
                    <a:pos x="T6" y="T7"/>
                  </a:cxn>
                  <a:cxn ang="0">
                    <a:pos x="T8" y="T9"/>
                  </a:cxn>
                </a:cxnLst>
                <a:rect l="0" t="0" r="r" b="b"/>
                <a:pathLst>
                  <a:path w="36" h="29">
                    <a:moveTo>
                      <a:pt x="0" y="18"/>
                    </a:moveTo>
                    <a:lnTo>
                      <a:pt x="10" y="29"/>
                    </a:lnTo>
                    <a:lnTo>
                      <a:pt x="36" y="11"/>
                    </a:lnTo>
                    <a:lnTo>
                      <a:pt x="28" y="0"/>
                    </a:lnTo>
                    <a:lnTo>
                      <a:pt x="0" y="18"/>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2" name="Freeform 312"/>
              <p:cNvSpPr/>
              <p:nvPr/>
            </p:nvSpPr>
            <p:spPr bwMode="auto">
              <a:xfrm>
                <a:off x="6983413" y="4449763"/>
                <a:ext cx="55563" cy="44450"/>
              </a:xfrm>
              <a:custGeom>
                <a:avLst/>
                <a:gdLst>
                  <a:gd name="T0" fmla="*/ 0 w 19"/>
                  <a:gd name="T1" fmla="*/ 9 h 15"/>
                  <a:gd name="T2" fmla="*/ 3 w 19"/>
                  <a:gd name="T3" fmla="*/ 15 h 15"/>
                  <a:gd name="T4" fmla="*/ 18 w 19"/>
                  <a:gd name="T5" fmla="*/ 5 h 15"/>
                  <a:gd name="T6" fmla="*/ 14 w 19"/>
                  <a:gd name="T7" fmla="*/ 0 h 15"/>
                  <a:gd name="T8" fmla="*/ 0 w 19"/>
                  <a:gd name="T9" fmla="*/ 9 h 15"/>
                </a:gdLst>
                <a:ahLst/>
                <a:cxnLst>
                  <a:cxn ang="0">
                    <a:pos x="T0" y="T1"/>
                  </a:cxn>
                  <a:cxn ang="0">
                    <a:pos x="T2" y="T3"/>
                  </a:cxn>
                  <a:cxn ang="0">
                    <a:pos x="T4" y="T5"/>
                  </a:cxn>
                  <a:cxn ang="0">
                    <a:pos x="T6" y="T7"/>
                  </a:cxn>
                  <a:cxn ang="0">
                    <a:pos x="T8" y="T9"/>
                  </a:cxn>
                </a:cxnLst>
                <a:rect l="0" t="0" r="r" b="b"/>
                <a:pathLst>
                  <a:path w="19" h="15">
                    <a:moveTo>
                      <a:pt x="0" y="9"/>
                    </a:moveTo>
                    <a:cubicBezTo>
                      <a:pt x="3" y="15"/>
                      <a:pt x="3" y="15"/>
                      <a:pt x="3" y="15"/>
                    </a:cubicBezTo>
                    <a:cubicBezTo>
                      <a:pt x="3" y="15"/>
                      <a:pt x="19" y="6"/>
                      <a:pt x="18" y="5"/>
                    </a:cubicBezTo>
                    <a:cubicBezTo>
                      <a:pt x="14" y="0"/>
                      <a:pt x="14" y="0"/>
                      <a:pt x="14" y="0"/>
                    </a:cubicBezTo>
                    <a:cubicBezTo>
                      <a:pt x="15" y="0"/>
                      <a:pt x="0" y="9"/>
                      <a:pt x="0" y="9"/>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3" name="Freeform 313"/>
              <p:cNvSpPr/>
              <p:nvPr/>
            </p:nvSpPr>
            <p:spPr bwMode="auto">
              <a:xfrm>
                <a:off x="6915150" y="4491038"/>
                <a:ext cx="55563" cy="44450"/>
              </a:xfrm>
              <a:custGeom>
                <a:avLst/>
                <a:gdLst>
                  <a:gd name="T0" fmla="*/ 0 w 35"/>
                  <a:gd name="T1" fmla="*/ 17 h 28"/>
                  <a:gd name="T2" fmla="*/ 8 w 35"/>
                  <a:gd name="T3" fmla="*/ 28 h 28"/>
                  <a:gd name="T4" fmla="*/ 35 w 35"/>
                  <a:gd name="T5" fmla="*/ 11 h 28"/>
                  <a:gd name="T6" fmla="*/ 28 w 35"/>
                  <a:gd name="T7" fmla="*/ 0 h 28"/>
                  <a:gd name="T8" fmla="*/ 0 w 35"/>
                  <a:gd name="T9" fmla="*/ 17 h 28"/>
                </a:gdLst>
                <a:ahLst/>
                <a:cxnLst>
                  <a:cxn ang="0">
                    <a:pos x="T0" y="T1"/>
                  </a:cxn>
                  <a:cxn ang="0">
                    <a:pos x="T2" y="T3"/>
                  </a:cxn>
                  <a:cxn ang="0">
                    <a:pos x="T4" y="T5"/>
                  </a:cxn>
                  <a:cxn ang="0">
                    <a:pos x="T6" y="T7"/>
                  </a:cxn>
                  <a:cxn ang="0">
                    <a:pos x="T8" y="T9"/>
                  </a:cxn>
                </a:cxnLst>
                <a:rect l="0" t="0" r="r" b="b"/>
                <a:pathLst>
                  <a:path w="35" h="28">
                    <a:moveTo>
                      <a:pt x="0" y="17"/>
                    </a:moveTo>
                    <a:lnTo>
                      <a:pt x="8" y="28"/>
                    </a:lnTo>
                    <a:lnTo>
                      <a:pt x="35" y="11"/>
                    </a:lnTo>
                    <a:lnTo>
                      <a:pt x="28" y="0"/>
                    </a:lnTo>
                    <a:lnTo>
                      <a:pt x="0" y="17"/>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4" name="Freeform 314"/>
              <p:cNvSpPr/>
              <p:nvPr/>
            </p:nvSpPr>
            <p:spPr bwMode="auto">
              <a:xfrm>
                <a:off x="6848475" y="4529138"/>
                <a:ext cx="55563" cy="44450"/>
              </a:xfrm>
              <a:custGeom>
                <a:avLst/>
                <a:gdLst>
                  <a:gd name="T0" fmla="*/ 0 w 35"/>
                  <a:gd name="T1" fmla="*/ 17 h 28"/>
                  <a:gd name="T2" fmla="*/ 5 w 35"/>
                  <a:gd name="T3" fmla="*/ 28 h 28"/>
                  <a:gd name="T4" fmla="*/ 35 w 35"/>
                  <a:gd name="T5" fmla="*/ 11 h 28"/>
                  <a:gd name="T6" fmla="*/ 29 w 35"/>
                  <a:gd name="T7" fmla="*/ 0 h 28"/>
                  <a:gd name="T8" fmla="*/ 0 w 35"/>
                  <a:gd name="T9" fmla="*/ 17 h 28"/>
                </a:gdLst>
                <a:ahLst/>
                <a:cxnLst>
                  <a:cxn ang="0">
                    <a:pos x="T0" y="T1"/>
                  </a:cxn>
                  <a:cxn ang="0">
                    <a:pos x="T2" y="T3"/>
                  </a:cxn>
                  <a:cxn ang="0">
                    <a:pos x="T4" y="T5"/>
                  </a:cxn>
                  <a:cxn ang="0">
                    <a:pos x="T6" y="T7"/>
                  </a:cxn>
                  <a:cxn ang="0">
                    <a:pos x="T8" y="T9"/>
                  </a:cxn>
                </a:cxnLst>
                <a:rect l="0" t="0" r="r" b="b"/>
                <a:pathLst>
                  <a:path w="35" h="28">
                    <a:moveTo>
                      <a:pt x="0" y="17"/>
                    </a:moveTo>
                    <a:lnTo>
                      <a:pt x="5" y="28"/>
                    </a:lnTo>
                    <a:lnTo>
                      <a:pt x="35" y="11"/>
                    </a:lnTo>
                    <a:lnTo>
                      <a:pt x="29" y="0"/>
                    </a:lnTo>
                    <a:lnTo>
                      <a:pt x="0" y="17"/>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5" name="Freeform 315"/>
              <p:cNvSpPr/>
              <p:nvPr/>
            </p:nvSpPr>
            <p:spPr bwMode="auto">
              <a:xfrm>
                <a:off x="6780213" y="4567238"/>
                <a:ext cx="55563" cy="41275"/>
              </a:xfrm>
              <a:custGeom>
                <a:avLst/>
                <a:gdLst>
                  <a:gd name="T0" fmla="*/ 0 w 19"/>
                  <a:gd name="T1" fmla="*/ 7 h 14"/>
                  <a:gd name="T2" fmla="*/ 3 w 19"/>
                  <a:gd name="T3" fmla="*/ 14 h 14"/>
                  <a:gd name="T4" fmla="*/ 11 w 19"/>
                  <a:gd name="T5" fmla="*/ 10 h 14"/>
                  <a:gd name="T6" fmla="*/ 16 w 19"/>
                  <a:gd name="T7" fmla="*/ 7 h 14"/>
                  <a:gd name="T8" fmla="*/ 19 w 19"/>
                  <a:gd name="T9" fmla="*/ 6 h 14"/>
                  <a:gd name="T10" fmla="*/ 15 w 19"/>
                  <a:gd name="T11" fmla="*/ 0 h 14"/>
                  <a:gd name="T12" fmla="*/ 13 w 19"/>
                  <a:gd name="T13" fmla="*/ 1 h 14"/>
                  <a:gd name="T14" fmla="*/ 8 w 19"/>
                  <a:gd name="T15" fmla="*/ 4 h 14"/>
                  <a:gd name="T16" fmla="*/ 0 w 19"/>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4">
                    <a:moveTo>
                      <a:pt x="0" y="7"/>
                    </a:moveTo>
                    <a:cubicBezTo>
                      <a:pt x="3" y="14"/>
                      <a:pt x="3" y="14"/>
                      <a:pt x="3" y="14"/>
                    </a:cubicBezTo>
                    <a:cubicBezTo>
                      <a:pt x="3" y="14"/>
                      <a:pt x="7" y="12"/>
                      <a:pt x="11" y="10"/>
                    </a:cubicBezTo>
                    <a:cubicBezTo>
                      <a:pt x="13" y="9"/>
                      <a:pt x="15" y="8"/>
                      <a:pt x="16" y="7"/>
                    </a:cubicBezTo>
                    <a:cubicBezTo>
                      <a:pt x="18" y="7"/>
                      <a:pt x="19" y="6"/>
                      <a:pt x="19" y="6"/>
                    </a:cubicBezTo>
                    <a:cubicBezTo>
                      <a:pt x="15" y="0"/>
                      <a:pt x="15" y="0"/>
                      <a:pt x="15" y="0"/>
                    </a:cubicBezTo>
                    <a:cubicBezTo>
                      <a:pt x="15" y="0"/>
                      <a:pt x="15" y="0"/>
                      <a:pt x="13" y="1"/>
                    </a:cubicBezTo>
                    <a:cubicBezTo>
                      <a:pt x="12" y="2"/>
                      <a:pt x="10" y="3"/>
                      <a:pt x="8" y="4"/>
                    </a:cubicBezTo>
                    <a:cubicBezTo>
                      <a:pt x="4" y="6"/>
                      <a:pt x="0" y="7"/>
                      <a:pt x="0" y="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6" name="Freeform 316"/>
              <p:cNvSpPr/>
              <p:nvPr/>
            </p:nvSpPr>
            <p:spPr bwMode="auto">
              <a:xfrm>
                <a:off x="6710363" y="4600575"/>
                <a:ext cx="55563" cy="41275"/>
              </a:xfrm>
              <a:custGeom>
                <a:avLst/>
                <a:gdLst>
                  <a:gd name="T0" fmla="*/ 0 w 19"/>
                  <a:gd name="T1" fmla="*/ 7 h 14"/>
                  <a:gd name="T2" fmla="*/ 2 w 19"/>
                  <a:gd name="T3" fmla="*/ 14 h 14"/>
                  <a:gd name="T4" fmla="*/ 5 w 19"/>
                  <a:gd name="T5" fmla="*/ 13 h 14"/>
                  <a:gd name="T6" fmla="*/ 10 w 19"/>
                  <a:gd name="T7" fmla="*/ 10 h 14"/>
                  <a:gd name="T8" fmla="*/ 19 w 19"/>
                  <a:gd name="T9" fmla="*/ 6 h 14"/>
                  <a:gd name="T10" fmla="*/ 16 w 19"/>
                  <a:gd name="T11" fmla="*/ 0 h 14"/>
                  <a:gd name="T12" fmla="*/ 8 w 19"/>
                  <a:gd name="T13" fmla="*/ 4 h 14"/>
                  <a:gd name="T14" fmla="*/ 2 w 19"/>
                  <a:gd name="T15" fmla="*/ 6 h 14"/>
                  <a:gd name="T16" fmla="*/ 0 w 19"/>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4">
                    <a:moveTo>
                      <a:pt x="0" y="7"/>
                    </a:moveTo>
                    <a:cubicBezTo>
                      <a:pt x="2" y="14"/>
                      <a:pt x="2" y="14"/>
                      <a:pt x="2" y="14"/>
                    </a:cubicBezTo>
                    <a:cubicBezTo>
                      <a:pt x="2" y="14"/>
                      <a:pt x="3" y="13"/>
                      <a:pt x="5" y="13"/>
                    </a:cubicBezTo>
                    <a:cubicBezTo>
                      <a:pt x="6" y="12"/>
                      <a:pt x="8" y="11"/>
                      <a:pt x="10" y="10"/>
                    </a:cubicBezTo>
                    <a:cubicBezTo>
                      <a:pt x="14" y="8"/>
                      <a:pt x="19" y="6"/>
                      <a:pt x="19" y="6"/>
                    </a:cubicBezTo>
                    <a:cubicBezTo>
                      <a:pt x="16" y="0"/>
                      <a:pt x="16" y="0"/>
                      <a:pt x="16" y="0"/>
                    </a:cubicBezTo>
                    <a:cubicBezTo>
                      <a:pt x="16" y="0"/>
                      <a:pt x="12" y="2"/>
                      <a:pt x="8" y="4"/>
                    </a:cubicBezTo>
                    <a:cubicBezTo>
                      <a:pt x="6" y="4"/>
                      <a:pt x="4" y="5"/>
                      <a:pt x="2" y="6"/>
                    </a:cubicBezTo>
                    <a:cubicBezTo>
                      <a:pt x="1" y="7"/>
                      <a:pt x="0" y="7"/>
                      <a:pt x="0" y="7"/>
                    </a:cubicBez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7" name="Freeform 317"/>
              <p:cNvSpPr/>
              <p:nvPr/>
            </p:nvSpPr>
            <p:spPr bwMode="auto">
              <a:xfrm>
                <a:off x="6637338" y="4629150"/>
                <a:ext cx="55563" cy="38100"/>
              </a:xfrm>
              <a:custGeom>
                <a:avLst/>
                <a:gdLst>
                  <a:gd name="T0" fmla="*/ 0 w 35"/>
                  <a:gd name="T1" fmla="*/ 11 h 24"/>
                  <a:gd name="T2" fmla="*/ 3 w 35"/>
                  <a:gd name="T3" fmla="*/ 24 h 24"/>
                  <a:gd name="T4" fmla="*/ 35 w 35"/>
                  <a:gd name="T5" fmla="*/ 13 h 24"/>
                  <a:gd name="T6" fmla="*/ 29 w 35"/>
                  <a:gd name="T7" fmla="*/ 0 h 24"/>
                  <a:gd name="T8" fmla="*/ 0 w 35"/>
                  <a:gd name="T9" fmla="*/ 11 h 24"/>
                </a:gdLst>
                <a:ahLst/>
                <a:cxnLst>
                  <a:cxn ang="0">
                    <a:pos x="T0" y="T1"/>
                  </a:cxn>
                  <a:cxn ang="0">
                    <a:pos x="T2" y="T3"/>
                  </a:cxn>
                  <a:cxn ang="0">
                    <a:pos x="T4" y="T5"/>
                  </a:cxn>
                  <a:cxn ang="0">
                    <a:pos x="T6" y="T7"/>
                  </a:cxn>
                  <a:cxn ang="0">
                    <a:pos x="T8" y="T9"/>
                  </a:cxn>
                </a:cxnLst>
                <a:rect l="0" t="0" r="r" b="b"/>
                <a:pathLst>
                  <a:path w="35" h="24">
                    <a:moveTo>
                      <a:pt x="0" y="11"/>
                    </a:moveTo>
                    <a:lnTo>
                      <a:pt x="3" y="24"/>
                    </a:lnTo>
                    <a:lnTo>
                      <a:pt x="35" y="13"/>
                    </a:lnTo>
                    <a:lnTo>
                      <a:pt x="29" y="0"/>
                    </a:lnTo>
                    <a:lnTo>
                      <a:pt x="0" y="11"/>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58" name="Freeform 402"/>
              <p:cNvSpPr/>
              <p:nvPr/>
            </p:nvSpPr>
            <p:spPr bwMode="auto">
              <a:xfrm>
                <a:off x="7302500" y="4276725"/>
                <a:ext cx="47625" cy="50800"/>
              </a:xfrm>
              <a:custGeom>
                <a:avLst/>
                <a:gdLst>
                  <a:gd name="T0" fmla="*/ 20 w 30"/>
                  <a:gd name="T1" fmla="*/ 32 h 32"/>
                  <a:gd name="T2" fmla="*/ 30 w 30"/>
                  <a:gd name="T3" fmla="*/ 23 h 32"/>
                  <a:gd name="T4" fmla="*/ 9 w 30"/>
                  <a:gd name="T5" fmla="*/ 0 h 32"/>
                  <a:gd name="T6" fmla="*/ 0 w 30"/>
                  <a:gd name="T7" fmla="*/ 10 h 32"/>
                  <a:gd name="T8" fmla="*/ 20 w 30"/>
                  <a:gd name="T9" fmla="*/ 32 h 32"/>
                </a:gdLst>
                <a:ahLst/>
                <a:cxnLst>
                  <a:cxn ang="0">
                    <a:pos x="T0" y="T1"/>
                  </a:cxn>
                  <a:cxn ang="0">
                    <a:pos x="T2" y="T3"/>
                  </a:cxn>
                  <a:cxn ang="0">
                    <a:pos x="T4" y="T5"/>
                  </a:cxn>
                  <a:cxn ang="0">
                    <a:pos x="T6" y="T7"/>
                  </a:cxn>
                  <a:cxn ang="0">
                    <a:pos x="T8" y="T9"/>
                  </a:cxn>
                </a:cxnLst>
                <a:rect l="0" t="0" r="r" b="b"/>
                <a:pathLst>
                  <a:path w="30" h="32">
                    <a:moveTo>
                      <a:pt x="20" y="32"/>
                    </a:moveTo>
                    <a:lnTo>
                      <a:pt x="30" y="23"/>
                    </a:lnTo>
                    <a:lnTo>
                      <a:pt x="9" y="0"/>
                    </a:lnTo>
                    <a:lnTo>
                      <a:pt x="0" y="10"/>
                    </a:lnTo>
                    <a:lnTo>
                      <a:pt x="20" y="32"/>
                    </a:lnTo>
                    <a:close/>
                  </a:path>
                </a:pathLst>
              </a:custGeom>
              <a:grpFill/>
              <a:ln>
                <a:noFill/>
              </a:ln>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sp>
          <p:nvSpPr>
            <p:cNvPr id="159" name="Oval 218"/>
            <p:cNvSpPr/>
            <p:nvPr/>
          </p:nvSpPr>
          <p:spPr>
            <a:xfrm rot="16200000">
              <a:off x="6914427" y="2986060"/>
              <a:ext cx="662736" cy="662531"/>
            </a:xfrm>
            <a:prstGeom prst="ellipse">
              <a:avLst/>
            </a:prstGeom>
            <a:solidFill>
              <a:schemeClr val="bg1">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sp>
          <p:nvSpPr>
            <p:cNvPr id="160" name="Oval 219"/>
            <p:cNvSpPr/>
            <p:nvPr/>
          </p:nvSpPr>
          <p:spPr>
            <a:xfrm rot="13500000">
              <a:off x="7393465" y="4106751"/>
              <a:ext cx="662736" cy="662531"/>
            </a:xfrm>
            <a:prstGeom prst="ellipse">
              <a:avLst/>
            </a:prstGeom>
            <a:solidFill>
              <a:srgbClr val="F58AA0"/>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sp>
          <p:nvSpPr>
            <p:cNvPr id="161" name="Oval 220"/>
            <p:cNvSpPr/>
            <p:nvPr/>
          </p:nvSpPr>
          <p:spPr>
            <a:xfrm rot="18900000">
              <a:off x="7387364" y="1883889"/>
              <a:ext cx="662531" cy="662736"/>
            </a:xfrm>
            <a:prstGeom prst="ellipse">
              <a:avLst/>
            </a:prstGeom>
            <a:solidFill>
              <a:srgbClr val="F58AA0"/>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sp>
          <p:nvSpPr>
            <p:cNvPr id="162" name="Freeform 350"/>
            <p:cNvSpPr>
              <a:spLocks noEditPoints="1"/>
            </p:cNvSpPr>
            <p:nvPr/>
          </p:nvSpPr>
          <p:spPr bwMode="auto">
            <a:xfrm>
              <a:off x="7552183" y="2090522"/>
              <a:ext cx="332892" cy="24947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12" tIns="45705" rIns="91412" bIns="45705" numCol="1" anchor="t" anchorCtr="0" compatLnSpc="1"/>
            <a:lstStyle/>
            <a:p>
              <a:endParaRPr lang="id-ID" sz="2400" dirty="0">
                <a:solidFill>
                  <a:srgbClr val="C0C0C0"/>
                </a:solidFill>
                <a:cs typeface="+mn-ea"/>
                <a:sym typeface="+mn-lt"/>
              </a:endParaRPr>
            </a:p>
          </p:txBody>
        </p:sp>
        <p:sp>
          <p:nvSpPr>
            <p:cNvPr id="163" name="TextBox 197"/>
            <p:cNvSpPr txBox="1"/>
            <p:nvPr/>
          </p:nvSpPr>
          <p:spPr>
            <a:xfrm>
              <a:off x="6255053" y="3148622"/>
              <a:ext cx="626708" cy="339242"/>
            </a:xfrm>
            <a:prstGeom prst="rect">
              <a:avLst/>
            </a:prstGeom>
            <a:noFill/>
          </p:spPr>
          <p:txBody>
            <a:bodyPr wrap="square" lIns="91412" tIns="45705" rIns="91412" bIns="45705" rtlCol="0">
              <a:spAutoFit/>
            </a:bodyPr>
            <a:lstStyle/>
            <a:p>
              <a:pPr algn="r"/>
              <a:r>
                <a:rPr lang="zh-CN" altLang="en-US" sz="1465" b="1" dirty="0">
                  <a:solidFill>
                    <a:srgbClr val="C0C0C0"/>
                  </a:solidFill>
                  <a:cs typeface="+mn-ea"/>
                  <a:sym typeface="+mn-lt"/>
                </a:rPr>
                <a:t>标题</a:t>
              </a:r>
              <a:endParaRPr lang="id-ID" altLang="zh-CN" sz="1465" b="1" dirty="0">
                <a:solidFill>
                  <a:srgbClr val="C0C0C0"/>
                </a:solidFill>
                <a:cs typeface="+mn-ea"/>
                <a:sym typeface="+mn-lt"/>
              </a:endParaRPr>
            </a:p>
          </p:txBody>
        </p:sp>
        <p:sp>
          <p:nvSpPr>
            <p:cNvPr id="164" name="TextBox 198"/>
            <p:cNvSpPr txBox="1"/>
            <p:nvPr/>
          </p:nvSpPr>
          <p:spPr>
            <a:xfrm>
              <a:off x="6611852" y="4318442"/>
              <a:ext cx="784643" cy="339242"/>
            </a:xfrm>
            <a:prstGeom prst="rect">
              <a:avLst/>
            </a:prstGeom>
            <a:noFill/>
          </p:spPr>
          <p:txBody>
            <a:bodyPr wrap="square" lIns="91412" tIns="45705" rIns="91412" bIns="45705" rtlCol="0">
              <a:spAutoFit/>
            </a:bodyPr>
            <a:lstStyle/>
            <a:p>
              <a:pPr algn="r"/>
              <a:r>
                <a:rPr lang="zh-CN" altLang="en-US" sz="1465" b="1" dirty="0">
                  <a:solidFill>
                    <a:srgbClr val="C0C0C0"/>
                  </a:solidFill>
                  <a:cs typeface="+mn-ea"/>
                  <a:sym typeface="+mn-lt"/>
                </a:rPr>
                <a:t>标题</a:t>
              </a:r>
              <a:endParaRPr lang="id-ID" sz="1465" b="1" dirty="0">
                <a:solidFill>
                  <a:srgbClr val="C0C0C0"/>
                </a:solidFill>
                <a:cs typeface="+mn-ea"/>
                <a:sym typeface="+mn-lt"/>
              </a:endParaRPr>
            </a:p>
          </p:txBody>
        </p:sp>
        <p:grpSp>
          <p:nvGrpSpPr>
            <p:cNvPr id="165" name="Group 224"/>
            <p:cNvGrpSpPr/>
            <p:nvPr/>
          </p:nvGrpSpPr>
          <p:grpSpPr>
            <a:xfrm>
              <a:off x="7557287" y="4292399"/>
              <a:ext cx="335088" cy="291232"/>
              <a:chOff x="2303444" y="6030256"/>
              <a:chExt cx="484188" cy="420688"/>
            </a:xfrm>
            <a:solidFill>
              <a:schemeClr val="bg1"/>
            </a:solidFill>
          </p:grpSpPr>
          <p:sp>
            <p:nvSpPr>
              <p:cNvPr id="166" name="Freeform 354"/>
              <p:cNvSpPr>
                <a:spLocks noEditPoints="1"/>
              </p:cNvSpPr>
              <p:nvPr/>
            </p:nvSpPr>
            <p:spPr bwMode="auto">
              <a:xfrm>
                <a:off x="2303444" y="6030256"/>
                <a:ext cx="484188" cy="346075"/>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67" name="Freeform 355"/>
              <p:cNvSpPr/>
              <p:nvPr/>
            </p:nvSpPr>
            <p:spPr bwMode="auto">
              <a:xfrm>
                <a:off x="2741594" y="6181068"/>
                <a:ext cx="30163" cy="165100"/>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68" name="Oval 356"/>
              <p:cNvSpPr>
                <a:spLocks noChangeArrowheads="1"/>
              </p:cNvSpPr>
              <p:nvPr/>
            </p:nvSpPr>
            <p:spPr bwMode="auto">
              <a:xfrm>
                <a:off x="2727307" y="6360456"/>
                <a:ext cx="60325"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169" name="Group 228"/>
            <p:cNvGrpSpPr/>
            <p:nvPr/>
          </p:nvGrpSpPr>
          <p:grpSpPr>
            <a:xfrm>
              <a:off x="7067811" y="3165114"/>
              <a:ext cx="355963" cy="304421"/>
              <a:chOff x="3255944" y="243818"/>
              <a:chExt cx="514350" cy="439738"/>
            </a:xfrm>
            <a:solidFill>
              <a:schemeClr val="bg1"/>
            </a:solidFill>
          </p:grpSpPr>
          <p:sp>
            <p:nvSpPr>
              <p:cNvPr id="170" name="Freeform 357"/>
              <p:cNvSpPr>
                <a:spLocks noEditPoints="1"/>
              </p:cNvSpPr>
              <p:nvPr/>
            </p:nvSpPr>
            <p:spPr bwMode="auto">
              <a:xfrm>
                <a:off x="3255944" y="243818"/>
                <a:ext cx="514350" cy="439738"/>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71" name="Freeform 358"/>
              <p:cNvSpPr/>
              <p:nvPr/>
            </p:nvSpPr>
            <p:spPr bwMode="auto">
              <a:xfrm>
                <a:off x="3346432" y="334306"/>
                <a:ext cx="71438"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sp>
          <p:nvSpPr>
            <p:cNvPr id="172" name="Oval 231"/>
            <p:cNvSpPr/>
            <p:nvPr/>
          </p:nvSpPr>
          <p:spPr>
            <a:xfrm rot="5400000">
              <a:off x="10257335" y="2957699"/>
              <a:ext cx="662736" cy="662531"/>
            </a:xfrm>
            <a:prstGeom prst="ellipse">
              <a:avLst/>
            </a:prstGeom>
            <a:solidFill>
              <a:schemeClr val="bg1">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sp>
          <p:nvSpPr>
            <p:cNvPr id="173" name="Oval 232"/>
            <p:cNvSpPr/>
            <p:nvPr/>
          </p:nvSpPr>
          <p:spPr>
            <a:xfrm rot="2700000">
              <a:off x="9803112" y="1824600"/>
              <a:ext cx="662736" cy="662531"/>
            </a:xfrm>
            <a:prstGeom prst="ellipse">
              <a:avLst/>
            </a:prstGeom>
            <a:solidFill>
              <a:srgbClr val="F58AA0"/>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sp>
          <p:nvSpPr>
            <p:cNvPr id="174" name="Oval 233"/>
            <p:cNvSpPr/>
            <p:nvPr/>
          </p:nvSpPr>
          <p:spPr>
            <a:xfrm rot="8100000">
              <a:off x="9797011" y="4109313"/>
              <a:ext cx="662531" cy="662736"/>
            </a:xfrm>
            <a:prstGeom prst="ellipse">
              <a:avLst/>
            </a:prstGeom>
            <a:solidFill>
              <a:srgbClr val="F58AA0"/>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grpSp>
          <p:nvGrpSpPr>
            <p:cNvPr id="175" name="Group 234"/>
            <p:cNvGrpSpPr/>
            <p:nvPr/>
          </p:nvGrpSpPr>
          <p:grpSpPr>
            <a:xfrm>
              <a:off x="10422258" y="3122469"/>
              <a:ext cx="332892" cy="332995"/>
              <a:chOff x="4926013" y="3140075"/>
              <a:chExt cx="481013" cy="481013"/>
            </a:xfrm>
            <a:solidFill>
              <a:schemeClr val="bg1"/>
            </a:solidFill>
          </p:grpSpPr>
          <p:sp>
            <p:nvSpPr>
              <p:cNvPr id="176" name="Freeform 348"/>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77" name="Freeform 349"/>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sp>
          <p:nvSpPr>
            <p:cNvPr id="178" name="TextBox 212"/>
            <p:cNvSpPr txBox="1"/>
            <p:nvPr/>
          </p:nvSpPr>
          <p:spPr>
            <a:xfrm>
              <a:off x="11031812" y="3135686"/>
              <a:ext cx="600388" cy="339242"/>
            </a:xfrm>
            <a:prstGeom prst="rect">
              <a:avLst/>
            </a:prstGeom>
            <a:noFill/>
          </p:spPr>
          <p:txBody>
            <a:bodyPr wrap="none" lIns="91412" tIns="45705" rIns="91412" bIns="45705" rtlCol="0">
              <a:spAutoFit/>
            </a:bodyPr>
            <a:lstStyle/>
            <a:p>
              <a:r>
                <a:rPr lang="zh-CN" altLang="en-US" sz="1465" b="1" dirty="0">
                  <a:solidFill>
                    <a:srgbClr val="C0C0C0"/>
                  </a:solidFill>
                  <a:cs typeface="+mn-ea"/>
                  <a:sym typeface="+mn-lt"/>
                </a:rPr>
                <a:t>标题</a:t>
              </a:r>
              <a:endParaRPr lang="id-ID" altLang="zh-CN" sz="1465" b="1" dirty="0">
                <a:solidFill>
                  <a:srgbClr val="C0C0C0"/>
                </a:solidFill>
                <a:cs typeface="+mn-ea"/>
                <a:sym typeface="+mn-lt"/>
              </a:endParaRPr>
            </a:p>
          </p:txBody>
        </p:sp>
        <p:sp>
          <p:nvSpPr>
            <p:cNvPr id="179" name="Oval 238"/>
            <p:cNvSpPr/>
            <p:nvPr/>
          </p:nvSpPr>
          <p:spPr>
            <a:xfrm rot="18900000">
              <a:off x="8602168" y="1313871"/>
              <a:ext cx="662531" cy="662736"/>
            </a:xfrm>
            <a:prstGeom prst="ellipse">
              <a:avLst/>
            </a:prstGeom>
            <a:solidFill>
              <a:schemeClr val="bg1">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algn="ctr"/>
              <a:endParaRPr lang="id-ID" sz="2400" dirty="0">
                <a:solidFill>
                  <a:srgbClr val="C0C0C0"/>
                </a:solidFill>
                <a:cs typeface="+mn-ea"/>
                <a:sym typeface="+mn-lt"/>
              </a:endParaRPr>
            </a:p>
          </p:txBody>
        </p:sp>
        <p:grpSp>
          <p:nvGrpSpPr>
            <p:cNvPr id="180" name="Group 239"/>
            <p:cNvGrpSpPr/>
            <p:nvPr/>
          </p:nvGrpSpPr>
          <p:grpSpPr>
            <a:xfrm>
              <a:off x="8320401" y="2375715"/>
              <a:ext cx="1050601" cy="3586164"/>
              <a:chOff x="5519738" y="2608262"/>
              <a:chExt cx="1050925" cy="3586163"/>
            </a:xfrm>
            <a:solidFill>
              <a:srgbClr val="45BDF2"/>
            </a:solidFill>
            <a:effectLst>
              <a:outerShdw blurRad="76200" dir="18900000" sy="23000" kx="-1200000" algn="bl" rotWithShape="0">
                <a:prstClr val="black">
                  <a:alpha val="5000"/>
                </a:prstClr>
              </a:outerShdw>
            </a:effectLst>
          </p:grpSpPr>
          <p:sp>
            <p:nvSpPr>
              <p:cNvPr id="181" name="Freeform 5"/>
              <p:cNvSpPr/>
              <p:nvPr/>
            </p:nvSpPr>
            <p:spPr bwMode="auto">
              <a:xfrm>
                <a:off x="5962651" y="3090863"/>
                <a:ext cx="15875" cy="53975"/>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1"/>
                      <a:pt x="0" y="5"/>
                      <a:pt x="0" y="7"/>
                    </a:cubicBezTo>
                    <a:cubicBezTo>
                      <a:pt x="1" y="4"/>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82" name="Freeform 6"/>
              <p:cNvSpPr>
                <a:spLocks noEditPoints="1"/>
              </p:cNvSpPr>
              <p:nvPr/>
            </p:nvSpPr>
            <p:spPr bwMode="auto">
              <a:xfrm>
                <a:off x="5519738" y="2608262"/>
                <a:ext cx="1050925" cy="3586163"/>
              </a:xfrm>
              <a:custGeom>
                <a:avLst/>
                <a:gdLst>
                  <a:gd name="T0" fmla="*/ 107 w 133"/>
                  <a:gd name="T1" fmla="*/ 73 h 461"/>
                  <a:gd name="T2" fmla="*/ 76 w 133"/>
                  <a:gd name="T3" fmla="*/ 79 h 461"/>
                  <a:gd name="T4" fmla="*/ 68 w 133"/>
                  <a:gd name="T5" fmla="*/ 73 h 461"/>
                  <a:gd name="T6" fmla="*/ 60 w 133"/>
                  <a:gd name="T7" fmla="*/ 104 h 461"/>
                  <a:gd name="T8" fmla="*/ 66 w 133"/>
                  <a:gd name="T9" fmla="*/ 78 h 461"/>
                  <a:gd name="T10" fmla="*/ 68 w 133"/>
                  <a:gd name="T11" fmla="*/ 73 h 461"/>
                  <a:gd name="T12" fmla="*/ 91 w 133"/>
                  <a:gd name="T13" fmla="*/ 62 h 461"/>
                  <a:gd name="T14" fmla="*/ 91 w 133"/>
                  <a:gd name="T15" fmla="*/ 47 h 461"/>
                  <a:gd name="T16" fmla="*/ 68 w 133"/>
                  <a:gd name="T17" fmla="*/ 1 h 461"/>
                  <a:gd name="T18" fmla="*/ 59 w 133"/>
                  <a:gd name="T19" fmla="*/ 56 h 461"/>
                  <a:gd name="T20" fmla="*/ 65 w 133"/>
                  <a:gd name="T21" fmla="*/ 73 h 461"/>
                  <a:gd name="T22" fmla="*/ 54 w 133"/>
                  <a:gd name="T23" fmla="*/ 93 h 461"/>
                  <a:gd name="T24" fmla="*/ 34 w 133"/>
                  <a:gd name="T25" fmla="*/ 80 h 461"/>
                  <a:gd name="T26" fmla="*/ 11 w 133"/>
                  <a:gd name="T27" fmla="*/ 122 h 461"/>
                  <a:gd name="T28" fmla="*/ 1 w 133"/>
                  <a:gd name="T29" fmla="*/ 161 h 461"/>
                  <a:gd name="T30" fmla="*/ 22 w 133"/>
                  <a:gd name="T31" fmla="*/ 176 h 461"/>
                  <a:gd name="T32" fmla="*/ 27 w 133"/>
                  <a:gd name="T33" fmla="*/ 207 h 461"/>
                  <a:gd name="T34" fmla="*/ 29 w 133"/>
                  <a:gd name="T35" fmla="*/ 251 h 461"/>
                  <a:gd name="T36" fmla="*/ 32 w 133"/>
                  <a:gd name="T37" fmla="*/ 288 h 461"/>
                  <a:gd name="T38" fmla="*/ 39 w 133"/>
                  <a:gd name="T39" fmla="*/ 361 h 461"/>
                  <a:gd name="T40" fmla="*/ 37 w 133"/>
                  <a:gd name="T41" fmla="*/ 405 h 461"/>
                  <a:gd name="T42" fmla="*/ 29 w 133"/>
                  <a:gd name="T43" fmla="*/ 428 h 461"/>
                  <a:gd name="T44" fmla="*/ 5 w 133"/>
                  <a:gd name="T45" fmla="*/ 439 h 461"/>
                  <a:gd name="T46" fmla="*/ 52 w 133"/>
                  <a:gd name="T47" fmla="*/ 435 h 461"/>
                  <a:gd name="T48" fmla="*/ 72 w 133"/>
                  <a:gd name="T49" fmla="*/ 436 h 461"/>
                  <a:gd name="T50" fmla="*/ 74 w 133"/>
                  <a:gd name="T51" fmla="*/ 409 h 461"/>
                  <a:gd name="T52" fmla="*/ 76 w 133"/>
                  <a:gd name="T53" fmla="*/ 326 h 461"/>
                  <a:gd name="T54" fmla="*/ 79 w 133"/>
                  <a:gd name="T55" fmla="*/ 281 h 461"/>
                  <a:gd name="T56" fmla="*/ 81 w 133"/>
                  <a:gd name="T57" fmla="*/ 302 h 461"/>
                  <a:gd name="T58" fmla="*/ 87 w 133"/>
                  <a:gd name="T59" fmla="*/ 405 h 461"/>
                  <a:gd name="T60" fmla="*/ 83 w 133"/>
                  <a:gd name="T61" fmla="*/ 443 h 461"/>
                  <a:gd name="T62" fmla="*/ 76 w 133"/>
                  <a:gd name="T63" fmla="*/ 460 h 461"/>
                  <a:gd name="T64" fmla="*/ 112 w 133"/>
                  <a:gd name="T65" fmla="*/ 452 h 461"/>
                  <a:gd name="T66" fmla="*/ 125 w 133"/>
                  <a:gd name="T67" fmla="*/ 449 h 461"/>
                  <a:gd name="T68" fmla="*/ 124 w 133"/>
                  <a:gd name="T69" fmla="*/ 436 h 461"/>
                  <a:gd name="T70" fmla="*/ 123 w 133"/>
                  <a:gd name="T71" fmla="*/ 401 h 461"/>
                  <a:gd name="T72" fmla="*/ 123 w 133"/>
                  <a:gd name="T73" fmla="*/ 307 h 461"/>
                  <a:gd name="T74" fmla="*/ 117 w 133"/>
                  <a:gd name="T75" fmla="*/ 250 h 461"/>
                  <a:gd name="T76" fmla="*/ 118 w 133"/>
                  <a:gd name="T77" fmla="*/ 235 h 461"/>
                  <a:gd name="T78" fmla="*/ 110 w 133"/>
                  <a:gd name="T79" fmla="*/ 156 h 461"/>
                  <a:gd name="T80" fmla="*/ 130 w 133"/>
                  <a:gd name="T81" fmla="*/ 98 h 461"/>
                  <a:gd name="T82" fmla="*/ 54 w 133"/>
                  <a:gd name="T83" fmla="*/ 117 h 461"/>
                  <a:gd name="T84" fmla="*/ 53 w 133"/>
                  <a:gd name="T85" fmla="*/ 11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3" h="461">
                    <a:moveTo>
                      <a:pt x="130" y="98"/>
                    </a:moveTo>
                    <a:cubicBezTo>
                      <a:pt x="133" y="82"/>
                      <a:pt x="119" y="80"/>
                      <a:pt x="107" y="73"/>
                    </a:cubicBezTo>
                    <a:cubicBezTo>
                      <a:pt x="98" y="69"/>
                      <a:pt x="94" y="65"/>
                      <a:pt x="92" y="63"/>
                    </a:cubicBezTo>
                    <a:cubicBezTo>
                      <a:pt x="87" y="67"/>
                      <a:pt x="81" y="73"/>
                      <a:pt x="76" y="79"/>
                    </a:cubicBezTo>
                    <a:cubicBezTo>
                      <a:pt x="68" y="73"/>
                      <a:pt x="68" y="73"/>
                      <a:pt x="68" y="73"/>
                    </a:cubicBezTo>
                    <a:cubicBezTo>
                      <a:pt x="68" y="73"/>
                      <a:pt x="68" y="73"/>
                      <a:pt x="68" y="73"/>
                    </a:cubicBezTo>
                    <a:cubicBezTo>
                      <a:pt x="76" y="80"/>
                      <a:pt x="76" y="80"/>
                      <a:pt x="76" y="80"/>
                    </a:cubicBezTo>
                    <a:cubicBezTo>
                      <a:pt x="70" y="88"/>
                      <a:pt x="64" y="97"/>
                      <a:pt x="60" y="104"/>
                    </a:cubicBezTo>
                    <a:cubicBezTo>
                      <a:pt x="63" y="98"/>
                      <a:pt x="66" y="90"/>
                      <a:pt x="66" y="85"/>
                    </a:cubicBezTo>
                    <a:cubicBezTo>
                      <a:pt x="66" y="81"/>
                      <a:pt x="66" y="78"/>
                      <a:pt x="66" y="78"/>
                    </a:cubicBezTo>
                    <a:cubicBezTo>
                      <a:pt x="66" y="78"/>
                      <a:pt x="70" y="76"/>
                      <a:pt x="69" y="74"/>
                    </a:cubicBezTo>
                    <a:cubicBezTo>
                      <a:pt x="69" y="74"/>
                      <a:pt x="68" y="73"/>
                      <a:pt x="68" y="73"/>
                    </a:cubicBezTo>
                    <a:cubicBezTo>
                      <a:pt x="71" y="71"/>
                      <a:pt x="89" y="59"/>
                      <a:pt x="89" y="59"/>
                    </a:cubicBezTo>
                    <a:cubicBezTo>
                      <a:pt x="89" y="60"/>
                      <a:pt x="90" y="61"/>
                      <a:pt x="91" y="62"/>
                    </a:cubicBezTo>
                    <a:cubicBezTo>
                      <a:pt x="91" y="61"/>
                      <a:pt x="90" y="61"/>
                      <a:pt x="90" y="60"/>
                    </a:cubicBezTo>
                    <a:cubicBezTo>
                      <a:pt x="89" y="58"/>
                      <a:pt x="90" y="52"/>
                      <a:pt x="91" y="47"/>
                    </a:cubicBezTo>
                    <a:cubicBezTo>
                      <a:pt x="93" y="41"/>
                      <a:pt x="96" y="26"/>
                      <a:pt x="96" y="21"/>
                    </a:cubicBezTo>
                    <a:cubicBezTo>
                      <a:pt x="96" y="16"/>
                      <a:pt x="98" y="0"/>
                      <a:pt x="68" y="1"/>
                    </a:cubicBezTo>
                    <a:cubicBezTo>
                      <a:pt x="39" y="1"/>
                      <a:pt x="56" y="44"/>
                      <a:pt x="56" y="46"/>
                    </a:cubicBezTo>
                    <a:cubicBezTo>
                      <a:pt x="56" y="48"/>
                      <a:pt x="57" y="52"/>
                      <a:pt x="59" y="56"/>
                    </a:cubicBezTo>
                    <a:cubicBezTo>
                      <a:pt x="60" y="59"/>
                      <a:pt x="59" y="61"/>
                      <a:pt x="58" y="62"/>
                    </a:cubicBezTo>
                    <a:cubicBezTo>
                      <a:pt x="58" y="62"/>
                      <a:pt x="64" y="72"/>
                      <a:pt x="65" y="73"/>
                    </a:cubicBezTo>
                    <a:cubicBezTo>
                      <a:pt x="64" y="74"/>
                      <a:pt x="63" y="75"/>
                      <a:pt x="63" y="77"/>
                    </a:cubicBezTo>
                    <a:cubicBezTo>
                      <a:pt x="64" y="79"/>
                      <a:pt x="57" y="85"/>
                      <a:pt x="54" y="93"/>
                    </a:cubicBezTo>
                    <a:cubicBezTo>
                      <a:pt x="55" y="81"/>
                      <a:pt x="56" y="71"/>
                      <a:pt x="56" y="70"/>
                    </a:cubicBezTo>
                    <a:cubicBezTo>
                      <a:pt x="56" y="70"/>
                      <a:pt x="48" y="74"/>
                      <a:pt x="34" y="80"/>
                    </a:cubicBezTo>
                    <a:cubicBezTo>
                      <a:pt x="20" y="85"/>
                      <a:pt x="19" y="93"/>
                      <a:pt x="16" y="99"/>
                    </a:cubicBezTo>
                    <a:cubicBezTo>
                      <a:pt x="14" y="106"/>
                      <a:pt x="15" y="112"/>
                      <a:pt x="11" y="122"/>
                    </a:cubicBezTo>
                    <a:cubicBezTo>
                      <a:pt x="8" y="132"/>
                      <a:pt x="4" y="138"/>
                      <a:pt x="2" y="142"/>
                    </a:cubicBezTo>
                    <a:cubicBezTo>
                      <a:pt x="0" y="147"/>
                      <a:pt x="1" y="153"/>
                      <a:pt x="1" y="161"/>
                    </a:cubicBezTo>
                    <a:cubicBezTo>
                      <a:pt x="2" y="169"/>
                      <a:pt x="6" y="173"/>
                      <a:pt x="8" y="174"/>
                    </a:cubicBezTo>
                    <a:cubicBezTo>
                      <a:pt x="11" y="175"/>
                      <a:pt x="19" y="175"/>
                      <a:pt x="22" y="176"/>
                    </a:cubicBezTo>
                    <a:cubicBezTo>
                      <a:pt x="24" y="177"/>
                      <a:pt x="30" y="180"/>
                      <a:pt x="30" y="180"/>
                    </a:cubicBezTo>
                    <a:cubicBezTo>
                      <a:pt x="30" y="181"/>
                      <a:pt x="28" y="195"/>
                      <a:pt x="27" y="207"/>
                    </a:cubicBezTo>
                    <a:cubicBezTo>
                      <a:pt x="27" y="219"/>
                      <a:pt x="27" y="244"/>
                      <a:pt x="27" y="247"/>
                    </a:cubicBezTo>
                    <a:cubicBezTo>
                      <a:pt x="27" y="250"/>
                      <a:pt x="29" y="251"/>
                      <a:pt x="29" y="251"/>
                    </a:cubicBezTo>
                    <a:cubicBezTo>
                      <a:pt x="29" y="251"/>
                      <a:pt x="29" y="254"/>
                      <a:pt x="29" y="260"/>
                    </a:cubicBezTo>
                    <a:cubicBezTo>
                      <a:pt x="29" y="265"/>
                      <a:pt x="31" y="276"/>
                      <a:pt x="32" y="288"/>
                    </a:cubicBezTo>
                    <a:cubicBezTo>
                      <a:pt x="33" y="299"/>
                      <a:pt x="37" y="311"/>
                      <a:pt x="37" y="321"/>
                    </a:cubicBezTo>
                    <a:cubicBezTo>
                      <a:pt x="37" y="331"/>
                      <a:pt x="39" y="354"/>
                      <a:pt x="39" y="361"/>
                    </a:cubicBezTo>
                    <a:cubicBezTo>
                      <a:pt x="39" y="368"/>
                      <a:pt x="40" y="380"/>
                      <a:pt x="39" y="384"/>
                    </a:cubicBezTo>
                    <a:cubicBezTo>
                      <a:pt x="38" y="388"/>
                      <a:pt x="37" y="399"/>
                      <a:pt x="37" y="405"/>
                    </a:cubicBezTo>
                    <a:cubicBezTo>
                      <a:pt x="37" y="412"/>
                      <a:pt x="39" y="413"/>
                      <a:pt x="37" y="414"/>
                    </a:cubicBezTo>
                    <a:cubicBezTo>
                      <a:pt x="35" y="416"/>
                      <a:pt x="35" y="422"/>
                      <a:pt x="29" y="428"/>
                    </a:cubicBezTo>
                    <a:cubicBezTo>
                      <a:pt x="23" y="433"/>
                      <a:pt x="10" y="432"/>
                      <a:pt x="7" y="432"/>
                    </a:cubicBezTo>
                    <a:cubicBezTo>
                      <a:pt x="5" y="432"/>
                      <a:pt x="2" y="438"/>
                      <a:pt x="5" y="439"/>
                    </a:cubicBezTo>
                    <a:cubicBezTo>
                      <a:pt x="8" y="440"/>
                      <a:pt x="12" y="443"/>
                      <a:pt x="26" y="443"/>
                    </a:cubicBezTo>
                    <a:cubicBezTo>
                      <a:pt x="39" y="443"/>
                      <a:pt x="49" y="437"/>
                      <a:pt x="52" y="435"/>
                    </a:cubicBezTo>
                    <a:cubicBezTo>
                      <a:pt x="54" y="433"/>
                      <a:pt x="55" y="435"/>
                      <a:pt x="57" y="437"/>
                    </a:cubicBezTo>
                    <a:cubicBezTo>
                      <a:pt x="58" y="439"/>
                      <a:pt x="68" y="438"/>
                      <a:pt x="72" y="436"/>
                    </a:cubicBezTo>
                    <a:cubicBezTo>
                      <a:pt x="76" y="435"/>
                      <a:pt x="73" y="427"/>
                      <a:pt x="74" y="426"/>
                    </a:cubicBezTo>
                    <a:cubicBezTo>
                      <a:pt x="75" y="425"/>
                      <a:pt x="74" y="415"/>
                      <a:pt x="74" y="409"/>
                    </a:cubicBezTo>
                    <a:cubicBezTo>
                      <a:pt x="74" y="403"/>
                      <a:pt x="73" y="378"/>
                      <a:pt x="73" y="378"/>
                    </a:cubicBezTo>
                    <a:cubicBezTo>
                      <a:pt x="73" y="365"/>
                      <a:pt x="75" y="344"/>
                      <a:pt x="76" y="326"/>
                    </a:cubicBezTo>
                    <a:cubicBezTo>
                      <a:pt x="78" y="309"/>
                      <a:pt x="78" y="301"/>
                      <a:pt x="78" y="295"/>
                    </a:cubicBezTo>
                    <a:cubicBezTo>
                      <a:pt x="78" y="288"/>
                      <a:pt x="79" y="281"/>
                      <a:pt x="79" y="281"/>
                    </a:cubicBezTo>
                    <a:cubicBezTo>
                      <a:pt x="79" y="281"/>
                      <a:pt x="79" y="283"/>
                      <a:pt x="80" y="286"/>
                    </a:cubicBezTo>
                    <a:cubicBezTo>
                      <a:pt x="81" y="290"/>
                      <a:pt x="81" y="295"/>
                      <a:pt x="81" y="302"/>
                    </a:cubicBezTo>
                    <a:cubicBezTo>
                      <a:pt x="81" y="309"/>
                      <a:pt x="84" y="337"/>
                      <a:pt x="84" y="345"/>
                    </a:cubicBezTo>
                    <a:cubicBezTo>
                      <a:pt x="84" y="353"/>
                      <a:pt x="87" y="401"/>
                      <a:pt x="87" y="405"/>
                    </a:cubicBezTo>
                    <a:cubicBezTo>
                      <a:pt x="87" y="409"/>
                      <a:pt x="87" y="427"/>
                      <a:pt x="88" y="431"/>
                    </a:cubicBezTo>
                    <a:cubicBezTo>
                      <a:pt x="89" y="434"/>
                      <a:pt x="89" y="437"/>
                      <a:pt x="83" y="443"/>
                    </a:cubicBezTo>
                    <a:cubicBezTo>
                      <a:pt x="77" y="448"/>
                      <a:pt x="70" y="445"/>
                      <a:pt x="66" y="451"/>
                    </a:cubicBezTo>
                    <a:cubicBezTo>
                      <a:pt x="62" y="456"/>
                      <a:pt x="69" y="458"/>
                      <a:pt x="76" y="460"/>
                    </a:cubicBezTo>
                    <a:cubicBezTo>
                      <a:pt x="82" y="461"/>
                      <a:pt x="93" y="461"/>
                      <a:pt x="98" y="460"/>
                    </a:cubicBezTo>
                    <a:cubicBezTo>
                      <a:pt x="104" y="459"/>
                      <a:pt x="110" y="455"/>
                      <a:pt x="112" y="452"/>
                    </a:cubicBezTo>
                    <a:cubicBezTo>
                      <a:pt x="113" y="450"/>
                      <a:pt x="114" y="452"/>
                      <a:pt x="115" y="453"/>
                    </a:cubicBezTo>
                    <a:cubicBezTo>
                      <a:pt x="115" y="454"/>
                      <a:pt x="124" y="450"/>
                      <a:pt x="125" y="449"/>
                    </a:cubicBezTo>
                    <a:cubicBezTo>
                      <a:pt x="126" y="449"/>
                      <a:pt x="125" y="444"/>
                      <a:pt x="125" y="444"/>
                    </a:cubicBezTo>
                    <a:cubicBezTo>
                      <a:pt x="125" y="444"/>
                      <a:pt x="124" y="440"/>
                      <a:pt x="124" y="436"/>
                    </a:cubicBezTo>
                    <a:cubicBezTo>
                      <a:pt x="124" y="431"/>
                      <a:pt x="122" y="424"/>
                      <a:pt x="121" y="421"/>
                    </a:cubicBezTo>
                    <a:cubicBezTo>
                      <a:pt x="120" y="417"/>
                      <a:pt x="120" y="410"/>
                      <a:pt x="123" y="401"/>
                    </a:cubicBezTo>
                    <a:cubicBezTo>
                      <a:pt x="126" y="391"/>
                      <a:pt x="128" y="367"/>
                      <a:pt x="128" y="354"/>
                    </a:cubicBezTo>
                    <a:cubicBezTo>
                      <a:pt x="128" y="342"/>
                      <a:pt x="124" y="314"/>
                      <a:pt x="123" y="307"/>
                    </a:cubicBezTo>
                    <a:cubicBezTo>
                      <a:pt x="122" y="300"/>
                      <a:pt x="121" y="295"/>
                      <a:pt x="121" y="287"/>
                    </a:cubicBezTo>
                    <a:cubicBezTo>
                      <a:pt x="121" y="280"/>
                      <a:pt x="117" y="253"/>
                      <a:pt x="117" y="250"/>
                    </a:cubicBezTo>
                    <a:cubicBezTo>
                      <a:pt x="116" y="248"/>
                      <a:pt x="116" y="248"/>
                      <a:pt x="118" y="247"/>
                    </a:cubicBezTo>
                    <a:cubicBezTo>
                      <a:pt x="120" y="245"/>
                      <a:pt x="119" y="242"/>
                      <a:pt x="118" y="235"/>
                    </a:cubicBezTo>
                    <a:cubicBezTo>
                      <a:pt x="118" y="227"/>
                      <a:pt x="116" y="209"/>
                      <a:pt x="114" y="197"/>
                    </a:cubicBezTo>
                    <a:cubicBezTo>
                      <a:pt x="112" y="184"/>
                      <a:pt x="109" y="162"/>
                      <a:pt x="110" y="156"/>
                    </a:cubicBezTo>
                    <a:cubicBezTo>
                      <a:pt x="110" y="150"/>
                      <a:pt x="115" y="146"/>
                      <a:pt x="119" y="135"/>
                    </a:cubicBezTo>
                    <a:cubicBezTo>
                      <a:pt x="123" y="123"/>
                      <a:pt x="126" y="115"/>
                      <a:pt x="130" y="98"/>
                    </a:cubicBezTo>
                    <a:close/>
                    <a:moveTo>
                      <a:pt x="53" y="117"/>
                    </a:moveTo>
                    <a:cubicBezTo>
                      <a:pt x="54" y="117"/>
                      <a:pt x="54" y="117"/>
                      <a:pt x="54" y="117"/>
                    </a:cubicBezTo>
                    <a:cubicBezTo>
                      <a:pt x="54" y="117"/>
                      <a:pt x="53" y="117"/>
                      <a:pt x="53" y="117"/>
                    </a:cubicBezTo>
                    <a:cubicBezTo>
                      <a:pt x="53" y="117"/>
                      <a:pt x="53" y="117"/>
                      <a:pt x="53"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83" name="Freeform 7"/>
              <p:cNvSpPr/>
              <p:nvPr/>
            </p:nvSpPr>
            <p:spPr bwMode="auto">
              <a:xfrm>
                <a:off x="5962651" y="3176588"/>
                <a:ext cx="61913" cy="53975"/>
              </a:xfrm>
              <a:custGeom>
                <a:avLst/>
                <a:gdLst>
                  <a:gd name="T0" fmla="*/ 39 w 39"/>
                  <a:gd name="T1" fmla="*/ 0 h 34"/>
                  <a:gd name="T2" fmla="*/ 39 w 39"/>
                  <a:gd name="T3" fmla="*/ 0 h 34"/>
                  <a:gd name="T4" fmla="*/ 0 w 39"/>
                  <a:gd name="T5" fmla="*/ 34 h 34"/>
                  <a:gd name="T6" fmla="*/ 0 w 39"/>
                  <a:gd name="T7" fmla="*/ 34 h 34"/>
                  <a:gd name="T8" fmla="*/ 39 w 39"/>
                  <a:gd name="T9" fmla="*/ 0 h 34"/>
                </a:gdLst>
                <a:ahLst/>
                <a:cxnLst>
                  <a:cxn ang="0">
                    <a:pos x="T0" y="T1"/>
                  </a:cxn>
                  <a:cxn ang="0">
                    <a:pos x="T2" y="T3"/>
                  </a:cxn>
                  <a:cxn ang="0">
                    <a:pos x="T4" y="T5"/>
                  </a:cxn>
                  <a:cxn ang="0">
                    <a:pos x="T6" y="T7"/>
                  </a:cxn>
                  <a:cxn ang="0">
                    <a:pos x="T8" y="T9"/>
                  </a:cxn>
                </a:cxnLst>
                <a:rect l="0" t="0" r="r" b="b"/>
                <a:pathLst>
                  <a:path w="39" h="34">
                    <a:moveTo>
                      <a:pt x="39" y="0"/>
                    </a:moveTo>
                    <a:lnTo>
                      <a:pt x="39" y="0"/>
                    </a:lnTo>
                    <a:lnTo>
                      <a:pt x="0" y="34"/>
                    </a:lnTo>
                    <a:lnTo>
                      <a:pt x="0" y="34"/>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sp>
          <p:nvSpPr>
            <p:cNvPr id="184" name="TextBox 218"/>
            <p:cNvSpPr txBox="1"/>
            <p:nvPr/>
          </p:nvSpPr>
          <p:spPr>
            <a:xfrm>
              <a:off x="10588703" y="4324287"/>
              <a:ext cx="600388" cy="339242"/>
            </a:xfrm>
            <a:prstGeom prst="rect">
              <a:avLst/>
            </a:prstGeom>
            <a:noFill/>
          </p:spPr>
          <p:txBody>
            <a:bodyPr wrap="none" lIns="91412" tIns="45705" rIns="91412" bIns="45705" rtlCol="0">
              <a:spAutoFit/>
            </a:bodyPr>
            <a:lstStyle/>
            <a:p>
              <a:r>
                <a:rPr lang="zh-CN" altLang="en-US" sz="1465" b="1" dirty="0">
                  <a:solidFill>
                    <a:srgbClr val="C0C0C0"/>
                  </a:solidFill>
                  <a:cs typeface="+mn-ea"/>
                  <a:sym typeface="+mn-lt"/>
                </a:rPr>
                <a:t>标题</a:t>
              </a:r>
              <a:endParaRPr lang="id-ID" altLang="zh-CN" sz="1465" b="1" dirty="0">
                <a:solidFill>
                  <a:srgbClr val="C0C0C0"/>
                </a:solidFill>
                <a:cs typeface="+mn-ea"/>
                <a:sym typeface="+mn-lt"/>
              </a:endParaRPr>
            </a:p>
          </p:txBody>
        </p:sp>
        <p:sp>
          <p:nvSpPr>
            <p:cNvPr id="185" name="TextBox 219"/>
            <p:cNvSpPr txBox="1"/>
            <p:nvPr/>
          </p:nvSpPr>
          <p:spPr>
            <a:xfrm>
              <a:off x="9275809" y="1339122"/>
              <a:ext cx="600388" cy="339242"/>
            </a:xfrm>
            <a:prstGeom prst="rect">
              <a:avLst/>
            </a:prstGeom>
            <a:noFill/>
          </p:spPr>
          <p:txBody>
            <a:bodyPr wrap="none" lIns="91412" tIns="45705" rIns="91412" bIns="45705" rtlCol="0">
              <a:spAutoFit/>
            </a:bodyPr>
            <a:lstStyle/>
            <a:p>
              <a:r>
                <a:rPr lang="zh-CN" altLang="en-US" sz="1465" b="1" dirty="0">
                  <a:solidFill>
                    <a:srgbClr val="C0C0C0"/>
                  </a:solidFill>
                  <a:cs typeface="+mn-ea"/>
                  <a:sym typeface="+mn-lt"/>
                </a:rPr>
                <a:t>标题</a:t>
              </a:r>
              <a:endParaRPr lang="id-ID" altLang="zh-CN" sz="1465" b="1" dirty="0">
                <a:solidFill>
                  <a:srgbClr val="C0C0C0"/>
                </a:solidFill>
                <a:cs typeface="+mn-ea"/>
                <a:sym typeface="+mn-lt"/>
              </a:endParaRPr>
            </a:p>
          </p:txBody>
        </p:sp>
        <p:sp>
          <p:nvSpPr>
            <p:cNvPr id="186" name="TextBox 220"/>
            <p:cNvSpPr txBox="1"/>
            <p:nvPr/>
          </p:nvSpPr>
          <p:spPr>
            <a:xfrm>
              <a:off x="6522048" y="2033677"/>
              <a:ext cx="801160" cy="339242"/>
            </a:xfrm>
            <a:prstGeom prst="rect">
              <a:avLst/>
            </a:prstGeom>
            <a:noFill/>
          </p:spPr>
          <p:txBody>
            <a:bodyPr wrap="square" lIns="91412" tIns="45705" rIns="91412" bIns="45705" rtlCol="0">
              <a:spAutoFit/>
            </a:bodyPr>
            <a:lstStyle/>
            <a:p>
              <a:pPr algn="r"/>
              <a:r>
                <a:rPr lang="zh-CN" altLang="en-US" sz="1465" b="1" dirty="0">
                  <a:solidFill>
                    <a:srgbClr val="C0C0C0"/>
                  </a:solidFill>
                  <a:cs typeface="+mn-ea"/>
                  <a:sym typeface="+mn-lt"/>
                </a:rPr>
                <a:t>标题</a:t>
              </a:r>
              <a:endParaRPr lang="id-ID" altLang="zh-CN" sz="1465" b="1" dirty="0">
                <a:solidFill>
                  <a:srgbClr val="C0C0C0"/>
                </a:solidFill>
                <a:cs typeface="+mn-ea"/>
                <a:sym typeface="+mn-lt"/>
              </a:endParaRPr>
            </a:p>
          </p:txBody>
        </p:sp>
        <p:sp>
          <p:nvSpPr>
            <p:cNvPr id="187" name="TextBox 221"/>
            <p:cNvSpPr txBox="1"/>
            <p:nvPr/>
          </p:nvSpPr>
          <p:spPr>
            <a:xfrm>
              <a:off x="10554821" y="1998223"/>
              <a:ext cx="600388" cy="339242"/>
            </a:xfrm>
            <a:prstGeom prst="rect">
              <a:avLst/>
            </a:prstGeom>
            <a:noFill/>
          </p:spPr>
          <p:txBody>
            <a:bodyPr wrap="none" lIns="91412" tIns="45705" rIns="91412" bIns="45705" rtlCol="0">
              <a:spAutoFit/>
            </a:bodyPr>
            <a:lstStyle/>
            <a:p>
              <a:r>
                <a:rPr lang="zh-CN" altLang="en-US" sz="1465" b="1" dirty="0">
                  <a:solidFill>
                    <a:srgbClr val="C0C0C0"/>
                  </a:solidFill>
                  <a:cs typeface="+mn-ea"/>
                  <a:sym typeface="+mn-lt"/>
                </a:rPr>
                <a:t>标题</a:t>
              </a:r>
              <a:endParaRPr lang="id-ID" altLang="zh-CN" sz="1465" b="1" dirty="0">
                <a:solidFill>
                  <a:srgbClr val="C0C0C0"/>
                </a:solidFill>
                <a:cs typeface="+mn-ea"/>
                <a:sym typeface="+mn-lt"/>
              </a:endParaRPr>
            </a:p>
          </p:txBody>
        </p:sp>
        <p:sp>
          <p:nvSpPr>
            <p:cNvPr id="188" name="Freeform 5"/>
            <p:cNvSpPr>
              <a:spLocks noEditPoints="1"/>
            </p:cNvSpPr>
            <p:nvPr/>
          </p:nvSpPr>
          <p:spPr bwMode="auto">
            <a:xfrm>
              <a:off x="9939115" y="4242170"/>
              <a:ext cx="386703" cy="386821"/>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bg1"/>
            </a:solidFill>
            <a:ln>
              <a:noFill/>
            </a:ln>
          </p:spPr>
          <p:txBody>
            <a:bodyPr vert="horz" wrap="square" lIns="91412" tIns="45705" rIns="91412" bIns="45705" numCol="1" anchor="t" anchorCtr="0" compatLnSpc="1"/>
            <a:lstStyle/>
            <a:p>
              <a:endParaRPr lang="id-ID" sz="2400" dirty="0">
                <a:solidFill>
                  <a:srgbClr val="C0C0C0"/>
                </a:solidFill>
                <a:cs typeface="+mn-ea"/>
                <a:sym typeface="+mn-lt"/>
              </a:endParaRPr>
            </a:p>
          </p:txBody>
        </p:sp>
        <p:grpSp>
          <p:nvGrpSpPr>
            <p:cNvPr id="189" name="Group 248"/>
            <p:cNvGrpSpPr/>
            <p:nvPr/>
          </p:nvGrpSpPr>
          <p:grpSpPr>
            <a:xfrm>
              <a:off x="9983167" y="1941100"/>
              <a:ext cx="312781" cy="378949"/>
              <a:chOff x="10387014" y="2925763"/>
              <a:chExt cx="255588" cy="309563"/>
            </a:xfrm>
            <a:solidFill>
              <a:schemeClr val="bg1"/>
            </a:solidFill>
          </p:grpSpPr>
          <p:sp>
            <p:nvSpPr>
              <p:cNvPr id="190" name="Freeform 134"/>
              <p:cNvSpPr>
                <a:spLocks noEditPoints="1"/>
              </p:cNvSpPr>
              <p:nvPr/>
            </p:nvSpPr>
            <p:spPr bwMode="auto">
              <a:xfrm>
                <a:off x="10387014" y="2925763"/>
                <a:ext cx="255588" cy="309563"/>
              </a:xfrm>
              <a:custGeom>
                <a:avLst/>
                <a:gdLst>
                  <a:gd name="T0" fmla="*/ 84 w 96"/>
                  <a:gd name="T1" fmla="*/ 44 h 116"/>
                  <a:gd name="T2" fmla="*/ 72 w 96"/>
                  <a:gd name="T3" fmla="*/ 44 h 116"/>
                  <a:gd name="T4" fmla="*/ 72 w 96"/>
                  <a:gd name="T5" fmla="*/ 25 h 116"/>
                  <a:gd name="T6" fmla="*/ 48 w 96"/>
                  <a:gd name="T7" fmla="*/ 0 h 116"/>
                  <a:gd name="T8" fmla="*/ 24 w 96"/>
                  <a:gd name="T9" fmla="*/ 25 h 116"/>
                  <a:gd name="T10" fmla="*/ 24 w 96"/>
                  <a:gd name="T11" fmla="*/ 44 h 116"/>
                  <a:gd name="T12" fmla="*/ 12 w 96"/>
                  <a:gd name="T13" fmla="*/ 44 h 116"/>
                  <a:gd name="T14" fmla="*/ 0 w 96"/>
                  <a:gd name="T15" fmla="*/ 56 h 116"/>
                  <a:gd name="T16" fmla="*/ 0 w 96"/>
                  <a:gd name="T17" fmla="*/ 104 h 116"/>
                  <a:gd name="T18" fmla="*/ 12 w 96"/>
                  <a:gd name="T19" fmla="*/ 116 h 116"/>
                  <a:gd name="T20" fmla="*/ 84 w 96"/>
                  <a:gd name="T21" fmla="*/ 116 h 116"/>
                  <a:gd name="T22" fmla="*/ 96 w 96"/>
                  <a:gd name="T23" fmla="*/ 104 h 116"/>
                  <a:gd name="T24" fmla="*/ 96 w 96"/>
                  <a:gd name="T25" fmla="*/ 56 h 116"/>
                  <a:gd name="T26" fmla="*/ 84 w 96"/>
                  <a:gd name="T27" fmla="*/ 44 h 116"/>
                  <a:gd name="T28" fmla="*/ 32 w 96"/>
                  <a:gd name="T29" fmla="*/ 25 h 116"/>
                  <a:gd name="T30" fmla="*/ 48 w 96"/>
                  <a:gd name="T31" fmla="*/ 8 h 116"/>
                  <a:gd name="T32" fmla="*/ 64 w 96"/>
                  <a:gd name="T33" fmla="*/ 25 h 116"/>
                  <a:gd name="T34" fmla="*/ 64 w 96"/>
                  <a:gd name="T35" fmla="*/ 44 h 116"/>
                  <a:gd name="T36" fmla="*/ 32 w 96"/>
                  <a:gd name="T37" fmla="*/ 44 h 116"/>
                  <a:gd name="T38" fmla="*/ 32 w 96"/>
                  <a:gd name="T39" fmla="*/ 25 h 116"/>
                  <a:gd name="T40" fmla="*/ 88 w 96"/>
                  <a:gd name="T41" fmla="*/ 104 h 116"/>
                  <a:gd name="T42" fmla="*/ 84 w 96"/>
                  <a:gd name="T43" fmla="*/ 108 h 116"/>
                  <a:gd name="T44" fmla="*/ 12 w 96"/>
                  <a:gd name="T45" fmla="*/ 108 h 116"/>
                  <a:gd name="T46" fmla="*/ 8 w 96"/>
                  <a:gd name="T47" fmla="*/ 104 h 116"/>
                  <a:gd name="T48" fmla="*/ 8 w 96"/>
                  <a:gd name="T49" fmla="*/ 56 h 116"/>
                  <a:gd name="T50" fmla="*/ 12 w 96"/>
                  <a:gd name="T51" fmla="*/ 52 h 116"/>
                  <a:gd name="T52" fmla="*/ 84 w 96"/>
                  <a:gd name="T53" fmla="*/ 52 h 116"/>
                  <a:gd name="T54" fmla="*/ 88 w 96"/>
                  <a:gd name="T55" fmla="*/ 56 h 116"/>
                  <a:gd name="T56" fmla="*/ 88 w 96"/>
                  <a:gd name="T57" fmla="*/ 10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116">
                    <a:moveTo>
                      <a:pt x="84" y="44"/>
                    </a:moveTo>
                    <a:cubicBezTo>
                      <a:pt x="72" y="44"/>
                      <a:pt x="72" y="44"/>
                      <a:pt x="72" y="44"/>
                    </a:cubicBezTo>
                    <a:cubicBezTo>
                      <a:pt x="72" y="25"/>
                      <a:pt x="72" y="25"/>
                      <a:pt x="72" y="25"/>
                    </a:cubicBezTo>
                    <a:cubicBezTo>
                      <a:pt x="72" y="11"/>
                      <a:pt x="61" y="0"/>
                      <a:pt x="48" y="0"/>
                    </a:cubicBezTo>
                    <a:cubicBezTo>
                      <a:pt x="35" y="0"/>
                      <a:pt x="24" y="11"/>
                      <a:pt x="24" y="25"/>
                    </a:cubicBezTo>
                    <a:cubicBezTo>
                      <a:pt x="24" y="44"/>
                      <a:pt x="24" y="44"/>
                      <a:pt x="24" y="44"/>
                    </a:cubicBezTo>
                    <a:cubicBezTo>
                      <a:pt x="12" y="44"/>
                      <a:pt x="12" y="44"/>
                      <a:pt x="12" y="44"/>
                    </a:cubicBezTo>
                    <a:cubicBezTo>
                      <a:pt x="5" y="44"/>
                      <a:pt x="0" y="49"/>
                      <a:pt x="0" y="56"/>
                    </a:cubicBezTo>
                    <a:cubicBezTo>
                      <a:pt x="0" y="104"/>
                      <a:pt x="0" y="104"/>
                      <a:pt x="0" y="104"/>
                    </a:cubicBezTo>
                    <a:cubicBezTo>
                      <a:pt x="0" y="111"/>
                      <a:pt x="5" y="116"/>
                      <a:pt x="12" y="116"/>
                    </a:cubicBezTo>
                    <a:cubicBezTo>
                      <a:pt x="84" y="116"/>
                      <a:pt x="84" y="116"/>
                      <a:pt x="84" y="116"/>
                    </a:cubicBezTo>
                    <a:cubicBezTo>
                      <a:pt x="91" y="116"/>
                      <a:pt x="96" y="111"/>
                      <a:pt x="96" y="104"/>
                    </a:cubicBezTo>
                    <a:cubicBezTo>
                      <a:pt x="96" y="56"/>
                      <a:pt x="96" y="56"/>
                      <a:pt x="96" y="56"/>
                    </a:cubicBezTo>
                    <a:cubicBezTo>
                      <a:pt x="96" y="49"/>
                      <a:pt x="91" y="44"/>
                      <a:pt x="84" y="44"/>
                    </a:cubicBezTo>
                    <a:close/>
                    <a:moveTo>
                      <a:pt x="32" y="25"/>
                    </a:moveTo>
                    <a:cubicBezTo>
                      <a:pt x="32" y="15"/>
                      <a:pt x="39" y="8"/>
                      <a:pt x="48" y="8"/>
                    </a:cubicBezTo>
                    <a:cubicBezTo>
                      <a:pt x="57" y="8"/>
                      <a:pt x="64" y="15"/>
                      <a:pt x="64" y="25"/>
                    </a:cubicBezTo>
                    <a:cubicBezTo>
                      <a:pt x="64" y="44"/>
                      <a:pt x="64" y="44"/>
                      <a:pt x="64" y="44"/>
                    </a:cubicBezTo>
                    <a:cubicBezTo>
                      <a:pt x="32" y="44"/>
                      <a:pt x="32" y="44"/>
                      <a:pt x="32" y="44"/>
                    </a:cubicBezTo>
                    <a:lnTo>
                      <a:pt x="32" y="25"/>
                    </a:lnTo>
                    <a:close/>
                    <a:moveTo>
                      <a:pt x="88" y="104"/>
                    </a:moveTo>
                    <a:cubicBezTo>
                      <a:pt x="88" y="106"/>
                      <a:pt x="86" y="108"/>
                      <a:pt x="84" y="108"/>
                    </a:cubicBezTo>
                    <a:cubicBezTo>
                      <a:pt x="12" y="108"/>
                      <a:pt x="12" y="108"/>
                      <a:pt x="12" y="108"/>
                    </a:cubicBezTo>
                    <a:cubicBezTo>
                      <a:pt x="10" y="108"/>
                      <a:pt x="8" y="106"/>
                      <a:pt x="8" y="104"/>
                    </a:cubicBezTo>
                    <a:cubicBezTo>
                      <a:pt x="8" y="56"/>
                      <a:pt x="8" y="56"/>
                      <a:pt x="8" y="56"/>
                    </a:cubicBezTo>
                    <a:cubicBezTo>
                      <a:pt x="8" y="54"/>
                      <a:pt x="10" y="52"/>
                      <a:pt x="12" y="52"/>
                    </a:cubicBezTo>
                    <a:cubicBezTo>
                      <a:pt x="84" y="52"/>
                      <a:pt x="84" y="52"/>
                      <a:pt x="84" y="52"/>
                    </a:cubicBezTo>
                    <a:cubicBezTo>
                      <a:pt x="86" y="52"/>
                      <a:pt x="88" y="54"/>
                      <a:pt x="88" y="56"/>
                    </a:cubicBezTo>
                    <a:lnTo>
                      <a:pt x="88"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91" name="Freeform 135"/>
              <p:cNvSpPr>
                <a:spLocks noEditPoints="1"/>
              </p:cNvSpPr>
              <p:nvPr/>
            </p:nvSpPr>
            <p:spPr bwMode="auto">
              <a:xfrm>
                <a:off x="10488614" y="3100388"/>
                <a:ext cx="52388" cy="79375"/>
              </a:xfrm>
              <a:custGeom>
                <a:avLst/>
                <a:gdLst>
                  <a:gd name="T0" fmla="*/ 10 w 20"/>
                  <a:gd name="T1" fmla="*/ 0 h 30"/>
                  <a:gd name="T2" fmla="*/ 0 w 20"/>
                  <a:gd name="T3" fmla="*/ 10 h 30"/>
                  <a:gd name="T4" fmla="*/ 4 w 20"/>
                  <a:gd name="T5" fmla="*/ 18 h 30"/>
                  <a:gd name="T6" fmla="*/ 4 w 20"/>
                  <a:gd name="T7" fmla="*/ 24 h 30"/>
                  <a:gd name="T8" fmla="*/ 10 w 20"/>
                  <a:gd name="T9" fmla="*/ 30 h 30"/>
                  <a:gd name="T10" fmla="*/ 16 w 20"/>
                  <a:gd name="T11" fmla="*/ 24 h 30"/>
                  <a:gd name="T12" fmla="*/ 16 w 20"/>
                  <a:gd name="T13" fmla="*/ 18 h 30"/>
                  <a:gd name="T14" fmla="*/ 20 w 20"/>
                  <a:gd name="T15" fmla="*/ 10 h 30"/>
                  <a:gd name="T16" fmla="*/ 10 w 20"/>
                  <a:gd name="T17" fmla="*/ 0 h 30"/>
                  <a:gd name="T18" fmla="*/ 12 w 20"/>
                  <a:gd name="T19" fmla="*/ 16 h 30"/>
                  <a:gd name="T20" fmla="*/ 12 w 20"/>
                  <a:gd name="T21" fmla="*/ 24 h 30"/>
                  <a:gd name="T22" fmla="*/ 10 w 20"/>
                  <a:gd name="T23" fmla="*/ 26 h 30"/>
                  <a:gd name="T24" fmla="*/ 8 w 20"/>
                  <a:gd name="T25" fmla="*/ 24 h 30"/>
                  <a:gd name="T26" fmla="*/ 8 w 20"/>
                  <a:gd name="T27" fmla="*/ 16 h 30"/>
                  <a:gd name="T28" fmla="*/ 4 w 20"/>
                  <a:gd name="T29" fmla="*/ 10 h 30"/>
                  <a:gd name="T30" fmla="*/ 10 w 20"/>
                  <a:gd name="T31" fmla="*/ 4 h 30"/>
                  <a:gd name="T32" fmla="*/ 16 w 20"/>
                  <a:gd name="T33" fmla="*/ 10 h 30"/>
                  <a:gd name="T34" fmla="*/ 12 w 20"/>
                  <a:gd name="T35"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0">
                    <a:moveTo>
                      <a:pt x="10" y="0"/>
                    </a:moveTo>
                    <a:cubicBezTo>
                      <a:pt x="4" y="0"/>
                      <a:pt x="0" y="4"/>
                      <a:pt x="0" y="10"/>
                    </a:cubicBezTo>
                    <a:cubicBezTo>
                      <a:pt x="0" y="13"/>
                      <a:pt x="2" y="16"/>
                      <a:pt x="4" y="18"/>
                    </a:cubicBezTo>
                    <a:cubicBezTo>
                      <a:pt x="4" y="24"/>
                      <a:pt x="4" y="24"/>
                      <a:pt x="4" y="24"/>
                    </a:cubicBezTo>
                    <a:cubicBezTo>
                      <a:pt x="4" y="27"/>
                      <a:pt x="7" y="30"/>
                      <a:pt x="10" y="30"/>
                    </a:cubicBezTo>
                    <a:cubicBezTo>
                      <a:pt x="13" y="30"/>
                      <a:pt x="16" y="27"/>
                      <a:pt x="16" y="24"/>
                    </a:cubicBezTo>
                    <a:cubicBezTo>
                      <a:pt x="16" y="18"/>
                      <a:pt x="16" y="18"/>
                      <a:pt x="16" y="18"/>
                    </a:cubicBezTo>
                    <a:cubicBezTo>
                      <a:pt x="18" y="16"/>
                      <a:pt x="20" y="13"/>
                      <a:pt x="20" y="10"/>
                    </a:cubicBezTo>
                    <a:cubicBezTo>
                      <a:pt x="20" y="4"/>
                      <a:pt x="16" y="0"/>
                      <a:pt x="10" y="0"/>
                    </a:cubicBezTo>
                    <a:close/>
                    <a:moveTo>
                      <a:pt x="12" y="16"/>
                    </a:moveTo>
                    <a:cubicBezTo>
                      <a:pt x="12" y="24"/>
                      <a:pt x="12" y="24"/>
                      <a:pt x="12" y="24"/>
                    </a:cubicBezTo>
                    <a:cubicBezTo>
                      <a:pt x="12" y="25"/>
                      <a:pt x="11" y="26"/>
                      <a:pt x="10" y="26"/>
                    </a:cubicBezTo>
                    <a:cubicBezTo>
                      <a:pt x="9" y="26"/>
                      <a:pt x="8" y="25"/>
                      <a:pt x="8" y="24"/>
                    </a:cubicBezTo>
                    <a:cubicBezTo>
                      <a:pt x="8" y="16"/>
                      <a:pt x="8" y="16"/>
                      <a:pt x="8" y="16"/>
                    </a:cubicBezTo>
                    <a:cubicBezTo>
                      <a:pt x="6" y="15"/>
                      <a:pt x="4" y="13"/>
                      <a:pt x="4" y="10"/>
                    </a:cubicBezTo>
                    <a:cubicBezTo>
                      <a:pt x="4" y="7"/>
                      <a:pt x="7" y="4"/>
                      <a:pt x="10" y="4"/>
                    </a:cubicBezTo>
                    <a:cubicBezTo>
                      <a:pt x="13" y="4"/>
                      <a:pt x="16" y="7"/>
                      <a:pt x="16" y="10"/>
                    </a:cubicBezTo>
                    <a:cubicBezTo>
                      <a:pt x="16" y="13"/>
                      <a:pt x="14" y="15"/>
                      <a:pt x="12"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grpSp>
          <p:nvGrpSpPr>
            <p:cNvPr id="192" name="Group 251"/>
            <p:cNvGrpSpPr/>
            <p:nvPr/>
          </p:nvGrpSpPr>
          <p:grpSpPr>
            <a:xfrm>
              <a:off x="8722739" y="1435376"/>
              <a:ext cx="402540" cy="398704"/>
              <a:chOff x="1634612" y="5142426"/>
              <a:chExt cx="402664" cy="398704"/>
            </a:xfrm>
            <a:solidFill>
              <a:schemeClr val="bg1"/>
            </a:solidFill>
          </p:grpSpPr>
          <p:sp>
            <p:nvSpPr>
              <p:cNvPr id="193" name="Freeform 38"/>
              <p:cNvSpPr>
                <a:spLocks noEditPoints="1"/>
              </p:cNvSpPr>
              <p:nvPr/>
            </p:nvSpPr>
            <p:spPr bwMode="auto">
              <a:xfrm>
                <a:off x="1634612" y="5179392"/>
                <a:ext cx="368339" cy="361738"/>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94" name="Freeform 39"/>
              <p:cNvSpPr>
                <a:spLocks noEditPoints="1"/>
              </p:cNvSpPr>
              <p:nvPr/>
            </p:nvSpPr>
            <p:spPr bwMode="auto">
              <a:xfrm>
                <a:off x="1811520" y="5341778"/>
                <a:ext cx="63370" cy="6205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95" name="Freeform 40"/>
              <p:cNvSpPr>
                <a:spLocks noEditPoints="1"/>
              </p:cNvSpPr>
              <p:nvPr/>
            </p:nvSpPr>
            <p:spPr bwMode="auto">
              <a:xfrm>
                <a:off x="1975226" y="5142426"/>
                <a:ext cx="62050" cy="6205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96" name="Freeform 41"/>
              <p:cNvSpPr>
                <a:spLocks noEditPoints="1"/>
              </p:cNvSpPr>
              <p:nvPr/>
            </p:nvSpPr>
            <p:spPr bwMode="auto">
              <a:xfrm>
                <a:off x="1737588" y="5329896"/>
                <a:ext cx="48848" cy="4884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97" name="Oval 42"/>
              <p:cNvSpPr>
                <a:spLocks noChangeArrowheads="1"/>
              </p:cNvSpPr>
              <p:nvPr/>
            </p:nvSpPr>
            <p:spPr bwMode="auto">
              <a:xfrm>
                <a:off x="1786436" y="5417030"/>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sp>
            <p:nvSpPr>
              <p:cNvPr id="198" name="Oval 43"/>
              <p:cNvSpPr>
                <a:spLocks noChangeArrowheads="1"/>
              </p:cNvSpPr>
              <p:nvPr/>
            </p:nvSpPr>
            <p:spPr bwMode="auto">
              <a:xfrm>
                <a:off x="1987108" y="5229560"/>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id-ID" sz="2400" dirty="0">
                  <a:solidFill>
                    <a:srgbClr val="C0C0C0"/>
                  </a:solidFill>
                  <a:cs typeface="+mn-ea"/>
                  <a:sym typeface="+mn-lt"/>
                </a:endParaRPr>
              </a:p>
            </p:txBody>
          </p:sp>
        </p:grpSp>
        <p:cxnSp>
          <p:nvCxnSpPr>
            <p:cNvPr id="199" name="Straight Connector 277"/>
            <p:cNvCxnSpPr/>
            <p:nvPr/>
          </p:nvCxnSpPr>
          <p:spPr>
            <a:xfrm>
              <a:off x="5748253" y="1532949"/>
              <a:ext cx="0" cy="387773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0" name="PA-组合 2"/>
            <p:cNvGrpSpPr/>
            <p:nvPr>
              <p:custDataLst>
                <p:tags r:id="rId2"/>
              </p:custDataLst>
            </p:nvPr>
          </p:nvGrpSpPr>
          <p:grpSpPr>
            <a:xfrm>
              <a:off x="1772473" y="1634679"/>
              <a:ext cx="3294874" cy="1702524"/>
              <a:chOff x="5926136" y="4680851"/>
              <a:chExt cx="2401125" cy="1702524"/>
            </a:xfrm>
          </p:grpSpPr>
          <p:sp>
            <p:nvSpPr>
              <p:cNvPr id="201" name="PA-文本框 6"/>
              <p:cNvSpPr txBox="1"/>
              <p:nvPr>
                <p:custDataLst>
                  <p:tags r:id="rId3"/>
                </p:custDataLst>
              </p:nvPr>
            </p:nvSpPr>
            <p:spPr>
              <a:xfrm>
                <a:off x="5928715" y="4680851"/>
                <a:ext cx="2398546" cy="689353"/>
              </a:xfrm>
              <a:prstGeom prst="rect">
                <a:avLst/>
              </a:prstGeom>
              <a:noFill/>
            </p:spPr>
            <p:txBody>
              <a:bodyPr wrap="square" rtlCol="0">
                <a:spAutoFit/>
              </a:bodyPr>
              <a:lstStyle/>
              <a:p>
                <a:r>
                  <a:rPr lang="zh-CN" altLang="en-US" b="1" dirty="0">
                    <a:solidFill>
                      <a:schemeClr val="tx1">
                        <a:lumMod val="75000"/>
                        <a:lumOff val="25000"/>
                      </a:schemeClr>
                    </a:solidFill>
                    <a:cs typeface="+mn-ea"/>
                    <a:sym typeface="+mn-lt"/>
                  </a:rPr>
                  <a:t>输入您的标题</a:t>
                </a:r>
                <a:endParaRPr lang="en-US" b="1" dirty="0">
                  <a:solidFill>
                    <a:schemeClr val="tx1">
                      <a:lumMod val="75000"/>
                      <a:lumOff val="25000"/>
                    </a:schemeClr>
                  </a:solidFill>
                  <a:cs typeface="+mn-ea"/>
                  <a:sym typeface="+mn-lt"/>
                </a:endParaRPr>
              </a:p>
              <a:p>
                <a:r>
                  <a:rPr lang="en-US" b="1" dirty="0">
                    <a:solidFill>
                      <a:schemeClr val="tx1">
                        <a:lumMod val="75000"/>
                        <a:lumOff val="25000"/>
                      </a:schemeClr>
                    </a:solidFill>
                    <a:cs typeface="+mn-ea"/>
                    <a:sym typeface="+mn-lt"/>
                  </a:rPr>
                  <a:t>OUR COMPANY</a:t>
                </a:r>
                <a:endParaRPr lang="en-US" b="1" dirty="0">
                  <a:solidFill>
                    <a:schemeClr val="tx1">
                      <a:lumMod val="75000"/>
                      <a:lumOff val="25000"/>
                    </a:schemeClr>
                  </a:solidFill>
                  <a:cs typeface="+mn-ea"/>
                  <a:sym typeface="+mn-lt"/>
                </a:endParaRPr>
              </a:p>
            </p:txBody>
          </p:sp>
          <p:sp>
            <p:nvSpPr>
              <p:cNvPr id="202" name="PA-文本框 42"/>
              <p:cNvSpPr txBox="1"/>
              <p:nvPr>
                <p:custDataLst>
                  <p:tags r:id="rId4"/>
                </p:custDataLst>
              </p:nvPr>
            </p:nvSpPr>
            <p:spPr>
              <a:xfrm>
                <a:off x="5926136" y="5388737"/>
                <a:ext cx="2401125" cy="994638"/>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latin typeface="+mn-lt"/>
                    <a:ea typeface="+mn-ea"/>
                    <a:cs typeface="+mn-ea"/>
                    <a:sym typeface="+mn-lt"/>
                  </a:rPr>
                  <a:t>此处添加详细文本描述，建议与标题相关并符合整体语言风格，语言描述尽量简洁生动。</a:t>
                </a:r>
                <a:endParaRPr lang="id-ID" dirty="0">
                  <a:latin typeface="+mn-lt"/>
                  <a:ea typeface="+mn-ea"/>
                  <a:cs typeface="+mn-ea"/>
                  <a:sym typeface="+mn-lt"/>
                </a:endParaRPr>
              </a:p>
            </p:txBody>
          </p:sp>
        </p:grpSp>
        <p:grpSp>
          <p:nvGrpSpPr>
            <p:cNvPr id="203" name="PA-组合 2"/>
            <p:cNvGrpSpPr/>
            <p:nvPr>
              <p:custDataLst>
                <p:tags r:id="rId5"/>
              </p:custDataLst>
            </p:nvPr>
          </p:nvGrpSpPr>
          <p:grpSpPr>
            <a:xfrm>
              <a:off x="1761004" y="3627089"/>
              <a:ext cx="3294874" cy="1702524"/>
              <a:chOff x="5926136" y="4680851"/>
              <a:chExt cx="2401125" cy="1702524"/>
            </a:xfrm>
          </p:grpSpPr>
          <p:sp>
            <p:nvSpPr>
              <p:cNvPr id="204" name="PA-文本框 6"/>
              <p:cNvSpPr txBox="1"/>
              <p:nvPr>
                <p:custDataLst>
                  <p:tags r:id="rId6"/>
                </p:custDataLst>
              </p:nvPr>
            </p:nvSpPr>
            <p:spPr>
              <a:xfrm>
                <a:off x="5928715" y="4680851"/>
                <a:ext cx="2398546" cy="689353"/>
              </a:xfrm>
              <a:prstGeom prst="rect">
                <a:avLst/>
              </a:prstGeom>
              <a:noFill/>
            </p:spPr>
            <p:txBody>
              <a:bodyPr wrap="square" rtlCol="0">
                <a:spAutoFit/>
              </a:bodyPr>
              <a:lstStyle/>
              <a:p>
                <a:r>
                  <a:rPr lang="zh-CN" altLang="en-US" b="1" dirty="0">
                    <a:solidFill>
                      <a:schemeClr val="tx1">
                        <a:lumMod val="75000"/>
                        <a:lumOff val="25000"/>
                      </a:schemeClr>
                    </a:solidFill>
                    <a:cs typeface="+mn-ea"/>
                    <a:sym typeface="+mn-lt"/>
                  </a:rPr>
                  <a:t>输入您的标题</a:t>
                </a:r>
                <a:endParaRPr lang="en-US" b="1" dirty="0">
                  <a:solidFill>
                    <a:schemeClr val="tx1">
                      <a:lumMod val="75000"/>
                      <a:lumOff val="25000"/>
                    </a:schemeClr>
                  </a:solidFill>
                  <a:cs typeface="+mn-ea"/>
                  <a:sym typeface="+mn-lt"/>
                </a:endParaRPr>
              </a:p>
              <a:p>
                <a:r>
                  <a:rPr lang="en-US" b="1" dirty="0">
                    <a:solidFill>
                      <a:schemeClr val="tx1">
                        <a:lumMod val="75000"/>
                        <a:lumOff val="25000"/>
                      </a:schemeClr>
                    </a:solidFill>
                    <a:cs typeface="+mn-ea"/>
                    <a:sym typeface="+mn-lt"/>
                  </a:rPr>
                  <a:t>OUR COMPANY</a:t>
                </a:r>
                <a:endParaRPr lang="en-US" b="1" dirty="0">
                  <a:solidFill>
                    <a:schemeClr val="tx1">
                      <a:lumMod val="75000"/>
                      <a:lumOff val="25000"/>
                    </a:schemeClr>
                  </a:solidFill>
                  <a:cs typeface="+mn-ea"/>
                  <a:sym typeface="+mn-lt"/>
                </a:endParaRPr>
              </a:p>
            </p:txBody>
          </p:sp>
          <p:sp>
            <p:nvSpPr>
              <p:cNvPr id="205" name="PA-文本框 42"/>
              <p:cNvSpPr txBox="1"/>
              <p:nvPr>
                <p:custDataLst>
                  <p:tags r:id="rId7"/>
                </p:custDataLst>
              </p:nvPr>
            </p:nvSpPr>
            <p:spPr>
              <a:xfrm>
                <a:off x="5926136" y="5388737"/>
                <a:ext cx="2401125" cy="994638"/>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latin typeface="+mn-lt"/>
                    <a:ea typeface="+mn-ea"/>
                    <a:cs typeface="+mn-ea"/>
                    <a:sym typeface="+mn-lt"/>
                  </a:rPr>
                  <a:t>此处添加详细文本描述，建议与标题相关并符合整体语言风格，语言描述尽量简洁生动。</a:t>
                </a:r>
                <a:endParaRPr lang="id-ID" dirty="0">
                  <a:latin typeface="+mn-lt"/>
                  <a:ea typeface="+mn-ea"/>
                  <a:cs typeface="+mn-ea"/>
                  <a:sym typeface="+mn-lt"/>
                </a:endParaRPr>
              </a:p>
            </p:txBody>
          </p:sp>
        </p:grpSp>
      </p:grpSp>
    </p:spTree>
  </p:cSld>
  <p:clrMapOvr>
    <a:masterClrMapping/>
  </p:clrMapOvr>
  <p:transition spd="med" advClick="0" advTm="3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40" name="矩形 39"/>
          <p:cNvSpPr/>
          <p:nvPr/>
        </p:nvSpPr>
        <p:spPr>
          <a:xfrm>
            <a:off x="4580180" y="1831157"/>
            <a:ext cx="5935048" cy="3584649"/>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75" dirty="0">
              <a:cs typeface="+mn-ea"/>
              <a:sym typeface="+mn-lt"/>
            </a:endParaRPr>
          </a:p>
        </p:txBody>
      </p:sp>
      <p:sp>
        <p:nvSpPr>
          <p:cNvPr id="41" name="矩形 40"/>
          <p:cNvSpPr/>
          <p:nvPr/>
        </p:nvSpPr>
        <p:spPr>
          <a:xfrm>
            <a:off x="1877592" y="1831158"/>
            <a:ext cx="2447259" cy="658581"/>
          </a:xfrm>
          <a:prstGeom prst="rect">
            <a:avLst/>
          </a:prstGeom>
          <a:solidFill>
            <a:srgbClr val="45BDF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75" dirty="0">
              <a:cs typeface="+mn-ea"/>
              <a:sym typeface="+mn-lt"/>
            </a:endParaRPr>
          </a:p>
        </p:txBody>
      </p:sp>
      <p:sp>
        <p:nvSpPr>
          <p:cNvPr id="42" name="矩形 41"/>
          <p:cNvSpPr/>
          <p:nvPr/>
        </p:nvSpPr>
        <p:spPr>
          <a:xfrm>
            <a:off x="1877592" y="3781871"/>
            <a:ext cx="2447259" cy="658581"/>
          </a:xfrm>
          <a:prstGeom prst="rect">
            <a:avLst/>
          </a:prstGeom>
          <a:solidFill>
            <a:srgbClr val="45BDF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75" dirty="0">
              <a:cs typeface="+mn-ea"/>
              <a:sym typeface="+mn-lt"/>
            </a:endParaRPr>
          </a:p>
        </p:txBody>
      </p:sp>
      <p:sp>
        <p:nvSpPr>
          <p:cNvPr id="43" name="矩形 42"/>
          <p:cNvSpPr/>
          <p:nvPr/>
        </p:nvSpPr>
        <p:spPr>
          <a:xfrm>
            <a:off x="1877592" y="4757226"/>
            <a:ext cx="2447259" cy="658581"/>
          </a:xfrm>
          <a:prstGeom prst="rect">
            <a:avLst/>
          </a:prstGeom>
          <a:solidFill>
            <a:srgbClr val="F58A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75" dirty="0">
              <a:cs typeface="+mn-ea"/>
              <a:sym typeface="+mn-lt"/>
            </a:endParaRPr>
          </a:p>
        </p:txBody>
      </p:sp>
      <p:sp>
        <p:nvSpPr>
          <p:cNvPr id="44" name="矩形 43"/>
          <p:cNvSpPr/>
          <p:nvPr/>
        </p:nvSpPr>
        <p:spPr>
          <a:xfrm>
            <a:off x="1877592" y="2806514"/>
            <a:ext cx="2447259" cy="658581"/>
          </a:xfrm>
          <a:prstGeom prst="rect">
            <a:avLst/>
          </a:prstGeom>
          <a:solidFill>
            <a:srgbClr val="F58A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75" dirty="0">
              <a:cs typeface="+mn-ea"/>
              <a:sym typeface="+mn-lt"/>
            </a:endParaRPr>
          </a:p>
        </p:txBody>
      </p:sp>
      <p:sp>
        <p:nvSpPr>
          <p:cNvPr id="45" name="Rectangle 24"/>
          <p:cNvSpPr>
            <a:spLocks noChangeArrowheads="1"/>
          </p:cNvSpPr>
          <p:nvPr/>
        </p:nvSpPr>
        <p:spPr bwMode="auto">
          <a:xfrm>
            <a:off x="1877592" y="2024895"/>
            <a:ext cx="1647928" cy="266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95"/>
              </a:spcBef>
            </a:pPr>
            <a:r>
              <a:rPr lang="zh-CN" altLang="en-US" sz="1575" b="1" dirty="0">
                <a:solidFill>
                  <a:schemeClr val="bg1"/>
                </a:solidFill>
                <a:cs typeface="+mn-ea"/>
                <a:sym typeface="+mn-lt"/>
              </a:rPr>
              <a:t>单击填加标题</a:t>
            </a:r>
            <a:endParaRPr lang="zh-CN" altLang="en-US" sz="1575" b="1" dirty="0">
              <a:solidFill>
                <a:schemeClr val="bg1"/>
              </a:solidFill>
              <a:cs typeface="+mn-ea"/>
              <a:sym typeface="+mn-lt"/>
            </a:endParaRPr>
          </a:p>
        </p:txBody>
      </p:sp>
      <p:sp>
        <p:nvSpPr>
          <p:cNvPr id="46" name="Rectangle 24"/>
          <p:cNvSpPr>
            <a:spLocks noChangeArrowheads="1"/>
          </p:cNvSpPr>
          <p:nvPr/>
        </p:nvSpPr>
        <p:spPr bwMode="auto">
          <a:xfrm>
            <a:off x="1877592" y="3000251"/>
            <a:ext cx="1647928" cy="266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95"/>
              </a:spcBef>
            </a:pPr>
            <a:r>
              <a:rPr lang="zh-CN" altLang="en-US" sz="1575" b="1" dirty="0">
                <a:solidFill>
                  <a:schemeClr val="bg1"/>
                </a:solidFill>
                <a:cs typeface="+mn-ea"/>
                <a:sym typeface="+mn-lt"/>
              </a:rPr>
              <a:t>单击填加标题</a:t>
            </a:r>
            <a:endParaRPr lang="zh-CN" altLang="en-US" sz="1575" b="1" dirty="0">
              <a:solidFill>
                <a:schemeClr val="bg1"/>
              </a:solidFill>
              <a:cs typeface="+mn-ea"/>
              <a:sym typeface="+mn-lt"/>
            </a:endParaRPr>
          </a:p>
        </p:txBody>
      </p:sp>
      <p:sp>
        <p:nvSpPr>
          <p:cNvPr id="47" name="Rectangle 24"/>
          <p:cNvSpPr>
            <a:spLocks noChangeArrowheads="1"/>
          </p:cNvSpPr>
          <p:nvPr/>
        </p:nvSpPr>
        <p:spPr bwMode="auto">
          <a:xfrm>
            <a:off x="1877592" y="3975608"/>
            <a:ext cx="1647928" cy="266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95"/>
              </a:spcBef>
            </a:pPr>
            <a:r>
              <a:rPr lang="zh-CN" altLang="en-US" sz="1575" b="1" dirty="0">
                <a:solidFill>
                  <a:schemeClr val="bg1"/>
                </a:solidFill>
                <a:cs typeface="+mn-ea"/>
                <a:sym typeface="+mn-lt"/>
              </a:rPr>
              <a:t>单击填加标题</a:t>
            </a:r>
            <a:endParaRPr lang="zh-CN" altLang="en-US" sz="1575" b="1" dirty="0">
              <a:solidFill>
                <a:schemeClr val="bg1"/>
              </a:solidFill>
              <a:cs typeface="+mn-ea"/>
              <a:sym typeface="+mn-lt"/>
            </a:endParaRPr>
          </a:p>
        </p:txBody>
      </p:sp>
      <p:sp>
        <p:nvSpPr>
          <p:cNvPr id="48" name="Rectangle 24"/>
          <p:cNvSpPr>
            <a:spLocks noChangeArrowheads="1"/>
          </p:cNvSpPr>
          <p:nvPr/>
        </p:nvSpPr>
        <p:spPr bwMode="auto">
          <a:xfrm>
            <a:off x="1877592" y="4942435"/>
            <a:ext cx="1647928" cy="266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95"/>
              </a:spcBef>
            </a:pPr>
            <a:r>
              <a:rPr lang="zh-CN" altLang="en-US" sz="1575" b="1" dirty="0">
                <a:solidFill>
                  <a:schemeClr val="bg1"/>
                </a:solidFill>
                <a:cs typeface="+mn-ea"/>
                <a:sym typeface="+mn-lt"/>
              </a:rPr>
              <a:t>单击填加标题</a:t>
            </a:r>
            <a:endParaRPr lang="zh-CN" altLang="en-US" sz="1575" b="1" dirty="0">
              <a:solidFill>
                <a:schemeClr val="bg1"/>
              </a:solidFill>
              <a:cs typeface="+mn-ea"/>
              <a:sym typeface="+mn-lt"/>
            </a:endParaRPr>
          </a:p>
        </p:txBody>
      </p:sp>
      <p:sp>
        <p:nvSpPr>
          <p:cNvPr id="49" name="矩形 48"/>
          <p:cNvSpPr/>
          <p:nvPr/>
        </p:nvSpPr>
        <p:spPr>
          <a:xfrm>
            <a:off x="4848968" y="3440213"/>
            <a:ext cx="5365805" cy="1749790"/>
          </a:xfrm>
          <a:prstGeom prst="rect">
            <a:avLst/>
          </a:prstGeom>
          <a:blipFill>
            <a:blip r:embed="rId2"/>
            <a:srcRect/>
            <a:stretch>
              <a:fillRect t="-17965" b="-17965"/>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75" dirty="0">
              <a:cs typeface="+mn-ea"/>
              <a:sym typeface="+mn-lt"/>
            </a:endParaRPr>
          </a:p>
        </p:txBody>
      </p:sp>
      <p:sp>
        <p:nvSpPr>
          <p:cNvPr id="50" name="PA-文本框 9"/>
          <p:cNvSpPr txBox="1"/>
          <p:nvPr>
            <p:custDataLst>
              <p:tags r:id="rId3"/>
            </p:custDataLst>
          </p:nvPr>
        </p:nvSpPr>
        <p:spPr>
          <a:xfrm>
            <a:off x="4848967" y="2272463"/>
            <a:ext cx="5365805" cy="8125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65000"/>
                  </a:schemeClr>
                </a:solidFill>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dirty="0">
              <a:solidFill>
                <a:schemeClr val="bg1">
                  <a:lumMod val="65000"/>
                </a:schemeClr>
              </a:solidFill>
              <a:latin typeface="+mn-lt"/>
              <a:ea typeface="+mn-ea"/>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down)">
                                      <p:cBhvr>
                                        <p:cTn id="15" dur="500"/>
                                        <p:tgtEl>
                                          <p:spTgt spid="47"/>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down)">
                                      <p:cBhvr>
                                        <p:cTn id="19" dur="500"/>
                                        <p:tgtEl>
                                          <p:spTgt spid="4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up)">
                                      <p:cBhvr>
                                        <p:cTn id="2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2015208" y="2000098"/>
            <a:ext cx="8889050" cy="3304467"/>
            <a:chOff x="2213638" y="1933116"/>
            <a:chExt cx="9133751" cy="3395434"/>
          </a:xfrm>
        </p:grpSpPr>
        <p:grpSp>
          <p:nvGrpSpPr>
            <p:cNvPr id="40" name="组合 39"/>
            <p:cNvGrpSpPr/>
            <p:nvPr/>
          </p:nvGrpSpPr>
          <p:grpSpPr>
            <a:xfrm>
              <a:off x="4689091" y="1933116"/>
              <a:ext cx="3959048" cy="3395434"/>
              <a:chOff x="3652250" y="1527124"/>
              <a:chExt cx="4985636" cy="4275877"/>
            </a:xfrm>
          </p:grpSpPr>
          <p:sp>
            <p:nvSpPr>
              <p:cNvPr id="41" name="Freeform 5"/>
              <p:cNvSpPr/>
              <p:nvPr/>
            </p:nvSpPr>
            <p:spPr bwMode="auto">
              <a:xfrm>
                <a:off x="3652250" y="1527124"/>
                <a:ext cx="2416360" cy="2097545"/>
              </a:xfrm>
              <a:custGeom>
                <a:avLst/>
                <a:gdLst>
                  <a:gd name="T0" fmla="*/ 1675 w 1675"/>
                  <a:gd name="T1" fmla="*/ 725 h 1454"/>
                  <a:gd name="T2" fmla="*/ 1256 w 1675"/>
                  <a:gd name="T3" fmla="*/ 1454 h 1454"/>
                  <a:gd name="T4" fmla="*/ 418 w 1675"/>
                  <a:gd name="T5" fmla="*/ 1454 h 1454"/>
                  <a:gd name="T6" fmla="*/ 0 w 1675"/>
                  <a:gd name="T7" fmla="*/ 725 h 1454"/>
                  <a:gd name="T8" fmla="*/ 418 w 1675"/>
                  <a:gd name="T9" fmla="*/ 0 h 1454"/>
                  <a:gd name="T10" fmla="*/ 1256 w 1675"/>
                  <a:gd name="T11" fmla="*/ 0 h 1454"/>
                  <a:gd name="T12" fmla="*/ 1671 w 1675"/>
                  <a:gd name="T13" fmla="*/ 716 h 1454"/>
                  <a:gd name="T14" fmla="*/ 1675 w 1675"/>
                  <a:gd name="T15" fmla="*/ 725 h 1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5" h="1454">
                    <a:moveTo>
                      <a:pt x="1675" y="725"/>
                    </a:moveTo>
                    <a:lnTo>
                      <a:pt x="1256" y="1454"/>
                    </a:lnTo>
                    <a:lnTo>
                      <a:pt x="418" y="1454"/>
                    </a:lnTo>
                    <a:lnTo>
                      <a:pt x="0" y="725"/>
                    </a:lnTo>
                    <a:lnTo>
                      <a:pt x="418" y="0"/>
                    </a:lnTo>
                    <a:lnTo>
                      <a:pt x="1256" y="0"/>
                    </a:lnTo>
                    <a:lnTo>
                      <a:pt x="1671" y="716"/>
                    </a:lnTo>
                    <a:lnTo>
                      <a:pt x="1675" y="725"/>
                    </a:lnTo>
                    <a:close/>
                  </a:path>
                </a:pathLst>
              </a:custGeom>
              <a:solidFill>
                <a:srgbClr val="64C1FE"/>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2" name="Freeform 6"/>
              <p:cNvSpPr/>
              <p:nvPr/>
            </p:nvSpPr>
            <p:spPr bwMode="auto">
              <a:xfrm>
                <a:off x="3652250" y="3705456"/>
                <a:ext cx="2416360" cy="2097545"/>
              </a:xfrm>
              <a:custGeom>
                <a:avLst/>
                <a:gdLst>
                  <a:gd name="T0" fmla="*/ 1675 w 1675"/>
                  <a:gd name="T1" fmla="*/ 729 h 1454"/>
                  <a:gd name="T2" fmla="*/ 1671 w 1675"/>
                  <a:gd name="T3" fmla="*/ 738 h 1454"/>
                  <a:gd name="T4" fmla="*/ 1256 w 1675"/>
                  <a:gd name="T5" fmla="*/ 1454 h 1454"/>
                  <a:gd name="T6" fmla="*/ 418 w 1675"/>
                  <a:gd name="T7" fmla="*/ 1454 h 1454"/>
                  <a:gd name="T8" fmla="*/ 0 w 1675"/>
                  <a:gd name="T9" fmla="*/ 729 h 1454"/>
                  <a:gd name="T10" fmla="*/ 418 w 1675"/>
                  <a:gd name="T11" fmla="*/ 0 h 1454"/>
                  <a:gd name="T12" fmla="*/ 1256 w 1675"/>
                  <a:gd name="T13" fmla="*/ 0 h 1454"/>
                  <a:gd name="T14" fmla="*/ 1675 w 1675"/>
                  <a:gd name="T15" fmla="*/ 729 h 1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5" h="1454">
                    <a:moveTo>
                      <a:pt x="1675" y="729"/>
                    </a:moveTo>
                    <a:lnTo>
                      <a:pt x="1671" y="738"/>
                    </a:lnTo>
                    <a:lnTo>
                      <a:pt x="1256" y="1454"/>
                    </a:lnTo>
                    <a:lnTo>
                      <a:pt x="418" y="1454"/>
                    </a:lnTo>
                    <a:lnTo>
                      <a:pt x="0" y="729"/>
                    </a:lnTo>
                    <a:lnTo>
                      <a:pt x="418" y="0"/>
                    </a:lnTo>
                    <a:lnTo>
                      <a:pt x="1256" y="0"/>
                    </a:lnTo>
                    <a:lnTo>
                      <a:pt x="1675" y="729"/>
                    </a:lnTo>
                    <a:close/>
                  </a:path>
                </a:pathLst>
              </a:custGeom>
              <a:solidFill>
                <a:srgbClr val="64C1FE"/>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3" name="Freeform 7"/>
              <p:cNvSpPr/>
              <p:nvPr/>
            </p:nvSpPr>
            <p:spPr bwMode="auto">
              <a:xfrm>
                <a:off x="6220083" y="1527124"/>
                <a:ext cx="2417803" cy="2097545"/>
              </a:xfrm>
              <a:custGeom>
                <a:avLst/>
                <a:gdLst>
                  <a:gd name="T0" fmla="*/ 1676 w 1676"/>
                  <a:gd name="T1" fmla="*/ 725 h 1454"/>
                  <a:gd name="T2" fmla="*/ 1257 w 1676"/>
                  <a:gd name="T3" fmla="*/ 1454 h 1454"/>
                  <a:gd name="T4" fmla="*/ 419 w 1676"/>
                  <a:gd name="T5" fmla="*/ 1454 h 1454"/>
                  <a:gd name="T6" fmla="*/ 0 w 1676"/>
                  <a:gd name="T7" fmla="*/ 725 h 1454"/>
                  <a:gd name="T8" fmla="*/ 4 w 1676"/>
                  <a:gd name="T9" fmla="*/ 716 h 1454"/>
                  <a:gd name="T10" fmla="*/ 419 w 1676"/>
                  <a:gd name="T11" fmla="*/ 0 h 1454"/>
                  <a:gd name="T12" fmla="*/ 1257 w 1676"/>
                  <a:gd name="T13" fmla="*/ 0 h 1454"/>
                  <a:gd name="T14" fmla="*/ 1676 w 1676"/>
                  <a:gd name="T15" fmla="*/ 725 h 1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6" h="1454">
                    <a:moveTo>
                      <a:pt x="1676" y="725"/>
                    </a:moveTo>
                    <a:lnTo>
                      <a:pt x="1257" y="1454"/>
                    </a:lnTo>
                    <a:lnTo>
                      <a:pt x="419" y="1454"/>
                    </a:lnTo>
                    <a:lnTo>
                      <a:pt x="0" y="725"/>
                    </a:lnTo>
                    <a:lnTo>
                      <a:pt x="4" y="716"/>
                    </a:lnTo>
                    <a:lnTo>
                      <a:pt x="419" y="0"/>
                    </a:lnTo>
                    <a:lnTo>
                      <a:pt x="1257" y="0"/>
                    </a:lnTo>
                    <a:lnTo>
                      <a:pt x="1676" y="725"/>
                    </a:lnTo>
                    <a:close/>
                  </a:path>
                </a:pathLst>
              </a:custGeom>
              <a:solidFill>
                <a:srgbClr val="64C1FE"/>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4" name="Freeform 8"/>
              <p:cNvSpPr/>
              <p:nvPr/>
            </p:nvSpPr>
            <p:spPr bwMode="auto">
              <a:xfrm>
                <a:off x="6220083" y="3705456"/>
                <a:ext cx="2417803" cy="2097545"/>
              </a:xfrm>
              <a:custGeom>
                <a:avLst/>
                <a:gdLst>
                  <a:gd name="T0" fmla="*/ 1676 w 1676"/>
                  <a:gd name="T1" fmla="*/ 729 h 1454"/>
                  <a:gd name="T2" fmla="*/ 1257 w 1676"/>
                  <a:gd name="T3" fmla="*/ 1454 h 1454"/>
                  <a:gd name="T4" fmla="*/ 419 w 1676"/>
                  <a:gd name="T5" fmla="*/ 1454 h 1454"/>
                  <a:gd name="T6" fmla="*/ 4 w 1676"/>
                  <a:gd name="T7" fmla="*/ 738 h 1454"/>
                  <a:gd name="T8" fmla="*/ 0 w 1676"/>
                  <a:gd name="T9" fmla="*/ 729 h 1454"/>
                  <a:gd name="T10" fmla="*/ 419 w 1676"/>
                  <a:gd name="T11" fmla="*/ 0 h 1454"/>
                  <a:gd name="T12" fmla="*/ 1257 w 1676"/>
                  <a:gd name="T13" fmla="*/ 0 h 1454"/>
                  <a:gd name="T14" fmla="*/ 1676 w 1676"/>
                  <a:gd name="T15" fmla="*/ 729 h 14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6" h="1454">
                    <a:moveTo>
                      <a:pt x="1676" y="729"/>
                    </a:moveTo>
                    <a:lnTo>
                      <a:pt x="1257" y="1454"/>
                    </a:lnTo>
                    <a:lnTo>
                      <a:pt x="419" y="1454"/>
                    </a:lnTo>
                    <a:lnTo>
                      <a:pt x="4" y="738"/>
                    </a:lnTo>
                    <a:lnTo>
                      <a:pt x="0" y="729"/>
                    </a:lnTo>
                    <a:lnTo>
                      <a:pt x="419" y="0"/>
                    </a:lnTo>
                    <a:lnTo>
                      <a:pt x="1257" y="0"/>
                    </a:lnTo>
                    <a:lnTo>
                      <a:pt x="1676" y="729"/>
                    </a:lnTo>
                    <a:close/>
                  </a:path>
                </a:pathLst>
              </a:custGeom>
              <a:solidFill>
                <a:srgbClr val="64C1FE"/>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5" name="Freeform 9"/>
              <p:cNvSpPr/>
              <p:nvPr/>
            </p:nvSpPr>
            <p:spPr bwMode="auto">
              <a:xfrm>
                <a:off x="6220083" y="2560028"/>
                <a:ext cx="1032904" cy="1064641"/>
              </a:xfrm>
              <a:custGeom>
                <a:avLst/>
                <a:gdLst>
                  <a:gd name="T0" fmla="*/ 164 w 164"/>
                  <a:gd name="T1" fmla="*/ 169 h 169"/>
                  <a:gd name="T2" fmla="*/ 96 w 164"/>
                  <a:gd name="T3" fmla="*/ 169 h 169"/>
                  <a:gd name="T4" fmla="*/ 0 w 164"/>
                  <a:gd name="T5" fmla="*/ 2 h 169"/>
                  <a:gd name="T6" fmla="*/ 1 w 164"/>
                  <a:gd name="T7" fmla="*/ 0 h 169"/>
                  <a:gd name="T8" fmla="*/ 164 w 164"/>
                  <a:gd name="T9" fmla="*/ 169 h 169"/>
                </a:gdLst>
                <a:ahLst/>
                <a:cxnLst>
                  <a:cxn ang="0">
                    <a:pos x="T0" y="T1"/>
                  </a:cxn>
                  <a:cxn ang="0">
                    <a:pos x="T2" y="T3"/>
                  </a:cxn>
                  <a:cxn ang="0">
                    <a:pos x="T4" y="T5"/>
                  </a:cxn>
                  <a:cxn ang="0">
                    <a:pos x="T6" y="T7"/>
                  </a:cxn>
                  <a:cxn ang="0">
                    <a:pos x="T8" y="T9"/>
                  </a:cxn>
                </a:cxnLst>
                <a:rect l="0" t="0" r="r" b="b"/>
                <a:pathLst>
                  <a:path w="164" h="169">
                    <a:moveTo>
                      <a:pt x="164" y="169"/>
                    </a:moveTo>
                    <a:cubicBezTo>
                      <a:pt x="96" y="169"/>
                      <a:pt x="96" y="169"/>
                      <a:pt x="96" y="169"/>
                    </a:cubicBezTo>
                    <a:cubicBezTo>
                      <a:pt x="0" y="2"/>
                      <a:pt x="0" y="2"/>
                      <a:pt x="0" y="2"/>
                    </a:cubicBezTo>
                    <a:cubicBezTo>
                      <a:pt x="1" y="0"/>
                      <a:pt x="1" y="0"/>
                      <a:pt x="1" y="0"/>
                    </a:cubicBezTo>
                    <a:cubicBezTo>
                      <a:pt x="90" y="7"/>
                      <a:pt x="160" y="79"/>
                      <a:pt x="164" y="169"/>
                    </a:cubicBezTo>
                    <a:close/>
                  </a:path>
                </a:pathLst>
              </a:custGeom>
              <a:solidFill>
                <a:srgbClr val="45BDF2"/>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6" name="Freeform 10"/>
              <p:cNvSpPr/>
              <p:nvPr/>
            </p:nvSpPr>
            <p:spPr bwMode="auto">
              <a:xfrm>
                <a:off x="6220083" y="3705456"/>
                <a:ext cx="1032904" cy="1064641"/>
              </a:xfrm>
              <a:custGeom>
                <a:avLst/>
                <a:gdLst>
                  <a:gd name="T0" fmla="*/ 164 w 164"/>
                  <a:gd name="T1" fmla="*/ 0 h 169"/>
                  <a:gd name="T2" fmla="*/ 1 w 164"/>
                  <a:gd name="T3" fmla="*/ 169 h 169"/>
                  <a:gd name="T4" fmla="*/ 0 w 164"/>
                  <a:gd name="T5" fmla="*/ 167 h 169"/>
                  <a:gd name="T6" fmla="*/ 96 w 164"/>
                  <a:gd name="T7" fmla="*/ 0 h 169"/>
                  <a:gd name="T8" fmla="*/ 164 w 164"/>
                  <a:gd name="T9" fmla="*/ 0 h 169"/>
                </a:gdLst>
                <a:ahLst/>
                <a:cxnLst>
                  <a:cxn ang="0">
                    <a:pos x="T0" y="T1"/>
                  </a:cxn>
                  <a:cxn ang="0">
                    <a:pos x="T2" y="T3"/>
                  </a:cxn>
                  <a:cxn ang="0">
                    <a:pos x="T4" y="T5"/>
                  </a:cxn>
                  <a:cxn ang="0">
                    <a:pos x="T6" y="T7"/>
                  </a:cxn>
                  <a:cxn ang="0">
                    <a:pos x="T8" y="T9"/>
                  </a:cxn>
                </a:cxnLst>
                <a:rect l="0" t="0" r="r" b="b"/>
                <a:pathLst>
                  <a:path w="164" h="169">
                    <a:moveTo>
                      <a:pt x="164" y="0"/>
                    </a:moveTo>
                    <a:cubicBezTo>
                      <a:pt x="160" y="90"/>
                      <a:pt x="90" y="163"/>
                      <a:pt x="1" y="169"/>
                    </a:cubicBezTo>
                    <a:cubicBezTo>
                      <a:pt x="0" y="167"/>
                      <a:pt x="0" y="167"/>
                      <a:pt x="0" y="167"/>
                    </a:cubicBezTo>
                    <a:cubicBezTo>
                      <a:pt x="96" y="0"/>
                      <a:pt x="96" y="0"/>
                      <a:pt x="96" y="0"/>
                    </a:cubicBezTo>
                    <a:lnTo>
                      <a:pt x="164" y="0"/>
                    </a:lnTo>
                    <a:close/>
                  </a:path>
                </a:pathLst>
              </a:custGeom>
              <a:solidFill>
                <a:srgbClr val="F58AA0"/>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7" name="Freeform 11"/>
              <p:cNvSpPr/>
              <p:nvPr/>
            </p:nvSpPr>
            <p:spPr bwMode="auto">
              <a:xfrm>
                <a:off x="5037149" y="3705456"/>
                <a:ext cx="1031463" cy="1064641"/>
              </a:xfrm>
              <a:custGeom>
                <a:avLst/>
                <a:gdLst>
                  <a:gd name="T0" fmla="*/ 164 w 164"/>
                  <a:gd name="T1" fmla="*/ 167 h 169"/>
                  <a:gd name="T2" fmla="*/ 163 w 164"/>
                  <a:gd name="T3" fmla="*/ 169 h 169"/>
                  <a:gd name="T4" fmla="*/ 0 w 164"/>
                  <a:gd name="T5" fmla="*/ 0 h 169"/>
                  <a:gd name="T6" fmla="*/ 68 w 164"/>
                  <a:gd name="T7" fmla="*/ 0 h 169"/>
                  <a:gd name="T8" fmla="*/ 164 w 164"/>
                  <a:gd name="T9" fmla="*/ 167 h 169"/>
                </a:gdLst>
                <a:ahLst/>
                <a:cxnLst>
                  <a:cxn ang="0">
                    <a:pos x="T0" y="T1"/>
                  </a:cxn>
                  <a:cxn ang="0">
                    <a:pos x="T2" y="T3"/>
                  </a:cxn>
                  <a:cxn ang="0">
                    <a:pos x="T4" y="T5"/>
                  </a:cxn>
                  <a:cxn ang="0">
                    <a:pos x="T6" y="T7"/>
                  </a:cxn>
                  <a:cxn ang="0">
                    <a:pos x="T8" y="T9"/>
                  </a:cxn>
                </a:cxnLst>
                <a:rect l="0" t="0" r="r" b="b"/>
                <a:pathLst>
                  <a:path w="164" h="169">
                    <a:moveTo>
                      <a:pt x="164" y="167"/>
                    </a:moveTo>
                    <a:cubicBezTo>
                      <a:pt x="163" y="169"/>
                      <a:pt x="163" y="169"/>
                      <a:pt x="163" y="169"/>
                    </a:cubicBezTo>
                    <a:cubicBezTo>
                      <a:pt x="74" y="163"/>
                      <a:pt x="3" y="90"/>
                      <a:pt x="0" y="0"/>
                    </a:cubicBezTo>
                    <a:cubicBezTo>
                      <a:pt x="68" y="0"/>
                      <a:pt x="68" y="0"/>
                      <a:pt x="68" y="0"/>
                    </a:cubicBezTo>
                    <a:lnTo>
                      <a:pt x="164" y="167"/>
                    </a:lnTo>
                    <a:close/>
                  </a:path>
                </a:pathLst>
              </a:custGeom>
              <a:solidFill>
                <a:srgbClr val="45BDF2"/>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48" name="Freeform 12"/>
              <p:cNvSpPr/>
              <p:nvPr/>
            </p:nvSpPr>
            <p:spPr bwMode="auto">
              <a:xfrm>
                <a:off x="5037149" y="2560028"/>
                <a:ext cx="1031463" cy="1064641"/>
              </a:xfrm>
              <a:custGeom>
                <a:avLst/>
                <a:gdLst>
                  <a:gd name="T0" fmla="*/ 164 w 164"/>
                  <a:gd name="T1" fmla="*/ 2 h 169"/>
                  <a:gd name="T2" fmla="*/ 68 w 164"/>
                  <a:gd name="T3" fmla="*/ 169 h 169"/>
                  <a:gd name="T4" fmla="*/ 0 w 164"/>
                  <a:gd name="T5" fmla="*/ 169 h 169"/>
                  <a:gd name="T6" fmla="*/ 163 w 164"/>
                  <a:gd name="T7" fmla="*/ 0 h 169"/>
                  <a:gd name="T8" fmla="*/ 164 w 164"/>
                  <a:gd name="T9" fmla="*/ 2 h 169"/>
                </a:gdLst>
                <a:ahLst/>
                <a:cxnLst>
                  <a:cxn ang="0">
                    <a:pos x="T0" y="T1"/>
                  </a:cxn>
                  <a:cxn ang="0">
                    <a:pos x="T2" y="T3"/>
                  </a:cxn>
                  <a:cxn ang="0">
                    <a:pos x="T4" y="T5"/>
                  </a:cxn>
                  <a:cxn ang="0">
                    <a:pos x="T6" y="T7"/>
                  </a:cxn>
                  <a:cxn ang="0">
                    <a:pos x="T8" y="T9"/>
                  </a:cxn>
                </a:cxnLst>
                <a:rect l="0" t="0" r="r" b="b"/>
                <a:pathLst>
                  <a:path w="164" h="169">
                    <a:moveTo>
                      <a:pt x="164" y="2"/>
                    </a:moveTo>
                    <a:cubicBezTo>
                      <a:pt x="68" y="169"/>
                      <a:pt x="68" y="169"/>
                      <a:pt x="68" y="169"/>
                    </a:cubicBezTo>
                    <a:cubicBezTo>
                      <a:pt x="0" y="169"/>
                      <a:pt x="0" y="169"/>
                      <a:pt x="0" y="169"/>
                    </a:cubicBezTo>
                    <a:cubicBezTo>
                      <a:pt x="3" y="79"/>
                      <a:pt x="74" y="7"/>
                      <a:pt x="163" y="0"/>
                    </a:cubicBezTo>
                    <a:lnTo>
                      <a:pt x="164" y="2"/>
                    </a:lnTo>
                    <a:close/>
                  </a:path>
                </a:pathLst>
              </a:custGeom>
              <a:solidFill>
                <a:srgbClr val="F58AA0"/>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grpSp>
            <p:nvGrpSpPr>
              <p:cNvPr id="49" name="Group 21"/>
              <p:cNvGrpSpPr/>
              <p:nvPr/>
            </p:nvGrpSpPr>
            <p:grpSpPr>
              <a:xfrm>
                <a:off x="4872693" y="2552815"/>
                <a:ext cx="2537539" cy="2236035"/>
                <a:chOff x="4689475" y="2201863"/>
                <a:chExt cx="2792413" cy="2460625"/>
              </a:xfrm>
              <a:solidFill>
                <a:schemeClr val="bg1">
                  <a:lumMod val="85000"/>
                </a:schemeClr>
              </a:solidFill>
            </p:grpSpPr>
            <p:sp>
              <p:nvSpPr>
                <p:cNvPr id="66" name="Freeform 13"/>
                <p:cNvSpPr>
                  <a:spLocks noEditPoints="1"/>
                </p:cNvSpPr>
                <p:nvPr/>
              </p:nvSpPr>
              <p:spPr bwMode="auto">
                <a:xfrm>
                  <a:off x="4724400" y="2244725"/>
                  <a:ext cx="2728913" cy="2370138"/>
                </a:xfrm>
                <a:custGeom>
                  <a:avLst/>
                  <a:gdLst>
                    <a:gd name="T0" fmla="*/ 1292 w 1719"/>
                    <a:gd name="T1" fmla="*/ 1493 h 1493"/>
                    <a:gd name="T2" fmla="*/ 428 w 1719"/>
                    <a:gd name="T3" fmla="*/ 1493 h 1493"/>
                    <a:gd name="T4" fmla="*/ 428 w 1719"/>
                    <a:gd name="T5" fmla="*/ 1488 h 1493"/>
                    <a:gd name="T6" fmla="*/ 0 w 1719"/>
                    <a:gd name="T7" fmla="*/ 746 h 1493"/>
                    <a:gd name="T8" fmla="*/ 0 w 1719"/>
                    <a:gd name="T9" fmla="*/ 742 h 1493"/>
                    <a:gd name="T10" fmla="*/ 428 w 1719"/>
                    <a:gd name="T11" fmla="*/ 0 h 1493"/>
                    <a:gd name="T12" fmla="*/ 1292 w 1719"/>
                    <a:gd name="T13" fmla="*/ 0 h 1493"/>
                    <a:gd name="T14" fmla="*/ 1292 w 1719"/>
                    <a:gd name="T15" fmla="*/ 0 h 1493"/>
                    <a:gd name="T16" fmla="*/ 1719 w 1719"/>
                    <a:gd name="T17" fmla="*/ 746 h 1493"/>
                    <a:gd name="T18" fmla="*/ 1719 w 1719"/>
                    <a:gd name="T19" fmla="*/ 746 h 1493"/>
                    <a:gd name="T20" fmla="*/ 1292 w 1719"/>
                    <a:gd name="T21" fmla="*/ 1493 h 1493"/>
                    <a:gd name="T22" fmla="*/ 432 w 1719"/>
                    <a:gd name="T23" fmla="*/ 1484 h 1493"/>
                    <a:gd name="T24" fmla="*/ 1287 w 1719"/>
                    <a:gd name="T25" fmla="*/ 1484 h 1493"/>
                    <a:gd name="T26" fmla="*/ 1715 w 1719"/>
                    <a:gd name="T27" fmla="*/ 746 h 1493"/>
                    <a:gd name="T28" fmla="*/ 1287 w 1719"/>
                    <a:gd name="T29" fmla="*/ 4 h 1493"/>
                    <a:gd name="T30" fmla="*/ 432 w 1719"/>
                    <a:gd name="T31" fmla="*/ 4 h 1493"/>
                    <a:gd name="T32" fmla="*/ 4 w 1719"/>
                    <a:gd name="T33" fmla="*/ 746 h 1493"/>
                    <a:gd name="T34" fmla="*/ 432 w 1719"/>
                    <a:gd name="T35" fmla="*/ 1484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19" h="1493">
                      <a:moveTo>
                        <a:pt x="1292" y="1493"/>
                      </a:moveTo>
                      <a:lnTo>
                        <a:pt x="428" y="1493"/>
                      </a:lnTo>
                      <a:lnTo>
                        <a:pt x="428" y="1488"/>
                      </a:lnTo>
                      <a:lnTo>
                        <a:pt x="0" y="746"/>
                      </a:lnTo>
                      <a:lnTo>
                        <a:pt x="0" y="742"/>
                      </a:lnTo>
                      <a:lnTo>
                        <a:pt x="428" y="0"/>
                      </a:lnTo>
                      <a:lnTo>
                        <a:pt x="1292" y="0"/>
                      </a:lnTo>
                      <a:lnTo>
                        <a:pt x="1292" y="0"/>
                      </a:lnTo>
                      <a:lnTo>
                        <a:pt x="1719" y="746"/>
                      </a:lnTo>
                      <a:lnTo>
                        <a:pt x="1719" y="746"/>
                      </a:lnTo>
                      <a:lnTo>
                        <a:pt x="1292" y="1493"/>
                      </a:lnTo>
                      <a:close/>
                      <a:moveTo>
                        <a:pt x="432" y="1484"/>
                      </a:moveTo>
                      <a:lnTo>
                        <a:pt x="1287" y="1484"/>
                      </a:lnTo>
                      <a:lnTo>
                        <a:pt x="1715" y="746"/>
                      </a:lnTo>
                      <a:lnTo>
                        <a:pt x="1287" y="4"/>
                      </a:lnTo>
                      <a:lnTo>
                        <a:pt x="432" y="4"/>
                      </a:lnTo>
                      <a:lnTo>
                        <a:pt x="4" y="746"/>
                      </a:lnTo>
                      <a:lnTo>
                        <a:pt x="432" y="14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67" name="Oval 14"/>
                <p:cNvSpPr>
                  <a:spLocks noChangeArrowheads="1"/>
                </p:cNvSpPr>
                <p:nvPr/>
              </p:nvSpPr>
              <p:spPr bwMode="auto">
                <a:xfrm>
                  <a:off x="4689475" y="3381375"/>
                  <a:ext cx="82550" cy="889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68" name="Oval 15"/>
                <p:cNvSpPr>
                  <a:spLocks noChangeArrowheads="1"/>
                </p:cNvSpPr>
                <p:nvPr/>
              </p:nvSpPr>
              <p:spPr bwMode="auto">
                <a:xfrm>
                  <a:off x="7397750" y="3381375"/>
                  <a:ext cx="84138" cy="889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69" name="Oval 16"/>
                <p:cNvSpPr>
                  <a:spLocks noChangeArrowheads="1"/>
                </p:cNvSpPr>
                <p:nvPr/>
              </p:nvSpPr>
              <p:spPr bwMode="auto">
                <a:xfrm>
                  <a:off x="5368925" y="2201863"/>
                  <a:ext cx="82550"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70" name="Oval 17"/>
                <p:cNvSpPr>
                  <a:spLocks noChangeArrowheads="1"/>
                </p:cNvSpPr>
                <p:nvPr/>
              </p:nvSpPr>
              <p:spPr bwMode="auto">
                <a:xfrm>
                  <a:off x="6732588" y="2201863"/>
                  <a:ext cx="84138"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71" name="Oval 18"/>
                <p:cNvSpPr>
                  <a:spLocks noChangeArrowheads="1"/>
                </p:cNvSpPr>
                <p:nvPr/>
              </p:nvSpPr>
              <p:spPr bwMode="auto">
                <a:xfrm>
                  <a:off x="5368925" y="4572000"/>
                  <a:ext cx="82550"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72" name="Oval 19"/>
                <p:cNvSpPr>
                  <a:spLocks noChangeArrowheads="1"/>
                </p:cNvSpPr>
                <p:nvPr/>
              </p:nvSpPr>
              <p:spPr bwMode="auto">
                <a:xfrm>
                  <a:off x="6732588" y="4572000"/>
                  <a:ext cx="84138"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grpSp>
          <p:sp>
            <p:nvSpPr>
              <p:cNvPr id="50" name="Oval 20"/>
              <p:cNvSpPr>
                <a:spLocks noChangeArrowheads="1"/>
              </p:cNvSpPr>
              <p:nvPr/>
            </p:nvSpPr>
            <p:spPr bwMode="auto">
              <a:xfrm>
                <a:off x="5344425" y="2861532"/>
                <a:ext cx="1599847" cy="1607060"/>
              </a:xfrm>
              <a:prstGeom prst="ellipse">
                <a:avLst/>
              </a:prstGeom>
              <a:solidFill>
                <a:schemeClr val="bg2">
                  <a:lumMod val="85000"/>
                </a:schemeClr>
              </a:solidFill>
              <a:ln>
                <a:noFill/>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51" name="Freeform 14"/>
              <p:cNvSpPr>
                <a:spLocks noEditPoints="1"/>
              </p:cNvSpPr>
              <p:nvPr/>
            </p:nvSpPr>
            <p:spPr bwMode="auto">
              <a:xfrm>
                <a:off x="7154689" y="2306917"/>
                <a:ext cx="548591" cy="537959"/>
              </a:xfrm>
              <a:custGeom>
                <a:avLst/>
                <a:gdLst/>
                <a:ahLst/>
                <a:cxnLst>
                  <a:cxn ang="0">
                    <a:pos x="227" y="103"/>
                  </a:cxn>
                  <a:cxn ang="0">
                    <a:pos x="245" y="135"/>
                  </a:cxn>
                  <a:cxn ang="0">
                    <a:pos x="192" y="114"/>
                  </a:cxn>
                  <a:cxn ang="0">
                    <a:pos x="176" y="116"/>
                  </a:cxn>
                  <a:cxn ang="0">
                    <a:pos x="104" y="58"/>
                  </a:cxn>
                  <a:cxn ang="0">
                    <a:pos x="176" y="0"/>
                  </a:cxn>
                  <a:cxn ang="0">
                    <a:pos x="256" y="58"/>
                  </a:cxn>
                  <a:cxn ang="0">
                    <a:pos x="227" y="103"/>
                  </a:cxn>
                  <a:cxn ang="0">
                    <a:pos x="89" y="64"/>
                  </a:cxn>
                  <a:cxn ang="0">
                    <a:pos x="170" y="132"/>
                  </a:cxn>
                  <a:cxn ang="0">
                    <a:pos x="186" y="130"/>
                  </a:cxn>
                  <a:cxn ang="0">
                    <a:pos x="186" y="130"/>
                  </a:cxn>
                  <a:cxn ang="0">
                    <a:pos x="188" y="130"/>
                  </a:cxn>
                  <a:cxn ang="0">
                    <a:pos x="229" y="147"/>
                  </a:cxn>
                  <a:cxn ang="0">
                    <a:pos x="122" y="215"/>
                  </a:cxn>
                  <a:cxn ang="0">
                    <a:pos x="98" y="211"/>
                  </a:cxn>
                  <a:cxn ang="0">
                    <a:pos x="16" y="244"/>
                  </a:cxn>
                  <a:cxn ang="0">
                    <a:pos x="44" y="195"/>
                  </a:cxn>
                  <a:cxn ang="0">
                    <a:pos x="0" y="126"/>
                  </a:cxn>
                  <a:cxn ang="0">
                    <a:pos x="93" y="40"/>
                  </a:cxn>
                  <a:cxn ang="0">
                    <a:pos x="89" y="64"/>
                  </a:cxn>
                </a:cxnLst>
                <a:rect l="0" t="0" r="r" b="b"/>
                <a:pathLst>
                  <a:path w="256" h="251">
                    <a:moveTo>
                      <a:pt x="227" y="103"/>
                    </a:moveTo>
                    <a:cubicBezTo>
                      <a:pt x="223" y="106"/>
                      <a:pt x="222" y="124"/>
                      <a:pt x="245" y="135"/>
                    </a:cubicBezTo>
                    <a:cubicBezTo>
                      <a:pt x="245" y="135"/>
                      <a:pt x="213" y="140"/>
                      <a:pt x="192" y="114"/>
                    </a:cubicBezTo>
                    <a:cubicBezTo>
                      <a:pt x="187" y="114"/>
                      <a:pt x="181" y="116"/>
                      <a:pt x="176" y="116"/>
                    </a:cubicBezTo>
                    <a:cubicBezTo>
                      <a:pt x="131" y="116"/>
                      <a:pt x="104" y="90"/>
                      <a:pt x="104" y="58"/>
                    </a:cubicBezTo>
                    <a:cubicBezTo>
                      <a:pt x="104" y="26"/>
                      <a:pt x="131" y="0"/>
                      <a:pt x="176" y="0"/>
                    </a:cubicBezTo>
                    <a:cubicBezTo>
                      <a:pt x="221" y="0"/>
                      <a:pt x="256" y="26"/>
                      <a:pt x="256" y="58"/>
                    </a:cubicBezTo>
                    <a:cubicBezTo>
                      <a:pt x="256" y="76"/>
                      <a:pt x="245" y="93"/>
                      <a:pt x="227" y="103"/>
                    </a:cubicBezTo>
                    <a:moveTo>
                      <a:pt x="89" y="64"/>
                    </a:moveTo>
                    <a:cubicBezTo>
                      <a:pt x="91" y="99"/>
                      <a:pt x="122" y="129"/>
                      <a:pt x="170" y="132"/>
                    </a:cubicBezTo>
                    <a:cubicBezTo>
                      <a:pt x="176" y="133"/>
                      <a:pt x="181" y="131"/>
                      <a:pt x="186" y="130"/>
                    </a:cubicBezTo>
                    <a:cubicBezTo>
                      <a:pt x="186" y="130"/>
                      <a:pt x="186" y="130"/>
                      <a:pt x="186" y="130"/>
                    </a:cubicBezTo>
                    <a:cubicBezTo>
                      <a:pt x="188" y="130"/>
                      <a:pt x="188" y="130"/>
                      <a:pt x="188" y="130"/>
                    </a:cubicBezTo>
                    <a:cubicBezTo>
                      <a:pt x="202" y="144"/>
                      <a:pt x="219" y="147"/>
                      <a:pt x="229" y="147"/>
                    </a:cubicBezTo>
                    <a:cubicBezTo>
                      <a:pt x="219" y="186"/>
                      <a:pt x="180" y="215"/>
                      <a:pt x="122" y="215"/>
                    </a:cubicBezTo>
                    <a:cubicBezTo>
                      <a:pt x="114" y="215"/>
                      <a:pt x="106" y="212"/>
                      <a:pt x="98" y="211"/>
                    </a:cubicBezTo>
                    <a:cubicBezTo>
                      <a:pt x="66" y="251"/>
                      <a:pt x="16" y="244"/>
                      <a:pt x="16" y="244"/>
                    </a:cubicBezTo>
                    <a:cubicBezTo>
                      <a:pt x="51" y="227"/>
                      <a:pt x="51" y="199"/>
                      <a:pt x="44" y="195"/>
                    </a:cubicBezTo>
                    <a:cubicBezTo>
                      <a:pt x="17" y="179"/>
                      <a:pt x="0" y="154"/>
                      <a:pt x="0" y="126"/>
                    </a:cubicBezTo>
                    <a:cubicBezTo>
                      <a:pt x="0" y="84"/>
                      <a:pt x="39" y="49"/>
                      <a:pt x="93" y="40"/>
                    </a:cubicBezTo>
                    <a:cubicBezTo>
                      <a:pt x="90" y="47"/>
                      <a:pt x="89" y="55"/>
                      <a:pt x="89" y="64"/>
                    </a:cubicBezTo>
                  </a:path>
                </a:pathLst>
              </a:custGeom>
              <a:solidFill>
                <a:schemeClr val="bg1"/>
              </a:solidFill>
              <a:ln w="9525">
                <a:noFill/>
                <a:round/>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52" name="Freeform 22"/>
              <p:cNvSpPr>
                <a:spLocks noEditPoints="1"/>
              </p:cNvSpPr>
              <p:nvPr/>
            </p:nvSpPr>
            <p:spPr bwMode="auto">
              <a:xfrm>
                <a:off x="4587198" y="4500130"/>
                <a:ext cx="546464" cy="508192"/>
              </a:xfrm>
              <a:custGeom>
                <a:avLst/>
                <a:gdLst/>
                <a:ahLst/>
                <a:cxnLst>
                  <a:cxn ang="0">
                    <a:pos x="210" y="238"/>
                  </a:cxn>
                  <a:cxn ang="0">
                    <a:pos x="199" y="226"/>
                  </a:cxn>
                  <a:cxn ang="0">
                    <a:pos x="240" y="119"/>
                  </a:cxn>
                  <a:cxn ang="0">
                    <a:pos x="199" y="12"/>
                  </a:cxn>
                  <a:cxn ang="0">
                    <a:pos x="210" y="0"/>
                  </a:cxn>
                  <a:cxn ang="0">
                    <a:pos x="256" y="119"/>
                  </a:cxn>
                  <a:cxn ang="0">
                    <a:pos x="210" y="238"/>
                  </a:cxn>
                  <a:cxn ang="0">
                    <a:pos x="179" y="206"/>
                  </a:cxn>
                  <a:cxn ang="0">
                    <a:pos x="167" y="195"/>
                  </a:cxn>
                  <a:cxn ang="0">
                    <a:pos x="196" y="119"/>
                  </a:cxn>
                  <a:cxn ang="0">
                    <a:pos x="167" y="43"/>
                  </a:cxn>
                  <a:cxn ang="0">
                    <a:pos x="179" y="32"/>
                  </a:cxn>
                  <a:cxn ang="0">
                    <a:pos x="212" y="119"/>
                  </a:cxn>
                  <a:cxn ang="0">
                    <a:pos x="179" y="206"/>
                  </a:cxn>
                  <a:cxn ang="0">
                    <a:pos x="148" y="175"/>
                  </a:cxn>
                  <a:cxn ang="0">
                    <a:pos x="136" y="164"/>
                  </a:cxn>
                  <a:cxn ang="0">
                    <a:pos x="152" y="119"/>
                  </a:cxn>
                  <a:cxn ang="0">
                    <a:pos x="136" y="74"/>
                  </a:cxn>
                  <a:cxn ang="0">
                    <a:pos x="148" y="63"/>
                  </a:cxn>
                  <a:cxn ang="0">
                    <a:pos x="168" y="119"/>
                  </a:cxn>
                  <a:cxn ang="0">
                    <a:pos x="148" y="175"/>
                  </a:cxn>
                  <a:cxn ang="0">
                    <a:pos x="100" y="183"/>
                  </a:cxn>
                  <a:cxn ang="0">
                    <a:pos x="93" y="181"/>
                  </a:cxn>
                  <a:cxn ang="0">
                    <a:pos x="93" y="181"/>
                  </a:cxn>
                  <a:cxn ang="0">
                    <a:pos x="52" y="151"/>
                  </a:cxn>
                  <a:cxn ang="0">
                    <a:pos x="12" y="151"/>
                  </a:cxn>
                  <a:cxn ang="0">
                    <a:pos x="0" y="139"/>
                  </a:cxn>
                  <a:cxn ang="0">
                    <a:pos x="0" y="99"/>
                  </a:cxn>
                  <a:cxn ang="0">
                    <a:pos x="12" y="87"/>
                  </a:cxn>
                  <a:cxn ang="0">
                    <a:pos x="12" y="87"/>
                  </a:cxn>
                  <a:cxn ang="0">
                    <a:pos x="52" y="87"/>
                  </a:cxn>
                  <a:cxn ang="0">
                    <a:pos x="92" y="54"/>
                  </a:cxn>
                  <a:cxn ang="0">
                    <a:pos x="92" y="54"/>
                  </a:cxn>
                  <a:cxn ang="0">
                    <a:pos x="100" y="51"/>
                  </a:cxn>
                  <a:cxn ang="0">
                    <a:pos x="112" y="63"/>
                  </a:cxn>
                  <a:cxn ang="0">
                    <a:pos x="112" y="99"/>
                  </a:cxn>
                  <a:cxn ang="0">
                    <a:pos x="112" y="127"/>
                  </a:cxn>
                  <a:cxn ang="0">
                    <a:pos x="112" y="139"/>
                  </a:cxn>
                  <a:cxn ang="0">
                    <a:pos x="112" y="151"/>
                  </a:cxn>
                  <a:cxn ang="0">
                    <a:pos x="112" y="171"/>
                  </a:cxn>
                  <a:cxn ang="0">
                    <a:pos x="100" y="183"/>
                  </a:cxn>
                </a:cxnLst>
                <a:rect l="0" t="0" r="r" b="b"/>
                <a:pathLst>
                  <a:path w="256" h="238">
                    <a:moveTo>
                      <a:pt x="210" y="238"/>
                    </a:moveTo>
                    <a:cubicBezTo>
                      <a:pt x="199" y="226"/>
                      <a:pt x="199" y="226"/>
                      <a:pt x="199" y="226"/>
                    </a:cubicBezTo>
                    <a:cubicBezTo>
                      <a:pt x="224" y="198"/>
                      <a:pt x="240" y="160"/>
                      <a:pt x="240" y="119"/>
                    </a:cubicBezTo>
                    <a:cubicBezTo>
                      <a:pt x="240" y="78"/>
                      <a:pt x="224" y="40"/>
                      <a:pt x="199" y="12"/>
                    </a:cubicBezTo>
                    <a:cubicBezTo>
                      <a:pt x="210" y="0"/>
                      <a:pt x="210" y="0"/>
                      <a:pt x="210" y="0"/>
                    </a:cubicBezTo>
                    <a:cubicBezTo>
                      <a:pt x="239" y="32"/>
                      <a:pt x="256" y="73"/>
                      <a:pt x="256" y="119"/>
                    </a:cubicBezTo>
                    <a:cubicBezTo>
                      <a:pt x="256" y="165"/>
                      <a:pt x="239" y="206"/>
                      <a:pt x="210" y="238"/>
                    </a:cubicBezTo>
                    <a:moveTo>
                      <a:pt x="179" y="206"/>
                    </a:moveTo>
                    <a:cubicBezTo>
                      <a:pt x="167" y="195"/>
                      <a:pt x="167" y="195"/>
                      <a:pt x="167" y="195"/>
                    </a:cubicBezTo>
                    <a:cubicBezTo>
                      <a:pt x="185" y="175"/>
                      <a:pt x="196" y="148"/>
                      <a:pt x="196" y="119"/>
                    </a:cubicBezTo>
                    <a:cubicBezTo>
                      <a:pt x="196" y="90"/>
                      <a:pt x="185" y="63"/>
                      <a:pt x="167" y="43"/>
                    </a:cubicBezTo>
                    <a:cubicBezTo>
                      <a:pt x="179" y="32"/>
                      <a:pt x="179" y="32"/>
                      <a:pt x="179" y="32"/>
                    </a:cubicBezTo>
                    <a:cubicBezTo>
                      <a:pt x="199" y="55"/>
                      <a:pt x="212" y="85"/>
                      <a:pt x="212" y="119"/>
                    </a:cubicBezTo>
                    <a:cubicBezTo>
                      <a:pt x="212" y="153"/>
                      <a:pt x="199" y="183"/>
                      <a:pt x="179" y="206"/>
                    </a:cubicBezTo>
                    <a:moveTo>
                      <a:pt x="148" y="175"/>
                    </a:moveTo>
                    <a:cubicBezTo>
                      <a:pt x="136" y="164"/>
                      <a:pt x="136" y="164"/>
                      <a:pt x="136" y="164"/>
                    </a:cubicBezTo>
                    <a:cubicBezTo>
                      <a:pt x="146" y="152"/>
                      <a:pt x="152" y="136"/>
                      <a:pt x="152" y="119"/>
                    </a:cubicBezTo>
                    <a:cubicBezTo>
                      <a:pt x="152" y="102"/>
                      <a:pt x="146" y="86"/>
                      <a:pt x="136" y="74"/>
                    </a:cubicBezTo>
                    <a:cubicBezTo>
                      <a:pt x="148" y="63"/>
                      <a:pt x="148" y="63"/>
                      <a:pt x="148" y="63"/>
                    </a:cubicBezTo>
                    <a:cubicBezTo>
                      <a:pt x="160" y="78"/>
                      <a:pt x="168" y="98"/>
                      <a:pt x="168" y="119"/>
                    </a:cubicBezTo>
                    <a:cubicBezTo>
                      <a:pt x="168" y="140"/>
                      <a:pt x="160" y="160"/>
                      <a:pt x="148" y="175"/>
                    </a:cubicBezTo>
                    <a:moveTo>
                      <a:pt x="100" y="183"/>
                    </a:moveTo>
                    <a:cubicBezTo>
                      <a:pt x="97" y="183"/>
                      <a:pt x="95" y="182"/>
                      <a:pt x="93" y="181"/>
                    </a:cubicBezTo>
                    <a:cubicBezTo>
                      <a:pt x="93" y="181"/>
                      <a:pt x="93" y="181"/>
                      <a:pt x="93" y="181"/>
                    </a:cubicBezTo>
                    <a:cubicBezTo>
                      <a:pt x="52" y="151"/>
                      <a:pt x="52" y="151"/>
                      <a:pt x="52" y="151"/>
                    </a:cubicBezTo>
                    <a:cubicBezTo>
                      <a:pt x="12" y="151"/>
                      <a:pt x="12" y="151"/>
                      <a:pt x="12" y="151"/>
                    </a:cubicBezTo>
                    <a:cubicBezTo>
                      <a:pt x="5" y="151"/>
                      <a:pt x="0" y="146"/>
                      <a:pt x="0" y="139"/>
                    </a:cubicBezTo>
                    <a:cubicBezTo>
                      <a:pt x="0" y="99"/>
                      <a:pt x="0" y="99"/>
                      <a:pt x="0" y="99"/>
                    </a:cubicBezTo>
                    <a:cubicBezTo>
                      <a:pt x="0" y="92"/>
                      <a:pt x="5" y="87"/>
                      <a:pt x="12" y="87"/>
                    </a:cubicBezTo>
                    <a:cubicBezTo>
                      <a:pt x="12" y="87"/>
                      <a:pt x="12" y="87"/>
                      <a:pt x="12" y="87"/>
                    </a:cubicBezTo>
                    <a:cubicBezTo>
                      <a:pt x="52" y="87"/>
                      <a:pt x="52" y="87"/>
                      <a:pt x="52" y="87"/>
                    </a:cubicBezTo>
                    <a:cubicBezTo>
                      <a:pt x="92" y="54"/>
                      <a:pt x="92" y="54"/>
                      <a:pt x="92" y="54"/>
                    </a:cubicBezTo>
                    <a:cubicBezTo>
                      <a:pt x="92" y="54"/>
                      <a:pt x="92" y="54"/>
                      <a:pt x="92" y="54"/>
                    </a:cubicBezTo>
                    <a:cubicBezTo>
                      <a:pt x="95" y="52"/>
                      <a:pt x="97" y="51"/>
                      <a:pt x="100" y="51"/>
                    </a:cubicBezTo>
                    <a:cubicBezTo>
                      <a:pt x="107" y="51"/>
                      <a:pt x="112" y="56"/>
                      <a:pt x="112" y="63"/>
                    </a:cubicBezTo>
                    <a:cubicBezTo>
                      <a:pt x="112" y="99"/>
                      <a:pt x="112" y="99"/>
                      <a:pt x="112" y="99"/>
                    </a:cubicBezTo>
                    <a:cubicBezTo>
                      <a:pt x="112" y="127"/>
                      <a:pt x="112" y="127"/>
                      <a:pt x="112" y="127"/>
                    </a:cubicBezTo>
                    <a:cubicBezTo>
                      <a:pt x="112" y="139"/>
                      <a:pt x="112" y="139"/>
                      <a:pt x="112" y="139"/>
                    </a:cubicBezTo>
                    <a:cubicBezTo>
                      <a:pt x="112" y="151"/>
                      <a:pt x="112" y="151"/>
                      <a:pt x="112" y="151"/>
                    </a:cubicBezTo>
                    <a:cubicBezTo>
                      <a:pt x="112" y="171"/>
                      <a:pt x="112" y="171"/>
                      <a:pt x="112" y="171"/>
                    </a:cubicBezTo>
                    <a:cubicBezTo>
                      <a:pt x="112" y="178"/>
                      <a:pt x="107" y="183"/>
                      <a:pt x="100" y="183"/>
                    </a:cubicBezTo>
                  </a:path>
                </a:pathLst>
              </a:custGeom>
              <a:solidFill>
                <a:schemeClr val="bg1"/>
              </a:solidFill>
              <a:ln w="9525">
                <a:noFill/>
                <a:round/>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63" name="Freeform 64"/>
              <p:cNvSpPr>
                <a:spLocks noEditPoints="1"/>
              </p:cNvSpPr>
              <p:nvPr/>
            </p:nvSpPr>
            <p:spPr bwMode="auto">
              <a:xfrm>
                <a:off x="7240805" y="4506510"/>
                <a:ext cx="376359" cy="495432"/>
              </a:xfrm>
              <a:custGeom>
                <a:avLst/>
                <a:gdLst/>
                <a:ahLst/>
                <a:cxnLst>
                  <a:cxn ang="0">
                    <a:pos x="164" y="232"/>
                  </a:cxn>
                  <a:cxn ang="0">
                    <a:pos x="12" y="232"/>
                  </a:cxn>
                  <a:cxn ang="0">
                    <a:pos x="0" y="220"/>
                  </a:cxn>
                  <a:cxn ang="0">
                    <a:pos x="0" y="12"/>
                  </a:cxn>
                  <a:cxn ang="0">
                    <a:pos x="12" y="0"/>
                  </a:cxn>
                  <a:cxn ang="0">
                    <a:pos x="76" y="0"/>
                  </a:cxn>
                  <a:cxn ang="0">
                    <a:pos x="76" y="44"/>
                  </a:cxn>
                  <a:cxn ang="0">
                    <a:pos x="76" y="68"/>
                  </a:cxn>
                  <a:cxn ang="0">
                    <a:pos x="100" y="92"/>
                  </a:cxn>
                  <a:cxn ang="0">
                    <a:pos x="124" y="92"/>
                  </a:cxn>
                  <a:cxn ang="0">
                    <a:pos x="176" y="92"/>
                  </a:cxn>
                  <a:cxn ang="0">
                    <a:pos x="176" y="188"/>
                  </a:cxn>
                  <a:cxn ang="0">
                    <a:pos x="176" y="220"/>
                  </a:cxn>
                  <a:cxn ang="0">
                    <a:pos x="164" y="232"/>
                  </a:cxn>
                  <a:cxn ang="0">
                    <a:pos x="100" y="80"/>
                  </a:cxn>
                  <a:cxn ang="0">
                    <a:pos x="88" y="68"/>
                  </a:cxn>
                  <a:cxn ang="0">
                    <a:pos x="88" y="44"/>
                  </a:cxn>
                  <a:cxn ang="0">
                    <a:pos x="88" y="0"/>
                  </a:cxn>
                  <a:cxn ang="0">
                    <a:pos x="176" y="80"/>
                  </a:cxn>
                  <a:cxn ang="0">
                    <a:pos x="124" y="80"/>
                  </a:cxn>
                  <a:cxn ang="0">
                    <a:pos x="100" y="80"/>
                  </a:cxn>
                </a:cxnLst>
                <a:rect l="0" t="0" r="r" b="b"/>
                <a:pathLst>
                  <a:path w="176" h="232">
                    <a:moveTo>
                      <a:pt x="164" y="232"/>
                    </a:moveTo>
                    <a:cubicBezTo>
                      <a:pt x="12" y="232"/>
                      <a:pt x="12" y="232"/>
                      <a:pt x="12" y="232"/>
                    </a:cubicBezTo>
                    <a:cubicBezTo>
                      <a:pt x="5" y="232"/>
                      <a:pt x="0" y="227"/>
                      <a:pt x="0" y="220"/>
                    </a:cubicBezTo>
                    <a:cubicBezTo>
                      <a:pt x="0" y="12"/>
                      <a:pt x="0" y="12"/>
                      <a:pt x="0" y="12"/>
                    </a:cubicBezTo>
                    <a:cubicBezTo>
                      <a:pt x="0" y="5"/>
                      <a:pt x="5" y="0"/>
                      <a:pt x="12" y="0"/>
                    </a:cubicBezTo>
                    <a:cubicBezTo>
                      <a:pt x="76" y="0"/>
                      <a:pt x="76" y="0"/>
                      <a:pt x="76" y="0"/>
                    </a:cubicBezTo>
                    <a:cubicBezTo>
                      <a:pt x="76" y="44"/>
                      <a:pt x="76" y="44"/>
                      <a:pt x="76" y="44"/>
                    </a:cubicBezTo>
                    <a:cubicBezTo>
                      <a:pt x="76" y="68"/>
                      <a:pt x="76" y="68"/>
                      <a:pt x="76" y="68"/>
                    </a:cubicBezTo>
                    <a:cubicBezTo>
                      <a:pt x="76" y="81"/>
                      <a:pt x="87" y="92"/>
                      <a:pt x="100" y="92"/>
                    </a:cubicBezTo>
                    <a:cubicBezTo>
                      <a:pt x="124" y="92"/>
                      <a:pt x="124" y="92"/>
                      <a:pt x="124" y="92"/>
                    </a:cubicBezTo>
                    <a:cubicBezTo>
                      <a:pt x="176" y="92"/>
                      <a:pt x="176" y="92"/>
                      <a:pt x="176" y="92"/>
                    </a:cubicBezTo>
                    <a:cubicBezTo>
                      <a:pt x="176" y="188"/>
                      <a:pt x="176" y="188"/>
                      <a:pt x="176" y="188"/>
                    </a:cubicBezTo>
                    <a:cubicBezTo>
                      <a:pt x="176" y="220"/>
                      <a:pt x="176" y="220"/>
                      <a:pt x="176" y="220"/>
                    </a:cubicBezTo>
                    <a:cubicBezTo>
                      <a:pt x="176" y="227"/>
                      <a:pt x="171" y="232"/>
                      <a:pt x="164" y="232"/>
                    </a:cubicBezTo>
                    <a:moveTo>
                      <a:pt x="100" y="80"/>
                    </a:moveTo>
                    <a:cubicBezTo>
                      <a:pt x="93" y="80"/>
                      <a:pt x="88" y="75"/>
                      <a:pt x="88" y="68"/>
                    </a:cubicBezTo>
                    <a:cubicBezTo>
                      <a:pt x="88" y="44"/>
                      <a:pt x="88" y="44"/>
                      <a:pt x="88" y="44"/>
                    </a:cubicBezTo>
                    <a:cubicBezTo>
                      <a:pt x="88" y="0"/>
                      <a:pt x="88" y="0"/>
                      <a:pt x="88" y="0"/>
                    </a:cubicBezTo>
                    <a:cubicBezTo>
                      <a:pt x="176" y="80"/>
                      <a:pt x="176" y="80"/>
                      <a:pt x="176" y="80"/>
                    </a:cubicBezTo>
                    <a:cubicBezTo>
                      <a:pt x="124" y="80"/>
                      <a:pt x="124" y="80"/>
                      <a:pt x="124" y="80"/>
                    </a:cubicBezTo>
                    <a:lnTo>
                      <a:pt x="100" y="80"/>
                    </a:lnTo>
                    <a:close/>
                  </a:path>
                </a:pathLst>
              </a:custGeom>
              <a:solidFill>
                <a:schemeClr val="bg1"/>
              </a:solidFill>
              <a:ln w="9525">
                <a:noFill/>
                <a:round/>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64" name="Freeform 85"/>
              <p:cNvSpPr>
                <a:spLocks noEditPoints="1"/>
              </p:cNvSpPr>
              <p:nvPr/>
            </p:nvSpPr>
            <p:spPr bwMode="auto">
              <a:xfrm>
                <a:off x="4595704" y="2335621"/>
                <a:ext cx="529455" cy="480551"/>
              </a:xfrm>
              <a:custGeom>
                <a:avLst/>
                <a:gdLst/>
                <a:ahLst/>
                <a:cxnLst>
                  <a:cxn ang="0">
                    <a:pos x="236" y="184"/>
                  </a:cxn>
                  <a:cxn ang="0">
                    <a:pos x="176" y="184"/>
                  </a:cxn>
                  <a:cxn ang="0">
                    <a:pos x="160" y="184"/>
                  </a:cxn>
                  <a:cxn ang="0">
                    <a:pos x="160" y="204"/>
                  </a:cxn>
                  <a:cxn ang="0">
                    <a:pos x="176" y="220"/>
                  </a:cxn>
                  <a:cxn ang="0">
                    <a:pos x="176" y="224"/>
                  </a:cxn>
                  <a:cxn ang="0">
                    <a:pos x="72" y="224"/>
                  </a:cxn>
                  <a:cxn ang="0">
                    <a:pos x="72" y="220"/>
                  </a:cxn>
                  <a:cxn ang="0">
                    <a:pos x="88" y="204"/>
                  </a:cxn>
                  <a:cxn ang="0">
                    <a:pos x="88" y="184"/>
                  </a:cxn>
                  <a:cxn ang="0">
                    <a:pos x="72" y="184"/>
                  </a:cxn>
                  <a:cxn ang="0">
                    <a:pos x="12" y="184"/>
                  </a:cxn>
                  <a:cxn ang="0">
                    <a:pos x="0" y="172"/>
                  </a:cxn>
                  <a:cxn ang="0">
                    <a:pos x="0" y="12"/>
                  </a:cxn>
                  <a:cxn ang="0">
                    <a:pos x="12" y="0"/>
                  </a:cxn>
                  <a:cxn ang="0">
                    <a:pos x="236" y="0"/>
                  </a:cxn>
                  <a:cxn ang="0">
                    <a:pos x="248" y="12"/>
                  </a:cxn>
                  <a:cxn ang="0">
                    <a:pos x="248" y="172"/>
                  </a:cxn>
                  <a:cxn ang="0">
                    <a:pos x="236" y="184"/>
                  </a:cxn>
                  <a:cxn ang="0">
                    <a:pos x="232" y="16"/>
                  </a:cxn>
                  <a:cxn ang="0">
                    <a:pos x="16" y="16"/>
                  </a:cxn>
                  <a:cxn ang="0">
                    <a:pos x="16" y="152"/>
                  </a:cxn>
                  <a:cxn ang="0">
                    <a:pos x="232" y="152"/>
                  </a:cxn>
                  <a:cxn ang="0">
                    <a:pos x="232" y="16"/>
                  </a:cxn>
                </a:cxnLst>
                <a:rect l="0" t="0" r="r" b="b"/>
                <a:pathLst>
                  <a:path w="248" h="224">
                    <a:moveTo>
                      <a:pt x="236" y="184"/>
                    </a:moveTo>
                    <a:cubicBezTo>
                      <a:pt x="176" y="184"/>
                      <a:pt x="176" y="184"/>
                      <a:pt x="176" y="184"/>
                    </a:cubicBezTo>
                    <a:cubicBezTo>
                      <a:pt x="160" y="184"/>
                      <a:pt x="160" y="184"/>
                      <a:pt x="160" y="184"/>
                    </a:cubicBezTo>
                    <a:cubicBezTo>
                      <a:pt x="160" y="204"/>
                      <a:pt x="160" y="204"/>
                      <a:pt x="160" y="204"/>
                    </a:cubicBezTo>
                    <a:cubicBezTo>
                      <a:pt x="176" y="220"/>
                      <a:pt x="176" y="220"/>
                      <a:pt x="176" y="220"/>
                    </a:cubicBezTo>
                    <a:cubicBezTo>
                      <a:pt x="176" y="224"/>
                      <a:pt x="176" y="224"/>
                      <a:pt x="176" y="224"/>
                    </a:cubicBezTo>
                    <a:cubicBezTo>
                      <a:pt x="72" y="224"/>
                      <a:pt x="72" y="224"/>
                      <a:pt x="72" y="224"/>
                    </a:cubicBezTo>
                    <a:cubicBezTo>
                      <a:pt x="72" y="220"/>
                      <a:pt x="72" y="220"/>
                      <a:pt x="72" y="220"/>
                    </a:cubicBezTo>
                    <a:cubicBezTo>
                      <a:pt x="88" y="204"/>
                      <a:pt x="88" y="204"/>
                      <a:pt x="88" y="204"/>
                    </a:cubicBezTo>
                    <a:cubicBezTo>
                      <a:pt x="88" y="184"/>
                      <a:pt x="88" y="184"/>
                      <a:pt x="88" y="184"/>
                    </a:cubicBezTo>
                    <a:cubicBezTo>
                      <a:pt x="72" y="184"/>
                      <a:pt x="72" y="184"/>
                      <a:pt x="72" y="184"/>
                    </a:cubicBezTo>
                    <a:cubicBezTo>
                      <a:pt x="12" y="184"/>
                      <a:pt x="12" y="184"/>
                      <a:pt x="12" y="184"/>
                    </a:cubicBezTo>
                    <a:cubicBezTo>
                      <a:pt x="5" y="184"/>
                      <a:pt x="0" y="179"/>
                      <a:pt x="0" y="172"/>
                    </a:cubicBezTo>
                    <a:cubicBezTo>
                      <a:pt x="0" y="12"/>
                      <a:pt x="0" y="12"/>
                      <a:pt x="0" y="12"/>
                    </a:cubicBezTo>
                    <a:cubicBezTo>
                      <a:pt x="0" y="5"/>
                      <a:pt x="5" y="0"/>
                      <a:pt x="12" y="0"/>
                    </a:cubicBezTo>
                    <a:cubicBezTo>
                      <a:pt x="236" y="0"/>
                      <a:pt x="236" y="0"/>
                      <a:pt x="236" y="0"/>
                    </a:cubicBezTo>
                    <a:cubicBezTo>
                      <a:pt x="243" y="0"/>
                      <a:pt x="248" y="5"/>
                      <a:pt x="248" y="12"/>
                    </a:cubicBezTo>
                    <a:cubicBezTo>
                      <a:pt x="248" y="172"/>
                      <a:pt x="248" y="172"/>
                      <a:pt x="248" y="172"/>
                    </a:cubicBezTo>
                    <a:cubicBezTo>
                      <a:pt x="248" y="179"/>
                      <a:pt x="243" y="184"/>
                      <a:pt x="236" y="184"/>
                    </a:cubicBezTo>
                    <a:moveTo>
                      <a:pt x="232" y="16"/>
                    </a:moveTo>
                    <a:cubicBezTo>
                      <a:pt x="16" y="16"/>
                      <a:pt x="16" y="16"/>
                      <a:pt x="16" y="16"/>
                    </a:cubicBezTo>
                    <a:cubicBezTo>
                      <a:pt x="16" y="152"/>
                      <a:pt x="16" y="152"/>
                      <a:pt x="16" y="152"/>
                    </a:cubicBezTo>
                    <a:cubicBezTo>
                      <a:pt x="232" y="152"/>
                      <a:pt x="232" y="152"/>
                      <a:pt x="232" y="152"/>
                    </a:cubicBezTo>
                    <a:lnTo>
                      <a:pt x="232" y="16"/>
                    </a:lnTo>
                    <a:close/>
                  </a:path>
                </a:pathLst>
              </a:custGeom>
              <a:solidFill>
                <a:schemeClr val="bg1"/>
              </a:solidFill>
              <a:ln w="9525">
                <a:noFill/>
                <a:round/>
              </a:ln>
            </p:spPr>
            <p:txBody>
              <a:bodyPr vert="horz" wrap="square" lIns="91440" tIns="45720" rIns="91440" bIns="45720" numCol="1" anchor="t" anchorCtr="0" compatLnSpc="1"/>
              <a:lstStyle/>
              <a:p>
                <a:endParaRPr lang="en-US" dirty="0">
                  <a:solidFill>
                    <a:schemeClr val="tx1">
                      <a:lumMod val="75000"/>
                      <a:lumOff val="25000"/>
                    </a:schemeClr>
                  </a:solidFill>
                  <a:cs typeface="+mn-ea"/>
                  <a:sym typeface="+mn-lt"/>
                </a:endParaRPr>
              </a:p>
            </p:txBody>
          </p:sp>
          <p:sp>
            <p:nvSpPr>
              <p:cNvPr id="65" name="Freeform 37"/>
              <p:cNvSpPr>
                <a:spLocks noEditPoints="1"/>
              </p:cNvSpPr>
              <p:nvPr/>
            </p:nvSpPr>
            <p:spPr bwMode="auto">
              <a:xfrm>
                <a:off x="5684890" y="3205606"/>
                <a:ext cx="918915" cy="918911"/>
              </a:xfrm>
              <a:custGeom>
                <a:avLst/>
                <a:gdLst/>
                <a:ahLst/>
                <a:cxnLst>
                  <a:cxn ang="0">
                    <a:pos x="146" y="130"/>
                  </a:cxn>
                  <a:cxn ang="0">
                    <a:pos x="130" y="146"/>
                  </a:cxn>
                  <a:cxn ang="0">
                    <a:pos x="146" y="162"/>
                  </a:cxn>
                  <a:cxn ang="0">
                    <a:pos x="162" y="146"/>
                  </a:cxn>
                  <a:cxn ang="0">
                    <a:pos x="146" y="130"/>
                  </a:cxn>
                  <a:cxn ang="0">
                    <a:pos x="146" y="0"/>
                  </a:cxn>
                  <a:cxn ang="0">
                    <a:pos x="0" y="146"/>
                  </a:cxn>
                  <a:cxn ang="0">
                    <a:pos x="146" y="291"/>
                  </a:cxn>
                  <a:cxn ang="0">
                    <a:pos x="291" y="146"/>
                  </a:cxn>
                  <a:cxn ang="0">
                    <a:pos x="146" y="0"/>
                  </a:cxn>
                  <a:cxn ang="0">
                    <a:pos x="178" y="178"/>
                  </a:cxn>
                  <a:cxn ang="0">
                    <a:pos x="58" y="233"/>
                  </a:cxn>
                  <a:cxn ang="0">
                    <a:pos x="114" y="114"/>
                  </a:cxn>
                  <a:cxn ang="0">
                    <a:pos x="233" y="58"/>
                  </a:cxn>
                  <a:cxn ang="0">
                    <a:pos x="178" y="178"/>
                  </a:cxn>
                  <a:cxn ang="0">
                    <a:pos x="178" y="178"/>
                  </a:cxn>
                  <a:cxn ang="0">
                    <a:pos x="178" y="178"/>
                  </a:cxn>
                </a:cxnLst>
                <a:rect l="0" t="0" r="r" b="b"/>
                <a:pathLst>
                  <a:path w="291" h="291">
                    <a:moveTo>
                      <a:pt x="146" y="130"/>
                    </a:moveTo>
                    <a:cubicBezTo>
                      <a:pt x="137" y="130"/>
                      <a:pt x="130" y="137"/>
                      <a:pt x="130" y="146"/>
                    </a:cubicBezTo>
                    <a:cubicBezTo>
                      <a:pt x="130" y="155"/>
                      <a:pt x="137" y="162"/>
                      <a:pt x="146" y="162"/>
                    </a:cubicBezTo>
                    <a:cubicBezTo>
                      <a:pt x="154" y="162"/>
                      <a:pt x="162" y="155"/>
                      <a:pt x="162" y="146"/>
                    </a:cubicBezTo>
                    <a:cubicBezTo>
                      <a:pt x="162" y="137"/>
                      <a:pt x="154" y="130"/>
                      <a:pt x="146" y="130"/>
                    </a:cubicBezTo>
                    <a:close/>
                    <a:moveTo>
                      <a:pt x="146" y="0"/>
                    </a:moveTo>
                    <a:cubicBezTo>
                      <a:pt x="66" y="0"/>
                      <a:pt x="0" y="66"/>
                      <a:pt x="0" y="146"/>
                    </a:cubicBezTo>
                    <a:cubicBezTo>
                      <a:pt x="0" y="226"/>
                      <a:pt x="66" y="291"/>
                      <a:pt x="146" y="291"/>
                    </a:cubicBezTo>
                    <a:cubicBezTo>
                      <a:pt x="226" y="291"/>
                      <a:pt x="291" y="226"/>
                      <a:pt x="291" y="146"/>
                    </a:cubicBezTo>
                    <a:cubicBezTo>
                      <a:pt x="291" y="66"/>
                      <a:pt x="226" y="0"/>
                      <a:pt x="146" y="0"/>
                    </a:cubicBezTo>
                    <a:close/>
                    <a:moveTo>
                      <a:pt x="178" y="178"/>
                    </a:moveTo>
                    <a:cubicBezTo>
                      <a:pt x="58" y="233"/>
                      <a:pt x="58" y="233"/>
                      <a:pt x="58" y="233"/>
                    </a:cubicBezTo>
                    <a:cubicBezTo>
                      <a:pt x="114" y="114"/>
                      <a:pt x="114" y="114"/>
                      <a:pt x="114" y="114"/>
                    </a:cubicBezTo>
                    <a:cubicBezTo>
                      <a:pt x="233" y="58"/>
                      <a:pt x="233" y="58"/>
                      <a:pt x="233" y="58"/>
                    </a:cubicBezTo>
                    <a:lnTo>
                      <a:pt x="178" y="178"/>
                    </a:lnTo>
                    <a:close/>
                    <a:moveTo>
                      <a:pt x="178" y="178"/>
                    </a:moveTo>
                    <a:cubicBezTo>
                      <a:pt x="178" y="178"/>
                      <a:pt x="178" y="178"/>
                      <a:pt x="178" y="178"/>
                    </a:cubicBezTo>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75000"/>
                      <a:lumOff val="25000"/>
                    </a:schemeClr>
                  </a:solidFill>
                  <a:cs typeface="+mn-ea"/>
                  <a:sym typeface="+mn-lt"/>
                </a:endParaRPr>
              </a:p>
            </p:txBody>
          </p:sp>
        </p:grpSp>
        <p:sp>
          <p:nvSpPr>
            <p:cNvPr id="73" name="TextBox 6"/>
            <p:cNvSpPr txBox="1"/>
            <p:nvPr/>
          </p:nvSpPr>
          <p:spPr>
            <a:xfrm>
              <a:off x="8957439" y="2318810"/>
              <a:ext cx="2075654" cy="347874"/>
            </a:xfrm>
            <a:prstGeom prst="rect">
              <a:avLst/>
            </a:prstGeom>
            <a:noFill/>
          </p:spPr>
          <p:txBody>
            <a:bodyPr wrap="square" rtlCol="0">
              <a:spAutoFit/>
            </a:bodyPr>
            <a:lstStyle/>
            <a:p>
              <a:r>
                <a:rPr lang="zh-CN" altLang="en-US" sz="1600" b="1" dirty="0">
                  <a:solidFill>
                    <a:schemeClr val="tx1">
                      <a:lumMod val="75000"/>
                      <a:lumOff val="25000"/>
                    </a:schemeClr>
                  </a:solidFill>
                  <a:cs typeface="+mn-ea"/>
                  <a:sym typeface="+mn-lt"/>
                </a:rPr>
                <a:t>输入您的标题</a:t>
              </a:r>
              <a:endParaRPr lang="en-US" sz="1600" b="1" dirty="0">
                <a:solidFill>
                  <a:schemeClr val="tx1">
                    <a:lumMod val="75000"/>
                    <a:lumOff val="25000"/>
                  </a:schemeClr>
                </a:solidFill>
                <a:cs typeface="+mn-ea"/>
                <a:sym typeface="+mn-lt"/>
              </a:endParaRPr>
            </a:p>
          </p:txBody>
        </p:sp>
        <p:sp>
          <p:nvSpPr>
            <p:cNvPr id="74" name="TextBox 9"/>
            <p:cNvSpPr txBox="1"/>
            <p:nvPr/>
          </p:nvSpPr>
          <p:spPr>
            <a:xfrm>
              <a:off x="8957440" y="2608871"/>
              <a:ext cx="2389949" cy="95823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400" dirty="0">
                <a:solidFill>
                  <a:schemeClr val="tx1">
                    <a:lumMod val="75000"/>
                    <a:lumOff val="25000"/>
                  </a:schemeClr>
                </a:solidFill>
                <a:latin typeface="+mn-lt"/>
                <a:ea typeface="+mn-ea"/>
                <a:cs typeface="+mn-ea"/>
                <a:sym typeface="+mn-lt"/>
              </a:endParaRPr>
            </a:p>
          </p:txBody>
        </p:sp>
        <p:sp>
          <p:nvSpPr>
            <p:cNvPr id="75" name="TextBox 6"/>
            <p:cNvSpPr txBox="1"/>
            <p:nvPr/>
          </p:nvSpPr>
          <p:spPr>
            <a:xfrm>
              <a:off x="8957439" y="3765012"/>
              <a:ext cx="2075654" cy="347874"/>
            </a:xfrm>
            <a:prstGeom prst="rect">
              <a:avLst/>
            </a:prstGeom>
            <a:noFill/>
          </p:spPr>
          <p:txBody>
            <a:bodyPr wrap="square" rtlCol="0">
              <a:spAutoFit/>
            </a:bodyPr>
            <a:lstStyle/>
            <a:p>
              <a:r>
                <a:rPr lang="zh-CN" altLang="en-US" sz="1600" b="1" dirty="0">
                  <a:solidFill>
                    <a:schemeClr val="tx1">
                      <a:lumMod val="75000"/>
                      <a:lumOff val="25000"/>
                    </a:schemeClr>
                  </a:solidFill>
                  <a:cs typeface="+mn-ea"/>
                  <a:sym typeface="+mn-lt"/>
                </a:rPr>
                <a:t>输入您的标题</a:t>
              </a:r>
              <a:endParaRPr lang="en-US" sz="1600" b="1" dirty="0">
                <a:solidFill>
                  <a:schemeClr val="tx1">
                    <a:lumMod val="75000"/>
                    <a:lumOff val="25000"/>
                  </a:schemeClr>
                </a:solidFill>
                <a:cs typeface="+mn-ea"/>
                <a:sym typeface="+mn-lt"/>
              </a:endParaRPr>
            </a:p>
          </p:txBody>
        </p:sp>
        <p:sp>
          <p:nvSpPr>
            <p:cNvPr id="76" name="TextBox 9"/>
            <p:cNvSpPr txBox="1"/>
            <p:nvPr/>
          </p:nvSpPr>
          <p:spPr>
            <a:xfrm>
              <a:off x="8957440" y="4055073"/>
              <a:ext cx="2389949" cy="95823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400" dirty="0">
                <a:solidFill>
                  <a:schemeClr val="tx1">
                    <a:lumMod val="75000"/>
                    <a:lumOff val="25000"/>
                  </a:schemeClr>
                </a:solidFill>
                <a:latin typeface="+mn-lt"/>
                <a:ea typeface="+mn-ea"/>
                <a:cs typeface="+mn-ea"/>
                <a:sym typeface="+mn-lt"/>
              </a:endParaRPr>
            </a:p>
          </p:txBody>
        </p:sp>
        <p:sp>
          <p:nvSpPr>
            <p:cNvPr id="77" name="TextBox 6"/>
            <p:cNvSpPr txBox="1"/>
            <p:nvPr/>
          </p:nvSpPr>
          <p:spPr>
            <a:xfrm>
              <a:off x="2213638" y="2318810"/>
              <a:ext cx="2075654" cy="347874"/>
            </a:xfrm>
            <a:prstGeom prst="rect">
              <a:avLst/>
            </a:prstGeom>
            <a:noFill/>
          </p:spPr>
          <p:txBody>
            <a:bodyPr wrap="square" rtlCol="0">
              <a:spAutoFit/>
            </a:bodyPr>
            <a:lstStyle/>
            <a:p>
              <a:pPr algn="r"/>
              <a:r>
                <a:rPr lang="zh-CN" altLang="en-US" sz="1600" b="1" dirty="0">
                  <a:solidFill>
                    <a:schemeClr val="tx1">
                      <a:lumMod val="75000"/>
                      <a:lumOff val="25000"/>
                    </a:schemeClr>
                  </a:solidFill>
                  <a:cs typeface="+mn-ea"/>
                  <a:sym typeface="+mn-lt"/>
                </a:rPr>
                <a:t>输入您的标题</a:t>
              </a:r>
              <a:endParaRPr lang="en-US" sz="1600" b="1" dirty="0">
                <a:solidFill>
                  <a:schemeClr val="tx1">
                    <a:lumMod val="75000"/>
                    <a:lumOff val="25000"/>
                  </a:schemeClr>
                </a:solidFill>
                <a:cs typeface="+mn-ea"/>
                <a:sym typeface="+mn-lt"/>
              </a:endParaRPr>
            </a:p>
          </p:txBody>
        </p:sp>
        <p:sp>
          <p:nvSpPr>
            <p:cNvPr id="78" name="TextBox 9"/>
            <p:cNvSpPr txBox="1"/>
            <p:nvPr/>
          </p:nvSpPr>
          <p:spPr>
            <a:xfrm>
              <a:off x="2230455" y="2608871"/>
              <a:ext cx="2075655" cy="1246022"/>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r"/>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400" dirty="0">
                <a:solidFill>
                  <a:schemeClr val="tx1">
                    <a:lumMod val="75000"/>
                    <a:lumOff val="25000"/>
                  </a:schemeClr>
                </a:solidFill>
                <a:latin typeface="+mn-lt"/>
                <a:ea typeface="+mn-ea"/>
                <a:cs typeface="+mn-ea"/>
                <a:sym typeface="+mn-lt"/>
              </a:endParaRPr>
            </a:p>
          </p:txBody>
        </p:sp>
        <p:sp>
          <p:nvSpPr>
            <p:cNvPr id="79" name="TextBox 6"/>
            <p:cNvSpPr txBox="1"/>
            <p:nvPr/>
          </p:nvSpPr>
          <p:spPr>
            <a:xfrm>
              <a:off x="2213638" y="3765012"/>
              <a:ext cx="2075654" cy="347874"/>
            </a:xfrm>
            <a:prstGeom prst="rect">
              <a:avLst/>
            </a:prstGeom>
            <a:noFill/>
          </p:spPr>
          <p:txBody>
            <a:bodyPr wrap="square" rtlCol="0">
              <a:spAutoFit/>
            </a:bodyPr>
            <a:lstStyle/>
            <a:p>
              <a:pPr algn="r"/>
              <a:r>
                <a:rPr lang="zh-CN" altLang="en-US" sz="1600" b="1" dirty="0">
                  <a:solidFill>
                    <a:schemeClr val="tx1">
                      <a:lumMod val="75000"/>
                      <a:lumOff val="25000"/>
                    </a:schemeClr>
                  </a:solidFill>
                  <a:cs typeface="+mn-ea"/>
                  <a:sym typeface="+mn-lt"/>
                </a:rPr>
                <a:t>输入您的标题</a:t>
              </a:r>
              <a:endParaRPr lang="en-US" sz="1600" b="1" dirty="0">
                <a:solidFill>
                  <a:schemeClr val="tx1">
                    <a:lumMod val="75000"/>
                    <a:lumOff val="25000"/>
                  </a:schemeClr>
                </a:solidFill>
                <a:cs typeface="+mn-ea"/>
                <a:sym typeface="+mn-lt"/>
              </a:endParaRPr>
            </a:p>
          </p:txBody>
        </p:sp>
        <p:sp>
          <p:nvSpPr>
            <p:cNvPr id="80" name="TextBox 9"/>
            <p:cNvSpPr txBox="1"/>
            <p:nvPr/>
          </p:nvSpPr>
          <p:spPr>
            <a:xfrm>
              <a:off x="2363999" y="4055073"/>
              <a:ext cx="1942110" cy="1246022"/>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r"/>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400" dirty="0">
                <a:solidFill>
                  <a:schemeClr val="tx1">
                    <a:lumMod val="75000"/>
                    <a:lumOff val="25000"/>
                  </a:schemeClr>
                </a:solidFill>
                <a:latin typeface="+mn-lt"/>
                <a:ea typeface="+mn-ea"/>
                <a:cs typeface="+mn-ea"/>
                <a:sym typeface="+mn-lt"/>
              </a:endParaRPr>
            </a:p>
          </p:txBody>
        </p:sp>
      </p:grpSp>
    </p:spTree>
  </p:cSld>
  <p:clrMapOvr>
    <a:masterClrMapping/>
  </p:clrMapOvr>
  <p:transition spd="med" advClick="0" advTm="3000">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40" name="组合 39"/>
          <p:cNvGrpSpPr/>
          <p:nvPr/>
        </p:nvGrpSpPr>
        <p:grpSpPr>
          <a:xfrm>
            <a:off x="1648097" y="1850739"/>
            <a:ext cx="9434286" cy="2926954"/>
            <a:chOff x="1185019" y="2396533"/>
            <a:chExt cx="9821962" cy="3047231"/>
          </a:xfrm>
        </p:grpSpPr>
        <p:graphicFrame>
          <p:nvGraphicFramePr>
            <p:cNvPr id="41" name="차트 12"/>
            <p:cNvGraphicFramePr/>
            <p:nvPr/>
          </p:nvGraphicFramePr>
          <p:xfrm>
            <a:off x="6519341" y="2396533"/>
            <a:ext cx="4487640" cy="3047231"/>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42" name="차트 13"/>
            <p:cNvGraphicFramePr/>
            <p:nvPr/>
          </p:nvGraphicFramePr>
          <p:xfrm>
            <a:off x="1185019" y="2396533"/>
            <a:ext cx="4487640" cy="3047231"/>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3"/>
            <p:cNvSpPr txBox="1">
              <a:spLocks noChangeArrowheads="1"/>
            </p:cNvSpPr>
            <p:nvPr/>
          </p:nvSpPr>
          <p:spPr bwMode="auto">
            <a:xfrm>
              <a:off x="5772000" y="2693885"/>
              <a:ext cx="648000" cy="23070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fontAlgn="base">
                <a:lnSpc>
                  <a:spcPct val="90000"/>
                </a:lnSpc>
                <a:spcBef>
                  <a:spcPct val="0"/>
                </a:spcBef>
                <a:spcAft>
                  <a:spcPct val="0"/>
                </a:spcAft>
                <a:buClr>
                  <a:prstClr val="white"/>
                </a:buClr>
                <a:defRPr kumimoji="1" sz="2000" b="1">
                  <a:solidFill>
                    <a:schemeClr val="bg1"/>
                  </a:solidFill>
                  <a:latin typeface="Calibri" panose="020F050202020403020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pPr algn="ctr"/>
              <a:r>
                <a:rPr lang="en-US" sz="1600" b="0" dirty="0">
                  <a:solidFill>
                    <a:schemeClr val="bg1">
                      <a:lumMod val="50000"/>
                    </a:schemeClr>
                  </a:solidFill>
                  <a:latin typeface="+mn-lt"/>
                  <a:ea typeface="+mn-ea"/>
                  <a:cs typeface="+mn-ea"/>
                  <a:sym typeface="+mn-lt"/>
                </a:rPr>
                <a:t>text</a:t>
              </a:r>
              <a:endParaRPr lang="en-US" sz="1600" b="0" dirty="0">
                <a:solidFill>
                  <a:schemeClr val="bg1">
                    <a:lumMod val="50000"/>
                  </a:schemeClr>
                </a:solidFill>
                <a:latin typeface="+mn-lt"/>
                <a:ea typeface="+mn-ea"/>
                <a:cs typeface="+mn-ea"/>
                <a:sym typeface="+mn-lt"/>
              </a:endParaRPr>
            </a:p>
          </p:txBody>
        </p:sp>
        <p:sp>
          <p:nvSpPr>
            <p:cNvPr id="44" name="Rectangle 3"/>
            <p:cNvSpPr txBox="1">
              <a:spLocks noChangeArrowheads="1"/>
            </p:cNvSpPr>
            <p:nvPr/>
          </p:nvSpPr>
          <p:spPr bwMode="auto">
            <a:xfrm>
              <a:off x="5772000" y="3217187"/>
              <a:ext cx="648000" cy="23070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fontAlgn="base">
                <a:lnSpc>
                  <a:spcPct val="90000"/>
                </a:lnSpc>
                <a:spcBef>
                  <a:spcPct val="0"/>
                </a:spcBef>
                <a:spcAft>
                  <a:spcPct val="0"/>
                </a:spcAft>
                <a:buClr>
                  <a:prstClr val="white"/>
                </a:buClr>
                <a:defRPr kumimoji="1" sz="2000" b="1">
                  <a:solidFill>
                    <a:schemeClr val="bg1"/>
                  </a:solidFill>
                  <a:latin typeface="Calibri" panose="020F050202020403020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pPr algn="ctr"/>
              <a:r>
                <a:rPr lang="en-US" sz="1600" b="0" dirty="0">
                  <a:solidFill>
                    <a:schemeClr val="bg1">
                      <a:lumMod val="50000"/>
                    </a:schemeClr>
                  </a:solidFill>
                  <a:latin typeface="+mn-lt"/>
                  <a:ea typeface="+mn-ea"/>
                  <a:cs typeface="+mn-ea"/>
                  <a:sym typeface="+mn-lt"/>
                </a:rPr>
                <a:t>text </a:t>
              </a:r>
              <a:endParaRPr lang="en-US" sz="1600" b="0" dirty="0">
                <a:solidFill>
                  <a:schemeClr val="bg1">
                    <a:lumMod val="50000"/>
                  </a:schemeClr>
                </a:solidFill>
                <a:latin typeface="+mn-lt"/>
                <a:ea typeface="+mn-ea"/>
                <a:cs typeface="+mn-ea"/>
                <a:sym typeface="+mn-lt"/>
              </a:endParaRPr>
            </a:p>
          </p:txBody>
        </p:sp>
        <p:sp>
          <p:nvSpPr>
            <p:cNvPr id="45" name="Rectangle 3"/>
            <p:cNvSpPr txBox="1">
              <a:spLocks noChangeArrowheads="1"/>
            </p:cNvSpPr>
            <p:nvPr/>
          </p:nvSpPr>
          <p:spPr bwMode="auto">
            <a:xfrm>
              <a:off x="5772000" y="3740489"/>
              <a:ext cx="648000" cy="23070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fontAlgn="base">
                <a:lnSpc>
                  <a:spcPct val="90000"/>
                </a:lnSpc>
                <a:spcBef>
                  <a:spcPct val="0"/>
                </a:spcBef>
                <a:spcAft>
                  <a:spcPct val="0"/>
                </a:spcAft>
                <a:buClr>
                  <a:prstClr val="white"/>
                </a:buClr>
                <a:defRPr kumimoji="1" sz="2000" b="1">
                  <a:solidFill>
                    <a:schemeClr val="bg1"/>
                  </a:solidFill>
                  <a:latin typeface="Calibri" panose="020F050202020403020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pPr algn="ctr"/>
              <a:r>
                <a:rPr lang="en-US" sz="1600" b="0" dirty="0">
                  <a:solidFill>
                    <a:schemeClr val="bg1">
                      <a:lumMod val="50000"/>
                    </a:schemeClr>
                  </a:solidFill>
                  <a:latin typeface="+mn-lt"/>
                  <a:ea typeface="+mn-ea"/>
                  <a:cs typeface="+mn-ea"/>
                  <a:sym typeface="+mn-lt"/>
                </a:rPr>
                <a:t>text</a:t>
              </a:r>
              <a:endParaRPr lang="en-US" sz="1600" b="0" dirty="0">
                <a:solidFill>
                  <a:schemeClr val="bg1">
                    <a:lumMod val="50000"/>
                  </a:schemeClr>
                </a:solidFill>
                <a:latin typeface="+mn-lt"/>
                <a:ea typeface="+mn-ea"/>
                <a:cs typeface="+mn-ea"/>
                <a:sym typeface="+mn-lt"/>
              </a:endParaRPr>
            </a:p>
          </p:txBody>
        </p:sp>
        <p:sp>
          <p:nvSpPr>
            <p:cNvPr id="46" name="Rectangle 3"/>
            <p:cNvSpPr txBox="1">
              <a:spLocks noChangeArrowheads="1"/>
            </p:cNvSpPr>
            <p:nvPr/>
          </p:nvSpPr>
          <p:spPr bwMode="auto">
            <a:xfrm>
              <a:off x="5772000" y="4263791"/>
              <a:ext cx="648000" cy="23070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fontAlgn="base">
                <a:lnSpc>
                  <a:spcPct val="90000"/>
                </a:lnSpc>
                <a:spcBef>
                  <a:spcPct val="0"/>
                </a:spcBef>
                <a:spcAft>
                  <a:spcPct val="0"/>
                </a:spcAft>
                <a:buClr>
                  <a:prstClr val="white"/>
                </a:buClr>
                <a:defRPr kumimoji="1" sz="2000" b="1">
                  <a:solidFill>
                    <a:schemeClr val="bg1"/>
                  </a:solidFill>
                  <a:latin typeface="Calibri" panose="020F050202020403020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pPr algn="ctr"/>
              <a:r>
                <a:rPr lang="en-US" sz="1600" b="0" dirty="0">
                  <a:solidFill>
                    <a:schemeClr val="bg1">
                      <a:lumMod val="50000"/>
                    </a:schemeClr>
                  </a:solidFill>
                  <a:latin typeface="+mn-lt"/>
                  <a:ea typeface="+mn-ea"/>
                  <a:cs typeface="+mn-ea"/>
                  <a:sym typeface="+mn-lt"/>
                </a:rPr>
                <a:t>text</a:t>
              </a:r>
              <a:endParaRPr lang="en-US" sz="1600" b="0" dirty="0">
                <a:solidFill>
                  <a:schemeClr val="bg1">
                    <a:lumMod val="50000"/>
                  </a:schemeClr>
                </a:solidFill>
                <a:latin typeface="+mn-lt"/>
                <a:ea typeface="+mn-ea"/>
                <a:cs typeface="+mn-ea"/>
                <a:sym typeface="+mn-lt"/>
              </a:endParaRPr>
            </a:p>
          </p:txBody>
        </p:sp>
        <p:sp>
          <p:nvSpPr>
            <p:cNvPr id="47" name="Rectangle 3"/>
            <p:cNvSpPr txBox="1">
              <a:spLocks noChangeArrowheads="1"/>
            </p:cNvSpPr>
            <p:nvPr/>
          </p:nvSpPr>
          <p:spPr bwMode="auto">
            <a:xfrm>
              <a:off x="5772000" y="4787094"/>
              <a:ext cx="648000" cy="23070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fontAlgn="base">
                <a:lnSpc>
                  <a:spcPct val="90000"/>
                </a:lnSpc>
                <a:spcBef>
                  <a:spcPct val="0"/>
                </a:spcBef>
                <a:spcAft>
                  <a:spcPct val="0"/>
                </a:spcAft>
                <a:buClr>
                  <a:prstClr val="white"/>
                </a:buClr>
                <a:defRPr kumimoji="1" sz="2000" b="1">
                  <a:solidFill>
                    <a:schemeClr val="bg1"/>
                  </a:solidFill>
                  <a:latin typeface="Calibri" panose="020F050202020403020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pPr algn="ctr"/>
              <a:r>
                <a:rPr lang="en-US" sz="1600" b="0" dirty="0">
                  <a:solidFill>
                    <a:schemeClr val="bg1">
                      <a:lumMod val="50000"/>
                    </a:schemeClr>
                  </a:solidFill>
                  <a:latin typeface="+mn-lt"/>
                  <a:ea typeface="+mn-ea"/>
                  <a:cs typeface="+mn-ea"/>
                  <a:sym typeface="+mn-lt"/>
                </a:rPr>
                <a:t>text</a:t>
              </a:r>
              <a:endParaRPr lang="en-US" sz="1600" b="0" dirty="0">
                <a:solidFill>
                  <a:schemeClr val="bg1">
                    <a:lumMod val="50000"/>
                  </a:schemeClr>
                </a:solidFill>
                <a:latin typeface="+mn-lt"/>
                <a:ea typeface="+mn-ea"/>
                <a:cs typeface="+mn-ea"/>
                <a:sym typeface="+mn-lt"/>
              </a:endParaRPr>
            </a:p>
          </p:txBody>
        </p:sp>
      </p:grpSp>
      <p:sp>
        <p:nvSpPr>
          <p:cNvPr id="48" name="PA-文本框 9"/>
          <p:cNvSpPr txBox="1"/>
          <p:nvPr>
            <p:custDataLst>
              <p:tags r:id="rId4"/>
            </p:custDataLst>
          </p:nvPr>
        </p:nvSpPr>
        <p:spPr>
          <a:xfrm>
            <a:off x="2032440" y="4826672"/>
            <a:ext cx="8594504" cy="549061"/>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dirty="0">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dirty="0">
              <a:latin typeface="+mn-lt"/>
              <a:ea typeface="+mn-ea"/>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1500"/>
                                  </p:stCondLst>
                                  <p:childTnLst>
                                    <p:set>
                                      <p:cBhvr>
                                        <p:cTn id="11" dur="1" fill="hold">
                                          <p:stCondLst>
                                            <p:cond delay="0"/>
                                          </p:stCondLst>
                                        </p:cTn>
                                        <p:tgtEl>
                                          <p:spTgt spid="48"/>
                                        </p:tgtEl>
                                        <p:attrNameLst>
                                          <p:attrName>style.visibility</p:attrName>
                                        </p:attrNameLst>
                                      </p:cBhvr>
                                      <p:to>
                                        <p:strVal val="visible"/>
                                      </p:to>
                                    </p:set>
                                    <p:animEffect transition="in" filter="wipe(up)">
                                      <p:cBhvr>
                                        <p:cTn id="1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709920" cy="6858000"/>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4" name="矩形: 圆角 3"/>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等腰三角形 54"/>
          <p:cNvSpPr/>
          <p:nvPr/>
        </p:nvSpPr>
        <p:spPr>
          <a:xfrm rot="8250509">
            <a:off x="10416903" y="1822453"/>
            <a:ext cx="821148" cy="707886"/>
          </a:xfrm>
          <a:prstGeom prst="triangl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等腰三角形 55"/>
          <p:cNvSpPr/>
          <p:nvPr/>
        </p:nvSpPr>
        <p:spPr>
          <a:xfrm rot="19765384">
            <a:off x="10911362" y="2431780"/>
            <a:ext cx="560205" cy="482935"/>
          </a:xfrm>
          <a:prstGeom prst="triangle">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p:cNvGrpSpPr/>
          <p:nvPr/>
        </p:nvGrpSpPr>
        <p:grpSpPr>
          <a:xfrm>
            <a:off x="9260680" y="3514030"/>
            <a:ext cx="1441313" cy="1539188"/>
            <a:chOff x="8913770" y="1579247"/>
            <a:chExt cx="1441313" cy="1539188"/>
          </a:xfrm>
        </p:grpSpPr>
        <p:sp>
          <p:nvSpPr>
            <p:cNvPr id="54" name="椭圆 53"/>
            <p:cNvSpPr/>
            <p:nvPr/>
          </p:nvSpPr>
          <p:spPr>
            <a:xfrm>
              <a:off x="961502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715500" y="171393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832192" y="185183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9937454" y="197676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036514" y="209311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10156963" y="222089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10271263" y="23533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387986" y="181796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9488464" y="195265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605156" y="20905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710418" y="22154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09478" y="233182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29927" y="245960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10044227" y="259209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148519" y="20261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248997" y="216088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365689" y="229878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470951" y="242371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570011" y="25400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690460" y="26678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04760" y="280032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7" name="椭圆 76"/>
            <p:cNvSpPr/>
            <p:nvPr/>
          </p:nvSpPr>
          <p:spPr>
            <a:xfrm>
              <a:off x="8913770" y="22629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p:nvPr/>
          </p:nvSpPr>
          <p:spPr>
            <a:xfrm>
              <a:off x="9014248" y="23976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9" name="椭圆 78"/>
            <p:cNvSpPr/>
            <p:nvPr/>
          </p:nvSpPr>
          <p:spPr>
            <a:xfrm>
              <a:off x="9130940" y="253554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椭圆 79"/>
            <p:cNvSpPr/>
            <p:nvPr/>
          </p:nvSpPr>
          <p:spPr>
            <a:xfrm>
              <a:off x="9236202" y="266046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1" name="椭圆 80"/>
            <p:cNvSpPr/>
            <p:nvPr/>
          </p:nvSpPr>
          <p:spPr>
            <a:xfrm>
              <a:off x="9335262" y="277681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椭圆 81"/>
            <p:cNvSpPr/>
            <p:nvPr/>
          </p:nvSpPr>
          <p:spPr>
            <a:xfrm>
              <a:off x="9455711" y="2904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3" name="椭圆 82"/>
            <p:cNvSpPr/>
            <p:nvPr/>
          </p:nvSpPr>
          <p:spPr>
            <a:xfrm>
              <a:off x="9570011" y="303708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3" name="组合 52"/>
          <p:cNvGrpSpPr/>
          <p:nvPr/>
        </p:nvGrpSpPr>
        <p:grpSpPr>
          <a:xfrm>
            <a:off x="1274735" y="2206478"/>
            <a:ext cx="310187" cy="2551723"/>
            <a:chOff x="1549936" y="2206478"/>
            <a:chExt cx="310187" cy="2551723"/>
          </a:xfrm>
        </p:grpSpPr>
        <p:sp>
          <p:nvSpPr>
            <p:cNvPr id="30" name="箭头: V 形 29"/>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9" name="箭头: V 形 38"/>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0" name="箭头: V 形 39"/>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1" name="箭头: V 形 40"/>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箭头: V 形 28"/>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84" name="椭圆 83"/>
          <p:cNvSpPr/>
          <p:nvPr/>
        </p:nvSpPr>
        <p:spPr>
          <a:xfrm>
            <a:off x="4057627" y="1126077"/>
            <a:ext cx="3619565" cy="3619093"/>
          </a:xfrm>
          <a:prstGeom prst="ellipse">
            <a:avLst/>
          </a:prstGeom>
          <a:noFill/>
          <a:ln w="38100">
            <a:no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400" b="0" i="0" u="none" strike="noStrike" kern="1200" cap="none" spc="0" normalizeH="0" baseline="0" noProof="0" dirty="0">
                <a:ln w="12700">
                  <a:noFill/>
                </a:ln>
                <a:solidFill>
                  <a:srgbClr val="000000"/>
                </a:solidFill>
                <a:effectLst/>
                <a:uLnTx/>
                <a:uFillTx/>
                <a:cs typeface="+mn-ea"/>
                <a:sym typeface="+mn-lt"/>
              </a:rPr>
              <a:t>Part 4</a:t>
            </a:r>
            <a:endParaRPr kumimoji="0" lang="zh-CN" altLang="en-US" sz="6400" b="0" i="0" u="none" strike="noStrike" kern="1200" cap="none" spc="0" normalizeH="0" baseline="0" noProof="0" dirty="0">
              <a:ln w="12700">
                <a:noFill/>
              </a:ln>
              <a:solidFill>
                <a:srgbClr val="000000"/>
              </a:solidFill>
              <a:effectLst/>
              <a:uLnTx/>
              <a:uFillTx/>
              <a:cs typeface="+mn-ea"/>
              <a:sym typeface="+mn-lt"/>
            </a:endParaRPr>
          </a:p>
        </p:txBody>
      </p:sp>
      <p:grpSp>
        <p:nvGrpSpPr>
          <p:cNvPr id="85" name="组合 84"/>
          <p:cNvGrpSpPr/>
          <p:nvPr/>
        </p:nvGrpSpPr>
        <p:grpSpPr>
          <a:xfrm>
            <a:off x="4639340" y="3419079"/>
            <a:ext cx="2441694" cy="1129679"/>
            <a:chOff x="9498605" y="1139895"/>
            <a:chExt cx="2575543" cy="1191605"/>
          </a:xfrm>
        </p:grpSpPr>
        <p:sp>
          <p:nvSpPr>
            <p:cNvPr id="86" name="矩形 85"/>
            <p:cNvSpPr/>
            <p:nvPr/>
          </p:nvSpPr>
          <p:spPr>
            <a:xfrm>
              <a:off x="9498605" y="1139895"/>
              <a:ext cx="2575543" cy="811620"/>
            </a:xfrm>
            <a:prstGeom prst="rect">
              <a:avLst/>
            </a:prstGeom>
            <a:effec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400" dirty="0">
                  <a:solidFill>
                    <a:srgbClr val="000000"/>
                  </a:solidFill>
                  <a:cs typeface="+mn-ea"/>
                  <a:sym typeface="+mn-lt"/>
                </a:rPr>
                <a:t>辩论思考</a:t>
              </a:r>
              <a:endParaRPr kumimoji="0" lang="zh-CN" altLang="en-US" sz="4400" b="0" i="0" u="none" strike="noStrike" kern="1200" cap="none" spc="0" normalizeH="0" baseline="0" noProof="0" dirty="0">
                <a:ln>
                  <a:noFill/>
                </a:ln>
                <a:solidFill>
                  <a:srgbClr val="000000"/>
                </a:solidFill>
                <a:effectLst/>
                <a:uLnTx/>
                <a:uFillTx/>
                <a:cs typeface="+mn-ea"/>
                <a:sym typeface="+mn-lt"/>
              </a:endParaRPr>
            </a:p>
          </p:txBody>
        </p:sp>
        <p:sp>
          <p:nvSpPr>
            <p:cNvPr id="87" name="矩形 86"/>
            <p:cNvSpPr/>
            <p:nvPr/>
          </p:nvSpPr>
          <p:spPr>
            <a:xfrm>
              <a:off x="9516477" y="1957004"/>
              <a:ext cx="2520904" cy="374496"/>
            </a:xfrm>
            <a:prstGeom prst="rect">
              <a:avLst/>
            </a:prstGeom>
            <a:effectLst/>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705" b="1" i="0" u="none" strike="noStrike" kern="1200" cap="none" spc="0" normalizeH="0" baseline="0" noProof="0" dirty="0">
                  <a:ln>
                    <a:noFill/>
                  </a:ln>
                  <a:solidFill>
                    <a:srgbClr val="000000"/>
                  </a:solidFill>
                  <a:effectLst/>
                  <a:uLnTx/>
                  <a:uFillTx/>
                  <a:cs typeface="+mn-ea"/>
                  <a:sym typeface="+mn-lt"/>
                </a:rPr>
                <a:t>THE HEADLINE</a:t>
              </a:r>
              <a:endParaRPr kumimoji="0" lang="zh-CN" altLang="en-US" sz="1705" b="1" i="0" u="none" strike="noStrike" kern="1200" cap="none" spc="0" normalizeH="0" baseline="0" noProof="0" dirty="0">
                <a:ln>
                  <a:noFill/>
                </a:ln>
                <a:solidFill>
                  <a:srgbClr val="000000"/>
                </a:solidFill>
                <a:effectLst/>
                <a:uLnTx/>
                <a:uFillTx/>
                <a:cs typeface="+mn-ea"/>
                <a:sym typeface="+mn-lt"/>
              </a:endParaRPr>
            </a:p>
          </p:txBody>
        </p:sp>
      </p:grpSp>
      <p:grpSp>
        <p:nvGrpSpPr>
          <p:cNvPr id="88" name="组合 87"/>
          <p:cNvGrpSpPr/>
          <p:nvPr/>
        </p:nvGrpSpPr>
        <p:grpSpPr>
          <a:xfrm>
            <a:off x="4395532" y="6273105"/>
            <a:ext cx="2227720" cy="346934"/>
            <a:chOff x="3420162" y="3371626"/>
            <a:chExt cx="3157370" cy="491713"/>
          </a:xfrm>
        </p:grpSpPr>
        <p:sp>
          <p:nvSpPr>
            <p:cNvPr id="89" name="箭头: V 形 88"/>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0" name="箭头: V 形 89"/>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1" name="箭头: V 形 90"/>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2" name="箭头: V 形 91"/>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3" name="箭头: V 形 92"/>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4" name="箭头: V 形 93"/>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5" name="箭头: V 形 94"/>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6" name="箭头: V 形 95"/>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7" name="箭头: V 形 96"/>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pic>
        <p:nvPicPr>
          <p:cNvPr id="99" name="图片 98"/>
          <p:cNvPicPr>
            <a:picLocks noChangeAspect="1"/>
          </p:cNvPicPr>
          <p:nvPr/>
        </p:nvPicPr>
        <p:blipFill rotWithShape="1">
          <a:blip r:embed="rId2" cstate="print">
            <a:extLst>
              <a:ext uri="{28A0092B-C50C-407E-A947-70E740481C1C}">
                <a14:useLocalDpi xmlns:a14="http://schemas.microsoft.com/office/drawing/2010/main" val="0"/>
              </a:ext>
            </a:extLst>
          </a:blip>
          <a:srcRect b="72325"/>
          <a:stretch>
            <a:fillRect/>
          </a:stretch>
        </p:blipFill>
        <p:spPr>
          <a:xfrm>
            <a:off x="1580582" y="656375"/>
            <a:ext cx="4275371" cy="1897947"/>
          </a:xfrm>
          <a:prstGeom prst="rect">
            <a:avLst/>
          </a:prstGeom>
        </p:spPr>
      </p:pic>
      <p:pic>
        <p:nvPicPr>
          <p:cNvPr id="101" name="图片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H="1">
            <a:off x="8015317" y="415709"/>
            <a:ext cx="2270918" cy="2564541"/>
          </a:xfrm>
          <a:prstGeom prst="rect">
            <a:avLst/>
          </a:prstGeom>
        </p:spPr>
      </p:pic>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p:tgtEl>
                                          <p:spTgt spid="85"/>
                                        </p:tgtEl>
                                        <p:attrNameLst>
                                          <p:attrName>ppt_x</p:attrName>
                                        </p:attrNameLst>
                                      </p:cBhvr>
                                      <p:tavLst>
                                        <p:tav tm="0">
                                          <p:val>
                                            <p:strVal val="#ppt_x-#ppt_w*1.125000"/>
                                          </p:val>
                                        </p:tav>
                                        <p:tav tm="100000">
                                          <p:val>
                                            <p:strVal val="#ppt_x"/>
                                          </p:val>
                                        </p:tav>
                                      </p:tavLst>
                                    </p:anim>
                                    <p:animEffect transition="in" filter="wipe(right)">
                                      <p:cBhvr>
                                        <p:cTn id="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70" name="组合 69"/>
          <p:cNvGrpSpPr/>
          <p:nvPr/>
        </p:nvGrpSpPr>
        <p:grpSpPr>
          <a:xfrm>
            <a:off x="7303669" y="1198166"/>
            <a:ext cx="3077497" cy="4461668"/>
            <a:chOff x="4371079" y="1401825"/>
            <a:chExt cx="3077497" cy="4461668"/>
          </a:xfrm>
        </p:grpSpPr>
        <p:grpSp>
          <p:nvGrpSpPr>
            <p:cNvPr id="71" name="Group 4"/>
            <p:cNvGrpSpPr>
              <a:grpSpLocks noChangeAspect="1"/>
            </p:cNvGrpSpPr>
            <p:nvPr/>
          </p:nvGrpSpPr>
          <p:grpSpPr>
            <a:xfrm rot="4351113">
              <a:off x="3678994" y="2093910"/>
              <a:ext cx="4461668" cy="3077497"/>
              <a:chOff x="940378" y="1114346"/>
              <a:chExt cx="7056438" cy="4867275"/>
            </a:xfrm>
          </p:grpSpPr>
          <p:sp>
            <p:nvSpPr>
              <p:cNvPr id="81" name="Arc 682"/>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999490" latinLnBrk="1">
                  <a:lnSpc>
                    <a:spcPct val="120000"/>
                  </a:lnSpc>
                  <a:defRPr/>
                </a:pPr>
                <a:endParaRPr kumimoji="1" lang="zh-CN" altLang="en-US" sz="855" kern="0" dirty="0">
                  <a:solidFill>
                    <a:srgbClr val="F99BC0"/>
                  </a:solidFill>
                  <a:cs typeface="+mn-ea"/>
                  <a:sym typeface="+mn-lt"/>
                </a:endParaRPr>
              </a:p>
            </p:txBody>
          </p:sp>
          <p:sp>
            <p:nvSpPr>
              <p:cNvPr id="82"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DCECF"/>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fontAlgn="base" latinLnBrk="1">
                  <a:lnSpc>
                    <a:spcPct val="120000"/>
                  </a:lnSpc>
                </a:pPr>
                <a:endParaRPr kumimoji="1" lang="zh-CN" altLang="en-US" sz="855" dirty="0">
                  <a:solidFill>
                    <a:srgbClr val="F99BC0"/>
                  </a:solidFill>
                  <a:cs typeface="+mn-ea"/>
                  <a:sym typeface="+mn-lt"/>
                </a:endParaRPr>
              </a:p>
            </p:txBody>
          </p:sp>
          <p:sp>
            <p:nvSpPr>
              <p:cNvPr id="83"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45BDF2">
                  <a:alpha val="39000"/>
                </a:srgbClr>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fontAlgn="base" latinLnBrk="1">
                  <a:lnSpc>
                    <a:spcPct val="120000"/>
                  </a:lnSpc>
                </a:pPr>
                <a:endParaRPr kumimoji="1" lang="zh-CN" altLang="en-US" sz="855" dirty="0">
                  <a:solidFill>
                    <a:srgbClr val="F99BC0"/>
                  </a:solidFill>
                  <a:cs typeface="+mn-ea"/>
                  <a:sym typeface="+mn-lt"/>
                </a:endParaRPr>
              </a:p>
            </p:txBody>
          </p:sp>
          <p:sp>
            <p:nvSpPr>
              <p:cNvPr id="84" name="Oval 676"/>
              <p:cNvSpPr>
                <a:spLocks noChangeArrowheads="1"/>
              </p:cNvSpPr>
              <p:nvPr/>
            </p:nvSpPr>
            <p:spPr bwMode="auto">
              <a:xfrm rot="21275257">
                <a:off x="1307091" y="2016046"/>
                <a:ext cx="2695575" cy="2693988"/>
              </a:xfrm>
              <a:prstGeom prst="ellipse">
                <a:avLst/>
              </a:prstGeom>
              <a:solidFill>
                <a:srgbClr val="45BDF2"/>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fontAlgn="base" latinLnBrk="1">
                  <a:lnSpc>
                    <a:spcPct val="120000"/>
                  </a:lnSpc>
                </a:pPr>
                <a:endParaRPr kumimoji="1" lang="ko-KR" altLang="en-US" sz="855" dirty="0">
                  <a:solidFill>
                    <a:srgbClr val="F99BC0"/>
                  </a:solidFill>
                  <a:cs typeface="+mn-ea"/>
                  <a:sym typeface="+mn-lt"/>
                </a:endParaRPr>
              </a:p>
            </p:txBody>
          </p:sp>
          <p:sp>
            <p:nvSpPr>
              <p:cNvPr id="85" name="Oval 677"/>
              <p:cNvSpPr>
                <a:spLocks noChangeArrowheads="1"/>
              </p:cNvSpPr>
              <p:nvPr/>
            </p:nvSpPr>
            <p:spPr bwMode="auto">
              <a:xfrm rot="21275257">
                <a:off x="4617028" y="1993821"/>
                <a:ext cx="1801813" cy="1801813"/>
              </a:xfrm>
              <a:prstGeom prst="ellipse">
                <a:avLst/>
              </a:prstGeom>
              <a:solidFill>
                <a:srgbClr val="F58AA0"/>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fontAlgn="base" latinLnBrk="1">
                  <a:lnSpc>
                    <a:spcPct val="120000"/>
                  </a:lnSpc>
                </a:pPr>
                <a:endParaRPr kumimoji="1" lang="ko-KR" altLang="en-US" sz="855" dirty="0">
                  <a:solidFill>
                    <a:srgbClr val="F99BC0"/>
                  </a:solidFill>
                  <a:cs typeface="+mn-ea"/>
                  <a:sym typeface="+mn-lt"/>
                </a:endParaRPr>
              </a:p>
            </p:txBody>
          </p:sp>
          <p:sp>
            <p:nvSpPr>
              <p:cNvPr id="86"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fontAlgn="base" latinLnBrk="1">
                  <a:lnSpc>
                    <a:spcPct val="120000"/>
                  </a:lnSpc>
                </a:pPr>
                <a:endParaRPr kumimoji="1" lang="zh-CN" altLang="en-US" sz="855" dirty="0">
                  <a:solidFill>
                    <a:srgbClr val="F99BC0"/>
                  </a:solidFill>
                  <a:cs typeface="+mn-ea"/>
                  <a:sym typeface="+mn-lt"/>
                </a:endParaRPr>
              </a:p>
            </p:txBody>
          </p:sp>
          <p:sp>
            <p:nvSpPr>
              <p:cNvPr id="87"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fontAlgn="base" latinLnBrk="1">
                  <a:lnSpc>
                    <a:spcPct val="120000"/>
                  </a:lnSpc>
                </a:pPr>
                <a:endParaRPr kumimoji="1" lang="ko-KR" altLang="en-US" sz="855" dirty="0">
                  <a:solidFill>
                    <a:srgbClr val="F99BC0"/>
                  </a:solidFill>
                  <a:cs typeface="+mn-ea"/>
                  <a:sym typeface="+mn-lt"/>
                </a:endParaRPr>
              </a:p>
            </p:txBody>
          </p:sp>
          <p:sp>
            <p:nvSpPr>
              <p:cNvPr id="88" name="Arc 681"/>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999490" latinLnBrk="1">
                  <a:lnSpc>
                    <a:spcPct val="120000"/>
                  </a:lnSpc>
                  <a:defRPr/>
                </a:pPr>
                <a:endParaRPr kumimoji="1" lang="zh-CN" altLang="en-US" sz="855" kern="0" dirty="0">
                  <a:solidFill>
                    <a:srgbClr val="F99BC0"/>
                  </a:solidFill>
                  <a:cs typeface="+mn-ea"/>
                  <a:sym typeface="+mn-lt"/>
                </a:endParaRPr>
              </a:p>
            </p:txBody>
          </p:sp>
          <p:sp>
            <p:nvSpPr>
              <p:cNvPr id="89" name="Arc 683"/>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999490" latinLnBrk="1">
                  <a:lnSpc>
                    <a:spcPct val="120000"/>
                  </a:lnSpc>
                  <a:defRPr/>
                </a:pPr>
                <a:endParaRPr kumimoji="1" lang="zh-CN" altLang="en-US" sz="855" kern="0" dirty="0">
                  <a:solidFill>
                    <a:srgbClr val="F99BC0"/>
                  </a:solidFill>
                  <a:cs typeface="+mn-ea"/>
                  <a:sym typeface="+mn-lt"/>
                </a:endParaRPr>
              </a:p>
            </p:txBody>
          </p:sp>
        </p:grpSp>
        <p:grpSp>
          <p:nvGrpSpPr>
            <p:cNvPr id="72" name="Group 17"/>
            <p:cNvGrpSpPr/>
            <p:nvPr/>
          </p:nvGrpSpPr>
          <p:grpSpPr>
            <a:xfrm>
              <a:off x="5399195" y="5092653"/>
              <a:ext cx="413932" cy="413932"/>
              <a:chOff x="5607370" y="3562829"/>
              <a:chExt cx="587140" cy="587140"/>
            </a:xfrm>
            <a:solidFill>
              <a:schemeClr val="bg1"/>
            </a:solidFill>
          </p:grpSpPr>
          <p:sp>
            <p:nvSpPr>
              <p:cNvPr id="7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99984" tIns="49991" rIns="99984" bIns="49991" numCol="1" anchor="t" anchorCtr="0" compatLnSpc="1"/>
              <a:lstStyle/>
              <a:p>
                <a:pPr algn="just">
                  <a:lnSpc>
                    <a:spcPct val="120000"/>
                  </a:lnSpc>
                </a:pPr>
                <a:endParaRPr lang="en-US" sz="855" dirty="0">
                  <a:solidFill>
                    <a:srgbClr val="F99BC0"/>
                  </a:solidFill>
                  <a:cs typeface="+mn-ea"/>
                  <a:sym typeface="+mn-lt"/>
                </a:endParaRPr>
              </a:p>
            </p:txBody>
          </p:sp>
          <p:sp>
            <p:nvSpPr>
              <p:cNvPr id="8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9984" tIns="49991" rIns="99984" bIns="49991" numCol="1" anchor="t" anchorCtr="0" compatLnSpc="1"/>
              <a:lstStyle/>
              <a:p>
                <a:pPr algn="just">
                  <a:lnSpc>
                    <a:spcPct val="120000"/>
                  </a:lnSpc>
                </a:pPr>
                <a:endParaRPr lang="en-US" sz="855" dirty="0">
                  <a:solidFill>
                    <a:srgbClr val="F99BC0"/>
                  </a:solidFill>
                  <a:cs typeface="+mn-ea"/>
                  <a:sym typeface="+mn-lt"/>
                </a:endParaRPr>
              </a:p>
            </p:txBody>
          </p:sp>
        </p:grpSp>
        <p:grpSp>
          <p:nvGrpSpPr>
            <p:cNvPr id="73" name="Group 20"/>
            <p:cNvGrpSpPr/>
            <p:nvPr/>
          </p:nvGrpSpPr>
          <p:grpSpPr>
            <a:xfrm>
              <a:off x="5397226" y="2156571"/>
              <a:ext cx="594535" cy="594535"/>
              <a:chOff x="6665323" y="3562825"/>
              <a:chExt cx="587140" cy="587140"/>
            </a:xfrm>
            <a:solidFill>
              <a:schemeClr val="bg1"/>
            </a:solidFill>
          </p:grpSpPr>
          <p:sp>
            <p:nvSpPr>
              <p:cNvPr id="77"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99984" tIns="49991" rIns="99984" bIns="49991" numCol="1" anchor="t" anchorCtr="0" compatLnSpc="1"/>
              <a:lstStyle/>
              <a:p>
                <a:pPr algn="just">
                  <a:lnSpc>
                    <a:spcPct val="120000"/>
                  </a:lnSpc>
                </a:pPr>
                <a:endParaRPr lang="en-US" sz="855" dirty="0">
                  <a:solidFill>
                    <a:srgbClr val="F99BC0"/>
                  </a:solidFill>
                  <a:cs typeface="+mn-ea"/>
                  <a:sym typeface="+mn-lt"/>
                </a:endParaRPr>
              </a:p>
            </p:txBody>
          </p:sp>
          <p:sp>
            <p:nvSpPr>
              <p:cNvPr id="78"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9984" tIns="49991" rIns="99984" bIns="49991" numCol="1" anchor="t" anchorCtr="0" compatLnSpc="1"/>
              <a:lstStyle/>
              <a:p>
                <a:pPr algn="just">
                  <a:lnSpc>
                    <a:spcPct val="120000"/>
                  </a:lnSpc>
                </a:pPr>
                <a:endParaRPr lang="en-US" sz="855" dirty="0">
                  <a:solidFill>
                    <a:srgbClr val="F99BC0"/>
                  </a:solidFill>
                  <a:cs typeface="+mn-ea"/>
                  <a:sym typeface="+mn-lt"/>
                </a:endParaRPr>
              </a:p>
            </p:txBody>
          </p:sp>
        </p:grpSp>
        <p:grpSp>
          <p:nvGrpSpPr>
            <p:cNvPr id="74" name="Group 23"/>
            <p:cNvGrpSpPr/>
            <p:nvPr/>
          </p:nvGrpSpPr>
          <p:grpSpPr>
            <a:xfrm>
              <a:off x="6296135" y="3917073"/>
              <a:ext cx="413932" cy="413932"/>
              <a:chOff x="7740352" y="3562825"/>
              <a:chExt cx="587140" cy="587140"/>
            </a:xfrm>
            <a:solidFill>
              <a:schemeClr val="bg1"/>
            </a:solidFill>
          </p:grpSpPr>
          <p:sp>
            <p:nvSpPr>
              <p:cNvPr id="7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9984" tIns="49991" rIns="99984" bIns="49991" numCol="1" anchor="t" anchorCtr="0" compatLnSpc="1"/>
              <a:lstStyle/>
              <a:p>
                <a:pPr algn="just">
                  <a:lnSpc>
                    <a:spcPct val="120000"/>
                  </a:lnSpc>
                </a:pPr>
                <a:endParaRPr lang="en-US" sz="855" dirty="0">
                  <a:solidFill>
                    <a:srgbClr val="F99BC0"/>
                  </a:solidFill>
                  <a:cs typeface="+mn-ea"/>
                  <a:sym typeface="+mn-lt"/>
                </a:endParaRPr>
              </a:p>
            </p:txBody>
          </p:sp>
          <p:sp>
            <p:nvSpPr>
              <p:cNvPr id="7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99984" tIns="49991" rIns="99984" bIns="49991" numCol="1" anchor="t" anchorCtr="0" compatLnSpc="1"/>
              <a:lstStyle/>
              <a:p>
                <a:pPr algn="just">
                  <a:lnSpc>
                    <a:spcPct val="120000"/>
                  </a:lnSpc>
                </a:pPr>
                <a:endParaRPr lang="en-US" sz="855" dirty="0">
                  <a:solidFill>
                    <a:srgbClr val="F99BC0"/>
                  </a:solidFill>
                  <a:cs typeface="+mn-ea"/>
                  <a:sym typeface="+mn-lt"/>
                </a:endParaRPr>
              </a:p>
            </p:txBody>
          </p:sp>
        </p:grpSp>
      </p:grpSp>
      <p:sp>
        <p:nvSpPr>
          <p:cNvPr id="90" name="文本框 89"/>
          <p:cNvSpPr txBox="1"/>
          <p:nvPr/>
        </p:nvSpPr>
        <p:spPr>
          <a:xfrm>
            <a:off x="2364987" y="3090446"/>
            <a:ext cx="4394215" cy="338554"/>
          </a:xfrm>
          <a:prstGeom prst="rect">
            <a:avLst/>
          </a:prstGeom>
          <a:noFill/>
        </p:spPr>
        <p:txBody>
          <a:bodyPr wrap="square" rtlCol="0">
            <a:spAutoFit/>
          </a:bodyPr>
          <a:lstStyle/>
          <a:p>
            <a:r>
              <a:rPr lang="en-US" altLang="zh-CN" sz="1600" dirty="0">
                <a:solidFill>
                  <a:srgbClr val="45BDF2"/>
                </a:solidFill>
                <a:cs typeface="+mn-ea"/>
                <a:sym typeface="+mn-lt"/>
              </a:rPr>
              <a:t>PLEASE ADD YOUR TITTLE HERE</a:t>
            </a:r>
            <a:endParaRPr lang="zh-CN" altLang="en-US" sz="1600" dirty="0">
              <a:solidFill>
                <a:srgbClr val="45BDF2"/>
              </a:solidFill>
              <a:cs typeface="+mn-ea"/>
              <a:sym typeface="+mn-lt"/>
            </a:endParaRPr>
          </a:p>
        </p:txBody>
      </p:sp>
      <p:sp>
        <p:nvSpPr>
          <p:cNvPr id="91" name="PA-文本框 9"/>
          <p:cNvSpPr txBox="1"/>
          <p:nvPr>
            <p:custDataLst>
              <p:tags r:id="rId2"/>
            </p:custDataLst>
          </p:nvPr>
        </p:nvSpPr>
        <p:spPr>
          <a:xfrm>
            <a:off x="2364986" y="3549925"/>
            <a:ext cx="4925109" cy="121264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sz="1400" dirty="0">
              <a:solidFill>
                <a:schemeClr val="tx1">
                  <a:lumMod val="75000"/>
                  <a:lumOff val="25000"/>
                </a:schemeClr>
              </a:solidFill>
              <a:latin typeface="+mn-lt"/>
              <a:ea typeface="+mn-ea"/>
              <a:cs typeface="+mn-ea"/>
              <a:sym typeface="+mn-lt"/>
            </a:endParaRPr>
          </a:p>
        </p:txBody>
      </p:sp>
      <p:sp>
        <p:nvSpPr>
          <p:cNvPr id="92" name="文本框 91"/>
          <p:cNvSpPr txBox="1"/>
          <p:nvPr/>
        </p:nvSpPr>
        <p:spPr>
          <a:xfrm>
            <a:off x="2288978" y="2436210"/>
            <a:ext cx="6197008" cy="646331"/>
          </a:xfrm>
          <a:prstGeom prst="rect">
            <a:avLst/>
          </a:prstGeom>
          <a:noFill/>
        </p:spPr>
        <p:txBody>
          <a:bodyPr wrap="square" rtlCol="0">
            <a:spAutoFit/>
          </a:bodyPr>
          <a:lstStyle/>
          <a:p>
            <a:r>
              <a:rPr lang="zh-CN" altLang="en-US" sz="3600" b="1" dirty="0">
                <a:solidFill>
                  <a:schemeClr val="tx1">
                    <a:lumMod val="75000"/>
                    <a:lumOff val="25000"/>
                  </a:schemeClr>
                </a:solidFill>
                <a:cs typeface="+mn-ea"/>
                <a:sym typeface="+mn-lt"/>
              </a:rPr>
              <a:t>单击添加您的标题</a:t>
            </a:r>
            <a:endParaRPr lang="zh-CN" altLang="en-US" sz="3600" b="1" dirty="0">
              <a:solidFill>
                <a:schemeClr val="tx1">
                  <a:lumMod val="75000"/>
                  <a:lumOff val="25000"/>
                </a:schemeClr>
              </a:solidFill>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par>
                                <p:cTn id="10" presetID="22" presetClass="entr" presetSubtype="1" fill="hold" grpId="0" nodeType="withEffect">
                                  <p:stCondLst>
                                    <p:cond delay="1500"/>
                                  </p:stCondLst>
                                  <p:childTnLst>
                                    <p:set>
                                      <p:cBhvr>
                                        <p:cTn id="11" dur="1" fill="hold">
                                          <p:stCondLst>
                                            <p:cond delay="0"/>
                                          </p:stCondLst>
                                        </p:cTn>
                                        <p:tgtEl>
                                          <p:spTgt spid="91"/>
                                        </p:tgtEl>
                                        <p:attrNameLst>
                                          <p:attrName>style.visibility</p:attrName>
                                        </p:attrNameLst>
                                      </p:cBhvr>
                                      <p:to>
                                        <p:strVal val="visible"/>
                                      </p:to>
                                    </p:set>
                                    <p:animEffect transition="in" filter="wipe(up)">
                                      <p:cBhvr>
                                        <p:cTn id="12"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709920" cy="6858000"/>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67000" y="-2666999"/>
            <a:ext cx="6857998" cy="12192002"/>
          </a:xfrm>
          <a:prstGeom prst="rect">
            <a:avLst/>
          </a:prstGeom>
        </p:spPr>
      </p:pic>
      <p:sp>
        <p:nvSpPr>
          <p:cNvPr id="4" name="矩形: 圆角 3"/>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8" name="组合 87"/>
          <p:cNvGrpSpPr/>
          <p:nvPr/>
        </p:nvGrpSpPr>
        <p:grpSpPr>
          <a:xfrm>
            <a:off x="4970700" y="1266742"/>
            <a:ext cx="3230880" cy="4232274"/>
            <a:chOff x="4970700" y="1266742"/>
            <a:chExt cx="3230880" cy="4232274"/>
          </a:xfrm>
        </p:grpSpPr>
        <p:sp>
          <p:nvSpPr>
            <p:cNvPr id="5" name="文本框 4"/>
            <p:cNvSpPr txBox="1"/>
            <p:nvPr>
              <p:custDataLst>
                <p:tags r:id="rId2"/>
              </p:custDataLst>
            </p:nvPr>
          </p:nvSpPr>
          <p:spPr>
            <a:xfrm>
              <a:off x="5833983" y="1555667"/>
              <a:ext cx="2367597" cy="400050"/>
            </a:xfrm>
            <a:prstGeom prst="rect">
              <a:avLst/>
            </a:prstGeom>
            <a:noFill/>
          </p:spPr>
          <p:txBody>
            <a:bodyPr anchor="ctr">
              <a:noAutofit/>
            </a:bodyPr>
            <a:lstStyle/>
            <a:p>
              <a:pPr>
                <a:defRPr/>
              </a:pPr>
              <a:r>
                <a:rPr lang="zh-CN" altLang="en-US" sz="4000" dirty="0">
                  <a:solidFill>
                    <a:srgbClr val="000000"/>
                  </a:solidFill>
                  <a:cs typeface="+mn-ea"/>
                  <a:sym typeface="+mn-lt"/>
                </a:rPr>
                <a:t>辩论主题</a:t>
              </a:r>
              <a:endParaRPr lang="zh-CN" altLang="en-US" sz="4000" dirty="0">
                <a:solidFill>
                  <a:srgbClr val="000000"/>
                </a:solidFill>
                <a:cs typeface="+mn-ea"/>
                <a:sym typeface="+mn-lt"/>
              </a:endParaRPr>
            </a:p>
          </p:txBody>
        </p:sp>
        <p:cxnSp>
          <p:nvCxnSpPr>
            <p:cNvPr id="6" name="直接连接符 5"/>
            <p:cNvCxnSpPr/>
            <p:nvPr>
              <p:custDataLst>
                <p:tags r:id="rId3"/>
              </p:custDataLst>
            </p:nvPr>
          </p:nvCxnSpPr>
          <p:spPr>
            <a:xfrm flipH="1">
              <a:off x="5169138" y="1555667"/>
              <a:ext cx="498475" cy="649287"/>
            </a:xfrm>
            <a:prstGeom prst="line">
              <a:avLst/>
            </a:prstGeom>
            <a:noFill/>
            <a:ln w="6350" cap="flat" cmpd="sng" algn="ctr">
              <a:solidFill>
                <a:srgbClr val="000000">
                  <a:lumMod val="60000"/>
                  <a:lumOff val="40000"/>
                </a:srgbClr>
              </a:solidFill>
              <a:prstDash val="solid"/>
              <a:miter lim="800000"/>
            </a:ln>
            <a:effectLst/>
          </p:spPr>
        </p:cxnSp>
        <p:sp>
          <p:nvSpPr>
            <p:cNvPr id="7" name="文本框 6"/>
            <p:cNvSpPr txBox="1"/>
            <p:nvPr>
              <p:custDataLst>
                <p:tags r:id="rId4"/>
              </p:custDataLst>
            </p:nvPr>
          </p:nvSpPr>
          <p:spPr>
            <a:xfrm>
              <a:off x="4970700" y="1266742"/>
              <a:ext cx="385762" cy="708025"/>
            </a:xfrm>
            <a:prstGeom prst="rect">
              <a:avLst/>
            </a:prstGeom>
            <a:noFill/>
          </p:spPr>
          <p:txBody>
            <a:bodyPr>
              <a:spAutoFit/>
            </a:bodyPr>
            <a:lstStyle/>
            <a:p>
              <a:pPr>
                <a:defRPr/>
              </a:pPr>
              <a:r>
                <a:rPr lang="en-US" altLang="zh-CN" sz="4000" dirty="0">
                  <a:solidFill>
                    <a:srgbClr val="000000">
                      <a:lumMod val="75000"/>
                    </a:srgbClr>
                  </a:solidFill>
                  <a:cs typeface="+mn-ea"/>
                  <a:sym typeface="+mn-lt"/>
                </a:rPr>
                <a:t>1</a:t>
              </a:r>
              <a:endParaRPr lang="zh-CN" altLang="en-US" sz="4000" dirty="0">
                <a:solidFill>
                  <a:srgbClr val="000000">
                    <a:lumMod val="75000"/>
                  </a:srgbClr>
                </a:solidFill>
                <a:cs typeface="+mn-ea"/>
                <a:sym typeface="+mn-lt"/>
              </a:endParaRPr>
            </a:p>
          </p:txBody>
        </p:sp>
        <p:cxnSp>
          <p:nvCxnSpPr>
            <p:cNvPr id="8" name="直接连接符 7"/>
            <p:cNvCxnSpPr/>
            <p:nvPr>
              <p:custDataLst>
                <p:tags r:id="rId5"/>
              </p:custDataLst>
            </p:nvPr>
          </p:nvCxnSpPr>
          <p:spPr>
            <a:xfrm flipH="1">
              <a:off x="5169138" y="2652629"/>
              <a:ext cx="498475" cy="650875"/>
            </a:xfrm>
            <a:prstGeom prst="line">
              <a:avLst/>
            </a:prstGeom>
            <a:noFill/>
            <a:ln w="6350" cap="flat" cmpd="sng" algn="ctr">
              <a:solidFill>
                <a:srgbClr val="000000">
                  <a:lumMod val="60000"/>
                  <a:lumOff val="40000"/>
                </a:srgbClr>
              </a:solidFill>
              <a:prstDash val="solid"/>
              <a:miter lim="800000"/>
            </a:ln>
            <a:effectLst/>
          </p:spPr>
        </p:cxnSp>
        <p:sp>
          <p:nvSpPr>
            <p:cNvPr id="9" name="文本框 8"/>
            <p:cNvSpPr txBox="1"/>
            <p:nvPr>
              <p:custDataLst>
                <p:tags r:id="rId6"/>
              </p:custDataLst>
            </p:nvPr>
          </p:nvSpPr>
          <p:spPr>
            <a:xfrm>
              <a:off x="4970700" y="2363704"/>
              <a:ext cx="385762" cy="708025"/>
            </a:xfrm>
            <a:prstGeom prst="rect">
              <a:avLst/>
            </a:prstGeom>
            <a:noFill/>
          </p:spPr>
          <p:txBody>
            <a:bodyPr>
              <a:spAutoFit/>
            </a:bodyPr>
            <a:lstStyle/>
            <a:p>
              <a:pPr>
                <a:defRPr/>
              </a:pPr>
              <a:r>
                <a:rPr lang="en-US" altLang="zh-CN" sz="4000" dirty="0">
                  <a:solidFill>
                    <a:srgbClr val="000000">
                      <a:lumMod val="75000"/>
                    </a:srgbClr>
                  </a:solidFill>
                  <a:cs typeface="+mn-ea"/>
                  <a:sym typeface="+mn-lt"/>
                </a:rPr>
                <a:t>2</a:t>
              </a:r>
              <a:endParaRPr lang="zh-CN" altLang="en-US" sz="4000" dirty="0">
                <a:solidFill>
                  <a:srgbClr val="000000">
                    <a:lumMod val="75000"/>
                  </a:srgbClr>
                </a:solidFill>
                <a:cs typeface="+mn-ea"/>
                <a:sym typeface="+mn-lt"/>
              </a:endParaRPr>
            </a:p>
          </p:txBody>
        </p:sp>
        <p:cxnSp>
          <p:nvCxnSpPr>
            <p:cNvPr id="10" name="直接连接符 9"/>
            <p:cNvCxnSpPr/>
            <p:nvPr>
              <p:custDataLst>
                <p:tags r:id="rId7"/>
              </p:custDataLst>
            </p:nvPr>
          </p:nvCxnSpPr>
          <p:spPr>
            <a:xfrm flipH="1">
              <a:off x="5169138" y="3751179"/>
              <a:ext cx="498475" cy="650875"/>
            </a:xfrm>
            <a:prstGeom prst="line">
              <a:avLst/>
            </a:prstGeom>
            <a:noFill/>
            <a:ln w="6350" cap="flat" cmpd="sng" algn="ctr">
              <a:solidFill>
                <a:srgbClr val="000000">
                  <a:lumMod val="60000"/>
                  <a:lumOff val="40000"/>
                </a:srgbClr>
              </a:solidFill>
              <a:prstDash val="solid"/>
              <a:miter lim="800000"/>
            </a:ln>
            <a:effectLst/>
          </p:spPr>
        </p:cxnSp>
        <p:sp>
          <p:nvSpPr>
            <p:cNvPr id="11" name="文本框 10"/>
            <p:cNvSpPr txBox="1"/>
            <p:nvPr>
              <p:custDataLst>
                <p:tags r:id="rId8"/>
              </p:custDataLst>
            </p:nvPr>
          </p:nvSpPr>
          <p:spPr>
            <a:xfrm>
              <a:off x="4970700" y="3462254"/>
              <a:ext cx="385762" cy="708025"/>
            </a:xfrm>
            <a:prstGeom prst="rect">
              <a:avLst/>
            </a:prstGeom>
            <a:noFill/>
          </p:spPr>
          <p:txBody>
            <a:bodyPr>
              <a:spAutoFit/>
            </a:bodyPr>
            <a:lstStyle/>
            <a:p>
              <a:pPr>
                <a:defRPr/>
              </a:pPr>
              <a:r>
                <a:rPr lang="en-US" altLang="zh-CN" sz="4000" dirty="0">
                  <a:solidFill>
                    <a:srgbClr val="000000">
                      <a:lumMod val="75000"/>
                    </a:srgbClr>
                  </a:solidFill>
                  <a:cs typeface="+mn-ea"/>
                  <a:sym typeface="+mn-lt"/>
                </a:rPr>
                <a:t>3</a:t>
              </a:r>
              <a:endParaRPr lang="zh-CN" altLang="en-US" sz="4000" dirty="0">
                <a:solidFill>
                  <a:srgbClr val="000000">
                    <a:lumMod val="75000"/>
                  </a:srgbClr>
                </a:solidFill>
                <a:cs typeface="+mn-ea"/>
                <a:sym typeface="+mn-lt"/>
              </a:endParaRPr>
            </a:p>
          </p:txBody>
        </p:sp>
        <p:cxnSp>
          <p:nvCxnSpPr>
            <p:cNvPr id="12" name="直接连接符 11"/>
            <p:cNvCxnSpPr/>
            <p:nvPr>
              <p:custDataLst>
                <p:tags r:id="rId9"/>
              </p:custDataLst>
            </p:nvPr>
          </p:nvCxnSpPr>
          <p:spPr>
            <a:xfrm flipH="1">
              <a:off x="5169138" y="4849728"/>
              <a:ext cx="498475" cy="649288"/>
            </a:xfrm>
            <a:prstGeom prst="line">
              <a:avLst/>
            </a:prstGeom>
            <a:noFill/>
            <a:ln w="6350" cap="flat" cmpd="sng" algn="ctr">
              <a:solidFill>
                <a:srgbClr val="000000">
                  <a:lumMod val="60000"/>
                  <a:lumOff val="40000"/>
                </a:srgbClr>
              </a:solidFill>
              <a:prstDash val="solid"/>
              <a:miter lim="800000"/>
            </a:ln>
            <a:effectLst/>
          </p:spPr>
        </p:cxnSp>
        <p:sp>
          <p:nvSpPr>
            <p:cNvPr id="13" name="文本框 12"/>
            <p:cNvSpPr txBox="1"/>
            <p:nvPr>
              <p:custDataLst>
                <p:tags r:id="rId10"/>
              </p:custDataLst>
            </p:nvPr>
          </p:nvSpPr>
          <p:spPr>
            <a:xfrm>
              <a:off x="4970700" y="4560804"/>
              <a:ext cx="385762" cy="708025"/>
            </a:xfrm>
            <a:prstGeom prst="rect">
              <a:avLst/>
            </a:prstGeom>
            <a:noFill/>
          </p:spPr>
          <p:txBody>
            <a:bodyPr>
              <a:spAutoFit/>
            </a:bodyPr>
            <a:lstStyle/>
            <a:p>
              <a:pPr>
                <a:defRPr/>
              </a:pPr>
              <a:r>
                <a:rPr lang="en-US" altLang="zh-CN" sz="4000" dirty="0">
                  <a:solidFill>
                    <a:srgbClr val="000000">
                      <a:lumMod val="75000"/>
                    </a:srgbClr>
                  </a:solidFill>
                  <a:cs typeface="+mn-ea"/>
                  <a:sym typeface="+mn-lt"/>
                </a:rPr>
                <a:t>4</a:t>
              </a:r>
              <a:endParaRPr lang="zh-CN" altLang="en-US" sz="4000" dirty="0">
                <a:solidFill>
                  <a:srgbClr val="000000">
                    <a:lumMod val="75000"/>
                  </a:srgbClr>
                </a:solidFill>
                <a:cs typeface="+mn-ea"/>
                <a:sym typeface="+mn-lt"/>
              </a:endParaRPr>
            </a:p>
          </p:txBody>
        </p:sp>
        <p:sp>
          <p:nvSpPr>
            <p:cNvPr id="14" name="文本框 13"/>
            <p:cNvSpPr txBox="1"/>
            <p:nvPr>
              <p:custDataLst>
                <p:tags r:id="rId11"/>
              </p:custDataLst>
            </p:nvPr>
          </p:nvSpPr>
          <p:spPr>
            <a:xfrm>
              <a:off x="5833983" y="2578016"/>
              <a:ext cx="2367597" cy="400050"/>
            </a:xfrm>
            <a:prstGeom prst="rect">
              <a:avLst/>
            </a:prstGeom>
            <a:noFill/>
          </p:spPr>
          <p:txBody>
            <a:bodyPr anchor="ctr">
              <a:noAutofit/>
            </a:bodyPr>
            <a:lstStyle/>
            <a:p>
              <a:pPr>
                <a:defRPr/>
              </a:pPr>
              <a:r>
                <a:rPr lang="zh-CN" altLang="en-US" sz="4000" dirty="0">
                  <a:solidFill>
                    <a:srgbClr val="000000"/>
                  </a:solidFill>
                  <a:cs typeface="+mn-ea"/>
                  <a:sym typeface="+mn-lt"/>
                </a:rPr>
                <a:t>辩论环节</a:t>
              </a:r>
              <a:endParaRPr lang="zh-CN" altLang="en-US" sz="4000" dirty="0">
                <a:solidFill>
                  <a:srgbClr val="000000"/>
                </a:solidFill>
                <a:cs typeface="+mn-ea"/>
                <a:sym typeface="+mn-lt"/>
              </a:endParaRPr>
            </a:p>
          </p:txBody>
        </p:sp>
        <p:sp>
          <p:nvSpPr>
            <p:cNvPr id="15" name="文本框 14"/>
            <p:cNvSpPr txBox="1"/>
            <p:nvPr>
              <p:custDataLst>
                <p:tags r:id="rId12"/>
              </p:custDataLst>
            </p:nvPr>
          </p:nvSpPr>
          <p:spPr>
            <a:xfrm>
              <a:off x="5833983" y="3672039"/>
              <a:ext cx="2367597" cy="400050"/>
            </a:xfrm>
            <a:prstGeom prst="rect">
              <a:avLst/>
            </a:prstGeom>
            <a:noFill/>
          </p:spPr>
          <p:txBody>
            <a:bodyPr anchor="ctr">
              <a:noAutofit/>
            </a:bodyPr>
            <a:lstStyle/>
            <a:p>
              <a:pPr>
                <a:defRPr/>
              </a:pPr>
              <a:r>
                <a:rPr lang="zh-CN" altLang="en-US" sz="4000" dirty="0">
                  <a:solidFill>
                    <a:srgbClr val="000000"/>
                  </a:solidFill>
                  <a:cs typeface="+mn-ea"/>
                  <a:sym typeface="+mn-lt"/>
                </a:rPr>
                <a:t>辩论队伍</a:t>
              </a:r>
              <a:endParaRPr lang="zh-CN" altLang="en-US" sz="4000" dirty="0">
                <a:solidFill>
                  <a:srgbClr val="000000"/>
                </a:solidFill>
                <a:cs typeface="+mn-ea"/>
                <a:sym typeface="+mn-lt"/>
              </a:endParaRPr>
            </a:p>
          </p:txBody>
        </p:sp>
        <p:sp>
          <p:nvSpPr>
            <p:cNvPr id="16" name="文本框 15"/>
            <p:cNvSpPr txBox="1"/>
            <p:nvPr>
              <p:custDataLst>
                <p:tags r:id="rId13"/>
              </p:custDataLst>
            </p:nvPr>
          </p:nvSpPr>
          <p:spPr>
            <a:xfrm>
              <a:off x="5833982" y="4774322"/>
              <a:ext cx="2367597" cy="400050"/>
            </a:xfrm>
            <a:prstGeom prst="rect">
              <a:avLst/>
            </a:prstGeom>
            <a:noFill/>
          </p:spPr>
          <p:txBody>
            <a:bodyPr anchor="ctr">
              <a:noAutofit/>
            </a:bodyPr>
            <a:lstStyle/>
            <a:p>
              <a:pPr>
                <a:defRPr/>
              </a:pPr>
              <a:r>
                <a:rPr lang="zh-CN" altLang="en-US" sz="4000" dirty="0">
                  <a:solidFill>
                    <a:srgbClr val="000000"/>
                  </a:solidFill>
                  <a:cs typeface="+mn-ea"/>
                  <a:sym typeface="+mn-lt"/>
                </a:rPr>
                <a:t>辩论思考</a:t>
              </a:r>
              <a:endParaRPr lang="zh-CN" altLang="en-US" sz="4000" dirty="0">
                <a:solidFill>
                  <a:srgbClr val="000000"/>
                </a:solidFill>
                <a:cs typeface="+mn-ea"/>
                <a:sym typeface="+mn-lt"/>
              </a:endParaRPr>
            </a:p>
          </p:txBody>
        </p:sp>
      </p:grpSp>
      <p:sp>
        <p:nvSpPr>
          <p:cNvPr id="17" name="文本框 16"/>
          <p:cNvSpPr txBox="1"/>
          <p:nvPr/>
        </p:nvSpPr>
        <p:spPr>
          <a:xfrm>
            <a:off x="2455326" y="2972986"/>
            <a:ext cx="923330" cy="1720934"/>
          </a:xfrm>
          <a:prstGeom prst="rect">
            <a:avLst/>
          </a:prstGeom>
          <a:noFill/>
        </p:spPr>
        <p:txBody>
          <a:bodyPr vert="eaVert" wrap="square" rtlCol="0">
            <a:spAutoFit/>
          </a:bodyPr>
          <a:lstStyle/>
          <a:p>
            <a:r>
              <a:rPr lang="zh-CN" altLang="en-US" sz="4800" dirty="0">
                <a:cs typeface="+mn-ea"/>
                <a:sym typeface="+mn-lt"/>
              </a:rPr>
              <a:t>目  录</a:t>
            </a:r>
            <a:endParaRPr lang="zh-CN" altLang="en-US" sz="4800" dirty="0">
              <a:cs typeface="+mn-ea"/>
              <a:sym typeface="+mn-lt"/>
            </a:endParaRPr>
          </a:p>
        </p:txBody>
      </p:sp>
      <p:grpSp>
        <p:nvGrpSpPr>
          <p:cNvPr id="43" name="组合 42"/>
          <p:cNvGrpSpPr/>
          <p:nvPr/>
        </p:nvGrpSpPr>
        <p:grpSpPr>
          <a:xfrm>
            <a:off x="4395532" y="6273105"/>
            <a:ext cx="2227720" cy="346934"/>
            <a:chOff x="3420162" y="3371626"/>
            <a:chExt cx="3157370" cy="491713"/>
          </a:xfrm>
        </p:grpSpPr>
        <p:sp>
          <p:nvSpPr>
            <p:cNvPr id="44" name="箭头: V 形 4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5" name="箭头: V 形 4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6" name="箭头: V 形 4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7" name="箭头: V 形 4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8" name="箭头: V 形 4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9" name="箭头: V 形 4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0" name="箭头: V 形 4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1" name="箭头: V 形 5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2" name="箭头: V 形 5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55" name="等腰三角形 54"/>
          <p:cNvSpPr/>
          <p:nvPr/>
        </p:nvSpPr>
        <p:spPr>
          <a:xfrm rot="8250509">
            <a:off x="10416903" y="1822453"/>
            <a:ext cx="821148" cy="707886"/>
          </a:xfrm>
          <a:prstGeom prst="triangl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等腰三角形 55"/>
          <p:cNvSpPr/>
          <p:nvPr/>
        </p:nvSpPr>
        <p:spPr>
          <a:xfrm rot="19765384">
            <a:off x="10911362" y="2431780"/>
            <a:ext cx="560205" cy="482935"/>
          </a:xfrm>
          <a:prstGeom prst="triangle">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p:cNvGrpSpPr/>
          <p:nvPr/>
        </p:nvGrpSpPr>
        <p:grpSpPr>
          <a:xfrm>
            <a:off x="9260680" y="3514030"/>
            <a:ext cx="1441313" cy="1539188"/>
            <a:chOff x="8913770" y="1579247"/>
            <a:chExt cx="1441313" cy="1539188"/>
          </a:xfrm>
        </p:grpSpPr>
        <p:sp>
          <p:nvSpPr>
            <p:cNvPr id="54" name="椭圆 53"/>
            <p:cNvSpPr/>
            <p:nvPr/>
          </p:nvSpPr>
          <p:spPr>
            <a:xfrm>
              <a:off x="961502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715500" y="171393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832192" y="185183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9937454" y="197676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036514" y="209311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10156963" y="222089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10271263" y="23533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387986" y="181796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9488464" y="195265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605156" y="20905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710418" y="22154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09478" y="233182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29927" y="245960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10044227" y="259209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148519" y="20261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248997" y="216088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365689" y="229878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470951" y="242371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570011" y="25400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690460" y="26678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04760" y="280032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7" name="椭圆 76"/>
            <p:cNvSpPr/>
            <p:nvPr/>
          </p:nvSpPr>
          <p:spPr>
            <a:xfrm>
              <a:off x="8913770" y="22629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p:nvPr/>
          </p:nvSpPr>
          <p:spPr>
            <a:xfrm>
              <a:off x="9014248" y="23976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9" name="椭圆 78"/>
            <p:cNvSpPr/>
            <p:nvPr/>
          </p:nvSpPr>
          <p:spPr>
            <a:xfrm>
              <a:off x="9130940" y="253554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椭圆 79"/>
            <p:cNvSpPr/>
            <p:nvPr/>
          </p:nvSpPr>
          <p:spPr>
            <a:xfrm>
              <a:off x="9236202" y="266046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1" name="椭圆 80"/>
            <p:cNvSpPr/>
            <p:nvPr/>
          </p:nvSpPr>
          <p:spPr>
            <a:xfrm>
              <a:off x="9335262" y="277681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椭圆 81"/>
            <p:cNvSpPr/>
            <p:nvPr/>
          </p:nvSpPr>
          <p:spPr>
            <a:xfrm>
              <a:off x="9455711" y="2904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3" name="椭圆 82"/>
            <p:cNvSpPr/>
            <p:nvPr/>
          </p:nvSpPr>
          <p:spPr>
            <a:xfrm>
              <a:off x="9570011" y="303708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3" name="组合 52"/>
          <p:cNvGrpSpPr/>
          <p:nvPr/>
        </p:nvGrpSpPr>
        <p:grpSpPr>
          <a:xfrm>
            <a:off x="1274735" y="2206478"/>
            <a:ext cx="310187" cy="2551723"/>
            <a:chOff x="1549936" y="2206478"/>
            <a:chExt cx="310187" cy="2551723"/>
          </a:xfrm>
        </p:grpSpPr>
        <p:sp>
          <p:nvSpPr>
            <p:cNvPr id="30" name="箭头: V 形 29"/>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9" name="箭头: V 形 38"/>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0" name="箭头: V 形 39"/>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1" name="箭头: V 形 40"/>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箭头: V 形 28"/>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pic>
        <p:nvPicPr>
          <p:cNvPr id="87" name="图片 8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rot="5400000" flipH="1">
            <a:off x="9026110" y="477088"/>
            <a:ext cx="1321503" cy="1492369"/>
          </a:xfrm>
          <a:prstGeom prst="rect">
            <a:avLst/>
          </a:prstGeom>
        </p:spPr>
      </p:pic>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wipe(down)">
                                      <p:cBhvr>
                                        <p:cTn id="11"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sp>
        <p:nvSpPr>
          <p:cNvPr id="40" name="Rectangle 1"/>
          <p:cNvSpPr/>
          <p:nvPr/>
        </p:nvSpPr>
        <p:spPr>
          <a:xfrm>
            <a:off x="2388762" y="2754385"/>
            <a:ext cx="2031888" cy="1492236"/>
          </a:xfrm>
          <a:prstGeom prst="rect">
            <a:avLst/>
          </a:prstGeom>
          <a:solidFill>
            <a:srgbClr val="64C1FE"/>
          </a:solidFill>
          <a:ln>
            <a:solidFill>
              <a:srgbClr val="64C1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white"/>
              </a:solidFill>
              <a:effectLst/>
              <a:uLnTx/>
              <a:uFillTx/>
              <a:cs typeface="+mn-ea"/>
              <a:sym typeface="+mn-lt"/>
            </a:endParaRPr>
          </a:p>
        </p:txBody>
      </p:sp>
      <p:sp>
        <p:nvSpPr>
          <p:cNvPr id="41" name="Rectangle 44"/>
          <p:cNvSpPr/>
          <p:nvPr/>
        </p:nvSpPr>
        <p:spPr>
          <a:xfrm>
            <a:off x="5115397" y="2754385"/>
            <a:ext cx="2031888" cy="1492236"/>
          </a:xfrm>
          <a:prstGeom prst="rect">
            <a:avLst/>
          </a:prstGeom>
          <a:solidFill>
            <a:srgbClr val="5D5D5D"/>
          </a:solidFill>
          <a:ln>
            <a:solidFill>
              <a:srgbClr val="5D5D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white"/>
              </a:solidFill>
              <a:effectLst/>
              <a:uLnTx/>
              <a:uFillTx/>
              <a:cs typeface="+mn-ea"/>
              <a:sym typeface="+mn-lt"/>
            </a:endParaRPr>
          </a:p>
        </p:txBody>
      </p:sp>
      <p:sp>
        <p:nvSpPr>
          <p:cNvPr id="42" name="Rectangle 49"/>
          <p:cNvSpPr/>
          <p:nvPr/>
        </p:nvSpPr>
        <p:spPr>
          <a:xfrm>
            <a:off x="7842032" y="2754385"/>
            <a:ext cx="2031888" cy="1492236"/>
          </a:xfrm>
          <a:prstGeom prst="rect">
            <a:avLst/>
          </a:prstGeom>
          <a:solidFill>
            <a:srgbClr val="FABFC1"/>
          </a:solidFill>
          <a:ln>
            <a:solidFill>
              <a:srgbClr val="FABF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white"/>
              </a:solidFill>
              <a:effectLst/>
              <a:uLnTx/>
              <a:uFillTx/>
              <a:cs typeface="+mn-ea"/>
              <a:sym typeface="+mn-lt"/>
            </a:endParaRPr>
          </a:p>
        </p:txBody>
      </p:sp>
      <p:cxnSp>
        <p:nvCxnSpPr>
          <p:cNvPr id="43" name="Straight Connector 7"/>
          <p:cNvCxnSpPr/>
          <p:nvPr/>
        </p:nvCxnSpPr>
        <p:spPr>
          <a:xfrm flipV="1">
            <a:off x="2388761" y="1643773"/>
            <a:ext cx="0" cy="1110612"/>
          </a:xfrm>
          <a:prstGeom prst="line">
            <a:avLst/>
          </a:prstGeom>
          <a:ln>
            <a:solidFill>
              <a:srgbClr val="64C1FE"/>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9"/>
          <p:cNvCxnSpPr/>
          <p:nvPr/>
        </p:nvCxnSpPr>
        <p:spPr>
          <a:xfrm>
            <a:off x="2388762" y="1643771"/>
            <a:ext cx="914351" cy="0"/>
          </a:xfrm>
          <a:prstGeom prst="straightConnector1">
            <a:avLst/>
          </a:prstGeom>
          <a:ln>
            <a:solidFill>
              <a:srgbClr val="64C1FE"/>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56"/>
          <p:cNvCxnSpPr/>
          <p:nvPr/>
        </p:nvCxnSpPr>
        <p:spPr>
          <a:xfrm flipV="1">
            <a:off x="5115396" y="1643773"/>
            <a:ext cx="0" cy="1110612"/>
          </a:xfrm>
          <a:prstGeom prst="line">
            <a:avLst/>
          </a:prstGeom>
          <a:ln>
            <a:solidFill>
              <a:srgbClr val="5D5D5D"/>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57"/>
          <p:cNvCxnSpPr/>
          <p:nvPr/>
        </p:nvCxnSpPr>
        <p:spPr>
          <a:xfrm>
            <a:off x="5115396" y="1643771"/>
            <a:ext cx="914351" cy="0"/>
          </a:xfrm>
          <a:prstGeom prst="straightConnector1">
            <a:avLst/>
          </a:prstGeom>
          <a:ln>
            <a:solidFill>
              <a:srgbClr val="5D5D5D"/>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58"/>
          <p:cNvCxnSpPr/>
          <p:nvPr/>
        </p:nvCxnSpPr>
        <p:spPr>
          <a:xfrm flipV="1">
            <a:off x="7842032" y="1643773"/>
            <a:ext cx="0" cy="1110612"/>
          </a:xfrm>
          <a:prstGeom prst="line">
            <a:avLst/>
          </a:prstGeom>
          <a:ln>
            <a:solidFill>
              <a:srgbClr val="FABFC1"/>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60"/>
          <p:cNvCxnSpPr/>
          <p:nvPr/>
        </p:nvCxnSpPr>
        <p:spPr>
          <a:xfrm>
            <a:off x="7842031" y="1643771"/>
            <a:ext cx="914351" cy="0"/>
          </a:xfrm>
          <a:prstGeom prst="straightConnector1">
            <a:avLst/>
          </a:prstGeom>
          <a:ln>
            <a:solidFill>
              <a:srgbClr val="FABFC1"/>
            </a:solidFill>
            <a:tailEnd type="arrow"/>
          </a:ln>
        </p:spPr>
        <p:style>
          <a:lnRef idx="1">
            <a:schemeClr val="accent1"/>
          </a:lnRef>
          <a:fillRef idx="0">
            <a:schemeClr val="accent1"/>
          </a:fillRef>
          <a:effectRef idx="0">
            <a:schemeClr val="accent1"/>
          </a:effectRef>
          <a:fontRef idx="minor">
            <a:schemeClr val="tx1"/>
          </a:fontRef>
        </p:style>
      </p:cxnSp>
      <p:sp>
        <p:nvSpPr>
          <p:cNvPr id="49" name="TextBox 74"/>
          <p:cNvSpPr txBox="1"/>
          <p:nvPr/>
        </p:nvSpPr>
        <p:spPr>
          <a:xfrm>
            <a:off x="8214434" y="2964500"/>
            <a:ext cx="1287083" cy="32855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135" b="1" i="0" u="none" strike="noStrike" kern="1200" cap="none" spc="0" normalizeH="0" baseline="0" noProof="0" dirty="0" smtClean="0">
                <a:ln>
                  <a:noFill/>
                </a:ln>
                <a:solidFill>
                  <a:prstClr val="white"/>
                </a:solidFill>
                <a:effectLst/>
                <a:uLnTx/>
                <a:uFillTx/>
                <a:cs typeface="+mn-ea"/>
                <a:sym typeface="+mn-lt"/>
              </a:rPr>
              <a:t>202X</a:t>
            </a:r>
            <a:endParaRPr kumimoji="0" lang="en-US" sz="2135" b="1" i="0" u="none" strike="noStrike" kern="1200" cap="none" spc="0" normalizeH="0" baseline="0" noProof="0" dirty="0">
              <a:ln>
                <a:noFill/>
              </a:ln>
              <a:solidFill>
                <a:prstClr val="white"/>
              </a:solidFill>
              <a:effectLst/>
              <a:uLnTx/>
              <a:uFillTx/>
              <a:cs typeface="+mn-ea"/>
              <a:sym typeface="+mn-lt"/>
            </a:endParaRPr>
          </a:p>
        </p:txBody>
      </p:sp>
      <p:sp>
        <p:nvSpPr>
          <p:cNvPr id="50" name="TextBox 73"/>
          <p:cNvSpPr txBox="1"/>
          <p:nvPr/>
        </p:nvSpPr>
        <p:spPr>
          <a:xfrm>
            <a:off x="5487800" y="2964500"/>
            <a:ext cx="1287083" cy="32855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135" b="1" i="0" u="none" strike="noStrike" kern="1200" cap="none" spc="0" normalizeH="0" baseline="0" noProof="0" dirty="0" smtClean="0">
                <a:ln>
                  <a:noFill/>
                </a:ln>
                <a:solidFill>
                  <a:prstClr val="white"/>
                </a:solidFill>
                <a:effectLst/>
                <a:uLnTx/>
                <a:uFillTx/>
                <a:cs typeface="+mn-ea"/>
                <a:sym typeface="+mn-lt"/>
              </a:rPr>
              <a:t>2022</a:t>
            </a:r>
            <a:endParaRPr kumimoji="0" lang="en-US" sz="2135" b="1" i="0" u="none" strike="noStrike" kern="1200" cap="none" spc="0" normalizeH="0" baseline="0" noProof="0" dirty="0">
              <a:ln>
                <a:noFill/>
              </a:ln>
              <a:solidFill>
                <a:prstClr val="white"/>
              </a:solidFill>
              <a:effectLst/>
              <a:uLnTx/>
              <a:uFillTx/>
              <a:cs typeface="+mn-ea"/>
              <a:sym typeface="+mn-lt"/>
            </a:endParaRPr>
          </a:p>
        </p:txBody>
      </p:sp>
      <p:sp>
        <p:nvSpPr>
          <p:cNvPr id="51" name="TextBox 72"/>
          <p:cNvSpPr txBox="1"/>
          <p:nvPr/>
        </p:nvSpPr>
        <p:spPr>
          <a:xfrm>
            <a:off x="2761165" y="2964500"/>
            <a:ext cx="1287083" cy="32855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135" b="1" i="0" u="none" strike="noStrike" kern="1200" cap="none" spc="0" normalizeH="0" baseline="0" noProof="0" dirty="0">
                <a:ln>
                  <a:noFill/>
                </a:ln>
                <a:solidFill>
                  <a:prstClr val="white"/>
                </a:solidFill>
                <a:effectLst/>
                <a:uLnTx/>
                <a:uFillTx/>
                <a:cs typeface="+mn-ea"/>
                <a:sym typeface="+mn-lt"/>
              </a:rPr>
              <a:t>2010</a:t>
            </a:r>
            <a:endParaRPr kumimoji="0" lang="en-US" sz="2135" b="1" i="0" u="none" strike="noStrike" kern="1200" cap="none" spc="0" normalizeH="0" baseline="0" noProof="0" dirty="0">
              <a:ln>
                <a:noFill/>
              </a:ln>
              <a:solidFill>
                <a:prstClr val="white"/>
              </a:solidFill>
              <a:effectLst/>
              <a:uLnTx/>
              <a:uFillTx/>
              <a:cs typeface="+mn-ea"/>
              <a:sym typeface="+mn-lt"/>
            </a:endParaRPr>
          </a:p>
        </p:txBody>
      </p:sp>
      <p:sp>
        <p:nvSpPr>
          <p:cNvPr id="52" name="Freeform 228"/>
          <p:cNvSpPr/>
          <p:nvPr/>
        </p:nvSpPr>
        <p:spPr bwMode="auto">
          <a:xfrm>
            <a:off x="3184855" y="3526021"/>
            <a:ext cx="439701" cy="483988"/>
          </a:xfrm>
          <a:custGeom>
            <a:avLst/>
            <a:gdLst>
              <a:gd name="T0" fmla="*/ 102 w 204"/>
              <a:gd name="T1" fmla="*/ 42 h 224"/>
              <a:gd name="T2" fmla="*/ 150 w 204"/>
              <a:gd name="T3" fmla="*/ 1 h 224"/>
              <a:gd name="T4" fmla="*/ 188 w 204"/>
              <a:gd name="T5" fmla="*/ 20 h 224"/>
              <a:gd name="T6" fmla="*/ 204 w 204"/>
              <a:gd name="T7" fmla="*/ 58 h 224"/>
              <a:gd name="T8" fmla="*/ 188 w 204"/>
              <a:gd name="T9" fmla="*/ 117 h 224"/>
              <a:gd name="T10" fmla="*/ 150 w 204"/>
              <a:gd name="T11" fmla="*/ 173 h 224"/>
              <a:gd name="T12" fmla="*/ 101 w 204"/>
              <a:gd name="T13" fmla="*/ 224 h 224"/>
              <a:gd name="T14" fmla="*/ 55 w 204"/>
              <a:gd name="T15" fmla="*/ 175 h 224"/>
              <a:gd name="T16" fmla="*/ 16 w 204"/>
              <a:gd name="T17" fmla="*/ 119 h 224"/>
              <a:gd name="T18" fmla="*/ 0 w 204"/>
              <a:gd name="T19" fmla="*/ 63 h 224"/>
              <a:gd name="T20" fmla="*/ 15 w 204"/>
              <a:gd name="T21" fmla="*/ 21 h 224"/>
              <a:gd name="T22" fmla="*/ 53 w 204"/>
              <a:gd name="T23" fmla="*/ 0 h 224"/>
              <a:gd name="T24" fmla="*/ 102 w 204"/>
              <a:gd name="T25"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224">
                <a:moveTo>
                  <a:pt x="102" y="42"/>
                </a:moveTo>
                <a:cubicBezTo>
                  <a:pt x="111" y="21"/>
                  <a:pt x="127" y="1"/>
                  <a:pt x="150" y="1"/>
                </a:cubicBezTo>
                <a:cubicBezTo>
                  <a:pt x="164" y="1"/>
                  <a:pt x="176" y="7"/>
                  <a:pt x="188" y="20"/>
                </a:cubicBezTo>
                <a:cubicBezTo>
                  <a:pt x="198" y="33"/>
                  <a:pt x="204" y="45"/>
                  <a:pt x="204" y="58"/>
                </a:cubicBezTo>
                <a:cubicBezTo>
                  <a:pt x="204" y="77"/>
                  <a:pt x="199" y="96"/>
                  <a:pt x="188" y="117"/>
                </a:cubicBezTo>
                <a:cubicBezTo>
                  <a:pt x="180" y="135"/>
                  <a:pt x="167" y="153"/>
                  <a:pt x="150" y="173"/>
                </a:cubicBezTo>
                <a:cubicBezTo>
                  <a:pt x="138" y="188"/>
                  <a:pt x="121" y="205"/>
                  <a:pt x="101" y="224"/>
                </a:cubicBezTo>
                <a:cubicBezTo>
                  <a:pt x="84" y="207"/>
                  <a:pt x="69" y="191"/>
                  <a:pt x="55" y="175"/>
                </a:cubicBezTo>
                <a:cubicBezTo>
                  <a:pt x="39" y="155"/>
                  <a:pt x="26" y="136"/>
                  <a:pt x="16" y="119"/>
                </a:cubicBezTo>
                <a:cubicBezTo>
                  <a:pt x="6" y="98"/>
                  <a:pt x="0" y="80"/>
                  <a:pt x="0" y="63"/>
                </a:cubicBezTo>
                <a:cubicBezTo>
                  <a:pt x="0" y="48"/>
                  <a:pt x="5" y="34"/>
                  <a:pt x="15" y="21"/>
                </a:cubicBezTo>
                <a:cubicBezTo>
                  <a:pt x="25" y="7"/>
                  <a:pt x="38" y="0"/>
                  <a:pt x="53" y="0"/>
                </a:cubicBezTo>
                <a:cubicBezTo>
                  <a:pt x="77" y="0"/>
                  <a:pt x="93" y="20"/>
                  <a:pt x="102" y="42"/>
                </a:cubicBezTo>
                <a:close/>
              </a:path>
            </a:pathLst>
          </a:custGeom>
          <a:solidFill>
            <a:schemeClr val="bg1"/>
          </a:solidFill>
          <a:ln>
            <a:noFill/>
          </a:ln>
        </p:spPr>
        <p:txBody>
          <a:bodyPr vert="horz" wrap="square" lIns="121913" tIns="60956" rIns="121913" bIns="60956" numCol="1" anchor="t" anchorCtr="0" compatLnSpc="1"/>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black"/>
              </a:solidFill>
              <a:effectLst/>
              <a:uLnTx/>
              <a:uFillTx/>
              <a:cs typeface="+mn-ea"/>
              <a:sym typeface="+mn-lt"/>
            </a:endParaRPr>
          </a:p>
        </p:txBody>
      </p:sp>
      <p:grpSp>
        <p:nvGrpSpPr>
          <p:cNvPr id="63" name="Group 42"/>
          <p:cNvGrpSpPr>
            <a:grpSpLocks noChangeAspect="1"/>
          </p:cNvGrpSpPr>
          <p:nvPr/>
        </p:nvGrpSpPr>
        <p:grpSpPr>
          <a:xfrm>
            <a:off x="5808948" y="3524190"/>
            <a:ext cx="584597" cy="487653"/>
            <a:chOff x="2292350" y="272256"/>
            <a:chExt cx="315913" cy="263525"/>
          </a:xfrm>
          <a:solidFill>
            <a:schemeClr val="bg1"/>
          </a:solidFill>
        </p:grpSpPr>
        <p:sp>
          <p:nvSpPr>
            <p:cNvPr id="64" name="Rectangle 47"/>
            <p:cNvSpPr>
              <a:spLocks noChangeArrowheads="1"/>
            </p:cNvSpPr>
            <p:nvPr/>
          </p:nvSpPr>
          <p:spPr bwMode="auto">
            <a:xfrm>
              <a:off x="2292350" y="451643"/>
              <a:ext cx="53975" cy="84138"/>
            </a:xfrm>
            <a:prstGeom prst="rect">
              <a:avLst/>
            </a:prstGeom>
            <a:grpFill/>
            <a:ln w="9525">
              <a:noFill/>
              <a:miter lim="800000"/>
            </a:ln>
          </p:spPr>
          <p:txBody>
            <a:bodyPr vert="horz" wrap="square" lIns="121913" tIns="60956" rIns="121913" bIns="60956" numCol="1" anchor="t" anchorCtr="0" compatLnSpc="1"/>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black"/>
                </a:solidFill>
                <a:effectLst/>
                <a:uLnTx/>
                <a:uFillTx/>
                <a:cs typeface="+mn-ea"/>
                <a:sym typeface="+mn-lt"/>
              </a:endParaRPr>
            </a:p>
          </p:txBody>
        </p:sp>
        <p:sp>
          <p:nvSpPr>
            <p:cNvPr id="65" name="Rectangle 48"/>
            <p:cNvSpPr>
              <a:spLocks noChangeArrowheads="1"/>
            </p:cNvSpPr>
            <p:nvPr/>
          </p:nvSpPr>
          <p:spPr bwMode="auto">
            <a:xfrm>
              <a:off x="2379663" y="391318"/>
              <a:ext cx="53975" cy="144463"/>
            </a:xfrm>
            <a:prstGeom prst="rect">
              <a:avLst/>
            </a:prstGeom>
            <a:grpFill/>
            <a:ln w="9525">
              <a:noFill/>
              <a:miter lim="800000"/>
            </a:ln>
          </p:spPr>
          <p:txBody>
            <a:bodyPr vert="horz" wrap="square" lIns="121913" tIns="60956" rIns="121913" bIns="60956" numCol="1" anchor="t" anchorCtr="0" compatLnSpc="1"/>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black"/>
                </a:solidFill>
                <a:effectLst/>
                <a:uLnTx/>
                <a:uFillTx/>
                <a:cs typeface="+mn-ea"/>
                <a:sym typeface="+mn-lt"/>
              </a:endParaRPr>
            </a:p>
          </p:txBody>
        </p:sp>
        <p:sp>
          <p:nvSpPr>
            <p:cNvPr id="66" name="Rectangle 49"/>
            <p:cNvSpPr>
              <a:spLocks noChangeArrowheads="1"/>
            </p:cNvSpPr>
            <p:nvPr/>
          </p:nvSpPr>
          <p:spPr bwMode="auto">
            <a:xfrm>
              <a:off x="2466975" y="332581"/>
              <a:ext cx="55563" cy="203200"/>
            </a:xfrm>
            <a:prstGeom prst="rect">
              <a:avLst/>
            </a:prstGeom>
            <a:grpFill/>
            <a:ln w="9525">
              <a:noFill/>
              <a:miter lim="800000"/>
            </a:ln>
          </p:spPr>
          <p:txBody>
            <a:bodyPr vert="horz" wrap="square" lIns="121913" tIns="60956" rIns="121913" bIns="60956" numCol="1" anchor="t" anchorCtr="0" compatLnSpc="1"/>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black"/>
                </a:solidFill>
                <a:effectLst/>
                <a:uLnTx/>
                <a:uFillTx/>
                <a:cs typeface="+mn-ea"/>
                <a:sym typeface="+mn-lt"/>
              </a:endParaRPr>
            </a:p>
          </p:txBody>
        </p:sp>
        <p:sp>
          <p:nvSpPr>
            <p:cNvPr id="67" name="Rectangle 50"/>
            <p:cNvSpPr>
              <a:spLocks noChangeArrowheads="1"/>
            </p:cNvSpPr>
            <p:nvPr/>
          </p:nvSpPr>
          <p:spPr bwMode="auto">
            <a:xfrm>
              <a:off x="2554288" y="272256"/>
              <a:ext cx="53975" cy="263525"/>
            </a:xfrm>
            <a:prstGeom prst="rect">
              <a:avLst/>
            </a:prstGeom>
            <a:grpFill/>
            <a:ln w="9525">
              <a:noFill/>
              <a:miter lim="800000"/>
            </a:ln>
          </p:spPr>
          <p:txBody>
            <a:bodyPr vert="horz" wrap="square" lIns="121913" tIns="60956" rIns="121913" bIns="60956" numCol="1" anchor="t" anchorCtr="0" compatLnSpc="1"/>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black"/>
                </a:solidFill>
                <a:effectLst/>
                <a:uLnTx/>
                <a:uFillTx/>
                <a:cs typeface="+mn-ea"/>
                <a:sym typeface="+mn-lt"/>
              </a:endParaRPr>
            </a:p>
          </p:txBody>
        </p:sp>
      </p:grpSp>
      <p:sp>
        <p:nvSpPr>
          <p:cNvPr id="68" name="Freeform 151"/>
          <p:cNvSpPr>
            <a:spLocks noChangeAspect="1" noEditPoints="1"/>
          </p:cNvSpPr>
          <p:nvPr/>
        </p:nvSpPr>
        <p:spPr bwMode="auto">
          <a:xfrm>
            <a:off x="8577936" y="3524190"/>
            <a:ext cx="609568" cy="487653"/>
          </a:xfrm>
          <a:custGeom>
            <a:avLst/>
            <a:gdLst>
              <a:gd name="T0" fmla="*/ 95 w 286"/>
              <a:gd name="T1" fmla="*/ 163 h 228"/>
              <a:gd name="T2" fmla="*/ 161 w 286"/>
              <a:gd name="T3" fmla="*/ 97 h 228"/>
              <a:gd name="T4" fmla="*/ 95 w 286"/>
              <a:gd name="T5" fmla="*/ 31 h 228"/>
              <a:gd name="T6" fmla="*/ 29 w 286"/>
              <a:gd name="T7" fmla="*/ 97 h 228"/>
              <a:gd name="T8" fmla="*/ 95 w 286"/>
              <a:gd name="T9" fmla="*/ 163 h 228"/>
              <a:gd name="T10" fmla="*/ 145 w 286"/>
              <a:gd name="T11" fmla="*/ 116 h 228"/>
              <a:gd name="T12" fmla="*/ 98 w 286"/>
              <a:gd name="T13" fmla="*/ 149 h 228"/>
              <a:gd name="T14" fmla="*/ 51 w 286"/>
              <a:gd name="T15" fmla="*/ 116 h 228"/>
              <a:gd name="T16" fmla="*/ 145 w 286"/>
              <a:gd name="T17" fmla="*/ 116 h 228"/>
              <a:gd name="T18" fmla="*/ 135 w 286"/>
              <a:gd name="T19" fmla="*/ 171 h 228"/>
              <a:gd name="T20" fmla="*/ 95 w 286"/>
              <a:gd name="T21" fmla="*/ 181 h 228"/>
              <a:gd name="T22" fmla="*/ 55 w 286"/>
              <a:gd name="T23" fmla="*/ 171 h 228"/>
              <a:gd name="T24" fmla="*/ 0 w 286"/>
              <a:gd name="T25" fmla="*/ 228 h 228"/>
              <a:gd name="T26" fmla="*/ 190 w 286"/>
              <a:gd name="T27" fmla="*/ 228 h 228"/>
              <a:gd name="T28" fmla="*/ 135 w 286"/>
              <a:gd name="T29" fmla="*/ 171 h 228"/>
              <a:gd name="T30" fmla="*/ 174 w 286"/>
              <a:gd name="T31" fmla="*/ 86 h 228"/>
              <a:gd name="T32" fmla="*/ 241 w 286"/>
              <a:gd name="T33" fmla="*/ 86 h 228"/>
              <a:gd name="T34" fmla="*/ 194 w 286"/>
              <a:gd name="T35" fmla="*/ 118 h 228"/>
              <a:gd name="T36" fmla="*/ 173 w 286"/>
              <a:gd name="T37" fmla="*/ 113 h 228"/>
              <a:gd name="T38" fmla="*/ 168 w 286"/>
              <a:gd name="T39" fmla="*/ 128 h 228"/>
              <a:gd name="T40" fmla="*/ 191 w 286"/>
              <a:gd name="T41" fmla="*/ 132 h 228"/>
              <a:gd name="T42" fmla="*/ 257 w 286"/>
              <a:gd name="T43" fmla="*/ 66 h 228"/>
              <a:gd name="T44" fmla="*/ 191 w 286"/>
              <a:gd name="T45" fmla="*/ 0 h 228"/>
              <a:gd name="T46" fmla="*/ 136 w 286"/>
              <a:gd name="T47" fmla="*/ 29 h 228"/>
              <a:gd name="T48" fmla="*/ 174 w 286"/>
              <a:gd name="T49" fmla="*/ 86 h 228"/>
              <a:gd name="T50" fmla="*/ 231 w 286"/>
              <a:gd name="T51" fmla="*/ 140 h 228"/>
              <a:gd name="T52" fmla="*/ 191 w 286"/>
              <a:gd name="T53" fmla="*/ 150 h 228"/>
              <a:gd name="T54" fmla="*/ 159 w 286"/>
              <a:gd name="T55" fmla="*/ 144 h 228"/>
              <a:gd name="T56" fmla="*/ 144 w 286"/>
              <a:gd name="T57" fmla="*/ 160 h 228"/>
              <a:gd name="T58" fmla="*/ 192 w 286"/>
              <a:gd name="T59" fmla="*/ 197 h 228"/>
              <a:gd name="T60" fmla="*/ 286 w 286"/>
              <a:gd name="T61" fmla="*/ 197 h 228"/>
              <a:gd name="T62" fmla="*/ 231 w 286"/>
              <a:gd name="T63" fmla="*/ 14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6" h="228">
                <a:moveTo>
                  <a:pt x="95" y="163"/>
                </a:moveTo>
                <a:cubicBezTo>
                  <a:pt x="132" y="163"/>
                  <a:pt x="161" y="133"/>
                  <a:pt x="161" y="97"/>
                </a:cubicBezTo>
                <a:cubicBezTo>
                  <a:pt x="161" y="60"/>
                  <a:pt x="132" y="31"/>
                  <a:pt x="95" y="31"/>
                </a:cubicBezTo>
                <a:cubicBezTo>
                  <a:pt x="59" y="31"/>
                  <a:pt x="29" y="60"/>
                  <a:pt x="29" y="97"/>
                </a:cubicBezTo>
                <a:cubicBezTo>
                  <a:pt x="29" y="133"/>
                  <a:pt x="59" y="163"/>
                  <a:pt x="95" y="163"/>
                </a:cubicBezTo>
                <a:close/>
                <a:moveTo>
                  <a:pt x="145" y="116"/>
                </a:moveTo>
                <a:cubicBezTo>
                  <a:pt x="135" y="136"/>
                  <a:pt x="118" y="149"/>
                  <a:pt x="98" y="149"/>
                </a:cubicBezTo>
                <a:cubicBezTo>
                  <a:pt x="79" y="149"/>
                  <a:pt x="61" y="136"/>
                  <a:pt x="51" y="116"/>
                </a:cubicBezTo>
                <a:lnTo>
                  <a:pt x="145" y="116"/>
                </a:lnTo>
                <a:close/>
                <a:moveTo>
                  <a:pt x="135" y="171"/>
                </a:moveTo>
                <a:cubicBezTo>
                  <a:pt x="123" y="178"/>
                  <a:pt x="109" y="181"/>
                  <a:pt x="95" y="181"/>
                </a:cubicBezTo>
                <a:cubicBezTo>
                  <a:pt x="81" y="181"/>
                  <a:pt x="67" y="178"/>
                  <a:pt x="55" y="171"/>
                </a:cubicBezTo>
                <a:cubicBezTo>
                  <a:pt x="30" y="178"/>
                  <a:pt x="9" y="194"/>
                  <a:pt x="0" y="228"/>
                </a:cubicBezTo>
                <a:cubicBezTo>
                  <a:pt x="190" y="228"/>
                  <a:pt x="190" y="228"/>
                  <a:pt x="190" y="228"/>
                </a:cubicBezTo>
                <a:cubicBezTo>
                  <a:pt x="181" y="194"/>
                  <a:pt x="161" y="178"/>
                  <a:pt x="135" y="171"/>
                </a:cubicBezTo>
                <a:close/>
                <a:moveTo>
                  <a:pt x="174" y="86"/>
                </a:moveTo>
                <a:cubicBezTo>
                  <a:pt x="241" y="86"/>
                  <a:pt x="241" y="86"/>
                  <a:pt x="241" y="86"/>
                </a:cubicBezTo>
                <a:cubicBezTo>
                  <a:pt x="231" y="105"/>
                  <a:pt x="214" y="118"/>
                  <a:pt x="194" y="118"/>
                </a:cubicBezTo>
                <a:cubicBezTo>
                  <a:pt x="187" y="118"/>
                  <a:pt x="180" y="116"/>
                  <a:pt x="173" y="113"/>
                </a:cubicBezTo>
                <a:cubicBezTo>
                  <a:pt x="172" y="118"/>
                  <a:pt x="170" y="123"/>
                  <a:pt x="168" y="128"/>
                </a:cubicBezTo>
                <a:cubicBezTo>
                  <a:pt x="175" y="130"/>
                  <a:pt x="183" y="132"/>
                  <a:pt x="191" y="132"/>
                </a:cubicBezTo>
                <a:cubicBezTo>
                  <a:pt x="227" y="132"/>
                  <a:pt x="257" y="102"/>
                  <a:pt x="257" y="66"/>
                </a:cubicBezTo>
                <a:cubicBezTo>
                  <a:pt x="257" y="29"/>
                  <a:pt x="227" y="0"/>
                  <a:pt x="191" y="0"/>
                </a:cubicBezTo>
                <a:cubicBezTo>
                  <a:pt x="168" y="0"/>
                  <a:pt x="148" y="11"/>
                  <a:pt x="136" y="29"/>
                </a:cubicBezTo>
                <a:cubicBezTo>
                  <a:pt x="156" y="41"/>
                  <a:pt x="171" y="61"/>
                  <a:pt x="174" y="86"/>
                </a:cubicBezTo>
                <a:close/>
                <a:moveTo>
                  <a:pt x="231" y="140"/>
                </a:moveTo>
                <a:cubicBezTo>
                  <a:pt x="219" y="147"/>
                  <a:pt x="205" y="150"/>
                  <a:pt x="191" y="150"/>
                </a:cubicBezTo>
                <a:cubicBezTo>
                  <a:pt x="180" y="150"/>
                  <a:pt x="169" y="148"/>
                  <a:pt x="159" y="144"/>
                </a:cubicBezTo>
                <a:cubicBezTo>
                  <a:pt x="155" y="150"/>
                  <a:pt x="150" y="155"/>
                  <a:pt x="144" y="160"/>
                </a:cubicBezTo>
                <a:cubicBezTo>
                  <a:pt x="165" y="166"/>
                  <a:pt x="181" y="179"/>
                  <a:pt x="192" y="197"/>
                </a:cubicBezTo>
                <a:cubicBezTo>
                  <a:pt x="286" y="197"/>
                  <a:pt x="286" y="197"/>
                  <a:pt x="286" y="197"/>
                </a:cubicBezTo>
                <a:cubicBezTo>
                  <a:pt x="277" y="163"/>
                  <a:pt x="256" y="147"/>
                  <a:pt x="231" y="140"/>
                </a:cubicBezTo>
                <a:close/>
              </a:path>
            </a:pathLst>
          </a:custGeom>
          <a:solidFill>
            <a:schemeClr val="bg1"/>
          </a:solidFill>
          <a:ln w="9525">
            <a:noFill/>
            <a:round/>
          </a:ln>
        </p:spPr>
        <p:txBody>
          <a:bodyPr vert="horz" wrap="square" lIns="121913" tIns="60956" rIns="121913" bIns="60956" numCol="1" anchor="t" anchorCtr="0" compatLnSpc="1"/>
          <a:lstStyle/>
          <a:p>
            <a:pPr marL="0" marR="0" lvl="0" indent="0" algn="l" defTabSz="914400" rtl="0" eaLnBrk="1" fontAlgn="auto" latinLnBrk="0" hangingPunct="1">
              <a:lnSpc>
                <a:spcPct val="150000"/>
              </a:lnSpc>
              <a:spcBef>
                <a:spcPts val="0"/>
              </a:spcBef>
              <a:spcAft>
                <a:spcPts val="0"/>
              </a:spcAft>
              <a:buClrTx/>
              <a:buSzTx/>
              <a:buFontTx/>
              <a:buNone/>
              <a:defRPr/>
            </a:pPr>
            <a:endParaRPr kumimoji="0" lang="en-US" sz="1705" b="0" i="0" u="none" strike="noStrike" kern="1200" cap="none" spc="0" normalizeH="0" baseline="0" noProof="0" dirty="0">
              <a:ln>
                <a:noFill/>
              </a:ln>
              <a:solidFill>
                <a:prstClr val="black"/>
              </a:solidFill>
              <a:effectLst/>
              <a:uLnTx/>
              <a:uFillTx/>
              <a:cs typeface="+mn-ea"/>
              <a:sym typeface="+mn-lt"/>
            </a:endParaRPr>
          </a:p>
        </p:txBody>
      </p:sp>
      <p:grpSp>
        <p:nvGrpSpPr>
          <p:cNvPr id="69" name="组合 68"/>
          <p:cNvGrpSpPr/>
          <p:nvPr/>
        </p:nvGrpSpPr>
        <p:grpSpPr>
          <a:xfrm>
            <a:off x="2534109" y="4633813"/>
            <a:ext cx="1934629" cy="887461"/>
            <a:chOff x="468937" y="2419540"/>
            <a:chExt cx="1934629" cy="887461"/>
          </a:xfrm>
        </p:grpSpPr>
        <p:sp>
          <p:nvSpPr>
            <p:cNvPr id="70" name="TextBox 18"/>
            <p:cNvSpPr txBox="1"/>
            <p:nvPr/>
          </p:nvSpPr>
          <p:spPr>
            <a:xfrm flipH="1">
              <a:off x="468937" y="2419540"/>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75000"/>
                      <a:lumOff val="25000"/>
                    </a:schemeClr>
                  </a:solidFill>
                  <a:effectLst/>
                  <a:uLnTx/>
                  <a:uFillTx/>
                  <a:cs typeface="+mn-ea"/>
                  <a:sym typeface="+mn-lt"/>
                </a:rPr>
                <a:t>点击添加</a:t>
              </a:r>
              <a:endParaRPr kumimoji="0" lang="en-US" sz="2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1" name="矩形 70"/>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72" name="组合 71"/>
          <p:cNvGrpSpPr/>
          <p:nvPr/>
        </p:nvGrpSpPr>
        <p:grpSpPr>
          <a:xfrm>
            <a:off x="5292549" y="4633813"/>
            <a:ext cx="1934629" cy="887461"/>
            <a:chOff x="468937" y="2419540"/>
            <a:chExt cx="1934629" cy="887461"/>
          </a:xfrm>
        </p:grpSpPr>
        <p:sp>
          <p:nvSpPr>
            <p:cNvPr id="73" name="TextBox 18"/>
            <p:cNvSpPr txBox="1"/>
            <p:nvPr/>
          </p:nvSpPr>
          <p:spPr>
            <a:xfrm flipH="1">
              <a:off x="468937" y="2419540"/>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75000"/>
                      <a:lumOff val="25000"/>
                    </a:schemeClr>
                  </a:solidFill>
                  <a:effectLst/>
                  <a:uLnTx/>
                  <a:uFillTx/>
                  <a:cs typeface="+mn-ea"/>
                  <a:sym typeface="+mn-lt"/>
                </a:rPr>
                <a:t>点击添加</a:t>
              </a:r>
              <a:endParaRPr kumimoji="0" lang="en-US" sz="2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4" name="矩形 73"/>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75" name="组合 74"/>
          <p:cNvGrpSpPr/>
          <p:nvPr/>
        </p:nvGrpSpPr>
        <p:grpSpPr>
          <a:xfrm>
            <a:off x="7944309" y="4633813"/>
            <a:ext cx="1934629" cy="887461"/>
            <a:chOff x="468937" y="2419540"/>
            <a:chExt cx="1934629" cy="887461"/>
          </a:xfrm>
        </p:grpSpPr>
        <p:sp>
          <p:nvSpPr>
            <p:cNvPr id="76" name="TextBox 18"/>
            <p:cNvSpPr txBox="1"/>
            <p:nvPr/>
          </p:nvSpPr>
          <p:spPr>
            <a:xfrm flipH="1">
              <a:off x="468937" y="2419540"/>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75000"/>
                      <a:lumOff val="25000"/>
                    </a:schemeClr>
                  </a:solidFill>
                  <a:effectLst/>
                  <a:uLnTx/>
                  <a:uFillTx/>
                  <a:cs typeface="+mn-ea"/>
                  <a:sym typeface="+mn-lt"/>
                </a:rPr>
                <a:t>点击添加</a:t>
              </a:r>
              <a:endParaRPr kumimoji="0" lang="en-US" sz="2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7" name="矩形 76"/>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randombar(horizontal)">
                                      <p:cBhvr>
                                        <p:cTn id="11" dur="500"/>
                                        <p:tgtEl>
                                          <p:spTgt spid="43"/>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randombar(horizontal)">
                                      <p:cBhvr>
                                        <p:cTn id="15" dur="500"/>
                                        <p:tgtEl>
                                          <p:spTgt spid="44"/>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randombar(horizontal)">
                                      <p:cBhvr>
                                        <p:cTn id="19" dur="500"/>
                                        <p:tgtEl>
                                          <p:spTgt spid="41"/>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randombar(horizontal)">
                                      <p:cBhvr>
                                        <p:cTn id="23" dur="500"/>
                                        <p:tgtEl>
                                          <p:spTgt spid="45"/>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randombar(horizontal)">
                                      <p:cBhvr>
                                        <p:cTn id="27" dur="500"/>
                                        <p:tgtEl>
                                          <p:spTgt spid="46"/>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randombar(horizontal)">
                                      <p:cBhvr>
                                        <p:cTn id="35" dur="500"/>
                                        <p:tgtEl>
                                          <p:spTgt spid="47"/>
                                        </p:tgtEl>
                                      </p:cBhvr>
                                    </p:animEffect>
                                  </p:childTnLst>
                                </p:cTn>
                              </p:par>
                            </p:childTnLst>
                          </p:cTn>
                        </p:par>
                        <p:par>
                          <p:cTn id="36" fill="hold">
                            <p:stCondLst>
                              <p:cond delay="4000"/>
                            </p:stCondLst>
                            <p:childTnLst>
                              <p:par>
                                <p:cTn id="37" presetID="14" presetClass="entr" presetSubtype="10"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randombar(horizontal)">
                                      <p:cBhvr>
                                        <p:cTn id="39" dur="500"/>
                                        <p:tgtEl>
                                          <p:spTgt spid="48"/>
                                        </p:tgtEl>
                                      </p:cBhvr>
                                    </p:animEffect>
                                  </p:childTnLst>
                                </p:cTn>
                              </p:par>
                            </p:childTnLst>
                          </p:cTn>
                        </p:par>
                        <p:par>
                          <p:cTn id="40" fill="hold">
                            <p:stCondLst>
                              <p:cond delay="4500"/>
                            </p:stCondLst>
                            <p:childTnLst>
                              <p:par>
                                <p:cTn id="41" presetID="14" presetClass="entr" presetSubtype="10" fill="hold"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randombar(horizontal)">
                                      <p:cBhvr>
                                        <p:cTn id="43" dur="500"/>
                                        <p:tgtEl>
                                          <p:spTgt spid="69"/>
                                        </p:tgtEl>
                                      </p:cBhvr>
                                    </p:animEffect>
                                  </p:childTnLst>
                                </p:cTn>
                              </p:par>
                            </p:childTnLst>
                          </p:cTn>
                        </p:par>
                        <p:par>
                          <p:cTn id="44" fill="hold">
                            <p:stCondLst>
                              <p:cond delay="5000"/>
                            </p:stCondLst>
                            <p:childTnLst>
                              <p:par>
                                <p:cTn id="45" presetID="14" presetClass="entr" presetSubtype="10"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childTnLst>
                          </p:cTn>
                        </p:par>
                        <p:par>
                          <p:cTn id="48" fill="hold">
                            <p:stCondLst>
                              <p:cond delay="5500"/>
                            </p:stCondLst>
                            <p:childTnLst>
                              <p:par>
                                <p:cTn id="49" presetID="14" presetClass="entr" presetSubtype="10" fill="hold"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randombar(horizontal)">
                                      <p:cBhvr>
                                        <p:cTn id="51" dur="500"/>
                                        <p:tgtEl>
                                          <p:spTgt spid="75"/>
                                        </p:tgtEl>
                                      </p:cBhvr>
                                    </p:animEffect>
                                  </p:childTnLst>
                                </p:cTn>
                              </p:par>
                            </p:childTnLst>
                          </p:cTn>
                        </p:par>
                        <p:par>
                          <p:cTn id="52" fill="hold">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randombar(horizontal)">
                                      <p:cBhvr>
                                        <p:cTn id="55" dur="500"/>
                                        <p:tgtEl>
                                          <p:spTgt spid="49"/>
                                        </p:tgtEl>
                                      </p:cBhvr>
                                    </p:animEffect>
                                  </p:childTnLst>
                                </p:cTn>
                              </p:par>
                            </p:childTnLst>
                          </p:cTn>
                        </p:par>
                        <p:par>
                          <p:cTn id="56" fill="hold">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randombar(horizontal)">
                                      <p:cBhvr>
                                        <p:cTn id="59" dur="500"/>
                                        <p:tgtEl>
                                          <p:spTgt spid="50"/>
                                        </p:tgtEl>
                                      </p:cBhvr>
                                    </p:animEffect>
                                  </p:childTnLst>
                                </p:cTn>
                              </p:par>
                            </p:childTnLst>
                          </p:cTn>
                        </p:par>
                        <p:par>
                          <p:cTn id="60" fill="hold">
                            <p:stCondLst>
                              <p:cond delay="7000"/>
                            </p:stCondLst>
                            <p:childTnLst>
                              <p:par>
                                <p:cTn id="61" presetID="14" presetClass="entr" presetSubtype="10"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randombar(horizontal)">
                                      <p:cBhvr>
                                        <p:cTn id="63" dur="500"/>
                                        <p:tgtEl>
                                          <p:spTgt spid="51"/>
                                        </p:tgtEl>
                                      </p:cBhvr>
                                    </p:animEffect>
                                  </p:childTnLst>
                                </p:cTn>
                              </p:par>
                            </p:childTnLst>
                          </p:cTn>
                        </p:par>
                        <p:par>
                          <p:cTn id="64" fill="hold">
                            <p:stCondLst>
                              <p:cond delay="7500"/>
                            </p:stCondLst>
                            <p:childTnLst>
                              <p:par>
                                <p:cTn id="65" presetID="14" presetClass="entr" presetSubtype="1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randombar(horizontal)">
                                      <p:cBhvr>
                                        <p:cTn id="67" dur="500"/>
                                        <p:tgtEl>
                                          <p:spTgt spid="52"/>
                                        </p:tgtEl>
                                      </p:cBhvr>
                                    </p:animEffect>
                                  </p:childTnLst>
                                </p:cTn>
                              </p:par>
                            </p:childTnLst>
                          </p:cTn>
                        </p:par>
                        <p:par>
                          <p:cTn id="68" fill="hold">
                            <p:stCondLst>
                              <p:cond delay="8000"/>
                            </p:stCondLst>
                            <p:childTnLst>
                              <p:par>
                                <p:cTn id="69" presetID="14" presetClass="entr" presetSubtype="10" fill="hold"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randombar(horizontal)">
                                      <p:cBhvr>
                                        <p:cTn id="71" dur="500"/>
                                        <p:tgtEl>
                                          <p:spTgt spid="63"/>
                                        </p:tgtEl>
                                      </p:cBhvr>
                                    </p:animEffect>
                                  </p:childTnLst>
                                </p:cTn>
                              </p:par>
                            </p:childTnLst>
                          </p:cTn>
                        </p:par>
                        <p:par>
                          <p:cTn id="72" fill="hold">
                            <p:stCondLst>
                              <p:cond delay="8500"/>
                            </p:stCondLst>
                            <p:childTnLst>
                              <p:par>
                                <p:cTn id="73" presetID="14" presetClass="entr" presetSubtype="1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randombar(horizontal)">
                                      <p:cBhvr>
                                        <p:cTn id="7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9" grpId="0"/>
      <p:bldP spid="50" grpId="0"/>
      <p:bldP spid="51" grpId="0"/>
      <p:bldP spid="52" grpId="0" animBg="1"/>
      <p:bldP spid="6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40" name="五边形 5"/>
          <p:cNvSpPr/>
          <p:nvPr/>
        </p:nvSpPr>
        <p:spPr>
          <a:xfrm rot="16200000" flipV="1">
            <a:off x="3751756" y="3111307"/>
            <a:ext cx="411715" cy="212370"/>
          </a:xfrm>
          <a:prstGeom prst="homePlate">
            <a:avLst/>
          </a:prstGeom>
          <a:solidFill>
            <a:srgbClr val="1C1D2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50" dirty="0">
              <a:cs typeface="+mn-ea"/>
              <a:sym typeface="+mn-lt"/>
            </a:endParaRPr>
          </a:p>
        </p:txBody>
      </p:sp>
      <p:sp>
        <p:nvSpPr>
          <p:cNvPr id="41" name="五边形 16"/>
          <p:cNvSpPr/>
          <p:nvPr/>
        </p:nvSpPr>
        <p:spPr>
          <a:xfrm rot="16200000">
            <a:off x="3023287" y="2675498"/>
            <a:ext cx="1283331" cy="212370"/>
          </a:xfrm>
          <a:prstGeom prst="homePlate">
            <a:avLst/>
          </a:prstGeom>
          <a:solidFill>
            <a:srgbClr val="45B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solidFill>
                <a:schemeClr val="bg1">
                  <a:lumMod val="95000"/>
                </a:schemeClr>
              </a:solidFill>
              <a:cs typeface="+mn-ea"/>
              <a:sym typeface="+mn-lt"/>
            </a:endParaRPr>
          </a:p>
        </p:txBody>
      </p:sp>
      <p:sp>
        <p:nvSpPr>
          <p:cNvPr id="42" name="五边形 19"/>
          <p:cNvSpPr/>
          <p:nvPr/>
        </p:nvSpPr>
        <p:spPr>
          <a:xfrm rot="16200000" flipV="1">
            <a:off x="2909565" y="2853925"/>
            <a:ext cx="926480" cy="212370"/>
          </a:xfrm>
          <a:prstGeom prst="homePlate">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cs typeface="+mn-ea"/>
              <a:sym typeface="+mn-lt"/>
            </a:endParaRPr>
          </a:p>
        </p:txBody>
      </p:sp>
      <p:sp>
        <p:nvSpPr>
          <p:cNvPr id="43" name="五边形 5"/>
          <p:cNvSpPr/>
          <p:nvPr/>
        </p:nvSpPr>
        <p:spPr>
          <a:xfrm rot="16200000" flipV="1">
            <a:off x="6077735" y="3111307"/>
            <a:ext cx="411715" cy="212370"/>
          </a:xfrm>
          <a:prstGeom prst="homePlate">
            <a:avLst/>
          </a:prstGeom>
          <a:solidFill>
            <a:srgbClr val="1C1D2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50" dirty="0">
              <a:cs typeface="+mn-ea"/>
              <a:sym typeface="+mn-lt"/>
            </a:endParaRPr>
          </a:p>
        </p:txBody>
      </p:sp>
      <p:sp>
        <p:nvSpPr>
          <p:cNvPr id="44" name="五边形 16"/>
          <p:cNvSpPr/>
          <p:nvPr/>
        </p:nvSpPr>
        <p:spPr>
          <a:xfrm rot="16200000">
            <a:off x="5366411" y="2675498"/>
            <a:ext cx="1283331" cy="212370"/>
          </a:xfrm>
          <a:prstGeom prst="homePlate">
            <a:avLst/>
          </a:prstGeom>
          <a:solidFill>
            <a:srgbClr val="45B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solidFill>
                <a:schemeClr val="bg1">
                  <a:lumMod val="95000"/>
                </a:schemeClr>
              </a:solidFill>
              <a:cs typeface="+mn-ea"/>
              <a:sym typeface="+mn-lt"/>
            </a:endParaRPr>
          </a:p>
        </p:txBody>
      </p:sp>
      <p:sp>
        <p:nvSpPr>
          <p:cNvPr id="45" name="五边形 19"/>
          <p:cNvSpPr/>
          <p:nvPr/>
        </p:nvSpPr>
        <p:spPr>
          <a:xfrm rot="16200000" flipV="1">
            <a:off x="5252689" y="2853925"/>
            <a:ext cx="926480" cy="212370"/>
          </a:xfrm>
          <a:prstGeom prst="homePlate">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cs typeface="+mn-ea"/>
              <a:sym typeface="+mn-lt"/>
            </a:endParaRPr>
          </a:p>
        </p:txBody>
      </p:sp>
      <p:sp>
        <p:nvSpPr>
          <p:cNvPr id="46" name="五边形 5"/>
          <p:cNvSpPr/>
          <p:nvPr/>
        </p:nvSpPr>
        <p:spPr>
          <a:xfrm rot="16200000" flipV="1">
            <a:off x="8404336" y="3116958"/>
            <a:ext cx="411715" cy="212370"/>
          </a:xfrm>
          <a:prstGeom prst="homePlate">
            <a:avLst/>
          </a:prstGeom>
          <a:solidFill>
            <a:srgbClr val="1C1D2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50" dirty="0">
              <a:cs typeface="+mn-ea"/>
              <a:sym typeface="+mn-lt"/>
            </a:endParaRPr>
          </a:p>
        </p:txBody>
      </p:sp>
      <p:sp>
        <p:nvSpPr>
          <p:cNvPr id="47" name="五边形 16"/>
          <p:cNvSpPr/>
          <p:nvPr/>
        </p:nvSpPr>
        <p:spPr>
          <a:xfrm rot="16200000">
            <a:off x="7675867" y="2681149"/>
            <a:ext cx="1283331" cy="212370"/>
          </a:xfrm>
          <a:prstGeom prst="homePlate">
            <a:avLst/>
          </a:prstGeom>
          <a:solidFill>
            <a:srgbClr val="45B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solidFill>
                <a:schemeClr val="bg1">
                  <a:lumMod val="95000"/>
                </a:schemeClr>
              </a:solidFill>
              <a:cs typeface="+mn-ea"/>
              <a:sym typeface="+mn-lt"/>
            </a:endParaRPr>
          </a:p>
        </p:txBody>
      </p:sp>
      <p:sp>
        <p:nvSpPr>
          <p:cNvPr id="48" name="五边形 19"/>
          <p:cNvSpPr/>
          <p:nvPr/>
        </p:nvSpPr>
        <p:spPr>
          <a:xfrm rot="16200000" flipV="1">
            <a:off x="7562145" y="2859576"/>
            <a:ext cx="926480" cy="212370"/>
          </a:xfrm>
          <a:prstGeom prst="homePlate">
            <a:avLst/>
          </a:prstGeom>
          <a:solidFill>
            <a:srgbClr val="F58A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cs typeface="+mn-ea"/>
              <a:sym typeface="+mn-lt"/>
            </a:endParaRPr>
          </a:p>
        </p:txBody>
      </p:sp>
      <p:sp>
        <p:nvSpPr>
          <p:cNvPr id="49" name="PA-文本框 6"/>
          <p:cNvSpPr txBox="1"/>
          <p:nvPr>
            <p:custDataLst>
              <p:tags r:id="rId2"/>
            </p:custDataLst>
          </p:nvPr>
        </p:nvSpPr>
        <p:spPr>
          <a:xfrm>
            <a:off x="2686480" y="3653043"/>
            <a:ext cx="1926666" cy="523220"/>
          </a:xfrm>
          <a:prstGeom prst="rect">
            <a:avLst/>
          </a:prstGeom>
          <a:noFill/>
        </p:spPr>
        <p:txBody>
          <a:bodyPr wrap="square" rtlCol="0">
            <a:spAutoFit/>
          </a:bodyPr>
          <a:lstStyle/>
          <a:p>
            <a:pPr algn="ctr"/>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pPr algn="ctr"/>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50" name="PA-文本框 42"/>
          <p:cNvSpPr txBox="1"/>
          <p:nvPr>
            <p:custDataLst>
              <p:tags r:id="rId3"/>
            </p:custDataLst>
          </p:nvPr>
        </p:nvSpPr>
        <p:spPr>
          <a:xfrm>
            <a:off x="2686480" y="4199938"/>
            <a:ext cx="1926666"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sp>
        <p:nvSpPr>
          <p:cNvPr id="51" name="PA-文本框 6"/>
          <p:cNvSpPr txBox="1"/>
          <p:nvPr>
            <p:custDataLst>
              <p:tags r:id="rId4"/>
            </p:custDataLst>
          </p:nvPr>
        </p:nvSpPr>
        <p:spPr>
          <a:xfrm>
            <a:off x="4982651" y="3653043"/>
            <a:ext cx="1926666" cy="523220"/>
          </a:xfrm>
          <a:prstGeom prst="rect">
            <a:avLst/>
          </a:prstGeom>
          <a:noFill/>
        </p:spPr>
        <p:txBody>
          <a:bodyPr wrap="square" rtlCol="0">
            <a:spAutoFit/>
          </a:bodyPr>
          <a:lstStyle/>
          <a:p>
            <a:pPr algn="ctr"/>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pPr algn="ctr"/>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52" name="PA-文本框 42"/>
          <p:cNvSpPr txBox="1"/>
          <p:nvPr>
            <p:custDataLst>
              <p:tags r:id="rId5"/>
            </p:custDataLst>
          </p:nvPr>
        </p:nvSpPr>
        <p:spPr>
          <a:xfrm>
            <a:off x="4982651" y="4199938"/>
            <a:ext cx="1926666"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sp>
        <p:nvSpPr>
          <p:cNvPr id="63" name="PA-文本框 6"/>
          <p:cNvSpPr txBox="1"/>
          <p:nvPr>
            <p:custDataLst>
              <p:tags r:id="rId6"/>
            </p:custDataLst>
          </p:nvPr>
        </p:nvSpPr>
        <p:spPr>
          <a:xfrm>
            <a:off x="7460385" y="3653043"/>
            <a:ext cx="1926666" cy="523220"/>
          </a:xfrm>
          <a:prstGeom prst="rect">
            <a:avLst/>
          </a:prstGeom>
          <a:noFill/>
        </p:spPr>
        <p:txBody>
          <a:bodyPr wrap="square" rtlCol="0">
            <a:spAutoFit/>
          </a:bodyPr>
          <a:lstStyle/>
          <a:p>
            <a:pPr algn="ctr"/>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pPr algn="ctr"/>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64" name="PA-文本框 42"/>
          <p:cNvSpPr txBox="1"/>
          <p:nvPr>
            <p:custDataLst>
              <p:tags r:id="rId7"/>
            </p:custDataLst>
          </p:nvPr>
        </p:nvSpPr>
        <p:spPr>
          <a:xfrm>
            <a:off x="7460385" y="4199938"/>
            <a:ext cx="1926666" cy="1052596"/>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1200" dirty="0">
                <a:solidFill>
                  <a:schemeClr val="bg1">
                    <a:lumMod val="65000"/>
                  </a:schemeClr>
                </a:solidFill>
                <a:latin typeface="+mn-lt"/>
                <a:ea typeface="+mn-ea"/>
                <a:cs typeface="+mn-ea"/>
                <a:sym typeface="+mn-lt"/>
              </a:rPr>
              <a:t>此处添加详细文本描述，建议与标题相关并符合整体语言风格，语言描述尽量简洁生动。</a:t>
            </a:r>
            <a:endParaRPr lang="id-ID" sz="1200" dirty="0">
              <a:solidFill>
                <a:schemeClr val="bg1">
                  <a:lumMod val="65000"/>
                </a:schemeClr>
              </a:solidFill>
              <a:latin typeface="+mn-lt"/>
              <a:ea typeface="+mn-ea"/>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ircle(in)">
                                      <p:cBhvr>
                                        <p:cTn id="7" dur="2000"/>
                                        <p:tgtEl>
                                          <p:spTgt spid="4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circle(in)">
                                      <p:cBhvr>
                                        <p:cTn id="10" dur="2000"/>
                                        <p:tgtEl>
                                          <p:spTgt spid="41"/>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circle(in)">
                                      <p:cBhvr>
                                        <p:cTn id="13" dur="2000"/>
                                        <p:tgtEl>
                                          <p:spTgt spid="42"/>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circle(in)">
                                      <p:cBhvr>
                                        <p:cTn id="16" dur="2000"/>
                                        <p:tgtEl>
                                          <p:spTgt spid="43"/>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circle(in)">
                                      <p:cBhvr>
                                        <p:cTn id="19" dur="2000"/>
                                        <p:tgtEl>
                                          <p:spTgt spid="44"/>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circle(in)">
                                      <p:cBhvr>
                                        <p:cTn id="22" dur="2000"/>
                                        <p:tgtEl>
                                          <p:spTgt spid="45"/>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circle(in)">
                                      <p:cBhvr>
                                        <p:cTn id="25" dur="2000"/>
                                        <p:tgtEl>
                                          <p:spTgt spid="46"/>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circle(in)">
                                      <p:cBhvr>
                                        <p:cTn id="28" dur="2000"/>
                                        <p:tgtEl>
                                          <p:spTgt spid="47"/>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circle(in)">
                                      <p:cBhvr>
                                        <p:cTn id="31" dur="2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图片 9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78031" y="-2667002"/>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grpSp>
        <p:nvGrpSpPr>
          <p:cNvPr id="40" name="Group 120"/>
          <p:cNvGrpSpPr/>
          <p:nvPr/>
        </p:nvGrpSpPr>
        <p:grpSpPr>
          <a:xfrm>
            <a:off x="2694410" y="2923991"/>
            <a:ext cx="304741" cy="1468695"/>
            <a:chOff x="2971802" y="2190750"/>
            <a:chExt cx="228598" cy="1101725"/>
          </a:xfrm>
        </p:grpSpPr>
        <p:cxnSp>
          <p:nvCxnSpPr>
            <p:cNvPr id="41" name="Straight Connector 121"/>
            <p:cNvCxnSpPr/>
            <p:nvPr/>
          </p:nvCxnSpPr>
          <p:spPr>
            <a:xfrm rot="16200000" flipV="1">
              <a:off x="2478088" y="2684463"/>
              <a:ext cx="1101725" cy="114300"/>
            </a:xfrm>
            <a:prstGeom prst="line">
              <a:avLst/>
            </a:prstGeom>
            <a:ln w="19050">
              <a:solidFill>
                <a:srgbClr val="64C1FE"/>
              </a:solidFill>
            </a:ln>
          </p:spPr>
          <p:style>
            <a:lnRef idx="1">
              <a:schemeClr val="accent1"/>
            </a:lnRef>
            <a:fillRef idx="0">
              <a:schemeClr val="accent1"/>
            </a:fillRef>
            <a:effectRef idx="0">
              <a:schemeClr val="accent1"/>
            </a:effectRef>
            <a:fontRef idx="minor">
              <a:schemeClr val="tx1"/>
            </a:fontRef>
          </p:style>
        </p:cxnSp>
        <p:cxnSp>
          <p:nvCxnSpPr>
            <p:cNvPr id="42" name="Straight Connector 122"/>
            <p:cNvCxnSpPr/>
            <p:nvPr/>
          </p:nvCxnSpPr>
          <p:spPr>
            <a:xfrm rot="5400000" flipH="1" flipV="1">
              <a:off x="2592387" y="2684463"/>
              <a:ext cx="1101725" cy="114300"/>
            </a:xfrm>
            <a:prstGeom prst="line">
              <a:avLst/>
            </a:prstGeom>
            <a:ln w="19050">
              <a:solidFill>
                <a:srgbClr val="64C1FE"/>
              </a:solidFill>
            </a:ln>
          </p:spPr>
          <p:style>
            <a:lnRef idx="1">
              <a:schemeClr val="accent1"/>
            </a:lnRef>
            <a:fillRef idx="0">
              <a:schemeClr val="accent1"/>
            </a:fillRef>
            <a:effectRef idx="0">
              <a:schemeClr val="accent1"/>
            </a:effectRef>
            <a:fontRef idx="minor">
              <a:schemeClr val="tx1"/>
            </a:fontRef>
          </p:style>
        </p:cxnSp>
      </p:grpSp>
      <p:grpSp>
        <p:nvGrpSpPr>
          <p:cNvPr id="43" name="Group 129"/>
          <p:cNvGrpSpPr/>
          <p:nvPr/>
        </p:nvGrpSpPr>
        <p:grpSpPr>
          <a:xfrm>
            <a:off x="2354846" y="2006216"/>
            <a:ext cx="1117395" cy="1117395"/>
            <a:chOff x="1657350" y="1428750"/>
            <a:chExt cx="838200" cy="838200"/>
          </a:xfrm>
        </p:grpSpPr>
        <p:sp>
          <p:nvSpPr>
            <p:cNvPr id="44" name="Rectangle 117"/>
            <p:cNvSpPr/>
            <p:nvPr/>
          </p:nvSpPr>
          <p:spPr>
            <a:xfrm>
              <a:off x="1657350" y="1428750"/>
              <a:ext cx="838200" cy="838200"/>
            </a:xfrm>
            <a:prstGeom prst="rect">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sp>
          <p:nvSpPr>
            <p:cNvPr id="45" name="Freeform 52"/>
            <p:cNvSpPr>
              <a:spLocks noEditPoints="1"/>
            </p:cNvSpPr>
            <p:nvPr/>
          </p:nvSpPr>
          <p:spPr bwMode="auto">
            <a:xfrm>
              <a:off x="1890341" y="1647623"/>
              <a:ext cx="372219" cy="40045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21897" tIns="60949" rIns="121897" bIns="60949" numCol="1" anchor="t" anchorCtr="0" compatLnSpc="1"/>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grpSp>
      <p:grpSp>
        <p:nvGrpSpPr>
          <p:cNvPr id="46" name="Group 63"/>
          <p:cNvGrpSpPr/>
          <p:nvPr/>
        </p:nvGrpSpPr>
        <p:grpSpPr>
          <a:xfrm>
            <a:off x="4538851" y="3123608"/>
            <a:ext cx="304741" cy="1468695"/>
            <a:chOff x="2971801" y="2190750"/>
            <a:chExt cx="228599" cy="1101725"/>
          </a:xfrm>
        </p:grpSpPr>
        <p:cxnSp>
          <p:nvCxnSpPr>
            <p:cNvPr id="47" name="Straight Connector 60"/>
            <p:cNvCxnSpPr/>
            <p:nvPr/>
          </p:nvCxnSpPr>
          <p:spPr>
            <a:xfrm rot="16200000" flipV="1">
              <a:off x="2478088" y="2684463"/>
              <a:ext cx="1101725" cy="114300"/>
            </a:xfrm>
            <a:prstGeom prst="line">
              <a:avLst/>
            </a:prstGeom>
            <a:ln w="19050">
              <a:solidFill>
                <a:srgbClr val="FABFC1"/>
              </a:solidFill>
            </a:ln>
          </p:spPr>
          <p:style>
            <a:lnRef idx="1">
              <a:schemeClr val="accent1"/>
            </a:lnRef>
            <a:fillRef idx="0">
              <a:schemeClr val="accent1"/>
            </a:fillRef>
            <a:effectRef idx="0">
              <a:schemeClr val="accent1"/>
            </a:effectRef>
            <a:fontRef idx="minor">
              <a:schemeClr val="tx1"/>
            </a:fontRef>
          </p:style>
        </p:cxnSp>
        <p:cxnSp>
          <p:nvCxnSpPr>
            <p:cNvPr id="48" name="Straight Connector 61"/>
            <p:cNvCxnSpPr/>
            <p:nvPr/>
          </p:nvCxnSpPr>
          <p:spPr>
            <a:xfrm rot="5400000" flipH="1" flipV="1">
              <a:off x="2592387" y="2684463"/>
              <a:ext cx="1101725" cy="114300"/>
            </a:xfrm>
            <a:prstGeom prst="line">
              <a:avLst/>
            </a:prstGeom>
            <a:ln w="19050">
              <a:solidFill>
                <a:srgbClr val="FABFC1"/>
              </a:solidFill>
            </a:ln>
          </p:spPr>
          <p:style>
            <a:lnRef idx="1">
              <a:schemeClr val="accent1"/>
            </a:lnRef>
            <a:fillRef idx="0">
              <a:schemeClr val="accent1"/>
            </a:fillRef>
            <a:effectRef idx="0">
              <a:schemeClr val="accent1"/>
            </a:effectRef>
            <a:fontRef idx="minor">
              <a:schemeClr val="tx1"/>
            </a:fontRef>
          </p:style>
        </p:cxnSp>
      </p:grpSp>
      <p:grpSp>
        <p:nvGrpSpPr>
          <p:cNvPr id="49" name="Group 130"/>
          <p:cNvGrpSpPr/>
          <p:nvPr/>
        </p:nvGrpSpPr>
        <p:grpSpPr>
          <a:xfrm>
            <a:off x="4132518" y="2006216"/>
            <a:ext cx="1117395" cy="1117395"/>
            <a:chOff x="2905125" y="1428750"/>
            <a:chExt cx="838200" cy="838200"/>
          </a:xfrm>
        </p:grpSpPr>
        <p:sp>
          <p:nvSpPr>
            <p:cNvPr id="50" name="Rectangle 42"/>
            <p:cNvSpPr/>
            <p:nvPr/>
          </p:nvSpPr>
          <p:spPr>
            <a:xfrm>
              <a:off x="2905125" y="1428750"/>
              <a:ext cx="838200" cy="838200"/>
            </a:xfrm>
            <a:prstGeom prst="rect">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sp>
          <p:nvSpPr>
            <p:cNvPr id="51" name="Freeform 48"/>
            <p:cNvSpPr/>
            <p:nvPr/>
          </p:nvSpPr>
          <p:spPr bwMode="auto">
            <a:xfrm>
              <a:off x="3221544" y="1661741"/>
              <a:ext cx="205362" cy="372219"/>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ln>
          </p:spPr>
          <p:txBody>
            <a:bodyPr vert="horz" wrap="square" lIns="121897" tIns="60949" rIns="121897" bIns="60949" numCol="1" anchor="t" anchorCtr="0" compatLnSpc="1"/>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grpSp>
      <p:grpSp>
        <p:nvGrpSpPr>
          <p:cNvPr id="52" name="Group 84"/>
          <p:cNvGrpSpPr/>
          <p:nvPr/>
        </p:nvGrpSpPr>
        <p:grpSpPr>
          <a:xfrm>
            <a:off x="6240336" y="3123608"/>
            <a:ext cx="304741" cy="1468695"/>
            <a:chOff x="2971801" y="2190750"/>
            <a:chExt cx="228599" cy="1101725"/>
          </a:xfrm>
        </p:grpSpPr>
        <p:cxnSp>
          <p:nvCxnSpPr>
            <p:cNvPr id="63" name="Straight Connector 85"/>
            <p:cNvCxnSpPr/>
            <p:nvPr/>
          </p:nvCxnSpPr>
          <p:spPr>
            <a:xfrm rot="16200000" flipV="1">
              <a:off x="2478088" y="2684463"/>
              <a:ext cx="1101725" cy="114300"/>
            </a:xfrm>
            <a:prstGeom prst="line">
              <a:avLst/>
            </a:prstGeom>
            <a:ln w="19050">
              <a:solidFill>
                <a:srgbClr val="5D5D5D"/>
              </a:solidFill>
            </a:ln>
          </p:spPr>
          <p:style>
            <a:lnRef idx="1">
              <a:schemeClr val="accent1"/>
            </a:lnRef>
            <a:fillRef idx="0">
              <a:schemeClr val="accent1"/>
            </a:fillRef>
            <a:effectRef idx="0">
              <a:schemeClr val="accent1"/>
            </a:effectRef>
            <a:fontRef idx="minor">
              <a:schemeClr val="tx1"/>
            </a:fontRef>
          </p:style>
        </p:cxnSp>
        <p:cxnSp>
          <p:nvCxnSpPr>
            <p:cNvPr id="64" name="Straight Connector 87"/>
            <p:cNvCxnSpPr/>
            <p:nvPr/>
          </p:nvCxnSpPr>
          <p:spPr>
            <a:xfrm rot="5400000" flipH="1" flipV="1">
              <a:off x="2592387" y="2684463"/>
              <a:ext cx="1101725" cy="114300"/>
            </a:xfrm>
            <a:prstGeom prst="line">
              <a:avLst/>
            </a:prstGeom>
            <a:ln w="19050">
              <a:solidFill>
                <a:srgbClr val="5D5D5D"/>
              </a:solidFill>
            </a:ln>
          </p:spPr>
          <p:style>
            <a:lnRef idx="1">
              <a:schemeClr val="accent1"/>
            </a:lnRef>
            <a:fillRef idx="0">
              <a:schemeClr val="accent1"/>
            </a:fillRef>
            <a:effectRef idx="0">
              <a:schemeClr val="accent1"/>
            </a:effectRef>
            <a:fontRef idx="minor">
              <a:schemeClr val="tx1"/>
            </a:fontRef>
          </p:style>
        </p:cxnSp>
      </p:grpSp>
      <p:grpSp>
        <p:nvGrpSpPr>
          <p:cNvPr id="65" name="Group 131"/>
          <p:cNvGrpSpPr/>
          <p:nvPr/>
        </p:nvGrpSpPr>
        <p:grpSpPr>
          <a:xfrm>
            <a:off x="5834005" y="2006216"/>
            <a:ext cx="1117395" cy="1117395"/>
            <a:chOff x="4152900" y="1428750"/>
            <a:chExt cx="838200" cy="838200"/>
          </a:xfrm>
        </p:grpSpPr>
        <p:sp>
          <p:nvSpPr>
            <p:cNvPr id="66" name="Rectangle 81"/>
            <p:cNvSpPr/>
            <p:nvPr/>
          </p:nvSpPr>
          <p:spPr>
            <a:xfrm>
              <a:off x="4152900" y="1428750"/>
              <a:ext cx="838200" cy="838200"/>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sp>
          <p:nvSpPr>
            <p:cNvPr id="67" name="Freeform 107"/>
            <p:cNvSpPr>
              <a:spLocks noEditPoints="1"/>
            </p:cNvSpPr>
            <p:nvPr/>
          </p:nvSpPr>
          <p:spPr bwMode="auto">
            <a:xfrm>
              <a:off x="4391025" y="1664308"/>
              <a:ext cx="361951" cy="36708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ln>
          </p:spPr>
          <p:txBody>
            <a:bodyPr vert="horz" wrap="square" lIns="121897" tIns="60949" rIns="121897" bIns="60949" numCol="1" anchor="t" anchorCtr="0" compatLnSpc="1"/>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grpSp>
      <p:grpSp>
        <p:nvGrpSpPr>
          <p:cNvPr id="68" name="Group 92"/>
          <p:cNvGrpSpPr/>
          <p:nvPr/>
        </p:nvGrpSpPr>
        <p:grpSpPr>
          <a:xfrm>
            <a:off x="7967217" y="3123608"/>
            <a:ext cx="304741" cy="1468695"/>
            <a:chOff x="2971801" y="2190750"/>
            <a:chExt cx="228599" cy="1101725"/>
          </a:xfrm>
        </p:grpSpPr>
        <p:cxnSp>
          <p:nvCxnSpPr>
            <p:cNvPr id="69" name="Straight Connector 93"/>
            <p:cNvCxnSpPr/>
            <p:nvPr/>
          </p:nvCxnSpPr>
          <p:spPr>
            <a:xfrm rot="16200000" flipV="1">
              <a:off x="2478088" y="2684463"/>
              <a:ext cx="1101725" cy="114300"/>
            </a:xfrm>
            <a:prstGeom prst="line">
              <a:avLst/>
            </a:prstGeom>
            <a:ln w="19050">
              <a:solidFill>
                <a:srgbClr val="64C1FE"/>
              </a:solidFill>
            </a:ln>
          </p:spPr>
          <p:style>
            <a:lnRef idx="1">
              <a:schemeClr val="accent1"/>
            </a:lnRef>
            <a:fillRef idx="0">
              <a:schemeClr val="accent1"/>
            </a:fillRef>
            <a:effectRef idx="0">
              <a:schemeClr val="accent1"/>
            </a:effectRef>
            <a:fontRef idx="minor">
              <a:schemeClr val="tx1"/>
            </a:fontRef>
          </p:style>
        </p:cxnSp>
        <p:cxnSp>
          <p:nvCxnSpPr>
            <p:cNvPr id="70" name="Straight Connector 94"/>
            <p:cNvCxnSpPr/>
            <p:nvPr/>
          </p:nvCxnSpPr>
          <p:spPr>
            <a:xfrm rot="5400000" flipH="1" flipV="1">
              <a:off x="2592387" y="2684463"/>
              <a:ext cx="1101725" cy="114300"/>
            </a:xfrm>
            <a:prstGeom prst="line">
              <a:avLst/>
            </a:prstGeom>
            <a:ln w="19050">
              <a:solidFill>
                <a:srgbClr val="64C1FE"/>
              </a:solidFill>
            </a:ln>
          </p:spPr>
          <p:style>
            <a:lnRef idx="1">
              <a:schemeClr val="accent1"/>
            </a:lnRef>
            <a:fillRef idx="0">
              <a:schemeClr val="accent1"/>
            </a:fillRef>
            <a:effectRef idx="0">
              <a:schemeClr val="accent1"/>
            </a:effectRef>
            <a:fontRef idx="minor">
              <a:schemeClr val="tx1"/>
            </a:fontRef>
          </p:style>
        </p:cxnSp>
      </p:grpSp>
      <p:grpSp>
        <p:nvGrpSpPr>
          <p:cNvPr id="71" name="Group 132"/>
          <p:cNvGrpSpPr/>
          <p:nvPr/>
        </p:nvGrpSpPr>
        <p:grpSpPr>
          <a:xfrm>
            <a:off x="7560884" y="2006216"/>
            <a:ext cx="1117395" cy="1117395"/>
            <a:chOff x="5400675" y="1428750"/>
            <a:chExt cx="838200" cy="838200"/>
          </a:xfrm>
        </p:grpSpPr>
        <p:sp>
          <p:nvSpPr>
            <p:cNvPr id="72" name="Rectangle 89"/>
            <p:cNvSpPr/>
            <p:nvPr/>
          </p:nvSpPr>
          <p:spPr>
            <a:xfrm>
              <a:off x="5400675" y="1428750"/>
              <a:ext cx="838200" cy="838200"/>
            </a:xfrm>
            <a:prstGeom prst="rect">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sp>
          <p:nvSpPr>
            <p:cNvPr id="73" name="Freeform 130"/>
            <p:cNvSpPr>
              <a:spLocks noEditPoints="1"/>
            </p:cNvSpPr>
            <p:nvPr/>
          </p:nvSpPr>
          <p:spPr bwMode="auto">
            <a:xfrm>
              <a:off x="5633666" y="1661741"/>
              <a:ext cx="372219" cy="372219"/>
            </a:xfrm>
            <a:custGeom>
              <a:avLst/>
              <a:gdLst/>
              <a:ahLst/>
              <a:cxnLst>
                <a:cxn ang="0">
                  <a:pos x="62" y="67"/>
                </a:cxn>
                <a:cxn ang="0">
                  <a:pos x="59" y="66"/>
                </a:cxn>
                <a:cxn ang="0">
                  <a:pos x="45" y="52"/>
                </a:cxn>
                <a:cxn ang="0">
                  <a:pos x="29" y="57"/>
                </a:cxn>
                <a:cxn ang="0">
                  <a:pos x="0" y="29"/>
                </a:cxn>
                <a:cxn ang="0">
                  <a:pos x="29" y="0"/>
                </a:cxn>
                <a:cxn ang="0">
                  <a:pos x="57" y="29"/>
                </a:cxn>
                <a:cxn ang="0">
                  <a:pos x="52" y="45"/>
                </a:cxn>
                <a:cxn ang="0">
                  <a:pos x="66" y="59"/>
                </a:cxn>
                <a:cxn ang="0">
                  <a:pos x="67" y="62"/>
                </a:cxn>
                <a:cxn ang="0">
                  <a:pos x="62" y="67"/>
                </a:cxn>
                <a:cxn ang="0">
                  <a:pos x="29" y="11"/>
                </a:cxn>
                <a:cxn ang="0">
                  <a:pos x="11" y="29"/>
                </a:cxn>
                <a:cxn ang="0">
                  <a:pos x="29" y="47"/>
                </a:cxn>
                <a:cxn ang="0">
                  <a:pos x="47" y="29"/>
                </a:cxn>
                <a:cxn ang="0">
                  <a:pos x="29" y="11"/>
                </a:cxn>
                <a:cxn ang="0">
                  <a:pos x="42" y="30"/>
                </a:cxn>
                <a:cxn ang="0">
                  <a:pos x="40" y="31"/>
                </a:cxn>
                <a:cxn ang="0">
                  <a:pos x="31" y="31"/>
                </a:cxn>
                <a:cxn ang="0">
                  <a:pos x="31" y="40"/>
                </a:cxn>
                <a:cxn ang="0">
                  <a:pos x="30" y="42"/>
                </a:cxn>
                <a:cxn ang="0">
                  <a:pos x="27" y="42"/>
                </a:cxn>
                <a:cxn ang="0">
                  <a:pos x="26" y="40"/>
                </a:cxn>
                <a:cxn ang="0">
                  <a:pos x="26" y="31"/>
                </a:cxn>
                <a:cxn ang="0">
                  <a:pos x="17" y="31"/>
                </a:cxn>
                <a:cxn ang="0">
                  <a:pos x="16" y="30"/>
                </a:cxn>
                <a:cxn ang="0">
                  <a:pos x="16" y="27"/>
                </a:cxn>
                <a:cxn ang="0">
                  <a:pos x="17" y="26"/>
                </a:cxn>
                <a:cxn ang="0">
                  <a:pos x="26" y="26"/>
                </a:cxn>
                <a:cxn ang="0">
                  <a:pos x="26" y="17"/>
                </a:cxn>
                <a:cxn ang="0">
                  <a:pos x="27" y="16"/>
                </a:cxn>
                <a:cxn ang="0">
                  <a:pos x="30" y="16"/>
                </a:cxn>
                <a:cxn ang="0">
                  <a:pos x="31" y="17"/>
                </a:cxn>
                <a:cxn ang="0">
                  <a:pos x="31" y="26"/>
                </a:cxn>
                <a:cxn ang="0">
                  <a:pos x="40" y="26"/>
                </a:cxn>
                <a:cxn ang="0">
                  <a:pos x="42" y="27"/>
                </a:cxn>
                <a:cxn ang="0">
                  <a:pos x="42" y="30"/>
                </a:cxn>
              </a:cxnLst>
              <a:rect l="0" t="0" r="r" b="b"/>
              <a:pathLst>
                <a:path w="67" h="67">
                  <a:moveTo>
                    <a:pt x="62" y="67"/>
                  </a:moveTo>
                  <a:cubicBezTo>
                    <a:pt x="61" y="67"/>
                    <a:pt x="59" y="67"/>
                    <a:pt x="59" y="66"/>
                  </a:cubicBezTo>
                  <a:cubicBezTo>
                    <a:pt x="45" y="52"/>
                    <a:pt x="45" y="52"/>
                    <a:pt x="45" y="52"/>
                  </a:cubicBezTo>
                  <a:cubicBezTo>
                    <a:pt x="40" y="55"/>
                    <a:pt x="34" y="57"/>
                    <a:pt x="29" y="57"/>
                  </a:cubicBezTo>
                  <a:cubicBezTo>
                    <a:pt x="13" y="57"/>
                    <a:pt x="0" y="44"/>
                    <a:pt x="0" y="29"/>
                  </a:cubicBezTo>
                  <a:cubicBezTo>
                    <a:pt x="0" y="13"/>
                    <a:pt x="13" y="0"/>
                    <a:pt x="29" y="0"/>
                  </a:cubicBezTo>
                  <a:cubicBezTo>
                    <a:pt x="44" y="0"/>
                    <a:pt x="57" y="13"/>
                    <a:pt x="57" y="29"/>
                  </a:cubicBezTo>
                  <a:cubicBezTo>
                    <a:pt x="57" y="34"/>
                    <a:pt x="55" y="40"/>
                    <a:pt x="52" y="45"/>
                  </a:cubicBezTo>
                  <a:cubicBezTo>
                    <a:pt x="66" y="59"/>
                    <a:pt x="66" y="59"/>
                    <a:pt x="66" y="59"/>
                  </a:cubicBezTo>
                  <a:cubicBezTo>
                    <a:pt x="67" y="59"/>
                    <a:pt x="67" y="61"/>
                    <a:pt x="67" y="62"/>
                  </a:cubicBezTo>
                  <a:cubicBezTo>
                    <a:pt x="67" y="65"/>
                    <a:pt x="65" y="67"/>
                    <a:pt x="62" y="67"/>
                  </a:cubicBezTo>
                  <a:close/>
                  <a:moveTo>
                    <a:pt x="29" y="11"/>
                  </a:moveTo>
                  <a:cubicBezTo>
                    <a:pt x="19" y="11"/>
                    <a:pt x="11" y="19"/>
                    <a:pt x="11" y="29"/>
                  </a:cubicBezTo>
                  <a:cubicBezTo>
                    <a:pt x="11" y="39"/>
                    <a:pt x="19" y="47"/>
                    <a:pt x="29" y="47"/>
                  </a:cubicBezTo>
                  <a:cubicBezTo>
                    <a:pt x="39" y="47"/>
                    <a:pt x="47" y="39"/>
                    <a:pt x="47" y="29"/>
                  </a:cubicBezTo>
                  <a:cubicBezTo>
                    <a:pt x="47" y="19"/>
                    <a:pt x="39" y="11"/>
                    <a:pt x="29" y="11"/>
                  </a:cubicBezTo>
                  <a:close/>
                  <a:moveTo>
                    <a:pt x="42" y="30"/>
                  </a:moveTo>
                  <a:cubicBezTo>
                    <a:pt x="42" y="31"/>
                    <a:pt x="41" y="31"/>
                    <a:pt x="40" y="31"/>
                  </a:cubicBezTo>
                  <a:cubicBezTo>
                    <a:pt x="31" y="31"/>
                    <a:pt x="31" y="31"/>
                    <a:pt x="31" y="31"/>
                  </a:cubicBezTo>
                  <a:cubicBezTo>
                    <a:pt x="31" y="40"/>
                    <a:pt x="31" y="40"/>
                    <a:pt x="31" y="40"/>
                  </a:cubicBezTo>
                  <a:cubicBezTo>
                    <a:pt x="31" y="41"/>
                    <a:pt x="31" y="42"/>
                    <a:pt x="30" y="42"/>
                  </a:cubicBezTo>
                  <a:cubicBezTo>
                    <a:pt x="27" y="42"/>
                    <a:pt x="27" y="42"/>
                    <a:pt x="27" y="42"/>
                  </a:cubicBezTo>
                  <a:cubicBezTo>
                    <a:pt x="27" y="42"/>
                    <a:pt x="26" y="41"/>
                    <a:pt x="26" y="40"/>
                  </a:cubicBezTo>
                  <a:cubicBezTo>
                    <a:pt x="26" y="31"/>
                    <a:pt x="26" y="31"/>
                    <a:pt x="26" y="31"/>
                  </a:cubicBezTo>
                  <a:cubicBezTo>
                    <a:pt x="17" y="31"/>
                    <a:pt x="17" y="31"/>
                    <a:pt x="17" y="31"/>
                  </a:cubicBezTo>
                  <a:cubicBezTo>
                    <a:pt x="17" y="31"/>
                    <a:pt x="16" y="31"/>
                    <a:pt x="16" y="30"/>
                  </a:cubicBezTo>
                  <a:cubicBezTo>
                    <a:pt x="16" y="27"/>
                    <a:pt x="16" y="27"/>
                    <a:pt x="16" y="27"/>
                  </a:cubicBezTo>
                  <a:cubicBezTo>
                    <a:pt x="16" y="27"/>
                    <a:pt x="17" y="26"/>
                    <a:pt x="17" y="26"/>
                  </a:cubicBezTo>
                  <a:cubicBezTo>
                    <a:pt x="26" y="26"/>
                    <a:pt x="26" y="26"/>
                    <a:pt x="26" y="26"/>
                  </a:cubicBezTo>
                  <a:cubicBezTo>
                    <a:pt x="26" y="17"/>
                    <a:pt x="26" y="17"/>
                    <a:pt x="26" y="17"/>
                  </a:cubicBezTo>
                  <a:cubicBezTo>
                    <a:pt x="26" y="16"/>
                    <a:pt x="27" y="16"/>
                    <a:pt x="27" y="16"/>
                  </a:cubicBezTo>
                  <a:cubicBezTo>
                    <a:pt x="30" y="16"/>
                    <a:pt x="30" y="16"/>
                    <a:pt x="30" y="16"/>
                  </a:cubicBezTo>
                  <a:cubicBezTo>
                    <a:pt x="31" y="16"/>
                    <a:pt x="31" y="16"/>
                    <a:pt x="31" y="17"/>
                  </a:cubicBezTo>
                  <a:cubicBezTo>
                    <a:pt x="31" y="26"/>
                    <a:pt x="31" y="26"/>
                    <a:pt x="31" y="26"/>
                  </a:cubicBezTo>
                  <a:cubicBezTo>
                    <a:pt x="40" y="26"/>
                    <a:pt x="40" y="26"/>
                    <a:pt x="40" y="26"/>
                  </a:cubicBezTo>
                  <a:cubicBezTo>
                    <a:pt x="41" y="26"/>
                    <a:pt x="42" y="27"/>
                    <a:pt x="42" y="27"/>
                  </a:cubicBezTo>
                  <a:lnTo>
                    <a:pt x="42" y="30"/>
                  </a:lnTo>
                  <a:close/>
                </a:path>
              </a:pathLst>
            </a:custGeom>
            <a:solidFill>
              <a:schemeClr val="bg1"/>
            </a:solidFill>
            <a:ln w="9525">
              <a:noFill/>
              <a:round/>
            </a:ln>
          </p:spPr>
          <p:txBody>
            <a:bodyPr vert="horz" wrap="square" lIns="121897" tIns="60949" rIns="121897" bIns="60949" numCol="1" anchor="t" anchorCtr="0" compatLnSpc="1"/>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grpSp>
      <p:sp>
        <p:nvSpPr>
          <p:cNvPr id="80" name="Right Arrow 160"/>
          <p:cNvSpPr/>
          <p:nvPr/>
        </p:nvSpPr>
        <p:spPr>
          <a:xfrm>
            <a:off x="3573826" y="2320236"/>
            <a:ext cx="469815" cy="489356"/>
          </a:xfrm>
          <a:prstGeom prst="rightArrow">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sp>
        <p:nvSpPr>
          <p:cNvPr id="81" name="Right Arrow 161"/>
          <p:cNvSpPr/>
          <p:nvPr/>
        </p:nvSpPr>
        <p:spPr>
          <a:xfrm>
            <a:off x="5313403" y="2320236"/>
            <a:ext cx="469815" cy="489356"/>
          </a:xfrm>
          <a:prstGeom prst="rightArrow">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sp>
        <p:nvSpPr>
          <p:cNvPr id="82" name="Right Arrow 162"/>
          <p:cNvSpPr/>
          <p:nvPr/>
        </p:nvSpPr>
        <p:spPr>
          <a:xfrm>
            <a:off x="7027587" y="2320236"/>
            <a:ext cx="469815" cy="489356"/>
          </a:xfrm>
          <a:prstGeom prst="rightArrow">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Tx/>
              <a:buSzTx/>
              <a:buFontTx/>
              <a:buNone/>
              <a:defRPr/>
            </a:pPr>
            <a:endParaRPr kumimoji="0" lang="en-US" sz="2665" b="0" i="0" u="none" strike="noStrike" kern="1200" cap="none" spc="0" normalizeH="0" baseline="0" noProof="0" dirty="0">
              <a:ln>
                <a:noFill/>
              </a:ln>
              <a:solidFill>
                <a:srgbClr val="F99BC0"/>
              </a:solidFill>
              <a:effectLst/>
              <a:uLnTx/>
              <a:uFillTx/>
              <a:cs typeface="+mn-ea"/>
              <a:sym typeface="+mn-lt"/>
            </a:endParaRPr>
          </a:p>
        </p:txBody>
      </p:sp>
      <p:grpSp>
        <p:nvGrpSpPr>
          <p:cNvPr id="84" name="组合 83"/>
          <p:cNvGrpSpPr/>
          <p:nvPr/>
        </p:nvGrpSpPr>
        <p:grpSpPr>
          <a:xfrm>
            <a:off x="1857177" y="4798736"/>
            <a:ext cx="1934629" cy="887461"/>
            <a:chOff x="468937" y="2419540"/>
            <a:chExt cx="1934629" cy="887461"/>
          </a:xfrm>
        </p:grpSpPr>
        <p:sp>
          <p:nvSpPr>
            <p:cNvPr id="85" name="TextBox 18"/>
            <p:cNvSpPr txBox="1"/>
            <p:nvPr/>
          </p:nvSpPr>
          <p:spPr>
            <a:xfrm flipH="1">
              <a:off x="468937" y="2419540"/>
              <a:ext cx="1217000" cy="400110"/>
            </a:xfrm>
            <a:prstGeom prst="rect">
              <a:avLst/>
            </a:prstGeom>
            <a:noFill/>
          </p:spPr>
          <p:txBody>
            <a:bodyPr wrap="none" rtlCol="0">
              <a:spAutoFit/>
            </a:bodyPr>
            <a:lstStyle/>
            <a:p>
              <a:pPr lvl="0">
                <a:defRPr/>
              </a:pPr>
              <a:r>
                <a:rPr lang="zh-CN" altLang="en-US" sz="2000" b="1" dirty="0">
                  <a:solidFill>
                    <a:schemeClr val="tx1">
                      <a:lumMod val="75000"/>
                      <a:lumOff val="25000"/>
                    </a:schemeClr>
                  </a:solidFill>
                  <a:cs typeface="+mn-ea"/>
                  <a:sym typeface="+mn-lt"/>
                </a:rPr>
                <a:t>标题文本</a:t>
              </a:r>
              <a:endParaRPr lang="en-US" altLang="zh-CN" sz="2000" b="1" dirty="0">
                <a:solidFill>
                  <a:schemeClr val="tx1">
                    <a:lumMod val="75000"/>
                    <a:lumOff val="25000"/>
                  </a:schemeClr>
                </a:solidFill>
                <a:cs typeface="+mn-ea"/>
                <a:sym typeface="+mn-lt"/>
              </a:endParaRPr>
            </a:p>
          </p:txBody>
        </p:sp>
        <p:sp>
          <p:nvSpPr>
            <p:cNvPr id="86" name="矩形 85"/>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87" name="组合 86"/>
          <p:cNvGrpSpPr/>
          <p:nvPr/>
        </p:nvGrpSpPr>
        <p:grpSpPr>
          <a:xfrm>
            <a:off x="5362377" y="4798736"/>
            <a:ext cx="1934629" cy="887461"/>
            <a:chOff x="468937" y="2419540"/>
            <a:chExt cx="1934629" cy="887461"/>
          </a:xfrm>
        </p:grpSpPr>
        <p:sp>
          <p:nvSpPr>
            <p:cNvPr id="88" name="TextBox 18"/>
            <p:cNvSpPr txBox="1"/>
            <p:nvPr/>
          </p:nvSpPr>
          <p:spPr>
            <a:xfrm flipH="1">
              <a:off x="468937" y="2419540"/>
              <a:ext cx="1217000" cy="400110"/>
            </a:xfrm>
            <a:prstGeom prst="rect">
              <a:avLst/>
            </a:prstGeom>
            <a:noFill/>
          </p:spPr>
          <p:txBody>
            <a:bodyPr wrap="none" rtlCol="0">
              <a:spAutoFit/>
            </a:bodyPr>
            <a:lstStyle/>
            <a:p>
              <a:pPr lvl="0">
                <a:defRPr/>
              </a:pPr>
              <a:r>
                <a:rPr lang="zh-CN" altLang="en-US" sz="2000" b="1" dirty="0">
                  <a:solidFill>
                    <a:schemeClr val="tx1">
                      <a:lumMod val="75000"/>
                      <a:lumOff val="25000"/>
                    </a:schemeClr>
                  </a:solidFill>
                  <a:cs typeface="+mn-ea"/>
                  <a:sym typeface="+mn-lt"/>
                </a:rPr>
                <a:t>标题文本</a:t>
              </a:r>
              <a:endParaRPr lang="en-US" altLang="zh-CN" sz="2000" b="1" dirty="0">
                <a:solidFill>
                  <a:schemeClr val="tx1">
                    <a:lumMod val="75000"/>
                    <a:lumOff val="25000"/>
                  </a:schemeClr>
                </a:solidFill>
                <a:cs typeface="+mn-ea"/>
                <a:sym typeface="+mn-lt"/>
              </a:endParaRPr>
            </a:p>
          </p:txBody>
        </p:sp>
        <p:sp>
          <p:nvSpPr>
            <p:cNvPr id="89" name="矩形 88"/>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90" name="组合 89"/>
          <p:cNvGrpSpPr/>
          <p:nvPr/>
        </p:nvGrpSpPr>
        <p:grpSpPr>
          <a:xfrm>
            <a:off x="7800502" y="4798736"/>
            <a:ext cx="1934629" cy="887461"/>
            <a:chOff x="468937" y="2419540"/>
            <a:chExt cx="1934629" cy="887461"/>
          </a:xfrm>
        </p:grpSpPr>
        <p:sp>
          <p:nvSpPr>
            <p:cNvPr id="91" name="TextBox 18"/>
            <p:cNvSpPr txBox="1"/>
            <p:nvPr/>
          </p:nvSpPr>
          <p:spPr>
            <a:xfrm flipH="1">
              <a:off x="468937" y="2419540"/>
              <a:ext cx="121700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rPr>
                <a:t>标题文本</a:t>
              </a:r>
              <a:endParaRPr kumimoji="0" 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2" name="矩形 91"/>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 calcmode="lin" valueType="num">
                                      <p:cBhvr>
                                        <p:cTn id="19" dur="500" fill="hold"/>
                                        <p:tgtEl>
                                          <p:spTgt spid="80"/>
                                        </p:tgtEl>
                                        <p:attrNameLst>
                                          <p:attrName>ppt_w</p:attrName>
                                        </p:attrNameLst>
                                      </p:cBhvr>
                                      <p:tavLst>
                                        <p:tav tm="0">
                                          <p:val>
                                            <p:fltVal val="0"/>
                                          </p:val>
                                        </p:tav>
                                        <p:tav tm="100000">
                                          <p:val>
                                            <p:strVal val="#ppt_w"/>
                                          </p:val>
                                        </p:tav>
                                      </p:tavLst>
                                    </p:anim>
                                    <p:anim calcmode="lin" valueType="num">
                                      <p:cBhvr>
                                        <p:cTn id="20" dur="500" fill="hold"/>
                                        <p:tgtEl>
                                          <p:spTgt spid="80"/>
                                        </p:tgtEl>
                                        <p:attrNameLst>
                                          <p:attrName>ppt_h</p:attrName>
                                        </p:attrNameLst>
                                      </p:cBhvr>
                                      <p:tavLst>
                                        <p:tav tm="0">
                                          <p:val>
                                            <p:fltVal val="0"/>
                                          </p:val>
                                        </p:tav>
                                        <p:tav tm="100000">
                                          <p:val>
                                            <p:strVal val="#ppt_h"/>
                                          </p:val>
                                        </p:tav>
                                      </p:tavLst>
                                    </p:anim>
                                    <p:animEffect transition="in" filter="fade">
                                      <p:cBhvr>
                                        <p:cTn id="21" dur="500"/>
                                        <p:tgtEl>
                                          <p:spTgt spid="8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p:cTn id="37" dur="500" fill="hold"/>
                                        <p:tgtEl>
                                          <p:spTgt spid="81"/>
                                        </p:tgtEl>
                                        <p:attrNameLst>
                                          <p:attrName>ppt_w</p:attrName>
                                        </p:attrNameLst>
                                      </p:cBhvr>
                                      <p:tavLst>
                                        <p:tav tm="0">
                                          <p:val>
                                            <p:fltVal val="0"/>
                                          </p:val>
                                        </p:tav>
                                        <p:tav tm="100000">
                                          <p:val>
                                            <p:strVal val="#ppt_w"/>
                                          </p:val>
                                        </p:tav>
                                      </p:tavLst>
                                    </p:anim>
                                    <p:anim calcmode="lin" valueType="num">
                                      <p:cBhvr>
                                        <p:cTn id="38" dur="500" fill="hold"/>
                                        <p:tgtEl>
                                          <p:spTgt spid="81"/>
                                        </p:tgtEl>
                                        <p:attrNameLst>
                                          <p:attrName>ppt_h</p:attrName>
                                        </p:attrNameLst>
                                      </p:cBhvr>
                                      <p:tavLst>
                                        <p:tav tm="0">
                                          <p:val>
                                            <p:fltVal val="0"/>
                                          </p:val>
                                        </p:tav>
                                        <p:tav tm="100000">
                                          <p:val>
                                            <p:strVal val="#ppt_h"/>
                                          </p:val>
                                        </p:tav>
                                      </p:tavLst>
                                    </p:anim>
                                    <p:animEffect transition="in" filter="fade">
                                      <p:cBhvr>
                                        <p:cTn id="39" dur="500"/>
                                        <p:tgtEl>
                                          <p:spTgt spid="8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p:cTn id="43" dur="500" fill="hold"/>
                                        <p:tgtEl>
                                          <p:spTgt spid="65"/>
                                        </p:tgtEl>
                                        <p:attrNameLst>
                                          <p:attrName>ppt_w</p:attrName>
                                        </p:attrNameLst>
                                      </p:cBhvr>
                                      <p:tavLst>
                                        <p:tav tm="0">
                                          <p:val>
                                            <p:fltVal val="0"/>
                                          </p:val>
                                        </p:tav>
                                        <p:tav tm="100000">
                                          <p:val>
                                            <p:strVal val="#ppt_w"/>
                                          </p:val>
                                        </p:tav>
                                      </p:tavLst>
                                    </p:anim>
                                    <p:anim calcmode="lin" valueType="num">
                                      <p:cBhvr>
                                        <p:cTn id="44" dur="500" fill="hold"/>
                                        <p:tgtEl>
                                          <p:spTgt spid="65"/>
                                        </p:tgtEl>
                                        <p:attrNameLst>
                                          <p:attrName>ppt_h</p:attrName>
                                        </p:attrNameLst>
                                      </p:cBhvr>
                                      <p:tavLst>
                                        <p:tav tm="0">
                                          <p:val>
                                            <p:fltVal val="0"/>
                                          </p:val>
                                        </p:tav>
                                        <p:tav tm="100000">
                                          <p:val>
                                            <p:strVal val="#ppt_h"/>
                                          </p:val>
                                        </p:tav>
                                      </p:tavLst>
                                    </p:anim>
                                    <p:animEffect transition="in" filter="fade">
                                      <p:cBhvr>
                                        <p:cTn id="45" dur="500"/>
                                        <p:tgtEl>
                                          <p:spTgt spid="65"/>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82"/>
                                        </p:tgtEl>
                                        <p:attrNameLst>
                                          <p:attrName>style.visibility</p:attrName>
                                        </p:attrNameLst>
                                      </p:cBhvr>
                                      <p:to>
                                        <p:strVal val="visible"/>
                                      </p:to>
                                    </p:set>
                                    <p:anim calcmode="lin" valueType="num">
                                      <p:cBhvr>
                                        <p:cTn id="55" dur="500" fill="hold"/>
                                        <p:tgtEl>
                                          <p:spTgt spid="82"/>
                                        </p:tgtEl>
                                        <p:attrNameLst>
                                          <p:attrName>ppt_w</p:attrName>
                                        </p:attrNameLst>
                                      </p:cBhvr>
                                      <p:tavLst>
                                        <p:tav tm="0">
                                          <p:val>
                                            <p:fltVal val="0"/>
                                          </p:val>
                                        </p:tav>
                                        <p:tav tm="100000">
                                          <p:val>
                                            <p:strVal val="#ppt_w"/>
                                          </p:val>
                                        </p:tav>
                                      </p:tavLst>
                                    </p:anim>
                                    <p:anim calcmode="lin" valueType="num">
                                      <p:cBhvr>
                                        <p:cTn id="56" dur="500" fill="hold"/>
                                        <p:tgtEl>
                                          <p:spTgt spid="82"/>
                                        </p:tgtEl>
                                        <p:attrNameLst>
                                          <p:attrName>ppt_h</p:attrName>
                                        </p:attrNameLst>
                                      </p:cBhvr>
                                      <p:tavLst>
                                        <p:tav tm="0">
                                          <p:val>
                                            <p:fltVal val="0"/>
                                          </p:val>
                                        </p:tav>
                                        <p:tav tm="100000">
                                          <p:val>
                                            <p:strVal val="#ppt_h"/>
                                          </p:val>
                                        </p:tav>
                                      </p:tavLst>
                                    </p:anim>
                                    <p:animEffect transition="in" filter="fade">
                                      <p:cBhvr>
                                        <p:cTn id="57" dur="500"/>
                                        <p:tgtEl>
                                          <p:spTgt spid="8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p:cTn id="61" dur="500" fill="hold"/>
                                        <p:tgtEl>
                                          <p:spTgt spid="71"/>
                                        </p:tgtEl>
                                        <p:attrNameLst>
                                          <p:attrName>ppt_w</p:attrName>
                                        </p:attrNameLst>
                                      </p:cBhvr>
                                      <p:tavLst>
                                        <p:tav tm="0">
                                          <p:val>
                                            <p:fltVal val="0"/>
                                          </p:val>
                                        </p:tav>
                                        <p:tav tm="100000">
                                          <p:val>
                                            <p:strVal val="#ppt_w"/>
                                          </p:val>
                                        </p:tav>
                                      </p:tavLst>
                                    </p:anim>
                                    <p:anim calcmode="lin" valueType="num">
                                      <p:cBhvr>
                                        <p:cTn id="62" dur="500" fill="hold"/>
                                        <p:tgtEl>
                                          <p:spTgt spid="71"/>
                                        </p:tgtEl>
                                        <p:attrNameLst>
                                          <p:attrName>ppt_h</p:attrName>
                                        </p:attrNameLst>
                                      </p:cBhvr>
                                      <p:tavLst>
                                        <p:tav tm="0">
                                          <p:val>
                                            <p:fltVal val="0"/>
                                          </p:val>
                                        </p:tav>
                                        <p:tav tm="100000">
                                          <p:val>
                                            <p:strVal val="#ppt_h"/>
                                          </p:val>
                                        </p:tav>
                                      </p:tavLst>
                                    </p:anim>
                                    <p:animEffect transition="in" filter="fade">
                                      <p:cBhvr>
                                        <p:cTn id="63" dur="500"/>
                                        <p:tgtEl>
                                          <p:spTgt spid="71"/>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87"/>
                                        </p:tgtEl>
                                        <p:attrNameLst>
                                          <p:attrName>style.visibility</p:attrName>
                                        </p:attrNameLst>
                                      </p:cBhvr>
                                      <p:to>
                                        <p:strVal val="visible"/>
                                      </p:to>
                                    </p:set>
                                    <p:anim calcmode="lin" valueType="num">
                                      <p:cBhvr>
                                        <p:cTn id="79" dur="500" fill="hold"/>
                                        <p:tgtEl>
                                          <p:spTgt spid="87"/>
                                        </p:tgtEl>
                                        <p:attrNameLst>
                                          <p:attrName>ppt_w</p:attrName>
                                        </p:attrNameLst>
                                      </p:cBhvr>
                                      <p:tavLst>
                                        <p:tav tm="0">
                                          <p:val>
                                            <p:fltVal val="0"/>
                                          </p:val>
                                        </p:tav>
                                        <p:tav tm="100000">
                                          <p:val>
                                            <p:strVal val="#ppt_w"/>
                                          </p:val>
                                        </p:tav>
                                      </p:tavLst>
                                    </p:anim>
                                    <p:anim calcmode="lin" valueType="num">
                                      <p:cBhvr>
                                        <p:cTn id="80" dur="500" fill="hold"/>
                                        <p:tgtEl>
                                          <p:spTgt spid="87"/>
                                        </p:tgtEl>
                                        <p:attrNameLst>
                                          <p:attrName>ppt_h</p:attrName>
                                        </p:attrNameLst>
                                      </p:cBhvr>
                                      <p:tavLst>
                                        <p:tav tm="0">
                                          <p:val>
                                            <p:fltVal val="0"/>
                                          </p:val>
                                        </p:tav>
                                        <p:tav tm="100000">
                                          <p:val>
                                            <p:strVal val="#ppt_h"/>
                                          </p:val>
                                        </p:tav>
                                      </p:tavLst>
                                    </p:anim>
                                    <p:animEffect transition="in" filter="fade">
                                      <p:cBhvr>
                                        <p:cTn id="81" dur="500"/>
                                        <p:tgtEl>
                                          <p:spTgt spid="87"/>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90"/>
                                        </p:tgtEl>
                                        <p:attrNameLst>
                                          <p:attrName>style.visibility</p:attrName>
                                        </p:attrNameLst>
                                      </p:cBhvr>
                                      <p:to>
                                        <p:strVal val="visible"/>
                                      </p:to>
                                    </p:set>
                                    <p:anim calcmode="lin" valueType="num">
                                      <p:cBhvr>
                                        <p:cTn id="85" dur="500" fill="hold"/>
                                        <p:tgtEl>
                                          <p:spTgt spid="90"/>
                                        </p:tgtEl>
                                        <p:attrNameLst>
                                          <p:attrName>ppt_w</p:attrName>
                                        </p:attrNameLst>
                                      </p:cBhvr>
                                      <p:tavLst>
                                        <p:tav tm="0">
                                          <p:val>
                                            <p:fltVal val="0"/>
                                          </p:val>
                                        </p:tav>
                                        <p:tav tm="100000">
                                          <p:val>
                                            <p:strVal val="#ppt_w"/>
                                          </p:val>
                                        </p:tav>
                                      </p:tavLst>
                                    </p:anim>
                                    <p:anim calcmode="lin" valueType="num">
                                      <p:cBhvr>
                                        <p:cTn id="86" dur="500" fill="hold"/>
                                        <p:tgtEl>
                                          <p:spTgt spid="90"/>
                                        </p:tgtEl>
                                        <p:attrNameLst>
                                          <p:attrName>ppt_h</p:attrName>
                                        </p:attrNameLst>
                                      </p:cBhvr>
                                      <p:tavLst>
                                        <p:tav tm="0">
                                          <p:val>
                                            <p:fltVal val="0"/>
                                          </p:val>
                                        </p:tav>
                                        <p:tav tm="100000">
                                          <p:val>
                                            <p:strVal val="#ppt_h"/>
                                          </p:val>
                                        </p:tav>
                                      </p:tavLst>
                                    </p:anim>
                                    <p:animEffect transition="in" filter="fade">
                                      <p:cBhvr>
                                        <p:cTn id="8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rot="5400000">
            <a:off x="2624622" y="-2643561"/>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aphicFrame>
        <p:nvGraphicFramePr>
          <p:cNvPr id="40" name="Chart 6"/>
          <p:cNvGraphicFramePr/>
          <p:nvPr/>
        </p:nvGraphicFramePr>
        <p:xfrm>
          <a:off x="1597929" y="1840827"/>
          <a:ext cx="6067425" cy="3554412"/>
        </p:xfrm>
        <a:graphic>
          <a:graphicData uri="http://schemas.openxmlformats.org/drawingml/2006/chart">
            <c:chart xmlns:c="http://schemas.openxmlformats.org/drawingml/2006/chart" xmlns:r="http://schemas.openxmlformats.org/officeDocument/2006/relationships" r:id="rId1"/>
          </a:graphicData>
        </a:graphic>
      </p:graphicFrame>
      <p:grpSp>
        <p:nvGrpSpPr>
          <p:cNvPr id="41" name="Group 92"/>
          <p:cNvGrpSpPr/>
          <p:nvPr/>
        </p:nvGrpSpPr>
        <p:grpSpPr>
          <a:xfrm rot="5400000">
            <a:off x="6249606" y="3526162"/>
            <a:ext cx="1181135" cy="54852"/>
            <a:chOff x="5071484" y="4559432"/>
            <a:chExt cx="1599308" cy="74272"/>
          </a:xfrm>
        </p:grpSpPr>
        <p:sp>
          <p:nvSpPr>
            <p:cNvPr id="42" name="Oval 93"/>
            <p:cNvSpPr/>
            <p:nvPr/>
          </p:nvSpPr>
          <p:spPr>
            <a:xfrm>
              <a:off x="5834002" y="4559432"/>
              <a:ext cx="74272" cy="74272"/>
            </a:xfrm>
            <a:prstGeom prst="ellips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75000"/>
                    <a:lumOff val="25000"/>
                  </a:schemeClr>
                </a:solidFill>
                <a:cs typeface="+mn-ea"/>
                <a:sym typeface="+mn-lt"/>
              </a:endParaRPr>
            </a:p>
          </p:txBody>
        </p:sp>
        <p:grpSp>
          <p:nvGrpSpPr>
            <p:cNvPr id="43" name="Group 94"/>
            <p:cNvGrpSpPr/>
            <p:nvPr/>
          </p:nvGrpSpPr>
          <p:grpSpPr>
            <a:xfrm>
              <a:off x="5071484" y="4596568"/>
              <a:ext cx="1599308" cy="0"/>
              <a:chOff x="5071484" y="4596568"/>
              <a:chExt cx="1599308" cy="0"/>
            </a:xfrm>
          </p:grpSpPr>
          <p:cxnSp>
            <p:nvCxnSpPr>
              <p:cNvPr id="44" name="Straight Connector 95"/>
              <p:cNvCxnSpPr>
                <a:endCxn id="42" idx="2"/>
              </p:cNvCxnSpPr>
              <p:nvPr/>
            </p:nvCxnSpPr>
            <p:spPr>
              <a:xfrm>
                <a:off x="5071484" y="4596568"/>
                <a:ext cx="76251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96"/>
              <p:cNvCxnSpPr/>
              <p:nvPr/>
            </p:nvCxnSpPr>
            <p:spPr>
              <a:xfrm>
                <a:off x="5906886" y="4596568"/>
                <a:ext cx="76390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 name="Group 97"/>
          <p:cNvGrpSpPr/>
          <p:nvPr/>
        </p:nvGrpSpPr>
        <p:grpSpPr>
          <a:xfrm rot="5400000">
            <a:off x="6249606" y="5190870"/>
            <a:ext cx="1181135" cy="54852"/>
            <a:chOff x="5071484" y="4559432"/>
            <a:chExt cx="1599308" cy="74272"/>
          </a:xfrm>
        </p:grpSpPr>
        <p:sp>
          <p:nvSpPr>
            <p:cNvPr id="47" name="Oval 98"/>
            <p:cNvSpPr/>
            <p:nvPr/>
          </p:nvSpPr>
          <p:spPr>
            <a:xfrm>
              <a:off x="5834002" y="4559432"/>
              <a:ext cx="74272" cy="74272"/>
            </a:xfrm>
            <a:prstGeom prst="ellips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75000"/>
                    <a:lumOff val="25000"/>
                  </a:schemeClr>
                </a:solidFill>
                <a:cs typeface="+mn-ea"/>
                <a:sym typeface="+mn-lt"/>
              </a:endParaRPr>
            </a:p>
          </p:txBody>
        </p:sp>
        <p:grpSp>
          <p:nvGrpSpPr>
            <p:cNvPr id="48" name="Group 99"/>
            <p:cNvGrpSpPr/>
            <p:nvPr/>
          </p:nvGrpSpPr>
          <p:grpSpPr>
            <a:xfrm>
              <a:off x="5071484" y="4596568"/>
              <a:ext cx="1599308" cy="0"/>
              <a:chOff x="5071484" y="4596568"/>
              <a:chExt cx="1599308" cy="0"/>
            </a:xfrm>
          </p:grpSpPr>
          <p:cxnSp>
            <p:nvCxnSpPr>
              <p:cNvPr id="49" name="Straight Connector 135"/>
              <p:cNvCxnSpPr>
                <a:endCxn id="47" idx="2"/>
              </p:cNvCxnSpPr>
              <p:nvPr/>
            </p:nvCxnSpPr>
            <p:spPr>
              <a:xfrm>
                <a:off x="5071484" y="4596568"/>
                <a:ext cx="76251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136"/>
              <p:cNvCxnSpPr/>
              <p:nvPr/>
            </p:nvCxnSpPr>
            <p:spPr>
              <a:xfrm>
                <a:off x="5906886" y="4596568"/>
                <a:ext cx="76390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1" name="PA-组合 27"/>
          <p:cNvGrpSpPr/>
          <p:nvPr>
            <p:custDataLst>
              <p:tags r:id="rId3"/>
            </p:custDataLst>
          </p:nvPr>
        </p:nvGrpSpPr>
        <p:grpSpPr>
          <a:xfrm>
            <a:off x="7318968" y="4608695"/>
            <a:ext cx="2522063" cy="1215245"/>
            <a:chOff x="6169650" y="4486172"/>
            <a:chExt cx="2522063" cy="1215245"/>
          </a:xfrm>
        </p:grpSpPr>
        <p:sp>
          <p:nvSpPr>
            <p:cNvPr id="52" name="PA-文本框 6"/>
            <p:cNvSpPr txBox="1"/>
            <p:nvPr>
              <p:custDataLst>
                <p:tags r:id="rId4"/>
              </p:custDataLst>
            </p:nvPr>
          </p:nvSpPr>
          <p:spPr>
            <a:xfrm>
              <a:off x="6185160" y="4486172"/>
              <a:ext cx="1926666" cy="523220"/>
            </a:xfrm>
            <a:prstGeom prst="rect">
              <a:avLst/>
            </a:prstGeom>
            <a:noFill/>
          </p:spPr>
          <p:txBody>
            <a:bodyPr wrap="square" rtlCol="0">
              <a:spAutoFit/>
            </a:bodyPr>
            <a:lstStyle/>
            <a:p>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63" name="PA-文本框 42"/>
            <p:cNvSpPr txBox="1"/>
            <p:nvPr>
              <p:custDataLst>
                <p:tags r:id="rId5"/>
              </p:custDataLst>
            </p:nvPr>
          </p:nvSpPr>
          <p:spPr>
            <a:xfrm>
              <a:off x="6169650" y="4948903"/>
              <a:ext cx="2522063" cy="75251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100" dirty="0">
                  <a:solidFill>
                    <a:schemeClr val="tx1">
                      <a:lumMod val="75000"/>
                      <a:lumOff val="25000"/>
                    </a:schemeClr>
                  </a:solidFill>
                  <a:latin typeface="+mn-lt"/>
                  <a:ea typeface="+mn-ea"/>
                  <a:cs typeface="+mn-ea"/>
                  <a:sym typeface="+mn-lt"/>
                </a:rPr>
                <a:t>此处添加详细文本描述，建议与标题相关并符合整体语言风格，语言描述尽量简洁生动。</a:t>
              </a:r>
              <a:endParaRPr lang="id-ID" sz="1100" dirty="0">
                <a:solidFill>
                  <a:schemeClr val="tx1">
                    <a:lumMod val="75000"/>
                    <a:lumOff val="25000"/>
                  </a:schemeClr>
                </a:solidFill>
                <a:latin typeface="+mn-lt"/>
                <a:ea typeface="+mn-ea"/>
                <a:cs typeface="+mn-ea"/>
                <a:sym typeface="+mn-lt"/>
              </a:endParaRPr>
            </a:p>
          </p:txBody>
        </p:sp>
      </p:grpSp>
      <p:grpSp>
        <p:nvGrpSpPr>
          <p:cNvPr id="64" name="PA-组合 27"/>
          <p:cNvGrpSpPr/>
          <p:nvPr>
            <p:custDataLst>
              <p:tags r:id="rId6"/>
            </p:custDataLst>
          </p:nvPr>
        </p:nvGrpSpPr>
        <p:grpSpPr>
          <a:xfrm>
            <a:off x="7318968" y="2989709"/>
            <a:ext cx="2522063" cy="1215245"/>
            <a:chOff x="6169650" y="4486172"/>
            <a:chExt cx="2522063" cy="1215245"/>
          </a:xfrm>
        </p:grpSpPr>
        <p:sp>
          <p:nvSpPr>
            <p:cNvPr id="65" name="PA-文本框 6"/>
            <p:cNvSpPr txBox="1"/>
            <p:nvPr>
              <p:custDataLst>
                <p:tags r:id="rId7"/>
              </p:custDataLst>
            </p:nvPr>
          </p:nvSpPr>
          <p:spPr>
            <a:xfrm>
              <a:off x="6185160" y="4486172"/>
              <a:ext cx="1926666" cy="523220"/>
            </a:xfrm>
            <a:prstGeom prst="rect">
              <a:avLst/>
            </a:prstGeom>
            <a:noFill/>
          </p:spPr>
          <p:txBody>
            <a:bodyPr wrap="square" rtlCol="0">
              <a:spAutoFit/>
            </a:bodyPr>
            <a:lstStyle/>
            <a:p>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66" name="PA-文本框 42"/>
            <p:cNvSpPr txBox="1"/>
            <p:nvPr>
              <p:custDataLst>
                <p:tags r:id="rId8"/>
              </p:custDataLst>
            </p:nvPr>
          </p:nvSpPr>
          <p:spPr>
            <a:xfrm>
              <a:off x="6169650" y="4948903"/>
              <a:ext cx="2522063" cy="75251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100" dirty="0">
                  <a:solidFill>
                    <a:schemeClr val="tx1">
                      <a:lumMod val="75000"/>
                      <a:lumOff val="25000"/>
                    </a:schemeClr>
                  </a:solidFill>
                  <a:latin typeface="+mn-lt"/>
                  <a:ea typeface="+mn-ea"/>
                  <a:cs typeface="+mn-ea"/>
                  <a:sym typeface="+mn-lt"/>
                </a:rPr>
                <a:t>此处添加详细文本描述，建议与标题相关并符合整体语言风格，语言描述尽量简洁生动。</a:t>
              </a:r>
              <a:endParaRPr lang="id-ID" sz="1100" dirty="0">
                <a:solidFill>
                  <a:schemeClr val="tx1">
                    <a:lumMod val="75000"/>
                    <a:lumOff val="25000"/>
                  </a:schemeClr>
                </a:solidFill>
                <a:latin typeface="+mn-lt"/>
                <a:ea typeface="+mn-ea"/>
                <a:cs typeface="+mn-ea"/>
                <a:sym typeface="+mn-lt"/>
              </a:endParaRPr>
            </a:p>
          </p:txBody>
        </p:sp>
      </p:grpSp>
      <p:grpSp>
        <p:nvGrpSpPr>
          <p:cNvPr id="67" name="Group 97"/>
          <p:cNvGrpSpPr/>
          <p:nvPr/>
        </p:nvGrpSpPr>
        <p:grpSpPr>
          <a:xfrm rot="5400000">
            <a:off x="6249606" y="2019704"/>
            <a:ext cx="1181135" cy="54852"/>
            <a:chOff x="5071484" y="4559432"/>
            <a:chExt cx="1599308" cy="74272"/>
          </a:xfrm>
        </p:grpSpPr>
        <p:sp>
          <p:nvSpPr>
            <p:cNvPr id="68" name="Oval 98"/>
            <p:cNvSpPr/>
            <p:nvPr/>
          </p:nvSpPr>
          <p:spPr>
            <a:xfrm>
              <a:off x="5834002" y="4559432"/>
              <a:ext cx="74272" cy="74272"/>
            </a:xfrm>
            <a:prstGeom prst="ellips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lumMod val="75000"/>
                    <a:lumOff val="25000"/>
                  </a:schemeClr>
                </a:solidFill>
                <a:cs typeface="+mn-ea"/>
                <a:sym typeface="+mn-lt"/>
              </a:endParaRPr>
            </a:p>
          </p:txBody>
        </p:sp>
        <p:grpSp>
          <p:nvGrpSpPr>
            <p:cNvPr id="69" name="Group 99"/>
            <p:cNvGrpSpPr/>
            <p:nvPr/>
          </p:nvGrpSpPr>
          <p:grpSpPr>
            <a:xfrm>
              <a:off x="5071484" y="4596568"/>
              <a:ext cx="1599308" cy="0"/>
              <a:chOff x="5071484" y="4596568"/>
              <a:chExt cx="1599308" cy="0"/>
            </a:xfrm>
          </p:grpSpPr>
          <p:cxnSp>
            <p:nvCxnSpPr>
              <p:cNvPr id="70" name="Straight Connector 135"/>
              <p:cNvCxnSpPr>
                <a:endCxn id="68" idx="2"/>
              </p:cNvCxnSpPr>
              <p:nvPr/>
            </p:nvCxnSpPr>
            <p:spPr>
              <a:xfrm>
                <a:off x="5071484" y="4596568"/>
                <a:ext cx="762518"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136"/>
              <p:cNvCxnSpPr/>
              <p:nvPr/>
            </p:nvCxnSpPr>
            <p:spPr>
              <a:xfrm>
                <a:off x="5906886" y="4596568"/>
                <a:ext cx="76390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2" name="PA-组合 27"/>
          <p:cNvGrpSpPr/>
          <p:nvPr>
            <p:custDataLst>
              <p:tags r:id="rId9"/>
            </p:custDataLst>
          </p:nvPr>
        </p:nvGrpSpPr>
        <p:grpSpPr>
          <a:xfrm>
            <a:off x="7318968" y="1437529"/>
            <a:ext cx="2522063" cy="1215245"/>
            <a:chOff x="6169650" y="4486172"/>
            <a:chExt cx="2522063" cy="1215245"/>
          </a:xfrm>
        </p:grpSpPr>
        <p:sp>
          <p:nvSpPr>
            <p:cNvPr id="73" name="PA-文本框 6"/>
            <p:cNvSpPr txBox="1"/>
            <p:nvPr>
              <p:custDataLst>
                <p:tags r:id="rId10"/>
              </p:custDataLst>
            </p:nvPr>
          </p:nvSpPr>
          <p:spPr>
            <a:xfrm>
              <a:off x="6185160" y="4486172"/>
              <a:ext cx="1926666" cy="523220"/>
            </a:xfrm>
            <a:prstGeom prst="rect">
              <a:avLst/>
            </a:prstGeom>
            <a:noFill/>
          </p:spPr>
          <p:txBody>
            <a:bodyPr wrap="square" rtlCol="0">
              <a:spAutoFit/>
            </a:bodyPr>
            <a:lstStyle/>
            <a:p>
              <a:r>
                <a:rPr lang="zh-CN" altLang="en-US" sz="1400" b="1" dirty="0">
                  <a:solidFill>
                    <a:schemeClr val="tx1">
                      <a:lumMod val="75000"/>
                      <a:lumOff val="25000"/>
                    </a:schemeClr>
                  </a:solidFill>
                  <a:cs typeface="+mn-ea"/>
                  <a:sym typeface="+mn-lt"/>
                </a:rPr>
                <a:t>输入您的标题</a:t>
              </a:r>
              <a:endParaRPr lang="en-US" sz="1400" b="1" dirty="0">
                <a:solidFill>
                  <a:schemeClr val="tx1">
                    <a:lumMod val="75000"/>
                    <a:lumOff val="25000"/>
                  </a:schemeClr>
                </a:solidFill>
                <a:cs typeface="+mn-ea"/>
                <a:sym typeface="+mn-lt"/>
              </a:endParaRPr>
            </a:p>
            <a:p>
              <a:r>
                <a:rPr lang="en-US" sz="1400" b="1" dirty="0">
                  <a:solidFill>
                    <a:schemeClr val="tx1">
                      <a:lumMod val="75000"/>
                      <a:lumOff val="25000"/>
                    </a:schemeClr>
                  </a:solidFill>
                  <a:cs typeface="+mn-ea"/>
                  <a:sym typeface="+mn-lt"/>
                </a:rPr>
                <a:t>OUR COMPANY</a:t>
              </a:r>
              <a:endParaRPr lang="en-US" sz="1400" b="1" dirty="0">
                <a:solidFill>
                  <a:schemeClr val="tx1">
                    <a:lumMod val="75000"/>
                    <a:lumOff val="25000"/>
                  </a:schemeClr>
                </a:solidFill>
                <a:cs typeface="+mn-ea"/>
                <a:sym typeface="+mn-lt"/>
              </a:endParaRPr>
            </a:p>
          </p:txBody>
        </p:sp>
        <p:sp>
          <p:nvSpPr>
            <p:cNvPr id="74" name="PA-文本框 42"/>
            <p:cNvSpPr txBox="1"/>
            <p:nvPr>
              <p:custDataLst>
                <p:tags r:id="rId11"/>
              </p:custDataLst>
            </p:nvPr>
          </p:nvSpPr>
          <p:spPr>
            <a:xfrm>
              <a:off x="6169650" y="4948903"/>
              <a:ext cx="2522063" cy="75251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100" dirty="0">
                  <a:solidFill>
                    <a:schemeClr val="tx1">
                      <a:lumMod val="75000"/>
                      <a:lumOff val="25000"/>
                    </a:schemeClr>
                  </a:solidFill>
                  <a:latin typeface="+mn-lt"/>
                  <a:ea typeface="+mn-ea"/>
                  <a:cs typeface="+mn-ea"/>
                  <a:sym typeface="+mn-lt"/>
                </a:rPr>
                <a:t>此处添加详细文本描述，建议与标题相关并符合整体语言风格，语言描述尽量简洁生动。</a:t>
              </a:r>
              <a:endParaRPr lang="id-ID" sz="1100" dirty="0">
                <a:solidFill>
                  <a:schemeClr val="tx1">
                    <a:lumMod val="75000"/>
                    <a:lumOff val="25000"/>
                  </a:schemeClr>
                </a:solidFill>
                <a:latin typeface="+mn-lt"/>
                <a:ea typeface="+mn-ea"/>
                <a:cs typeface="+mn-ea"/>
                <a:sym typeface="+mn-lt"/>
              </a:endParaRPr>
            </a:p>
          </p:txBody>
        </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Horizontal)">
                                      <p:cBhvr>
                                        <p:cTn id="7" dur="500"/>
                                        <p:tgtEl>
                                          <p:spTgt spid="41"/>
                                        </p:tgtEl>
                                      </p:cBhvr>
                                    </p:animEffect>
                                  </p:childTnLst>
                                </p:cTn>
                              </p:par>
                              <p:par>
                                <p:cTn id="8" presetID="16" presetClass="entr" presetSubtype="42"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barn(outHorizontal)">
                                      <p:cBhvr>
                                        <p:cTn id="10" dur="500"/>
                                        <p:tgtEl>
                                          <p:spTgt spid="46"/>
                                        </p:tgtEl>
                                      </p:cBhvr>
                                    </p:animEffect>
                                  </p:childTnLst>
                                </p:cTn>
                              </p:par>
                              <p:par>
                                <p:cTn id="11" presetID="42" presetClass="entr" presetSubtype="0" fill="hold" nodeType="withEffect">
                                  <p:stCondLst>
                                    <p:cond delay="140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40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par>
                                <p:cTn id="21" presetID="16" presetClass="entr" presetSubtype="42"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barn(outHorizontal)">
                                      <p:cBhvr>
                                        <p:cTn id="23" dur="500"/>
                                        <p:tgtEl>
                                          <p:spTgt spid="67"/>
                                        </p:tgtEl>
                                      </p:cBhvr>
                                    </p:animEffect>
                                  </p:childTnLst>
                                </p:cTn>
                              </p:par>
                              <p:par>
                                <p:cTn id="24" presetID="42" presetClass="entr" presetSubtype="0" fill="hold" nodeType="withEffect">
                                  <p:stCondLst>
                                    <p:cond delay="1400"/>
                                  </p:stCondLst>
                                  <p:childTnLst>
                                    <p:set>
                                      <p:cBhvr>
                                        <p:cTn id="25" dur="1" fill="hold">
                                          <p:stCondLst>
                                            <p:cond delay="0"/>
                                          </p:stCondLst>
                                        </p:cTn>
                                        <p:tgtEl>
                                          <p:spTgt spid="72"/>
                                        </p:tgtEl>
                                        <p:attrNameLst>
                                          <p:attrName>style.visibility</p:attrName>
                                        </p:attrNameLst>
                                      </p:cBhvr>
                                      <p:to>
                                        <p:strVal val="visible"/>
                                      </p:to>
                                    </p:set>
                                    <p:animEffect transition="in" filter="fade">
                                      <p:cBhvr>
                                        <p:cTn id="26" dur="1000"/>
                                        <p:tgtEl>
                                          <p:spTgt spid="72"/>
                                        </p:tgtEl>
                                      </p:cBhvr>
                                    </p:animEffect>
                                    <p:anim calcmode="lin" valueType="num">
                                      <p:cBhvr>
                                        <p:cTn id="27" dur="1000" fill="hold"/>
                                        <p:tgtEl>
                                          <p:spTgt spid="72"/>
                                        </p:tgtEl>
                                        <p:attrNameLst>
                                          <p:attrName>ppt_x</p:attrName>
                                        </p:attrNameLst>
                                      </p:cBhvr>
                                      <p:tavLst>
                                        <p:tav tm="0">
                                          <p:val>
                                            <p:strVal val="#ppt_x"/>
                                          </p:val>
                                        </p:tav>
                                        <p:tav tm="100000">
                                          <p:val>
                                            <p:strVal val="#ppt_x"/>
                                          </p:val>
                                        </p:tav>
                                      </p:tavLst>
                                    </p:anim>
                                    <p:anim calcmode="lin" valueType="num">
                                      <p:cBhvr>
                                        <p:cTn id="28"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graphicFrame>
        <p:nvGraphicFramePr>
          <p:cNvPr id="40" name="图表 65"/>
          <p:cNvGraphicFramePr/>
          <p:nvPr/>
        </p:nvGraphicFramePr>
        <p:xfrm>
          <a:off x="1746857" y="1689613"/>
          <a:ext cx="5474716" cy="3605379"/>
        </p:xfrm>
        <a:graphic>
          <a:graphicData uri="http://schemas.openxmlformats.org/drawingml/2006/chart">
            <c:chart xmlns:c="http://schemas.openxmlformats.org/drawingml/2006/chart" xmlns:r="http://schemas.openxmlformats.org/officeDocument/2006/relationships" r:id="rId1"/>
          </a:graphicData>
        </a:graphic>
      </p:graphicFrame>
      <p:sp>
        <p:nvSpPr>
          <p:cNvPr id="41" name="Freeform 19"/>
          <p:cNvSpPr/>
          <p:nvPr/>
        </p:nvSpPr>
        <p:spPr bwMode="auto">
          <a:xfrm>
            <a:off x="2194430" y="3793606"/>
            <a:ext cx="640177" cy="1381371"/>
          </a:xfrm>
          <a:custGeom>
            <a:avLst/>
            <a:gdLst>
              <a:gd name="T0" fmla="*/ 379 w 488"/>
              <a:gd name="T1" fmla="*/ 1053 h 1053"/>
              <a:gd name="T2" fmla="*/ 109 w 488"/>
              <a:gd name="T3" fmla="*/ 1053 h 1053"/>
              <a:gd name="T4" fmla="*/ 109 w 488"/>
              <a:gd name="T5" fmla="*/ 247 h 1053"/>
              <a:gd name="T6" fmla="*/ 0 w 488"/>
              <a:gd name="T7" fmla="*/ 247 h 1053"/>
              <a:gd name="T8" fmla="*/ 241 w 488"/>
              <a:gd name="T9" fmla="*/ 0 h 1053"/>
              <a:gd name="T10" fmla="*/ 488 w 488"/>
              <a:gd name="T11" fmla="*/ 247 h 1053"/>
              <a:gd name="T12" fmla="*/ 379 w 488"/>
              <a:gd name="T13" fmla="*/ 247 h 1053"/>
              <a:gd name="T14" fmla="*/ 379 w 488"/>
              <a:gd name="T15" fmla="*/ 1053 h 1053"/>
              <a:gd name="T16" fmla="*/ 379 w 488"/>
              <a:gd name="T17" fmla="*/ 1053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1053">
                <a:moveTo>
                  <a:pt x="379" y="1053"/>
                </a:moveTo>
                <a:lnTo>
                  <a:pt x="109" y="1053"/>
                </a:lnTo>
                <a:lnTo>
                  <a:pt x="109" y="247"/>
                </a:lnTo>
                <a:lnTo>
                  <a:pt x="0" y="247"/>
                </a:lnTo>
                <a:lnTo>
                  <a:pt x="241" y="0"/>
                </a:lnTo>
                <a:lnTo>
                  <a:pt x="488" y="247"/>
                </a:lnTo>
                <a:lnTo>
                  <a:pt x="379" y="247"/>
                </a:lnTo>
                <a:lnTo>
                  <a:pt x="379" y="1053"/>
                </a:lnTo>
                <a:lnTo>
                  <a:pt x="379" y="1053"/>
                </a:lnTo>
                <a:close/>
              </a:path>
            </a:pathLst>
          </a:custGeom>
          <a:solidFill>
            <a:schemeClr val="bg1">
              <a:lumMod val="95000"/>
            </a:schemeClr>
          </a:solidFill>
          <a:ln>
            <a:noFill/>
          </a:ln>
        </p:spPr>
        <p:txBody>
          <a:bodyPr vert="horz" wrap="square" lIns="91431" tIns="45716" rIns="91431" bIns="45716"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760" b="0" i="0" u="none" strike="noStrike" kern="1200" cap="none" spc="0" normalizeH="0" baseline="0" noProof="0" dirty="0">
              <a:ln>
                <a:noFill/>
              </a:ln>
              <a:solidFill>
                <a:srgbClr val="F99BC0"/>
              </a:solidFill>
              <a:effectLst/>
              <a:uLnTx/>
              <a:uFillTx/>
              <a:cs typeface="+mn-ea"/>
              <a:sym typeface="+mn-lt"/>
            </a:endParaRPr>
          </a:p>
        </p:txBody>
      </p:sp>
      <p:sp>
        <p:nvSpPr>
          <p:cNvPr id="42" name="Freeform 22"/>
          <p:cNvSpPr/>
          <p:nvPr/>
        </p:nvSpPr>
        <p:spPr bwMode="auto">
          <a:xfrm>
            <a:off x="3507398" y="2991162"/>
            <a:ext cx="640177" cy="1184595"/>
          </a:xfrm>
          <a:custGeom>
            <a:avLst/>
            <a:gdLst>
              <a:gd name="T0" fmla="*/ 115 w 488"/>
              <a:gd name="T1" fmla="*/ 0 h 903"/>
              <a:gd name="T2" fmla="*/ 379 w 488"/>
              <a:gd name="T3" fmla="*/ 0 h 903"/>
              <a:gd name="T4" fmla="*/ 379 w 488"/>
              <a:gd name="T5" fmla="*/ 662 h 903"/>
              <a:gd name="T6" fmla="*/ 488 w 488"/>
              <a:gd name="T7" fmla="*/ 662 h 903"/>
              <a:gd name="T8" fmla="*/ 247 w 488"/>
              <a:gd name="T9" fmla="*/ 903 h 903"/>
              <a:gd name="T10" fmla="*/ 0 w 488"/>
              <a:gd name="T11" fmla="*/ 662 h 903"/>
              <a:gd name="T12" fmla="*/ 115 w 488"/>
              <a:gd name="T13" fmla="*/ 662 h 903"/>
              <a:gd name="T14" fmla="*/ 115 w 488"/>
              <a:gd name="T15" fmla="*/ 0 h 903"/>
              <a:gd name="T16" fmla="*/ 115 w 488"/>
              <a:gd name="T1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903">
                <a:moveTo>
                  <a:pt x="115" y="0"/>
                </a:moveTo>
                <a:lnTo>
                  <a:pt x="379" y="0"/>
                </a:lnTo>
                <a:lnTo>
                  <a:pt x="379" y="662"/>
                </a:lnTo>
                <a:lnTo>
                  <a:pt x="488" y="662"/>
                </a:lnTo>
                <a:lnTo>
                  <a:pt x="247" y="903"/>
                </a:lnTo>
                <a:lnTo>
                  <a:pt x="0" y="662"/>
                </a:lnTo>
                <a:lnTo>
                  <a:pt x="115" y="662"/>
                </a:lnTo>
                <a:lnTo>
                  <a:pt x="115" y="0"/>
                </a:lnTo>
                <a:lnTo>
                  <a:pt x="115" y="0"/>
                </a:lnTo>
                <a:close/>
              </a:path>
            </a:pathLst>
          </a:custGeom>
          <a:solidFill>
            <a:schemeClr val="bg1">
              <a:lumMod val="95000"/>
            </a:schemeClr>
          </a:solidFill>
          <a:ln>
            <a:noFill/>
          </a:ln>
        </p:spPr>
        <p:txBody>
          <a:bodyPr vert="horz" wrap="square" lIns="91431" tIns="45716" rIns="91431" bIns="45716"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760" b="0" i="0" u="none" strike="noStrike" kern="1200" cap="none" spc="0" normalizeH="0" baseline="0" noProof="0" dirty="0">
              <a:ln>
                <a:noFill/>
              </a:ln>
              <a:solidFill>
                <a:srgbClr val="F99BC0"/>
              </a:solidFill>
              <a:effectLst/>
              <a:uLnTx/>
              <a:uFillTx/>
              <a:cs typeface="+mn-ea"/>
              <a:sym typeface="+mn-lt"/>
            </a:endParaRPr>
          </a:p>
        </p:txBody>
      </p:sp>
      <p:sp>
        <p:nvSpPr>
          <p:cNvPr id="43" name="Freeform 26"/>
          <p:cNvSpPr/>
          <p:nvPr/>
        </p:nvSpPr>
        <p:spPr bwMode="auto">
          <a:xfrm>
            <a:off x="4817924" y="3793606"/>
            <a:ext cx="638865" cy="1381371"/>
          </a:xfrm>
          <a:custGeom>
            <a:avLst/>
            <a:gdLst>
              <a:gd name="T0" fmla="*/ 373 w 487"/>
              <a:gd name="T1" fmla="*/ 1053 h 1053"/>
              <a:gd name="T2" fmla="*/ 109 w 487"/>
              <a:gd name="T3" fmla="*/ 1053 h 1053"/>
              <a:gd name="T4" fmla="*/ 109 w 487"/>
              <a:gd name="T5" fmla="*/ 247 h 1053"/>
              <a:gd name="T6" fmla="*/ 0 w 487"/>
              <a:gd name="T7" fmla="*/ 247 h 1053"/>
              <a:gd name="T8" fmla="*/ 241 w 487"/>
              <a:gd name="T9" fmla="*/ 0 h 1053"/>
              <a:gd name="T10" fmla="*/ 487 w 487"/>
              <a:gd name="T11" fmla="*/ 247 h 1053"/>
              <a:gd name="T12" fmla="*/ 373 w 487"/>
              <a:gd name="T13" fmla="*/ 247 h 1053"/>
              <a:gd name="T14" fmla="*/ 373 w 487"/>
              <a:gd name="T15" fmla="*/ 1053 h 1053"/>
              <a:gd name="T16" fmla="*/ 373 w 487"/>
              <a:gd name="T17" fmla="*/ 1053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1053">
                <a:moveTo>
                  <a:pt x="373" y="1053"/>
                </a:moveTo>
                <a:lnTo>
                  <a:pt x="109" y="1053"/>
                </a:lnTo>
                <a:lnTo>
                  <a:pt x="109" y="247"/>
                </a:lnTo>
                <a:lnTo>
                  <a:pt x="0" y="247"/>
                </a:lnTo>
                <a:lnTo>
                  <a:pt x="241" y="0"/>
                </a:lnTo>
                <a:lnTo>
                  <a:pt x="487" y="247"/>
                </a:lnTo>
                <a:lnTo>
                  <a:pt x="373" y="247"/>
                </a:lnTo>
                <a:lnTo>
                  <a:pt x="373" y="1053"/>
                </a:lnTo>
                <a:lnTo>
                  <a:pt x="373" y="1053"/>
                </a:lnTo>
                <a:close/>
              </a:path>
            </a:pathLst>
          </a:custGeom>
          <a:solidFill>
            <a:schemeClr val="bg1">
              <a:lumMod val="95000"/>
            </a:schemeClr>
          </a:solidFill>
          <a:ln>
            <a:noFill/>
          </a:ln>
        </p:spPr>
        <p:txBody>
          <a:bodyPr vert="horz" wrap="square" lIns="91431" tIns="45716" rIns="91431" bIns="45716"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760" b="0" i="0" u="none" strike="noStrike" kern="1200" cap="none" spc="0" normalizeH="0" baseline="0" noProof="0" dirty="0">
              <a:ln>
                <a:noFill/>
              </a:ln>
              <a:solidFill>
                <a:srgbClr val="F99BC0"/>
              </a:solidFill>
              <a:effectLst/>
              <a:uLnTx/>
              <a:uFillTx/>
              <a:cs typeface="+mn-ea"/>
              <a:sym typeface="+mn-lt"/>
            </a:endParaRPr>
          </a:p>
        </p:txBody>
      </p:sp>
      <p:sp>
        <p:nvSpPr>
          <p:cNvPr id="44" name="Freeform 28"/>
          <p:cNvSpPr/>
          <p:nvPr/>
        </p:nvSpPr>
        <p:spPr bwMode="auto">
          <a:xfrm>
            <a:off x="6130892" y="2552074"/>
            <a:ext cx="640177" cy="1576836"/>
          </a:xfrm>
          <a:custGeom>
            <a:avLst/>
            <a:gdLst>
              <a:gd name="T0" fmla="*/ 115 w 488"/>
              <a:gd name="T1" fmla="*/ 0 h 1202"/>
              <a:gd name="T2" fmla="*/ 379 w 488"/>
              <a:gd name="T3" fmla="*/ 0 h 1202"/>
              <a:gd name="T4" fmla="*/ 379 w 488"/>
              <a:gd name="T5" fmla="*/ 955 h 1202"/>
              <a:gd name="T6" fmla="*/ 488 w 488"/>
              <a:gd name="T7" fmla="*/ 955 h 1202"/>
              <a:gd name="T8" fmla="*/ 247 w 488"/>
              <a:gd name="T9" fmla="*/ 1202 h 1202"/>
              <a:gd name="T10" fmla="*/ 0 w 488"/>
              <a:gd name="T11" fmla="*/ 955 h 1202"/>
              <a:gd name="T12" fmla="*/ 115 w 488"/>
              <a:gd name="T13" fmla="*/ 955 h 1202"/>
              <a:gd name="T14" fmla="*/ 115 w 488"/>
              <a:gd name="T15" fmla="*/ 0 h 1202"/>
              <a:gd name="T16" fmla="*/ 115 w 488"/>
              <a:gd name="T17"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1202">
                <a:moveTo>
                  <a:pt x="115" y="0"/>
                </a:moveTo>
                <a:lnTo>
                  <a:pt x="379" y="0"/>
                </a:lnTo>
                <a:lnTo>
                  <a:pt x="379" y="955"/>
                </a:lnTo>
                <a:lnTo>
                  <a:pt x="488" y="955"/>
                </a:lnTo>
                <a:lnTo>
                  <a:pt x="247" y="1202"/>
                </a:lnTo>
                <a:lnTo>
                  <a:pt x="0" y="955"/>
                </a:lnTo>
                <a:lnTo>
                  <a:pt x="115" y="955"/>
                </a:lnTo>
                <a:lnTo>
                  <a:pt x="115" y="0"/>
                </a:lnTo>
                <a:lnTo>
                  <a:pt x="115" y="0"/>
                </a:lnTo>
                <a:close/>
              </a:path>
            </a:pathLst>
          </a:custGeom>
          <a:solidFill>
            <a:schemeClr val="bg1">
              <a:lumMod val="95000"/>
            </a:schemeClr>
          </a:solidFill>
          <a:ln>
            <a:noFill/>
          </a:ln>
        </p:spPr>
        <p:txBody>
          <a:bodyPr vert="horz" wrap="square" lIns="91431" tIns="45716" rIns="91431" bIns="45716"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zh-CN" altLang="en-US" sz="760" b="0" i="0" u="none" strike="noStrike" kern="1200" cap="none" spc="0" normalizeH="0" baseline="0" noProof="0" dirty="0">
              <a:ln>
                <a:noFill/>
              </a:ln>
              <a:solidFill>
                <a:srgbClr val="F99BC0"/>
              </a:solidFill>
              <a:effectLst/>
              <a:uLnTx/>
              <a:uFillTx/>
              <a:cs typeface="+mn-ea"/>
              <a:sym typeface="+mn-lt"/>
            </a:endParaRPr>
          </a:p>
        </p:txBody>
      </p:sp>
      <p:sp>
        <p:nvSpPr>
          <p:cNvPr id="45" name="TextBox 24"/>
          <p:cNvSpPr txBox="1"/>
          <p:nvPr/>
        </p:nvSpPr>
        <p:spPr>
          <a:xfrm>
            <a:off x="6037149" y="5232169"/>
            <a:ext cx="827657" cy="268984"/>
          </a:xfrm>
          <a:prstGeom prst="rect">
            <a:avLst/>
          </a:prstGeom>
          <a:noFill/>
        </p:spPr>
        <p:txBody>
          <a:bodyPr vert="horz"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045" b="0" i="0" u="none" strike="noStrike" kern="1200" cap="none" spc="0" normalizeH="0" baseline="0" noProof="0" dirty="0">
                <a:ln>
                  <a:noFill/>
                </a:ln>
                <a:solidFill>
                  <a:schemeClr val="tx1">
                    <a:lumMod val="75000"/>
                    <a:lumOff val="25000"/>
                  </a:schemeClr>
                </a:solidFill>
                <a:effectLst/>
                <a:uLnTx/>
                <a:uFillTx/>
                <a:cs typeface="+mn-ea"/>
                <a:sym typeface="+mn-lt"/>
              </a:rPr>
              <a:t>2018</a:t>
            </a:r>
            <a:endParaRPr kumimoji="0" lang="en-GB" sz="104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6" name="TextBox 25"/>
          <p:cNvSpPr txBox="1"/>
          <p:nvPr/>
        </p:nvSpPr>
        <p:spPr>
          <a:xfrm>
            <a:off x="4723052" y="5232169"/>
            <a:ext cx="827657" cy="268984"/>
          </a:xfrm>
          <a:prstGeom prst="rect">
            <a:avLst/>
          </a:prstGeom>
          <a:noFill/>
        </p:spPr>
        <p:txBody>
          <a:bodyPr vert="horz"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045" b="0" i="0" u="none" strike="noStrike" kern="1200" cap="none" spc="0" normalizeH="0" baseline="0" noProof="0" dirty="0">
                <a:ln>
                  <a:noFill/>
                </a:ln>
                <a:solidFill>
                  <a:schemeClr val="tx1">
                    <a:lumMod val="75000"/>
                    <a:lumOff val="25000"/>
                  </a:schemeClr>
                </a:solidFill>
                <a:effectLst/>
                <a:uLnTx/>
                <a:uFillTx/>
                <a:cs typeface="+mn-ea"/>
                <a:sym typeface="+mn-lt"/>
              </a:rPr>
              <a:t>2016</a:t>
            </a:r>
            <a:endParaRPr kumimoji="0" lang="en-GB" sz="104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TextBox 26"/>
          <p:cNvSpPr txBox="1"/>
          <p:nvPr/>
        </p:nvSpPr>
        <p:spPr>
          <a:xfrm>
            <a:off x="3413658" y="5232169"/>
            <a:ext cx="827657" cy="268984"/>
          </a:xfrm>
          <a:prstGeom prst="rect">
            <a:avLst/>
          </a:prstGeom>
          <a:noFill/>
        </p:spPr>
        <p:txBody>
          <a:bodyPr vert="horz"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045" b="0" i="0" u="none" strike="noStrike" kern="1200" cap="none" spc="0" normalizeH="0" baseline="0" noProof="0" dirty="0">
                <a:ln>
                  <a:noFill/>
                </a:ln>
                <a:solidFill>
                  <a:schemeClr val="tx1">
                    <a:lumMod val="75000"/>
                    <a:lumOff val="25000"/>
                  </a:schemeClr>
                </a:solidFill>
                <a:effectLst/>
                <a:uLnTx/>
                <a:uFillTx/>
                <a:cs typeface="+mn-ea"/>
                <a:sym typeface="+mn-lt"/>
              </a:rPr>
              <a:t>2015</a:t>
            </a:r>
            <a:endParaRPr kumimoji="0" lang="en-GB" sz="104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8" name="TextBox 27"/>
          <p:cNvSpPr txBox="1"/>
          <p:nvPr/>
        </p:nvSpPr>
        <p:spPr>
          <a:xfrm>
            <a:off x="2100033" y="5232169"/>
            <a:ext cx="827657" cy="268984"/>
          </a:xfrm>
          <a:prstGeom prst="rect">
            <a:avLst/>
          </a:prstGeom>
          <a:noFill/>
        </p:spPr>
        <p:txBody>
          <a:bodyPr vert="horz"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045" b="0" i="0" u="none" strike="noStrike" kern="1200" cap="none" spc="0" normalizeH="0" baseline="0" noProof="0" dirty="0">
                <a:ln>
                  <a:noFill/>
                </a:ln>
                <a:solidFill>
                  <a:schemeClr val="tx1">
                    <a:lumMod val="75000"/>
                    <a:lumOff val="25000"/>
                  </a:schemeClr>
                </a:solidFill>
                <a:effectLst/>
                <a:uLnTx/>
                <a:uFillTx/>
                <a:cs typeface="+mn-ea"/>
                <a:sym typeface="+mn-lt"/>
              </a:rPr>
              <a:t>2014</a:t>
            </a:r>
            <a:endParaRPr kumimoji="0" lang="en-GB" sz="104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9" name="Rectangle 31"/>
          <p:cNvSpPr/>
          <p:nvPr/>
        </p:nvSpPr>
        <p:spPr>
          <a:xfrm>
            <a:off x="7892775" y="3121844"/>
            <a:ext cx="320456" cy="291324"/>
          </a:xfrm>
          <a:prstGeom prst="rect">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en-GB" sz="760" b="0" i="0" u="none" strike="noStrike" kern="1200" cap="none" spc="0" normalizeH="0" baseline="0" noProof="0" dirty="0">
              <a:ln>
                <a:noFill/>
              </a:ln>
              <a:solidFill>
                <a:srgbClr val="F99BC0"/>
              </a:solidFill>
              <a:effectLst/>
              <a:uLnTx/>
              <a:uFillTx/>
              <a:cs typeface="+mn-ea"/>
              <a:sym typeface="+mn-lt"/>
            </a:endParaRPr>
          </a:p>
        </p:txBody>
      </p:sp>
      <p:sp>
        <p:nvSpPr>
          <p:cNvPr id="52" name="Rectangle 34"/>
          <p:cNvSpPr/>
          <p:nvPr/>
        </p:nvSpPr>
        <p:spPr>
          <a:xfrm>
            <a:off x="7868113" y="4869904"/>
            <a:ext cx="320456" cy="291324"/>
          </a:xfrm>
          <a:prstGeom prst="rect">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just" defTabSz="914400" rtl="0" eaLnBrk="1" fontAlgn="auto" latinLnBrk="0" hangingPunct="1">
              <a:lnSpc>
                <a:spcPct val="120000"/>
              </a:lnSpc>
              <a:spcBef>
                <a:spcPts val="0"/>
              </a:spcBef>
              <a:spcAft>
                <a:spcPts val="0"/>
              </a:spcAft>
              <a:buClrTx/>
              <a:buSzTx/>
              <a:buFontTx/>
              <a:buNone/>
              <a:defRPr/>
            </a:pPr>
            <a:endParaRPr kumimoji="0" lang="en-GB" sz="760" b="0" i="0" u="none" strike="noStrike" kern="1200" cap="none" spc="0" normalizeH="0" baseline="0" noProof="0" dirty="0">
              <a:ln>
                <a:noFill/>
              </a:ln>
              <a:solidFill>
                <a:srgbClr val="F99BC0"/>
              </a:solidFill>
              <a:effectLst/>
              <a:uLnTx/>
              <a:uFillTx/>
              <a:cs typeface="+mn-ea"/>
              <a:sym typeface="+mn-lt"/>
            </a:endParaRPr>
          </a:p>
        </p:txBody>
      </p:sp>
      <p:grpSp>
        <p:nvGrpSpPr>
          <p:cNvPr id="63" name="组合 62"/>
          <p:cNvGrpSpPr/>
          <p:nvPr/>
        </p:nvGrpSpPr>
        <p:grpSpPr>
          <a:xfrm>
            <a:off x="8592888" y="2940444"/>
            <a:ext cx="1934629" cy="887461"/>
            <a:chOff x="468937" y="2419540"/>
            <a:chExt cx="1934629" cy="887461"/>
          </a:xfrm>
        </p:grpSpPr>
        <p:sp>
          <p:nvSpPr>
            <p:cNvPr id="64" name="TextBox 18"/>
            <p:cNvSpPr txBox="1"/>
            <p:nvPr/>
          </p:nvSpPr>
          <p:spPr>
            <a:xfrm flipH="1">
              <a:off x="468937" y="2419540"/>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75000"/>
                      <a:lumOff val="25000"/>
                    </a:schemeClr>
                  </a:solidFill>
                  <a:effectLst/>
                  <a:uLnTx/>
                  <a:uFillTx/>
                  <a:cs typeface="+mn-ea"/>
                  <a:sym typeface="+mn-lt"/>
                </a:rPr>
                <a:t>点击添加</a:t>
              </a:r>
              <a:endParaRPr kumimoji="0" lang="en-US" sz="2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5" name="矩形 64"/>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6" name="组合 65"/>
          <p:cNvGrpSpPr/>
          <p:nvPr/>
        </p:nvGrpSpPr>
        <p:grpSpPr>
          <a:xfrm>
            <a:off x="8592888" y="4342524"/>
            <a:ext cx="1934629" cy="887461"/>
            <a:chOff x="468937" y="2419540"/>
            <a:chExt cx="1934629" cy="887461"/>
          </a:xfrm>
        </p:grpSpPr>
        <p:sp>
          <p:nvSpPr>
            <p:cNvPr id="67" name="TextBox 18"/>
            <p:cNvSpPr txBox="1"/>
            <p:nvPr/>
          </p:nvSpPr>
          <p:spPr>
            <a:xfrm flipH="1">
              <a:off x="468937" y="2419540"/>
              <a:ext cx="141577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75000"/>
                      <a:lumOff val="25000"/>
                    </a:schemeClr>
                  </a:solidFill>
                  <a:effectLst/>
                  <a:uLnTx/>
                  <a:uFillTx/>
                  <a:cs typeface="+mn-ea"/>
                  <a:sym typeface="+mn-lt"/>
                </a:rPr>
                <a:t>点击添加</a:t>
              </a:r>
              <a:endParaRPr kumimoji="0" lang="en-US" sz="24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8" name="矩形 67"/>
            <p:cNvSpPr/>
            <p:nvPr/>
          </p:nvSpPr>
          <p:spPr>
            <a:xfrm>
              <a:off x="470268" y="2823664"/>
              <a:ext cx="1933298" cy="483337"/>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900" b="0" i="0" u="none" strike="noStrike" kern="1200" cap="none" spc="0" normalizeH="0" baseline="0" noProof="0" dirty="0">
                  <a:ln>
                    <a:noFill/>
                  </a:ln>
                  <a:solidFill>
                    <a:schemeClr val="tx1">
                      <a:lumMod val="75000"/>
                      <a:lumOff val="25000"/>
                    </a:schemeClr>
                  </a:solidFill>
                  <a:effectLst/>
                  <a:uLnTx/>
                  <a:uFillTx/>
                  <a:cs typeface="+mn-ea"/>
                  <a:sym typeface="+mn-lt"/>
                </a:rPr>
                <a:t>点击添加标题点击添加标题点击添加标题点击添加标题点击添加标题</a:t>
              </a:r>
              <a:endParaRPr kumimoji="0" lang="en-US" altLang="zh-CN" sz="9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00"/>
                                        <p:tgtEl>
                                          <p:spTgt spid="5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wipe(down)">
                                      <p:cBhvr>
                                        <p:cTn id="15" dur="500"/>
                                        <p:tgtEl>
                                          <p:spTgt spid="6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down)">
                                      <p:cBhvr>
                                        <p:cTn id="19" dur="500"/>
                                        <p:tgtEl>
                                          <p:spTgt spid="66"/>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down)">
                                      <p:cBhvr>
                                        <p:cTn id="31" dur="500"/>
                                        <p:tgtEl>
                                          <p:spTgt spid="4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down)">
                                      <p:cBhvr>
                                        <p:cTn id="35" dur="500"/>
                                        <p:tgtEl>
                                          <p:spTgt spid="43"/>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500"/>
                                        <p:tgtEl>
                                          <p:spTgt spid="44"/>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down)">
                                      <p:cBhvr>
                                        <p:cTn id="43" dur="500"/>
                                        <p:tgtEl>
                                          <p:spTgt spid="45"/>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down)">
                                      <p:cBhvr>
                                        <p:cTn id="47" dur="500"/>
                                        <p:tgtEl>
                                          <p:spTgt spid="46"/>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down)">
                                      <p:cBhvr>
                                        <p:cTn id="51" dur="500"/>
                                        <p:tgtEl>
                                          <p:spTgt spid="47"/>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down)">
                                      <p:cBhvr>
                                        <p:cTn id="5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0" grpId="0">
        <p:bldAsOne/>
      </p:bldGraphic>
      <p:bldP spid="41" grpId="0" animBg="1"/>
      <p:bldP spid="42" grpId="0" animBg="1"/>
      <p:bldP spid="43" grpId="0" animBg="1"/>
      <p:bldP spid="44" grpId="0" animBg="1"/>
      <p:bldP spid="45" grpId="0"/>
      <p:bldP spid="46" grpId="0"/>
      <p:bldP spid="47" grpId="0"/>
      <p:bldP spid="48" grpId="0"/>
      <p:bldP spid="49" grpId="0" animBg="1"/>
      <p:bldP spid="5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53" name="组合 52"/>
          <p:cNvGrpSpPr/>
          <p:nvPr/>
        </p:nvGrpSpPr>
        <p:grpSpPr>
          <a:xfrm>
            <a:off x="4395532" y="6273105"/>
            <a:ext cx="2227720" cy="346934"/>
            <a:chOff x="3420162" y="3371626"/>
            <a:chExt cx="3157370" cy="491713"/>
          </a:xfrm>
        </p:grpSpPr>
        <p:sp>
          <p:nvSpPr>
            <p:cNvPr id="54" name="箭头: V 形 53"/>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5" name="箭头: V 形 54"/>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6" name="箭头: V 形 55"/>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7" name="箭头: V 形 56"/>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8" name="箭头: V 形 57"/>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9" name="箭头: V 形 58"/>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0" name="箭头: V 形 59"/>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1" name="箭头: V 形 60"/>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2" name="箭头: V 形 61"/>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40" name="矩形 39"/>
          <p:cNvSpPr/>
          <p:nvPr/>
        </p:nvSpPr>
        <p:spPr>
          <a:xfrm rot="16200000">
            <a:off x="7056788" y="1862267"/>
            <a:ext cx="2699282" cy="3859914"/>
          </a:xfrm>
          <a:prstGeom prst="rect">
            <a:avLst/>
          </a:prstGeom>
          <a:blipFill dpi="0" rotWithShape="0">
            <a:blip r:embed="rId2"/>
            <a:srcRect/>
            <a:stretch>
              <a:fillRect l="-5031" r="-503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41" name="图片 40"/>
          <p:cNvPicPr>
            <a:picLocks noChangeAspect="1"/>
          </p:cNvPicPr>
          <p:nvPr/>
        </p:nvPicPr>
        <p:blipFill>
          <a:blip r:embed="rId3"/>
          <a:stretch>
            <a:fillRect/>
          </a:stretch>
        </p:blipFill>
        <p:spPr>
          <a:xfrm>
            <a:off x="9635217" y="2085951"/>
            <a:ext cx="848043" cy="788451"/>
          </a:xfrm>
          <a:prstGeom prst="rect">
            <a:avLst/>
          </a:prstGeom>
        </p:spPr>
      </p:pic>
      <p:sp>
        <p:nvSpPr>
          <p:cNvPr id="42" name="文本框 41"/>
          <p:cNvSpPr txBox="1"/>
          <p:nvPr/>
        </p:nvSpPr>
        <p:spPr>
          <a:xfrm>
            <a:off x="1879685" y="3090446"/>
            <a:ext cx="4394215" cy="338554"/>
          </a:xfrm>
          <a:prstGeom prst="rect">
            <a:avLst/>
          </a:prstGeom>
          <a:noFill/>
        </p:spPr>
        <p:txBody>
          <a:bodyPr wrap="square" rtlCol="0">
            <a:spAutoFit/>
          </a:bodyPr>
          <a:lstStyle/>
          <a:p>
            <a:r>
              <a:rPr lang="en-US" altLang="zh-CN" sz="1600" dirty="0">
                <a:solidFill>
                  <a:srgbClr val="45BDF2"/>
                </a:solidFill>
                <a:cs typeface="+mn-ea"/>
                <a:sym typeface="+mn-lt"/>
              </a:rPr>
              <a:t>PLEASE ADD YOUR TITTLE HERE</a:t>
            </a:r>
            <a:endParaRPr lang="zh-CN" altLang="en-US" sz="1600" dirty="0">
              <a:solidFill>
                <a:srgbClr val="45BDF2"/>
              </a:solidFill>
              <a:cs typeface="+mn-ea"/>
              <a:sym typeface="+mn-lt"/>
            </a:endParaRPr>
          </a:p>
        </p:txBody>
      </p:sp>
      <p:sp>
        <p:nvSpPr>
          <p:cNvPr id="43" name="PA-文本框 9"/>
          <p:cNvSpPr txBox="1"/>
          <p:nvPr>
            <p:custDataLst>
              <p:tags r:id="rId4"/>
            </p:custDataLst>
          </p:nvPr>
        </p:nvSpPr>
        <p:spPr>
          <a:xfrm>
            <a:off x="1879685" y="3549925"/>
            <a:ext cx="4216316" cy="1492716"/>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sz="1400" dirty="0">
              <a:solidFill>
                <a:schemeClr val="tx1">
                  <a:lumMod val="75000"/>
                  <a:lumOff val="25000"/>
                </a:schemeClr>
              </a:solidFill>
              <a:latin typeface="+mn-lt"/>
              <a:ea typeface="+mn-ea"/>
              <a:cs typeface="+mn-ea"/>
              <a:sym typeface="+mn-lt"/>
            </a:endParaRPr>
          </a:p>
        </p:txBody>
      </p:sp>
      <p:sp>
        <p:nvSpPr>
          <p:cNvPr id="44" name="文本框 43"/>
          <p:cNvSpPr txBox="1"/>
          <p:nvPr/>
        </p:nvSpPr>
        <p:spPr>
          <a:xfrm>
            <a:off x="1803676" y="2436210"/>
            <a:ext cx="6197008" cy="646331"/>
          </a:xfrm>
          <a:prstGeom prst="rect">
            <a:avLst/>
          </a:prstGeom>
          <a:noFill/>
        </p:spPr>
        <p:txBody>
          <a:bodyPr wrap="square" rtlCol="0">
            <a:spAutoFit/>
          </a:bodyPr>
          <a:lstStyle/>
          <a:p>
            <a:r>
              <a:rPr lang="zh-CN" altLang="en-US" sz="3600" b="1" dirty="0">
                <a:solidFill>
                  <a:schemeClr val="tx1">
                    <a:lumMod val="75000"/>
                    <a:lumOff val="25000"/>
                  </a:schemeClr>
                </a:solidFill>
                <a:cs typeface="+mn-ea"/>
                <a:sym typeface="+mn-lt"/>
              </a:rPr>
              <a:t>单击添加您的标题</a:t>
            </a:r>
            <a:endParaRPr lang="zh-CN" altLang="en-US" sz="3600" b="1" dirty="0">
              <a:solidFill>
                <a:schemeClr val="tx1">
                  <a:lumMod val="75000"/>
                  <a:lumOff val="25000"/>
                </a:schemeClr>
              </a:solidFill>
              <a:cs typeface="+mn-ea"/>
              <a:sym typeface="+mn-lt"/>
            </a:endParaRPr>
          </a:p>
        </p:txBody>
      </p:sp>
      <p:pic>
        <p:nvPicPr>
          <p:cNvPr id="46" name="图片 45"/>
          <p:cNvPicPr>
            <a:picLocks noChangeAspect="1"/>
          </p:cNvPicPr>
          <p:nvPr/>
        </p:nvPicPr>
        <p:blipFill>
          <a:blip r:embed="rId3"/>
          <a:stretch>
            <a:fillRect/>
          </a:stretch>
        </p:blipFill>
        <p:spPr>
          <a:xfrm>
            <a:off x="1076672" y="5613612"/>
            <a:ext cx="848043" cy="788451"/>
          </a:xfrm>
          <a:prstGeom prst="rect">
            <a:avLst/>
          </a:prstGeom>
        </p:spPr>
      </p:pic>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50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67000" y="-2667000"/>
            <a:ext cx="6858000" cy="12192000"/>
          </a:xfrm>
          <a:prstGeom prst="rect">
            <a:avLst/>
          </a:prstGeom>
        </p:spPr>
      </p:pic>
      <p:sp>
        <p:nvSpPr>
          <p:cNvPr id="8" name="文本框 7"/>
          <p:cNvSpPr txBox="1"/>
          <p:nvPr/>
        </p:nvSpPr>
        <p:spPr>
          <a:xfrm>
            <a:off x="2410536" y="2936269"/>
            <a:ext cx="8361527" cy="1200329"/>
          </a:xfrm>
          <a:prstGeom prst="rect">
            <a:avLst/>
          </a:prstGeom>
          <a:noFill/>
        </p:spPr>
        <p:txBody>
          <a:bodyPr wrap="square" lIns="91440" tIns="45720" rIns="91440" bIns="45720"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rgbClr val="000000"/>
                </a:solidFill>
                <a:effectLst/>
                <a:uLnTx/>
                <a:uFillTx/>
                <a:cs typeface="+mn-ea"/>
                <a:sym typeface="+mn-lt"/>
              </a:rPr>
              <a:t>谢谢您的观看</a:t>
            </a:r>
            <a:endParaRPr kumimoji="0" lang="en-US" altLang="zh-CN" sz="7200" b="1" i="0" u="none" strike="noStrike" kern="1200" cap="none" spc="0" normalizeH="0" baseline="0" noProof="0" dirty="0">
              <a:ln>
                <a:noFill/>
              </a:ln>
              <a:solidFill>
                <a:srgbClr val="000000"/>
              </a:solidFill>
              <a:effectLst/>
              <a:uLnTx/>
              <a:uFillTx/>
              <a:cs typeface="+mn-ea"/>
              <a:sym typeface="+mn-lt"/>
            </a:endParaRPr>
          </a:p>
        </p:txBody>
      </p:sp>
      <p:sp>
        <p:nvSpPr>
          <p:cNvPr id="9" name="文本框 8"/>
          <p:cNvSpPr txBox="1"/>
          <p:nvPr/>
        </p:nvSpPr>
        <p:spPr>
          <a:xfrm>
            <a:off x="2410536" y="2413049"/>
            <a:ext cx="6333435" cy="523220"/>
          </a:xfrm>
          <a:prstGeom prst="rect">
            <a:avLst/>
          </a:prstGeom>
          <a:noFill/>
        </p:spPr>
        <p:txBody>
          <a:bodyPr wrap="square" lIns="91440" tIns="45720" rIns="91440" bIns="45720"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prstClr val="black"/>
                </a:solidFill>
                <a:effectLst/>
                <a:uLnTx/>
                <a:uFillTx/>
                <a:cs typeface="+mn-ea"/>
                <a:sym typeface="+mn-lt"/>
              </a:rPr>
              <a:t>MINIMALIST REPORT</a:t>
            </a:r>
            <a:endParaRPr kumimoji="0" lang="en-US" altLang="zh-CN" sz="2800" b="0" i="0" u="none" strike="noStrike" kern="1200" cap="none" spc="0" normalizeH="0" baseline="0" noProof="0" dirty="0">
              <a:ln>
                <a:noFill/>
              </a:ln>
              <a:solidFill>
                <a:prstClr val="black"/>
              </a:solidFill>
              <a:effectLst/>
              <a:uLnTx/>
              <a:uFillTx/>
              <a:cs typeface="+mn-ea"/>
              <a:sym typeface="+mn-lt"/>
            </a:endParaRPr>
          </a:p>
        </p:txBody>
      </p:sp>
      <p:sp>
        <p:nvSpPr>
          <p:cNvPr id="10" name="矩形 9"/>
          <p:cNvSpPr/>
          <p:nvPr/>
        </p:nvSpPr>
        <p:spPr>
          <a:xfrm>
            <a:off x="2490988" y="4295567"/>
            <a:ext cx="3675380" cy="368300"/>
          </a:xfrm>
          <a:prstGeom prst="rect">
            <a:avLst/>
          </a:prstGeom>
        </p:spPr>
        <p:txBody>
          <a:bodyPr wrap="none">
            <a:spAutoFit/>
          </a:bodyPr>
          <a:lstStyle/>
          <a:p>
            <a:pPr lvl="0">
              <a:defRPr/>
            </a:pPr>
            <a:r>
              <a:rPr lang="zh-CN" altLang="en-US" dirty="0">
                <a:solidFill>
                  <a:srgbClr val="404040"/>
                </a:solidFill>
                <a:cs typeface="+mn-ea"/>
                <a:sym typeface="+mn-lt"/>
              </a:rPr>
              <a:t>主持人：</a:t>
            </a:r>
            <a:r>
              <a:rPr lang="en-US" dirty="0">
                <a:solidFill>
                  <a:srgbClr val="404040"/>
                </a:solidFill>
                <a:cs typeface="+mn-ea"/>
                <a:sym typeface="+mn-lt"/>
              </a:rPr>
              <a:t>XXX</a:t>
            </a:r>
            <a:r>
              <a:rPr lang="zh-CN" altLang="en-US" dirty="0">
                <a:solidFill>
                  <a:srgbClr val="404040"/>
                </a:solidFill>
                <a:cs typeface="+mn-ea"/>
                <a:sym typeface="+mn-lt"/>
              </a:rPr>
              <a:t>  时间：</a:t>
            </a:r>
            <a:r>
              <a:rPr lang="en-US" altLang="zh-CN" dirty="0">
                <a:solidFill>
                  <a:srgbClr val="404040"/>
                </a:solidFill>
                <a:cs typeface="+mn-ea"/>
                <a:sym typeface="+mn-lt"/>
              </a:rPr>
              <a:t>20</a:t>
            </a:r>
            <a:r>
              <a:rPr lang="zh-CN" altLang="en-US" dirty="0">
                <a:solidFill>
                  <a:srgbClr val="404040"/>
                </a:solidFill>
                <a:cs typeface="+mn-ea"/>
                <a:sym typeface="+mn-lt"/>
              </a:rPr>
              <a:t>XX年XX月</a:t>
            </a:r>
            <a:endParaRPr lang="zh-CN" altLang="en-US" dirty="0">
              <a:solidFill>
                <a:srgbClr val="404040"/>
              </a:solidFill>
              <a:cs typeface="+mn-ea"/>
              <a:sym typeface="+mn-lt"/>
            </a:endParaRPr>
          </a:p>
        </p:txBody>
      </p:sp>
      <p:sp>
        <p:nvSpPr>
          <p:cNvPr id="11" name="文本框 10"/>
          <p:cNvSpPr txBox="1"/>
          <p:nvPr/>
        </p:nvSpPr>
        <p:spPr>
          <a:xfrm>
            <a:off x="2403189" y="1579247"/>
            <a:ext cx="3473003" cy="707886"/>
          </a:xfrm>
          <a:prstGeom prst="rect">
            <a:avLst/>
          </a:prstGeom>
          <a:solidFill>
            <a:srgbClr val="FBF060"/>
          </a:solidFill>
          <a:ln w="38100">
            <a:solidFill>
              <a:schemeClr val="accent2"/>
            </a:solidFill>
          </a:ln>
        </p:spPr>
        <p:txBody>
          <a:bodyPr wrap="square" lIns="91440" tIns="45720" rIns="91440" bIns="45720"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srgbClr val="000000"/>
                </a:solidFill>
                <a:effectLst/>
                <a:uLnTx/>
                <a:uFillTx/>
                <a:cs typeface="+mn-ea"/>
                <a:sym typeface="+mn-lt"/>
              </a:rPr>
              <a:t>孟菲斯风格</a:t>
            </a:r>
            <a:endParaRPr kumimoji="0" lang="en-US" altLang="zh-CN" sz="4000" b="0" i="0" u="none" strike="noStrike" kern="1200" cap="none" spc="0" normalizeH="0" baseline="0" noProof="0" dirty="0">
              <a:ln>
                <a:noFill/>
              </a:ln>
              <a:solidFill>
                <a:srgbClr val="000000"/>
              </a:solidFill>
              <a:effectLst/>
              <a:uLnTx/>
              <a:uFillTx/>
              <a:cs typeface="+mn-ea"/>
              <a:sym typeface="+mn-lt"/>
            </a:endParaRPr>
          </a:p>
        </p:txBody>
      </p:sp>
      <p:sp>
        <p:nvSpPr>
          <p:cNvPr id="31" name="椭圆 30"/>
          <p:cNvSpPr/>
          <p:nvPr/>
        </p:nvSpPr>
        <p:spPr>
          <a:xfrm>
            <a:off x="958073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椭圆 33"/>
          <p:cNvSpPr/>
          <p:nvPr/>
        </p:nvSpPr>
        <p:spPr>
          <a:xfrm>
            <a:off x="9664552" y="1660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5" name="椭圆 34"/>
          <p:cNvSpPr/>
          <p:nvPr/>
        </p:nvSpPr>
        <p:spPr>
          <a:xfrm>
            <a:off x="9737863" y="17419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椭圆 35"/>
          <p:cNvSpPr/>
          <p:nvPr/>
        </p:nvSpPr>
        <p:spPr>
          <a:xfrm>
            <a:off x="9821683" y="182330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椭圆 36"/>
          <p:cNvSpPr/>
          <p:nvPr/>
        </p:nvSpPr>
        <p:spPr>
          <a:xfrm>
            <a:off x="9580732" y="17419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椭圆 37"/>
          <p:cNvSpPr/>
          <p:nvPr/>
        </p:nvSpPr>
        <p:spPr>
          <a:xfrm>
            <a:off x="9664552" y="182330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椭圆 38"/>
          <p:cNvSpPr/>
          <p:nvPr/>
        </p:nvSpPr>
        <p:spPr>
          <a:xfrm>
            <a:off x="9737863" y="190465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0" name="椭圆 39"/>
          <p:cNvSpPr/>
          <p:nvPr/>
        </p:nvSpPr>
        <p:spPr>
          <a:xfrm>
            <a:off x="9821683" y="198600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椭圆 40"/>
          <p:cNvSpPr/>
          <p:nvPr/>
        </p:nvSpPr>
        <p:spPr>
          <a:xfrm>
            <a:off x="9507421" y="185100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椭圆 41"/>
          <p:cNvSpPr/>
          <p:nvPr/>
        </p:nvSpPr>
        <p:spPr>
          <a:xfrm>
            <a:off x="9591241" y="19323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椭圆 42"/>
          <p:cNvSpPr/>
          <p:nvPr/>
        </p:nvSpPr>
        <p:spPr>
          <a:xfrm>
            <a:off x="9664552" y="201370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4" name="椭圆 43"/>
          <p:cNvSpPr/>
          <p:nvPr/>
        </p:nvSpPr>
        <p:spPr>
          <a:xfrm>
            <a:off x="9748372" y="20950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椭圆 44"/>
          <p:cNvSpPr/>
          <p:nvPr/>
        </p:nvSpPr>
        <p:spPr>
          <a:xfrm>
            <a:off x="9363734" y="186945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椭圆 45"/>
          <p:cNvSpPr/>
          <p:nvPr/>
        </p:nvSpPr>
        <p:spPr>
          <a:xfrm>
            <a:off x="9447554" y="195080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7" name="椭圆 46"/>
          <p:cNvSpPr/>
          <p:nvPr/>
        </p:nvSpPr>
        <p:spPr>
          <a:xfrm>
            <a:off x="9520865" y="20321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8" name="椭圆 47"/>
          <p:cNvSpPr/>
          <p:nvPr/>
        </p:nvSpPr>
        <p:spPr>
          <a:xfrm>
            <a:off x="9604685" y="211351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椭圆 48"/>
          <p:cNvSpPr/>
          <p:nvPr/>
        </p:nvSpPr>
        <p:spPr>
          <a:xfrm>
            <a:off x="9363734" y="202674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椭圆 49"/>
          <p:cNvSpPr/>
          <p:nvPr/>
        </p:nvSpPr>
        <p:spPr>
          <a:xfrm>
            <a:off x="9447554" y="210809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椭圆 50"/>
          <p:cNvSpPr/>
          <p:nvPr/>
        </p:nvSpPr>
        <p:spPr>
          <a:xfrm>
            <a:off x="9520865" y="21894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椭圆 51"/>
          <p:cNvSpPr/>
          <p:nvPr/>
        </p:nvSpPr>
        <p:spPr>
          <a:xfrm>
            <a:off x="9604685" y="22707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3" name="椭圆 52"/>
          <p:cNvSpPr/>
          <p:nvPr/>
        </p:nvSpPr>
        <p:spPr>
          <a:xfrm>
            <a:off x="9281213" y="21135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4" name="椭圆 53"/>
          <p:cNvSpPr/>
          <p:nvPr/>
        </p:nvSpPr>
        <p:spPr>
          <a:xfrm>
            <a:off x="9365033" y="219490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椭圆 54"/>
          <p:cNvSpPr/>
          <p:nvPr/>
        </p:nvSpPr>
        <p:spPr>
          <a:xfrm>
            <a:off x="9438344" y="227625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椭圆 55"/>
          <p:cNvSpPr/>
          <p:nvPr/>
        </p:nvSpPr>
        <p:spPr>
          <a:xfrm>
            <a:off x="9522164" y="235760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916012" y="205438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999832" y="213573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10073143" y="221708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156963" y="229843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9830138" y="216899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9913958" y="22503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987269" y="23316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10071089" y="241304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737863" y="223737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821683" y="231872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94994" y="240007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78814" y="248142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9681349" y="237618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765169" y="24575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838480" y="2538891"/>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922300" y="262024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600131" y="244631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683951" y="252766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757262" y="260901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41082" y="269036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1" presetClass="entr" presetSubtype="0" fill="hold" grpId="1"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799"/>
                            </p:stCondLst>
                            <p:childTnLst>
                              <p:par>
                                <p:cTn id="17" presetID="16" presetClass="entr" presetSubtype="2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299"/>
                            </p:stCondLst>
                            <p:childTnLst>
                              <p:par>
                                <p:cTn id="21" presetID="22" presetClass="entr" presetSubtype="8" fill="hold" grpId="1"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1" grpId="0" animBg="1"/>
      <p:bldP spid="11"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709920" cy="6858000"/>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4" name="矩形: 圆角 3"/>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等腰三角形 54"/>
          <p:cNvSpPr/>
          <p:nvPr/>
        </p:nvSpPr>
        <p:spPr>
          <a:xfrm rot="8250509">
            <a:off x="10416903" y="1822453"/>
            <a:ext cx="821148" cy="707886"/>
          </a:xfrm>
          <a:prstGeom prst="triangl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等腰三角形 55"/>
          <p:cNvSpPr/>
          <p:nvPr/>
        </p:nvSpPr>
        <p:spPr>
          <a:xfrm rot="19765384">
            <a:off x="10911362" y="2431780"/>
            <a:ext cx="560205" cy="482935"/>
          </a:xfrm>
          <a:prstGeom prst="triangle">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p:cNvGrpSpPr/>
          <p:nvPr/>
        </p:nvGrpSpPr>
        <p:grpSpPr>
          <a:xfrm>
            <a:off x="9260680" y="3514030"/>
            <a:ext cx="1441313" cy="1539188"/>
            <a:chOff x="8913770" y="1579247"/>
            <a:chExt cx="1441313" cy="1539188"/>
          </a:xfrm>
        </p:grpSpPr>
        <p:sp>
          <p:nvSpPr>
            <p:cNvPr id="54" name="椭圆 53"/>
            <p:cNvSpPr/>
            <p:nvPr/>
          </p:nvSpPr>
          <p:spPr>
            <a:xfrm>
              <a:off x="961502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715500" y="171393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832192" y="185183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9937454" y="197676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036514" y="209311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10156963" y="222089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10271263" y="23533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387986" y="181796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9488464" y="195265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605156" y="20905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710418" y="22154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09478" y="233182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29927" y="245960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10044227" y="259209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148519" y="20261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248997" y="216088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365689" y="229878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470951" y="242371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570011" y="25400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690460" y="26678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04760" y="280032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7" name="椭圆 76"/>
            <p:cNvSpPr/>
            <p:nvPr/>
          </p:nvSpPr>
          <p:spPr>
            <a:xfrm>
              <a:off x="8913770" y="22629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p:nvPr/>
          </p:nvSpPr>
          <p:spPr>
            <a:xfrm>
              <a:off x="9014248" y="23976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9" name="椭圆 78"/>
            <p:cNvSpPr/>
            <p:nvPr/>
          </p:nvSpPr>
          <p:spPr>
            <a:xfrm>
              <a:off x="9130940" y="253554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椭圆 79"/>
            <p:cNvSpPr/>
            <p:nvPr/>
          </p:nvSpPr>
          <p:spPr>
            <a:xfrm>
              <a:off x="9236202" y="266046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1" name="椭圆 80"/>
            <p:cNvSpPr/>
            <p:nvPr/>
          </p:nvSpPr>
          <p:spPr>
            <a:xfrm>
              <a:off x="9335262" y="277681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椭圆 81"/>
            <p:cNvSpPr/>
            <p:nvPr/>
          </p:nvSpPr>
          <p:spPr>
            <a:xfrm>
              <a:off x="9455711" y="2904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3" name="椭圆 82"/>
            <p:cNvSpPr/>
            <p:nvPr/>
          </p:nvSpPr>
          <p:spPr>
            <a:xfrm>
              <a:off x="9570011" y="303708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3" name="组合 52"/>
          <p:cNvGrpSpPr/>
          <p:nvPr/>
        </p:nvGrpSpPr>
        <p:grpSpPr>
          <a:xfrm>
            <a:off x="1274735" y="2206478"/>
            <a:ext cx="310187" cy="2551723"/>
            <a:chOff x="1549936" y="2206478"/>
            <a:chExt cx="310187" cy="2551723"/>
          </a:xfrm>
        </p:grpSpPr>
        <p:sp>
          <p:nvSpPr>
            <p:cNvPr id="30" name="箭头: V 形 29"/>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9" name="箭头: V 形 38"/>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0" name="箭头: V 形 39"/>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1" name="箭头: V 形 40"/>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箭头: V 形 28"/>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84" name="椭圆 83"/>
          <p:cNvSpPr/>
          <p:nvPr/>
        </p:nvSpPr>
        <p:spPr>
          <a:xfrm>
            <a:off x="4057627" y="1126077"/>
            <a:ext cx="3619565" cy="3619093"/>
          </a:xfrm>
          <a:prstGeom prst="ellipse">
            <a:avLst/>
          </a:prstGeom>
          <a:noFill/>
          <a:ln w="38100">
            <a:no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400" b="0" i="0" u="none" strike="noStrike" kern="1200" cap="none" spc="0" normalizeH="0" baseline="0" noProof="0" dirty="0">
                <a:ln w="12700">
                  <a:noFill/>
                </a:ln>
                <a:solidFill>
                  <a:srgbClr val="000000"/>
                </a:solidFill>
                <a:effectLst/>
                <a:uLnTx/>
                <a:uFillTx/>
                <a:cs typeface="+mn-ea"/>
                <a:sym typeface="+mn-lt"/>
              </a:rPr>
              <a:t>Part 1</a:t>
            </a:r>
            <a:endParaRPr kumimoji="0" lang="zh-CN" altLang="en-US" sz="6400" b="0" i="0" u="none" strike="noStrike" kern="1200" cap="none" spc="0" normalizeH="0" baseline="0" noProof="0" dirty="0">
              <a:ln w="12700">
                <a:noFill/>
              </a:ln>
              <a:solidFill>
                <a:srgbClr val="000000"/>
              </a:solidFill>
              <a:effectLst/>
              <a:uLnTx/>
              <a:uFillTx/>
              <a:cs typeface="+mn-ea"/>
              <a:sym typeface="+mn-lt"/>
            </a:endParaRPr>
          </a:p>
        </p:txBody>
      </p:sp>
      <p:grpSp>
        <p:nvGrpSpPr>
          <p:cNvPr id="85" name="组合 84"/>
          <p:cNvGrpSpPr/>
          <p:nvPr/>
        </p:nvGrpSpPr>
        <p:grpSpPr>
          <a:xfrm>
            <a:off x="4639343" y="3419079"/>
            <a:ext cx="2441695" cy="1129679"/>
            <a:chOff x="9498608" y="1139895"/>
            <a:chExt cx="2575544" cy="1191605"/>
          </a:xfrm>
        </p:grpSpPr>
        <p:sp>
          <p:nvSpPr>
            <p:cNvPr id="86" name="矩形 85"/>
            <p:cNvSpPr/>
            <p:nvPr/>
          </p:nvSpPr>
          <p:spPr>
            <a:xfrm>
              <a:off x="9498608" y="1139895"/>
              <a:ext cx="2575544" cy="811620"/>
            </a:xfrm>
            <a:prstGeom prst="rect">
              <a:avLst/>
            </a:prstGeom>
            <a:effec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400" dirty="0">
                  <a:solidFill>
                    <a:srgbClr val="000000"/>
                  </a:solidFill>
                  <a:cs typeface="+mn-ea"/>
                  <a:sym typeface="+mn-lt"/>
                </a:rPr>
                <a:t>辩论主题</a:t>
              </a:r>
              <a:endParaRPr kumimoji="0" lang="zh-CN" altLang="en-US" sz="4400" b="0" i="0" u="none" strike="noStrike" kern="1200" cap="none" spc="0" normalizeH="0" baseline="0" noProof="0" dirty="0">
                <a:ln>
                  <a:noFill/>
                </a:ln>
                <a:solidFill>
                  <a:srgbClr val="000000"/>
                </a:solidFill>
                <a:effectLst/>
                <a:uLnTx/>
                <a:uFillTx/>
                <a:cs typeface="+mn-ea"/>
                <a:sym typeface="+mn-lt"/>
              </a:endParaRPr>
            </a:p>
          </p:txBody>
        </p:sp>
        <p:sp>
          <p:nvSpPr>
            <p:cNvPr id="87" name="矩形 86"/>
            <p:cNvSpPr/>
            <p:nvPr/>
          </p:nvSpPr>
          <p:spPr>
            <a:xfrm>
              <a:off x="9516477" y="1957004"/>
              <a:ext cx="2520904" cy="374496"/>
            </a:xfrm>
            <a:prstGeom prst="rect">
              <a:avLst/>
            </a:prstGeom>
            <a:effectLst/>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705" b="1" i="0" u="none" strike="noStrike" kern="1200" cap="none" spc="0" normalizeH="0" baseline="0" noProof="0" dirty="0">
                  <a:ln>
                    <a:noFill/>
                  </a:ln>
                  <a:solidFill>
                    <a:srgbClr val="000000"/>
                  </a:solidFill>
                  <a:effectLst/>
                  <a:uLnTx/>
                  <a:uFillTx/>
                  <a:cs typeface="+mn-ea"/>
                  <a:sym typeface="+mn-lt"/>
                </a:rPr>
                <a:t>THE HEADLINE</a:t>
              </a:r>
              <a:endParaRPr kumimoji="0" lang="zh-CN" altLang="en-US" sz="1705" b="1" i="0" u="none" strike="noStrike" kern="1200" cap="none" spc="0" normalizeH="0" baseline="0" noProof="0" dirty="0">
                <a:ln>
                  <a:noFill/>
                </a:ln>
                <a:solidFill>
                  <a:srgbClr val="000000"/>
                </a:solidFill>
                <a:effectLst/>
                <a:uLnTx/>
                <a:uFillTx/>
                <a:cs typeface="+mn-ea"/>
                <a:sym typeface="+mn-lt"/>
              </a:endParaRPr>
            </a:p>
          </p:txBody>
        </p:sp>
      </p:grpSp>
      <p:grpSp>
        <p:nvGrpSpPr>
          <p:cNvPr id="88" name="组合 87"/>
          <p:cNvGrpSpPr/>
          <p:nvPr/>
        </p:nvGrpSpPr>
        <p:grpSpPr>
          <a:xfrm>
            <a:off x="4395532" y="6273105"/>
            <a:ext cx="2227720" cy="346934"/>
            <a:chOff x="3420162" y="3371626"/>
            <a:chExt cx="3157370" cy="491713"/>
          </a:xfrm>
        </p:grpSpPr>
        <p:sp>
          <p:nvSpPr>
            <p:cNvPr id="89" name="箭头: V 形 88"/>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0" name="箭头: V 形 89"/>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1" name="箭头: V 形 90"/>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2" name="箭头: V 形 91"/>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3" name="箭头: V 形 92"/>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4" name="箭头: V 形 93"/>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5" name="箭头: V 形 94"/>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6" name="箭头: V 形 95"/>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7" name="箭头: V 形 96"/>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pic>
        <p:nvPicPr>
          <p:cNvPr id="99" name="图片 98"/>
          <p:cNvPicPr>
            <a:picLocks noChangeAspect="1"/>
          </p:cNvPicPr>
          <p:nvPr/>
        </p:nvPicPr>
        <p:blipFill rotWithShape="1">
          <a:blip r:embed="rId2" cstate="print">
            <a:extLst>
              <a:ext uri="{28A0092B-C50C-407E-A947-70E740481C1C}">
                <a14:useLocalDpi xmlns:a14="http://schemas.microsoft.com/office/drawing/2010/main" val="0"/>
              </a:ext>
            </a:extLst>
          </a:blip>
          <a:srcRect b="72325"/>
          <a:stretch>
            <a:fillRect/>
          </a:stretch>
        </p:blipFill>
        <p:spPr>
          <a:xfrm>
            <a:off x="1580582" y="656375"/>
            <a:ext cx="4275371" cy="1897947"/>
          </a:xfrm>
          <a:prstGeom prst="rect">
            <a:avLst/>
          </a:prstGeom>
        </p:spPr>
      </p:pic>
      <p:pic>
        <p:nvPicPr>
          <p:cNvPr id="101" name="图片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H="1">
            <a:off x="8015317" y="415709"/>
            <a:ext cx="2270918" cy="2564541"/>
          </a:xfrm>
          <a:prstGeom prst="rect">
            <a:avLst/>
          </a:prstGeom>
        </p:spPr>
      </p:pic>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p:tgtEl>
                                          <p:spTgt spid="85"/>
                                        </p:tgtEl>
                                        <p:attrNameLst>
                                          <p:attrName>ppt_x</p:attrName>
                                        </p:attrNameLst>
                                      </p:cBhvr>
                                      <p:tavLst>
                                        <p:tav tm="0">
                                          <p:val>
                                            <p:strVal val="#ppt_x-#ppt_w*1.125000"/>
                                          </p:val>
                                        </p:tav>
                                        <p:tav tm="100000">
                                          <p:val>
                                            <p:strVal val="#ppt_x"/>
                                          </p:val>
                                        </p:tav>
                                      </p:tavLst>
                                    </p:anim>
                                    <p:animEffect transition="in" filter="wipe(right)">
                                      <p:cBhvr>
                                        <p:cTn id="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39" name="Group 61"/>
          <p:cNvGrpSpPr/>
          <p:nvPr/>
        </p:nvGrpSpPr>
        <p:grpSpPr>
          <a:xfrm>
            <a:off x="1864372" y="1967720"/>
            <a:ext cx="8463255" cy="3049166"/>
            <a:chOff x="1307468" y="1912116"/>
            <a:chExt cx="9613068" cy="3463424"/>
          </a:xfrm>
        </p:grpSpPr>
        <p:grpSp>
          <p:nvGrpSpPr>
            <p:cNvPr id="40" name="Group 62"/>
            <p:cNvGrpSpPr/>
            <p:nvPr/>
          </p:nvGrpSpPr>
          <p:grpSpPr>
            <a:xfrm>
              <a:off x="1410010" y="1912116"/>
              <a:ext cx="2611177" cy="3463424"/>
              <a:chOff x="1193500" y="1491637"/>
              <a:chExt cx="3761195" cy="3463424"/>
            </a:xfrm>
          </p:grpSpPr>
          <p:grpSp>
            <p:nvGrpSpPr>
              <p:cNvPr id="57" name="Group 79"/>
              <p:cNvGrpSpPr/>
              <p:nvPr/>
            </p:nvGrpSpPr>
            <p:grpSpPr>
              <a:xfrm>
                <a:off x="1193500" y="1491637"/>
                <a:ext cx="3761195" cy="815608"/>
                <a:chOff x="1317257" y="1824875"/>
                <a:chExt cx="3761195" cy="815608"/>
              </a:xfrm>
            </p:grpSpPr>
            <p:sp>
              <p:nvSpPr>
                <p:cNvPr id="64" name="TextBox 86"/>
                <p:cNvSpPr txBox="1"/>
                <p:nvPr/>
              </p:nvSpPr>
              <p:spPr>
                <a:xfrm>
                  <a:off x="1317257" y="2132652"/>
                  <a:ext cx="3761195" cy="507831"/>
                </a:xfrm>
                <a:prstGeom prst="rect">
                  <a:avLst/>
                </a:prstGeom>
                <a:noFill/>
              </p:spPr>
              <p:txBody>
                <a:bodyPr wrap="square" lIns="0" tIns="0" rIns="0" bIns="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a:t>
                  </a:r>
                  <a:b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（建议使用主题字体）</a:t>
                  </a:r>
                  <a:endPar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5" name="Rectangle 87"/>
                <p:cNvSpPr/>
                <p:nvPr/>
              </p:nvSpPr>
              <p:spPr>
                <a:xfrm>
                  <a:off x="1317257" y="1824875"/>
                  <a:ext cx="3761195" cy="307777"/>
                </a:xfrm>
                <a:prstGeom prst="rect">
                  <a:avLst/>
                </a:prstGeom>
              </p:spPr>
              <p:txBody>
                <a:bodyPr wrap="none"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58" name="Group 80"/>
              <p:cNvGrpSpPr/>
              <p:nvPr/>
            </p:nvGrpSpPr>
            <p:grpSpPr>
              <a:xfrm>
                <a:off x="1193500" y="2815545"/>
                <a:ext cx="3761195" cy="815608"/>
                <a:chOff x="1317257" y="1824875"/>
                <a:chExt cx="3761195" cy="815608"/>
              </a:xfrm>
            </p:grpSpPr>
            <p:sp>
              <p:nvSpPr>
                <p:cNvPr id="62" name="TextBox 84"/>
                <p:cNvSpPr txBox="1"/>
                <p:nvPr/>
              </p:nvSpPr>
              <p:spPr>
                <a:xfrm>
                  <a:off x="1317257" y="2132652"/>
                  <a:ext cx="3761195" cy="507831"/>
                </a:xfrm>
                <a:prstGeom prst="rect">
                  <a:avLst/>
                </a:prstGeom>
                <a:noFill/>
              </p:spPr>
              <p:txBody>
                <a:bodyPr wrap="square" lIns="0" tIns="0" rIns="0" bIns="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a:t>
                  </a:r>
                  <a:b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（建议使用主题字体）</a:t>
                  </a:r>
                  <a:endPar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3" name="Rectangle 85"/>
                <p:cNvSpPr/>
                <p:nvPr/>
              </p:nvSpPr>
              <p:spPr>
                <a:xfrm>
                  <a:off x="1317257" y="1824875"/>
                  <a:ext cx="3761195" cy="307777"/>
                </a:xfrm>
                <a:prstGeom prst="rect">
                  <a:avLst/>
                </a:prstGeom>
              </p:spPr>
              <p:txBody>
                <a:bodyPr wrap="none"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59" name="Group 81"/>
              <p:cNvGrpSpPr/>
              <p:nvPr/>
            </p:nvGrpSpPr>
            <p:grpSpPr>
              <a:xfrm>
                <a:off x="1193500" y="4139453"/>
                <a:ext cx="3761195" cy="815608"/>
                <a:chOff x="1317257" y="1824875"/>
                <a:chExt cx="3761195" cy="815608"/>
              </a:xfrm>
            </p:grpSpPr>
            <p:sp>
              <p:nvSpPr>
                <p:cNvPr id="60" name="TextBox 82"/>
                <p:cNvSpPr txBox="1"/>
                <p:nvPr/>
              </p:nvSpPr>
              <p:spPr>
                <a:xfrm>
                  <a:off x="1317257" y="2132652"/>
                  <a:ext cx="3761195" cy="507831"/>
                </a:xfrm>
                <a:prstGeom prst="rect">
                  <a:avLst/>
                </a:prstGeom>
                <a:noFill/>
              </p:spPr>
              <p:txBody>
                <a:bodyPr wrap="square" lIns="0" tIns="0" rIns="0" bIns="0">
                  <a:norm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a:t>
                  </a:r>
                  <a:b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（建议使用主题字体）</a:t>
                  </a:r>
                  <a:endPar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1" name="Rectangle 83"/>
                <p:cNvSpPr/>
                <p:nvPr/>
              </p:nvSpPr>
              <p:spPr>
                <a:xfrm>
                  <a:off x="1317257" y="1824875"/>
                  <a:ext cx="3761195" cy="307777"/>
                </a:xfrm>
                <a:prstGeom prst="rect">
                  <a:avLst/>
                </a:prstGeom>
              </p:spPr>
              <p:txBody>
                <a:bodyPr wrap="none" lIns="0" tIns="0" rIns="0" bIns="0">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grpSp>
          <p:nvGrpSpPr>
            <p:cNvPr id="41" name="Group 63"/>
            <p:cNvGrpSpPr/>
            <p:nvPr/>
          </p:nvGrpSpPr>
          <p:grpSpPr>
            <a:xfrm>
              <a:off x="8170814" y="1912116"/>
              <a:ext cx="2749722" cy="3463424"/>
              <a:chOff x="8170814" y="1912116"/>
              <a:chExt cx="2749722" cy="3463424"/>
            </a:xfrm>
          </p:grpSpPr>
          <p:grpSp>
            <p:nvGrpSpPr>
              <p:cNvPr id="45" name="Group 67"/>
              <p:cNvGrpSpPr/>
              <p:nvPr/>
            </p:nvGrpSpPr>
            <p:grpSpPr>
              <a:xfrm>
                <a:off x="8170814" y="1912116"/>
                <a:ext cx="2611177" cy="3463424"/>
                <a:chOff x="1193500" y="1491637"/>
                <a:chExt cx="3761195" cy="3463424"/>
              </a:xfrm>
            </p:grpSpPr>
            <p:grpSp>
              <p:nvGrpSpPr>
                <p:cNvPr id="48" name="Group 70"/>
                <p:cNvGrpSpPr/>
                <p:nvPr/>
              </p:nvGrpSpPr>
              <p:grpSpPr>
                <a:xfrm>
                  <a:off x="1193500" y="1491637"/>
                  <a:ext cx="3761195" cy="815608"/>
                  <a:chOff x="1317257" y="1824875"/>
                  <a:chExt cx="3761195" cy="815608"/>
                </a:xfrm>
              </p:grpSpPr>
              <p:sp>
                <p:nvSpPr>
                  <p:cNvPr id="55" name="TextBox 77"/>
                  <p:cNvSpPr txBox="1"/>
                  <p:nvPr/>
                </p:nvSpPr>
                <p:spPr>
                  <a:xfrm>
                    <a:off x="1317257" y="2132652"/>
                    <a:ext cx="3761195" cy="507831"/>
                  </a:xfrm>
                  <a:prstGeom prst="rect">
                    <a:avLst/>
                  </a:prstGeom>
                  <a:noFill/>
                </p:spPr>
                <p:txBody>
                  <a:bodyPr wrap="square" lIns="0" tIns="0" rIns="0" bIns="0">
                    <a:normAutofit/>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a:t>
                    </a:r>
                    <a:b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（建议使用主题字体）</a:t>
                    </a:r>
                    <a:endPar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6" name="Rectangle 78"/>
                  <p:cNvSpPr/>
                  <p:nvPr/>
                </p:nvSpPr>
                <p:spPr>
                  <a:xfrm>
                    <a:off x="1317257" y="1824875"/>
                    <a:ext cx="3761195" cy="307777"/>
                  </a:xfrm>
                  <a:prstGeom prst="rect">
                    <a:avLst/>
                  </a:prstGeom>
                </p:spPr>
                <p:txBody>
                  <a:bodyPr wrap="none" lIns="0" tIns="0" rIns="0" bIns="0">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49" name="Group 71"/>
                <p:cNvGrpSpPr/>
                <p:nvPr/>
              </p:nvGrpSpPr>
              <p:grpSpPr>
                <a:xfrm>
                  <a:off x="1193500" y="2815545"/>
                  <a:ext cx="3761195" cy="815608"/>
                  <a:chOff x="1317257" y="1824875"/>
                  <a:chExt cx="3761195" cy="815608"/>
                </a:xfrm>
              </p:grpSpPr>
              <p:sp>
                <p:nvSpPr>
                  <p:cNvPr id="53" name="TextBox 75"/>
                  <p:cNvSpPr txBox="1"/>
                  <p:nvPr/>
                </p:nvSpPr>
                <p:spPr>
                  <a:xfrm>
                    <a:off x="1317257" y="2132652"/>
                    <a:ext cx="3761195" cy="507831"/>
                  </a:xfrm>
                  <a:prstGeom prst="rect">
                    <a:avLst/>
                  </a:prstGeom>
                  <a:noFill/>
                </p:spPr>
                <p:txBody>
                  <a:bodyPr wrap="square" lIns="0" tIns="0" rIns="0" bIns="0">
                    <a:normAutofit/>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a:t>
                    </a:r>
                    <a:b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（建议使用主题字体）</a:t>
                    </a:r>
                    <a:endPar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4" name="Rectangle 76"/>
                  <p:cNvSpPr/>
                  <p:nvPr/>
                </p:nvSpPr>
                <p:spPr>
                  <a:xfrm>
                    <a:off x="1317257" y="1824875"/>
                    <a:ext cx="3761195" cy="307777"/>
                  </a:xfrm>
                  <a:prstGeom prst="rect">
                    <a:avLst/>
                  </a:prstGeom>
                </p:spPr>
                <p:txBody>
                  <a:bodyPr wrap="none" lIns="0" tIns="0" rIns="0" bIns="0">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50" name="Group 72"/>
                <p:cNvGrpSpPr/>
                <p:nvPr/>
              </p:nvGrpSpPr>
              <p:grpSpPr>
                <a:xfrm>
                  <a:off x="1193500" y="4139453"/>
                  <a:ext cx="3761195" cy="815608"/>
                  <a:chOff x="1317257" y="1824875"/>
                  <a:chExt cx="3761195" cy="815608"/>
                </a:xfrm>
              </p:grpSpPr>
              <p:sp>
                <p:nvSpPr>
                  <p:cNvPr id="51" name="TextBox 73"/>
                  <p:cNvSpPr txBox="1"/>
                  <p:nvPr/>
                </p:nvSpPr>
                <p:spPr>
                  <a:xfrm>
                    <a:off x="1317257" y="2132652"/>
                    <a:ext cx="3761195" cy="507831"/>
                  </a:xfrm>
                  <a:prstGeom prst="rect">
                    <a:avLst/>
                  </a:prstGeom>
                  <a:noFill/>
                </p:spPr>
                <p:txBody>
                  <a:bodyPr wrap="square" lIns="0" tIns="0" rIns="0" bIns="0">
                    <a:normAutofit/>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a:t>
                    </a:r>
                    <a:b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br>
                    <a:r>
                      <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rPr>
                      <a:t>（建议使用主题字体）</a:t>
                    </a:r>
                    <a:endParaRPr kumimoji="0" lang="zh-CN" altLang="en-US" sz="1065"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2" name="Rectangle 74"/>
                  <p:cNvSpPr/>
                  <p:nvPr/>
                </p:nvSpPr>
                <p:spPr>
                  <a:xfrm>
                    <a:off x="1317257" y="1824875"/>
                    <a:ext cx="3761195" cy="307777"/>
                  </a:xfrm>
                  <a:prstGeom prst="rect">
                    <a:avLst/>
                  </a:prstGeom>
                </p:spPr>
                <p:txBody>
                  <a:bodyPr wrap="none" lIns="0" tIns="0" rIns="0" bIns="0">
                    <a:norm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cxnSp>
            <p:nvCxnSpPr>
              <p:cNvPr id="46" name="Straight Connector 68"/>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69"/>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42" name="Group 64"/>
            <p:cNvGrpSpPr/>
            <p:nvPr/>
          </p:nvGrpSpPr>
          <p:grpSpPr>
            <a:xfrm>
              <a:off x="1307468" y="2924944"/>
              <a:ext cx="2448272" cy="1338747"/>
              <a:chOff x="1307468" y="2924944"/>
              <a:chExt cx="2448272" cy="1338747"/>
            </a:xfrm>
          </p:grpSpPr>
          <p:cxnSp>
            <p:nvCxnSpPr>
              <p:cNvPr id="43" name="Straight Connector 65"/>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66"/>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6" name="组合 65"/>
          <p:cNvGrpSpPr/>
          <p:nvPr/>
        </p:nvGrpSpPr>
        <p:grpSpPr>
          <a:xfrm>
            <a:off x="4290704" y="2259543"/>
            <a:ext cx="4159320" cy="2786137"/>
            <a:chOff x="2800350" y="1518632"/>
            <a:chExt cx="3543302" cy="2373495"/>
          </a:xfrm>
        </p:grpSpPr>
        <p:grpSp>
          <p:nvGrpSpPr>
            <p:cNvPr id="67" name="Group 1"/>
            <p:cNvGrpSpPr/>
            <p:nvPr/>
          </p:nvGrpSpPr>
          <p:grpSpPr>
            <a:xfrm>
              <a:off x="2800350" y="1518632"/>
              <a:ext cx="3543302" cy="2373495"/>
              <a:chOff x="1853397" y="1653106"/>
              <a:chExt cx="4629158" cy="3100854"/>
            </a:xfrm>
          </p:grpSpPr>
          <p:sp>
            <p:nvSpPr>
              <p:cNvPr id="69" name="Freeform: Shape 2"/>
              <p:cNvSpPr/>
              <p:nvPr/>
            </p:nvSpPr>
            <p:spPr bwMode="auto">
              <a:xfrm>
                <a:off x="3460592" y="2511380"/>
                <a:ext cx="884870" cy="633738"/>
              </a:xfrm>
              <a:custGeom>
                <a:avLst/>
                <a:gdLst>
                  <a:gd name="T0" fmla="*/ 464 w 504"/>
                  <a:gd name="T1" fmla="*/ 178 h 360"/>
                  <a:gd name="T2" fmla="*/ 468 w 504"/>
                  <a:gd name="T3" fmla="*/ 144 h 360"/>
                  <a:gd name="T4" fmla="*/ 324 w 504"/>
                  <a:gd name="T5" fmla="*/ 0 h 360"/>
                  <a:gd name="T6" fmla="*/ 196 w 504"/>
                  <a:gd name="T7" fmla="*/ 79 h 360"/>
                  <a:gd name="T8" fmla="*/ 162 w 504"/>
                  <a:gd name="T9" fmla="*/ 72 h 360"/>
                  <a:gd name="T10" fmla="*/ 72 w 504"/>
                  <a:gd name="T11" fmla="*/ 159 h 360"/>
                  <a:gd name="T12" fmla="*/ 0 w 504"/>
                  <a:gd name="T13" fmla="*/ 252 h 360"/>
                  <a:gd name="T14" fmla="*/ 144 w 504"/>
                  <a:gd name="T15" fmla="*/ 360 h 360"/>
                  <a:gd name="T16" fmla="*/ 360 w 504"/>
                  <a:gd name="T17" fmla="*/ 360 h 360"/>
                  <a:gd name="T18" fmla="*/ 504 w 504"/>
                  <a:gd name="T19" fmla="*/ 252 h 360"/>
                  <a:gd name="T20" fmla="*/ 464 w 504"/>
                  <a:gd name="T21" fmla="*/ 178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360">
                    <a:moveTo>
                      <a:pt x="464" y="178"/>
                    </a:moveTo>
                    <a:cubicBezTo>
                      <a:pt x="466" y="167"/>
                      <a:pt x="468" y="156"/>
                      <a:pt x="468" y="144"/>
                    </a:cubicBezTo>
                    <a:cubicBezTo>
                      <a:pt x="468" y="64"/>
                      <a:pt x="404" y="0"/>
                      <a:pt x="324" y="0"/>
                    </a:cubicBezTo>
                    <a:cubicBezTo>
                      <a:pt x="268" y="0"/>
                      <a:pt x="220" y="32"/>
                      <a:pt x="196" y="79"/>
                    </a:cubicBezTo>
                    <a:cubicBezTo>
                      <a:pt x="186" y="74"/>
                      <a:pt x="174" y="72"/>
                      <a:pt x="162" y="72"/>
                    </a:cubicBezTo>
                    <a:cubicBezTo>
                      <a:pt x="113" y="72"/>
                      <a:pt x="74" y="111"/>
                      <a:pt x="72" y="159"/>
                    </a:cubicBezTo>
                    <a:cubicBezTo>
                      <a:pt x="29" y="178"/>
                      <a:pt x="0" y="212"/>
                      <a:pt x="0" y="252"/>
                    </a:cubicBezTo>
                    <a:cubicBezTo>
                      <a:pt x="0" y="311"/>
                      <a:pt x="65" y="360"/>
                      <a:pt x="144" y="360"/>
                    </a:cubicBezTo>
                    <a:cubicBezTo>
                      <a:pt x="360" y="360"/>
                      <a:pt x="360" y="360"/>
                      <a:pt x="360" y="360"/>
                    </a:cubicBezTo>
                    <a:cubicBezTo>
                      <a:pt x="439" y="360"/>
                      <a:pt x="504" y="311"/>
                      <a:pt x="504" y="252"/>
                    </a:cubicBezTo>
                    <a:cubicBezTo>
                      <a:pt x="504" y="223"/>
                      <a:pt x="489" y="197"/>
                      <a:pt x="464" y="178"/>
                    </a:cubicBezTo>
                    <a:close/>
                  </a:path>
                </a:pathLst>
              </a:custGeom>
              <a:solidFill>
                <a:schemeClr val="bg1">
                  <a:alpha val="5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0" name="Freeform: Shape 3"/>
              <p:cNvSpPr/>
              <p:nvPr/>
            </p:nvSpPr>
            <p:spPr bwMode="auto">
              <a:xfrm>
                <a:off x="5798515" y="2274381"/>
                <a:ext cx="555655" cy="397956"/>
              </a:xfrm>
              <a:custGeom>
                <a:avLst/>
                <a:gdLst>
                  <a:gd name="T0" fmla="*/ 464 w 504"/>
                  <a:gd name="T1" fmla="*/ 178 h 360"/>
                  <a:gd name="T2" fmla="*/ 468 w 504"/>
                  <a:gd name="T3" fmla="*/ 144 h 360"/>
                  <a:gd name="T4" fmla="*/ 324 w 504"/>
                  <a:gd name="T5" fmla="*/ 0 h 360"/>
                  <a:gd name="T6" fmla="*/ 196 w 504"/>
                  <a:gd name="T7" fmla="*/ 79 h 360"/>
                  <a:gd name="T8" fmla="*/ 162 w 504"/>
                  <a:gd name="T9" fmla="*/ 72 h 360"/>
                  <a:gd name="T10" fmla="*/ 72 w 504"/>
                  <a:gd name="T11" fmla="*/ 159 h 360"/>
                  <a:gd name="T12" fmla="*/ 0 w 504"/>
                  <a:gd name="T13" fmla="*/ 252 h 360"/>
                  <a:gd name="T14" fmla="*/ 144 w 504"/>
                  <a:gd name="T15" fmla="*/ 360 h 360"/>
                  <a:gd name="T16" fmla="*/ 360 w 504"/>
                  <a:gd name="T17" fmla="*/ 360 h 360"/>
                  <a:gd name="T18" fmla="*/ 504 w 504"/>
                  <a:gd name="T19" fmla="*/ 252 h 360"/>
                  <a:gd name="T20" fmla="*/ 464 w 504"/>
                  <a:gd name="T21" fmla="*/ 178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360">
                    <a:moveTo>
                      <a:pt x="464" y="178"/>
                    </a:moveTo>
                    <a:cubicBezTo>
                      <a:pt x="466" y="167"/>
                      <a:pt x="468" y="156"/>
                      <a:pt x="468" y="144"/>
                    </a:cubicBezTo>
                    <a:cubicBezTo>
                      <a:pt x="468" y="64"/>
                      <a:pt x="404" y="0"/>
                      <a:pt x="324" y="0"/>
                    </a:cubicBezTo>
                    <a:cubicBezTo>
                      <a:pt x="268" y="0"/>
                      <a:pt x="220" y="32"/>
                      <a:pt x="196" y="79"/>
                    </a:cubicBezTo>
                    <a:cubicBezTo>
                      <a:pt x="186" y="74"/>
                      <a:pt x="174" y="72"/>
                      <a:pt x="162" y="72"/>
                    </a:cubicBezTo>
                    <a:cubicBezTo>
                      <a:pt x="113" y="72"/>
                      <a:pt x="74" y="111"/>
                      <a:pt x="72" y="159"/>
                    </a:cubicBezTo>
                    <a:cubicBezTo>
                      <a:pt x="29" y="178"/>
                      <a:pt x="0" y="212"/>
                      <a:pt x="0" y="252"/>
                    </a:cubicBezTo>
                    <a:cubicBezTo>
                      <a:pt x="0" y="311"/>
                      <a:pt x="65" y="360"/>
                      <a:pt x="144" y="360"/>
                    </a:cubicBezTo>
                    <a:cubicBezTo>
                      <a:pt x="360" y="360"/>
                      <a:pt x="360" y="360"/>
                      <a:pt x="360" y="360"/>
                    </a:cubicBezTo>
                    <a:cubicBezTo>
                      <a:pt x="439" y="360"/>
                      <a:pt x="504" y="311"/>
                      <a:pt x="504" y="252"/>
                    </a:cubicBezTo>
                    <a:cubicBezTo>
                      <a:pt x="504" y="223"/>
                      <a:pt x="489" y="197"/>
                      <a:pt x="464" y="178"/>
                    </a:cubicBezTo>
                    <a:close/>
                  </a:path>
                </a:pathLst>
              </a:custGeom>
              <a:solidFill>
                <a:schemeClr val="tx2">
                  <a:lumMod val="20000"/>
                  <a:lumOff val="8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1" name="Freeform: Shape 4"/>
              <p:cNvSpPr/>
              <p:nvPr/>
            </p:nvSpPr>
            <p:spPr bwMode="auto">
              <a:xfrm flipH="1">
                <a:off x="1853397" y="2883772"/>
                <a:ext cx="392451" cy="281071"/>
              </a:xfrm>
              <a:custGeom>
                <a:avLst/>
                <a:gdLst>
                  <a:gd name="T0" fmla="*/ 464 w 504"/>
                  <a:gd name="T1" fmla="*/ 178 h 360"/>
                  <a:gd name="T2" fmla="*/ 468 w 504"/>
                  <a:gd name="T3" fmla="*/ 144 h 360"/>
                  <a:gd name="T4" fmla="*/ 324 w 504"/>
                  <a:gd name="T5" fmla="*/ 0 h 360"/>
                  <a:gd name="T6" fmla="*/ 196 w 504"/>
                  <a:gd name="T7" fmla="*/ 79 h 360"/>
                  <a:gd name="T8" fmla="*/ 162 w 504"/>
                  <a:gd name="T9" fmla="*/ 72 h 360"/>
                  <a:gd name="T10" fmla="*/ 72 w 504"/>
                  <a:gd name="T11" fmla="*/ 159 h 360"/>
                  <a:gd name="T12" fmla="*/ 0 w 504"/>
                  <a:gd name="T13" fmla="*/ 252 h 360"/>
                  <a:gd name="T14" fmla="*/ 144 w 504"/>
                  <a:gd name="T15" fmla="*/ 360 h 360"/>
                  <a:gd name="T16" fmla="*/ 360 w 504"/>
                  <a:gd name="T17" fmla="*/ 360 h 360"/>
                  <a:gd name="T18" fmla="*/ 504 w 504"/>
                  <a:gd name="T19" fmla="*/ 252 h 360"/>
                  <a:gd name="T20" fmla="*/ 464 w 504"/>
                  <a:gd name="T21" fmla="*/ 178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360">
                    <a:moveTo>
                      <a:pt x="464" y="178"/>
                    </a:moveTo>
                    <a:cubicBezTo>
                      <a:pt x="466" y="167"/>
                      <a:pt x="468" y="156"/>
                      <a:pt x="468" y="144"/>
                    </a:cubicBezTo>
                    <a:cubicBezTo>
                      <a:pt x="468" y="64"/>
                      <a:pt x="404" y="0"/>
                      <a:pt x="324" y="0"/>
                    </a:cubicBezTo>
                    <a:cubicBezTo>
                      <a:pt x="268" y="0"/>
                      <a:pt x="220" y="32"/>
                      <a:pt x="196" y="79"/>
                    </a:cubicBezTo>
                    <a:cubicBezTo>
                      <a:pt x="186" y="74"/>
                      <a:pt x="174" y="72"/>
                      <a:pt x="162" y="72"/>
                    </a:cubicBezTo>
                    <a:cubicBezTo>
                      <a:pt x="113" y="72"/>
                      <a:pt x="74" y="111"/>
                      <a:pt x="72" y="159"/>
                    </a:cubicBezTo>
                    <a:cubicBezTo>
                      <a:pt x="29" y="178"/>
                      <a:pt x="0" y="212"/>
                      <a:pt x="0" y="252"/>
                    </a:cubicBezTo>
                    <a:cubicBezTo>
                      <a:pt x="0" y="311"/>
                      <a:pt x="65" y="360"/>
                      <a:pt x="144" y="360"/>
                    </a:cubicBezTo>
                    <a:cubicBezTo>
                      <a:pt x="360" y="360"/>
                      <a:pt x="360" y="360"/>
                      <a:pt x="360" y="360"/>
                    </a:cubicBezTo>
                    <a:cubicBezTo>
                      <a:pt x="439" y="360"/>
                      <a:pt x="504" y="311"/>
                      <a:pt x="504" y="252"/>
                    </a:cubicBezTo>
                    <a:cubicBezTo>
                      <a:pt x="504" y="223"/>
                      <a:pt x="489" y="197"/>
                      <a:pt x="464" y="178"/>
                    </a:cubicBezTo>
                    <a:close/>
                  </a:path>
                </a:pathLst>
              </a:custGeom>
              <a:solidFill>
                <a:schemeClr val="bg1">
                  <a:alpha val="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2" name="Freeform: Shape 5"/>
              <p:cNvSpPr/>
              <p:nvPr/>
            </p:nvSpPr>
            <p:spPr bwMode="auto">
              <a:xfrm>
                <a:off x="2054580" y="3791819"/>
                <a:ext cx="4420071" cy="962141"/>
              </a:xfrm>
              <a:custGeom>
                <a:avLst/>
                <a:gdLst>
                  <a:gd name="T0" fmla="*/ 1002 w 2004"/>
                  <a:gd name="T1" fmla="*/ 11 h 436"/>
                  <a:gd name="T2" fmla="*/ 0 w 2004"/>
                  <a:gd name="T3" fmla="*/ 0 h 436"/>
                  <a:gd name="T4" fmla="*/ 986 w 2004"/>
                  <a:gd name="T5" fmla="*/ 435 h 436"/>
                  <a:gd name="T6" fmla="*/ 1013 w 2004"/>
                  <a:gd name="T7" fmla="*/ 436 h 436"/>
                  <a:gd name="T8" fmla="*/ 2004 w 2004"/>
                  <a:gd name="T9" fmla="*/ 0 h 436"/>
                  <a:gd name="T10" fmla="*/ 1002 w 2004"/>
                  <a:gd name="T11" fmla="*/ 11 h 436"/>
                </a:gdLst>
                <a:ahLst/>
                <a:cxnLst>
                  <a:cxn ang="0">
                    <a:pos x="T0" y="T1"/>
                  </a:cxn>
                  <a:cxn ang="0">
                    <a:pos x="T2" y="T3"/>
                  </a:cxn>
                  <a:cxn ang="0">
                    <a:pos x="T4" y="T5"/>
                  </a:cxn>
                  <a:cxn ang="0">
                    <a:pos x="T6" y="T7"/>
                  </a:cxn>
                  <a:cxn ang="0">
                    <a:pos x="T8" y="T9"/>
                  </a:cxn>
                  <a:cxn ang="0">
                    <a:pos x="T10" y="T11"/>
                  </a:cxn>
                </a:cxnLst>
                <a:rect l="0" t="0" r="r" b="b"/>
                <a:pathLst>
                  <a:path w="2004" h="436">
                    <a:moveTo>
                      <a:pt x="1002" y="11"/>
                    </a:moveTo>
                    <a:cubicBezTo>
                      <a:pt x="0" y="0"/>
                      <a:pt x="0" y="0"/>
                      <a:pt x="0" y="0"/>
                    </a:cubicBezTo>
                    <a:cubicBezTo>
                      <a:pt x="0" y="0"/>
                      <a:pt x="27" y="296"/>
                      <a:pt x="986" y="435"/>
                    </a:cubicBezTo>
                    <a:cubicBezTo>
                      <a:pt x="993" y="436"/>
                      <a:pt x="1003" y="436"/>
                      <a:pt x="1013" y="436"/>
                    </a:cubicBezTo>
                    <a:cubicBezTo>
                      <a:pt x="1976" y="297"/>
                      <a:pt x="2004" y="0"/>
                      <a:pt x="2004" y="0"/>
                    </a:cubicBezTo>
                    <a:lnTo>
                      <a:pt x="1002" y="11"/>
                    </a:lnTo>
                    <a:close/>
                  </a:path>
                </a:pathLst>
              </a:custGeom>
              <a:solidFill>
                <a:schemeClr val="tx2"/>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3" name="Oval 6"/>
              <p:cNvSpPr/>
              <p:nvPr/>
            </p:nvSpPr>
            <p:spPr bwMode="auto">
              <a:xfrm>
                <a:off x="2062484" y="3498142"/>
                <a:ext cx="4420071" cy="571505"/>
              </a:xfrm>
              <a:prstGeom prst="ellipse">
                <a:avLst/>
              </a:prstGeom>
              <a:pattFill prst="horzBrick">
                <a:fgClr>
                  <a:srgbClr val="EEDFD2"/>
                </a:fgClr>
                <a:bgClr>
                  <a:srgbClr val="DDBDA3"/>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4" name="Oval 7"/>
              <p:cNvSpPr/>
              <p:nvPr/>
            </p:nvSpPr>
            <p:spPr bwMode="auto">
              <a:xfrm>
                <a:off x="2335651" y="3575524"/>
                <a:ext cx="3873739" cy="382246"/>
              </a:xfrm>
              <a:prstGeom prst="ellipse">
                <a:avLst/>
              </a:prstGeom>
              <a:pattFill prst="sphere">
                <a:fgClr>
                  <a:srgbClr val="3D2817"/>
                </a:fgClr>
                <a:bgClr>
                  <a:srgbClr val="52361E"/>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75" name="Freeform: Shape 8"/>
              <p:cNvSpPr/>
              <p:nvPr/>
            </p:nvSpPr>
            <p:spPr bwMode="auto">
              <a:xfrm>
                <a:off x="4294895" y="1900161"/>
                <a:ext cx="454719" cy="292367"/>
              </a:xfrm>
              <a:custGeom>
                <a:avLst/>
                <a:gdLst>
                  <a:gd name="T0" fmla="*/ 464 w 504"/>
                  <a:gd name="T1" fmla="*/ 178 h 360"/>
                  <a:gd name="T2" fmla="*/ 468 w 504"/>
                  <a:gd name="T3" fmla="*/ 144 h 360"/>
                  <a:gd name="T4" fmla="*/ 324 w 504"/>
                  <a:gd name="T5" fmla="*/ 0 h 360"/>
                  <a:gd name="T6" fmla="*/ 196 w 504"/>
                  <a:gd name="T7" fmla="*/ 79 h 360"/>
                  <a:gd name="T8" fmla="*/ 162 w 504"/>
                  <a:gd name="T9" fmla="*/ 72 h 360"/>
                  <a:gd name="T10" fmla="*/ 72 w 504"/>
                  <a:gd name="T11" fmla="*/ 159 h 360"/>
                  <a:gd name="T12" fmla="*/ 0 w 504"/>
                  <a:gd name="T13" fmla="*/ 252 h 360"/>
                  <a:gd name="T14" fmla="*/ 144 w 504"/>
                  <a:gd name="T15" fmla="*/ 360 h 360"/>
                  <a:gd name="T16" fmla="*/ 360 w 504"/>
                  <a:gd name="T17" fmla="*/ 360 h 360"/>
                  <a:gd name="T18" fmla="*/ 504 w 504"/>
                  <a:gd name="T19" fmla="*/ 252 h 360"/>
                  <a:gd name="T20" fmla="*/ 464 w 504"/>
                  <a:gd name="T21" fmla="*/ 178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360">
                    <a:moveTo>
                      <a:pt x="464" y="178"/>
                    </a:moveTo>
                    <a:cubicBezTo>
                      <a:pt x="466" y="167"/>
                      <a:pt x="468" y="156"/>
                      <a:pt x="468" y="144"/>
                    </a:cubicBezTo>
                    <a:cubicBezTo>
                      <a:pt x="468" y="64"/>
                      <a:pt x="404" y="0"/>
                      <a:pt x="324" y="0"/>
                    </a:cubicBezTo>
                    <a:cubicBezTo>
                      <a:pt x="268" y="0"/>
                      <a:pt x="220" y="32"/>
                      <a:pt x="196" y="79"/>
                    </a:cubicBezTo>
                    <a:cubicBezTo>
                      <a:pt x="186" y="74"/>
                      <a:pt x="174" y="72"/>
                      <a:pt x="162" y="72"/>
                    </a:cubicBezTo>
                    <a:cubicBezTo>
                      <a:pt x="113" y="72"/>
                      <a:pt x="74" y="111"/>
                      <a:pt x="72" y="159"/>
                    </a:cubicBezTo>
                    <a:cubicBezTo>
                      <a:pt x="29" y="178"/>
                      <a:pt x="0" y="212"/>
                      <a:pt x="0" y="252"/>
                    </a:cubicBezTo>
                    <a:cubicBezTo>
                      <a:pt x="0" y="311"/>
                      <a:pt x="65" y="360"/>
                      <a:pt x="144" y="360"/>
                    </a:cubicBezTo>
                    <a:cubicBezTo>
                      <a:pt x="360" y="360"/>
                      <a:pt x="360" y="360"/>
                      <a:pt x="360" y="360"/>
                    </a:cubicBezTo>
                    <a:cubicBezTo>
                      <a:pt x="439" y="360"/>
                      <a:pt x="504" y="311"/>
                      <a:pt x="504" y="252"/>
                    </a:cubicBezTo>
                    <a:cubicBezTo>
                      <a:pt x="504" y="223"/>
                      <a:pt x="489" y="197"/>
                      <a:pt x="464" y="178"/>
                    </a:cubicBezTo>
                    <a:close/>
                  </a:path>
                </a:pathLst>
              </a:custGeom>
              <a:solidFill>
                <a:schemeClr val="bg2">
                  <a:alpha val="7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nvGrpSpPr>
              <p:cNvPr id="76" name="Group 9"/>
              <p:cNvGrpSpPr/>
              <p:nvPr/>
            </p:nvGrpSpPr>
            <p:grpSpPr>
              <a:xfrm>
                <a:off x="2523547" y="3277486"/>
                <a:ext cx="3543918" cy="412301"/>
                <a:chOff x="3140929" y="5169367"/>
                <a:chExt cx="6034453" cy="702052"/>
              </a:xfrm>
            </p:grpSpPr>
            <p:grpSp>
              <p:nvGrpSpPr>
                <p:cNvPr id="120" name="Group 53"/>
                <p:cNvGrpSpPr/>
                <p:nvPr/>
              </p:nvGrpSpPr>
              <p:grpSpPr>
                <a:xfrm flipH="1">
                  <a:off x="3140929" y="5169367"/>
                  <a:ext cx="312060" cy="702052"/>
                  <a:chOff x="614297" y="5025330"/>
                  <a:chExt cx="725340" cy="1546983"/>
                </a:xfrm>
              </p:grpSpPr>
              <p:sp>
                <p:nvSpPr>
                  <p:cNvPr id="125" name="Rectangle 58"/>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6" name="Freeform: Shape 59"/>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7" name="Freeform: Shape 60"/>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121" name="Group 54"/>
                <p:cNvGrpSpPr/>
                <p:nvPr/>
              </p:nvGrpSpPr>
              <p:grpSpPr>
                <a:xfrm flipH="1">
                  <a:off x="8863322" y="5169367"/>
                  <a:ext cx="312060" cy="702052"/>
                  <a:chOff x="614297" y="5025330"/>
                  <a:chExt cx="725340" cy="1546983"/>
                </a:xfrm>
              </p:grpSpPr>
              <p:sp>
                <p:nvSpPr>
                  <p:cNvPr id="122" name="Rectangle 55"/>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3" name="Freeform: Shape 56"/>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4" name="Freeform: Shape 57"/>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grpSp>
            <p:nvGrpSpPr>
              <p:cNvPr id="77" name="Group 10"/>
              <p:cNvGrpSpPr/>
              <p:nvPr/>
            </p:nvGrpSpPr>
            <p:grpSpPr>
              <a:xfrm>
                <a:off x="2858675" y="1653106"/>
                <a:ext cx="2558252" cy="2251522"/>
                <a:chOff x="3711575" y="1371600"/>
                <a:chExt cx="4356100" cy="3833813"/>
              </a:xfrm>
            </p:grpSpPr>
            <p:sp>
              <p:nvSpPr>
                <p:cNvPr id="118" name="Freeform: Shape 51"/>
                <p:cNvSpPr/>
                <p:nvPr/>
              </p:nvSpPr>
              <p:spPr bwMode="auto">
                <a:xfrm>
                  <a:off x="3711575" y="1371600"/>
                  <a:ext cx="4356100" cy="3833813"/>
                </a:xfrm>
                <a:custGeom>
                  <a:avLst/>
                  <a:gdLst>
                    <a:gd name="T0" fmla="*/ 643 w 1160"/>
                    <a:gd name="T1" fmla="*/ 1020 h 1020"/>
                    <a:gd name="T2" fmla="*/ 650 w 1160"/>
                    <a:gd name="T3" fmla="*/ 1020 h 1020"/>
                    <a:gd name="T4" fmla="*/ 1160 w 1160"/>
                    <a:gd name="T5" fmla="*/ 1002 h 1020"/>
                    <a:gd name="T6" fmla="*/ 658 w 1160"/>
                    <a:gd name="T7" fmla="*/ 82 h 1020"/>
                    <a:gd name="T8" fmla="*/ 495 w 1160"/>
                    <a:gd name="T9" fmla="*/ 82 h 1020"/>
                    <a:gd name="T10" fmla="*/ 0 w 1160"/>
                    <a:gd name="T11" fmla="*/ 990 h 1020"/>
                    <a:gd name="T12" fmla="*/ 643 w 1160"/>
                    <a:gd name="T13" fmla="*/ 1020 h 1020"/>
                  </a:gdLst>
                  <a:ahLst/>
                  <a:cxnLst>
                    <a:cxn ang="0">
                      <a:pos x="T0" y="T1"/>
                    </a:cxn>
                    <a:cxn ang="0">
                      <a:pos x="T2" y="T3"/>
                    </a:cxn>
                    <a:cxn ang="0">
                      <a:pos x="T4" y="T5"/>
                    </a:cxn>
                    <a:cxn ang="0">
                      <a:pos x="T6" y="T7"/>
                    </a:cxn>
                    <a:cxn ang="0">
                      <a:pos x="T8" y="T9"/>
                    </a:cxn>
                    <a:cxn ang="0">
                      <a:pos x="T10" y="T11"/>
                    </a:cxn>
                    <a:cxn ang="0">
                      <a:pos x="T12" y="T13"/>
                    </a:cxn>
                  </a:cxnLst>
                  <a:rect l="0" t="0" r="r" b="b"/>
                  <a:pathLst>
                    <a:path w="1160" h="1020">
                      <a:moveTo>
                        <a:pt x="643" y="1020"/>
                      </a:moveTo>
                      <a:cubicBezTo>
                        <a:pt x="650" y="1020"/>
                        <a:pt x="650" y="1020"/>
                        <a:pt x="650" y="1020"/>
                      </a:cubicBezTo>
                      <a:cubicBezTo>
                        <a:pt x="841" y="1020"/>
                        <a:pt x="1016" y="1013"/>
                        <a:pt x="1160" y="1002"/>
                      </a:cubicBezTo>
                      <a:cubicBezTo>
                        <a:pt x="658" y="82"/>
                        <a:pt x="658" y="82"/>
                        <a:pt x="658" y="82"/>
                      </a:cubicBezTo>
                      <a:cubicBezTo>
                        <a:pt x="613" y="0"/>
                        <a:pt x="540" y="0"/>
                        <a:pt x="495" y="82"/>
                      </a:cubicBezTo>
                      <a:cubicBezTo>
                        <a:pt x="0" y="990"/>
                        <a:pt x="0" y="990"/>
                        <a:pt x="0" y="990"/>
                      </a:cubicBezTo>
                      <a:cubicBezTo>
                        <a:pt x="160" y="1008"/>
                        <a:pt x="389" y="1020"/>
                        <a:pt x="643" y="1020"/>
                      </a:cubicBezTo>
                      <a:close/>
                    </a:path>
                  </a:pathLst>
                </a:custGeom>
                <a:solidFill>
                  <a:srgbClr val="EAF158"/>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9" name="Freeform: Shape 52"/>
                <p:cNvSpPr/>
                <p:nvPr/>
              </p:nvSpPr>
              <p:spPr bwMode="auto">
                <a:xfrm>
                  <a:off x="5070475" y="1371600"/>
                  <a:ext cx="1652588" cy="2552700"/>
                </a:xfrm>
                <a:custGeom>
                  <a:avLst/>
                  <a:gdLst>
                    <a:gd name="T0" fmla="*/ 440 w 440"/>
                    <a:gd name="T1" fmla="*/ 346 h 679"/>
                    <a:gd name="T2" fmla="*/ 371 w 440"/>
                    <a:gd name="T3" fmla="*/ 361 h 679"/>
                    <a:gd name="T4" fmla="*/ 276 w 440"/>
                    <a:gd name="T5" fmla="*/ 363 h 679"/>
                    <a:gd name="T6" fmla="*/ 102 w 440"/>
                    <a:gd name="T7" fmla="*/ 396 h 679"/>
                    <a:gd name="T8" fmla="*/ 0 w 440"/>
                    <a:gd name="T9" fmla="*/ 326 h 679"/>
                    <a:gd name="T10" fmla="*/ 133 w 440"/>
                    <a:gd name="T11" fmla="*/ 82 h 679"/>
                    <a:gd name="T12" fmla="*/ 296 w 440"/>
                    <a:gd name="T13" fmla="*/ 82 h 679"/>
                    <a:gd name="T14" fmla="*/ 440 w 440"/>
                    <a:gd name="T15" fmla="*/ 346 h 6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0" h="679">
                      <a:moveTo>
                        <a:pt x="440" y="346"/>
                      </a:moveTo>
                      <a:cubicBezTo>
                        <a:pt x="416" y="475"/>
                        <a:pt x="371" y="361"/>
                        <a:pt x="371" y="361"/>
                      </a:cubicBezTo>
                      <a:cubicBezTo>
                        <a:pt x="327" y="217"/>
                        <a:pt x="276" y="363"/>
                        <a:pt x="276" y="363"/>
                      </a:cubicBezTo>
                      <a:cubicBezTo>
                        <a:pt x="167" y="679"/>
                        <a:pt x="102" y="396"/>
                        <a:pt x="102" y="396"/>
                      </a:cubicBezTo>
                      <a:cubicBezTo>
                        <a:pt x="62" y="270"/>
                        <a:pt x="20" y="301"/>
                        <a:pt x="0" y="326"/>
                      </a:cubicBezTo>
                      <a:cubicBezTo>
                        <a:pt x="133" y="82"/>
                        <a:pt x="133" y="82"/>
                        <a:pt x="133" y="82"/>
                      </a:cubicBezTo>
                      <a:cubicBezTo>
                        <a:pt x="178" y="0"/>
                        <a:pt x="251" y="0"/>
                        <a:pt x="296" y="82"/>
                      </a:cubicBezTo>
                      <a:lnTo>
                        <a:pt x="440" y="346"/>
                      </a:lnTo>
                      <a:close/>
                    </a:path>
                  </a:pathLst>
                </a:custGeom>
                <a:pattFill prst="pct40">
                  <a:fgClr>
                    <a:schemeClr val="bg1"/>
                  </a:fgClr>
                  <a:bgClr>
                    <a:schemeClr val="accent4"/>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78" name="Freeform: Shape 11"/>
              <p:cNvSpPr/>
              <p:nvPr/>
            </p:nvSpPr>
            <p:spPr bwMode="auto">
              <a:xfrm>
                <a:off x="2865108" y="2947356"/>
                <a:ext cx="1075044" cy="950746"/>
              </a:xfrm>
              <a:custGeom>
                <a:avLst/>
                <a:gdLst>
                  <a:gd name="connsiteX0" fmla="*/ 813605 w 1830547"/>
                  <a:gd name="connsiteY0" fmla="*/ 0 h 1618897"/>
                  <a:gd name="connsiteX1" fmla="*/ 830434 w 1830547"/>
                  <a:gd name="connsiteY1" fmla="*/ 26792 h 1618897"/>
                  <a:gd name="connsiteX2" fmla="*/ 1830547 w 1830547"/>
                  <a:gd name="connsiteY2" fmla="*/ 1618897 h 1618897"/>
                  <a:gd name="connsiteX3" fmla="*/ 43577 w 1830547"/>
                  <a:gd name="connsiteY3" fmla="*/ 1499744 h 1618897"/>
                  <a:gd name="connsiteX4" fmla="*/ 0 w 1830547"/>
                  <a:gd name="connsiteY4" fmla="*/ 1493774 h 1618897"/>
                  <a:gd name="connsiteX5" fmla="*/ 16258 w 1830547"/>
                  <a:gd name="connsiteY5" fmla="*/ 1463925 h 1618897"/>
                  <a:gd name="connsiteX6" fmla="*/ 771417 w 1830547"/>
                  <a:gd name="connsiteY6" fmla="*/ 77457 h 1618897"/>
                  <a:gd name="connsiteX7" fmla="*/ 813605 w 1830547"/>
                  <a:gd name="connsiteY7" fmla="*/ 0 h 16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30547" h="1618897">
                    <a:moveTo>
                      <a:pt x="813605" y="0"/>
                    </a:moveTo>
                    <a:lnTo>
                      <a:pt x="830434" y="26792"/>
                    </a:lnTo>
                    <a:cubicBezTo>
                      <a:pt x="923229" y="174513"/>
                      <a:pt x="1170679" y="568436"/>
                      <a:pt x="1830547" y="1618897"/>
                    </a:cubicBezTo>
                    <a:cubicBezTo>
                      <a:pt x="1117608" y="1600802"/>
                      <a:pt x="493463" y="1557826"/>
                      <a:pt x="43577" y="1499744"/>
                    </a:cubicBezTo>
                    <a:lnTo>
                      <a:pt x="0" y="1493774"/>
                    </a:lnTo>
                    <a:lnTo>
                      <a:pt x="16258" y="1463925"/>
                    </a:lnTo>
                    <a:cubicBezTo>
                      <a:pt x="74347" y="1357274"/>
                      <a:pt x="248614" y="1037320"/>
                      <a:pt x="771417" y="77457"/>
                    </a:cubicBezTo>
                    <a:lnTo>
                      <a:pt x="813605" y="0"/>
                    </a:lnTo>
                    <a:close/>
                  </a:path>
                </a:pathLst>
              </a:custGeom>
              <a:solidFill>
                <a:schemeClr val="tx1">
                  <a:alpha val="2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nvGrpSpPr>
              <p:cNvPr id="79" name="Group 12"/>
              <p:cNvGrpSpPr/>
              <p:nvPr/>
            </p:nvGrpSpPr>
            <p:grpSpPr>
              <a:xfrm>
                <a:off x="2492278" y="2831542"/>
                <a:ext cx="1341591" cy="1066560"/>
                <a:chOff x="3087688" y="3378200"/>
                <a:chExt cx="2284413" cy="1816100"/>
              </a:xfrm>
            </p:grpSpPr>
            <p:sp>
              <p:nvSpPr>
                <p:cNvPr id="116" name="Freeform: Shape 49"/>
                <p:cNvSpPr/>
                <p:nvPr/>
              </p:nvSpPr>
              <p:spPr bwMode="auto">
                <a:xfrm>
                  <a:off x="3087688" y="3378200"/>
                  <a:ext cx="2284413" cy="1816100"/>
                </a:xfrm>
                <a:custGeom>
                  <a:avLst/>
                  <a:gdLst>
                    <a:gd name="T0" fmla="*/ 608 w 608"/>
                    <a:gd name="T1" fmla="*/ 483 h 483"/>
                    <a:gd name="T2" fmla="*/ 327 w 608"/>
                    <a:gd name="T3" fmla="*/ 36 h 483"/>
                    <a:gd name="T4" fmla="*/ 246 w 608"/>
                    <a:gd name="T5" fmla="*/ 36 h 483"/>
                    <a:gd name="T6" fmla="*/ 0 w 608"/>
                    <a:gd name="T7" fmla="*/ 428 h 483"/>
                    <a:gd name="T8" fmla="*/ 608 w 608"/>
                    <a:gd name="T9" fmla="*/ 483 h 483"/>
                  </a:gdLst>
                  <a:ahLst/>
                  <a:cxnLst>
                    <a:cxn ang="0">
                      <a:pos x="T0" y="T1"/>
                    </a:cxn>
                    <a:cxn ang="0">
                      <a:pos x="T2" y="T3"/>
                    </a:cxn>
                    <a:cxn ang="0">
                      <a:pos x="T4" y="T5"/>
                    </a:cxn>
                    <a:cxn ang="0">
                      <a:pos x="T6" y="T7"/>
                    </a:cxn>
                    <a:cxn ang="0">
                      <a:pos x="T8" y="T9"/>
                    </a:cxn>
                  </a:cxnLst>
                  <a:rect l="0" t="0" r="r" b="b"/>
                  <a:pathLst>
                    <a:path w="608" h="483">
                      <a:moveTo>
                        <a:pt x="608" y="483"/>
                      </a:moveTo>
                      <a:cubicBezTo>
                        <a:pt x="327" y="36"/>
                        <a:pt x="327" y="36"/>
                        <a:pt x="327" y="36"/>
                      </a:cubicBezTo>
                      <a:cubicBezTo>
                        <a:pt x="305" y="0"/>
                        <a:pt x="269" y="0"/>
                        <a:pt x="246" y="36"/>
                      </a:cubicBezTo>
                      <a:cubicBezTo>
                        <a:pt x="0" y="428"/>
                        <a:pt x="0" y="428"/>
                        <a:pt x="0" y="428"/>
                      </a:cubicBezTo>
                      <a:cubicBezTo>
                        <a:pt x="106" y="455"/>
                        <a:pt x="332" y="476"/>
                        <a:pt x="608" y="483"/>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7" name="Freeform: Shape 50"/>
                <p:cNvSpPr/>
                <p:nvPr/>
              </p:nvSpPr>
              <p:spPr bwMode="auto">
                <a:xfrm>
                  <a:off x="3613150" y="3378200"/>
                  <a:ext cx="1055688" cy="1503363"/>
                </a:xfrm>
                <a:custGeom>
                  <a:avLst/>
                  <a:gdLst>
                    <a:gd name="T0" fmla="*/ 221 w 281"/>
                    <a:gd name="T1" fmla="*/ 233 h 400"/>
                    <a:gd name="T2" fmla="*/ 107 w 281"/>
                    <a:gd name="T3" fmla="*/ 214 h 400"/>
                    <a:gd name="T4" fmla="*/ 44 w 281"/>
                    <a:gd name="T5" fmla="*/ 212 h 400"/>
                    <a:gd name="T6" fmla="*/ 0 w 281"/>
                    <a:gd name="T7" fmla="*/ 206 h 400"/>
                    <a:gd name="T8" fmla="*/ 106 w 281"/>
                    <a:gd name="T9" fmla="*/ 36 h 400"/>
                    <a:gd name="T10" fmla="*/ 187 w 281"/>
                    <a:gd name="T11" fmla="*/ 36 h 400"/>
                    <a:gd name="T12" fmla="*/ 281 w 281"/>
                    <a:gd name="T13" fmla="*/ 185 h 400"/>
                    <a:gd name="T14" fmla="*/ 221 w 281"/>
                    <a:gd name="T15" fmla="*/ 233 h 4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400">
                      <a:moveTo>
                        <a:pt x="221" y="233"/>
                      </a:moveTo>
                      <a:cubicBezTo>
                        <a:pt x="221" y="233"/>
                        <a:pt x="178" y="400"/>
                        <a:pt x="107" y="214"/>
                      </a:cubicBezTo>
                      <a:cubicBezTo>
                        <a:pt x="107" y="214"/>
                        <a:pt x="73" y="127"/>
                        <a:pt x="44" y="212"/>
                      </a:cubicBezTo>
                      <a:cubicBezTo>
                        <a:pt x="44" y="212"/>
                        <a:pt x="16" y="278"/>
                        <a:pt x="0" y="206"/>
                      </a:cubicBezTo>
                      <a:cubicBezTo>
                        <a:pt x="106" y="36"/>
                        <a:pt x="106" y="36"/>
                        <a:pt x="106" y="36"/>
                      </a:cubicBezTo>
                      <a:cubicBezTo>
                        <a:pt x="129" y="0"/>
                        <a:pt x="165" y="0"/>
                        <a:pt x="187" y="36"/>
                      </a:cubicBezTo>
                      <a:cubicBezTo>
                        <a:pt x="281" y="185"/>
                        <a:pt x="281" y="185"/>
                        <a:pt x="281" y="185"/>
                      </a:cubicBezTo>
                      <a:cubicBezTo>
                        <a:pt x="267" y="174"/>
                        <a:pt x="243" y="170"/>
                        <a:pt x="221" y="233"/>
                      </a:cubicBezTo>
                      <a:close/>
                    </a:path>
                  </a:pathLst>
                </a:custGeom>
                <a:pattFill prst="pct40">
                  <a:fgClr>
                    <a:schemeClr val="bg1"/>
                  </a:fgClr>
                  <a:bgClr>
                    <a:schemeClr val="accent3"/>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80" name="Freeform: Shape 13"/>
              <p:cNvSpPr/>
              <p:nvPr/>
            </p:nvSpPr>
            <p:spPr bwMode="auto">
              <a:xfrm>
                <a:off x="3305515" y="2615247"/>
                <a:ext cx="1709852" cy="1289381"/>
              </a:xfrm>
              <a:custGeom>
                <a:avLst/>
                <a:gdLst>
                  <a:gd name="T0" fmla="*/ 383 w 775"/>
                  <a:gd name="T1" fmla="*/ 584 h 584"/>
                  <a:gd name="T2" fmla="*/ 389 w 775"/>
                  <a:gd name="T3" fmla="*/ 584 h 584"/>
                  <a:gd name="T4" fmla="*/ 775 w 775"/>
                  <a:gd name="T5" fmla="*/ 574 h 584"/>
                  <a:gd name="T6" fmla="*/ 448 w 775"/>
                  <a:gd name="T7" fmla="*/ 54 h 584"/>
                  <a:gd name="T8" fmla="*/ 327 w 775"/>
                  <a:gd name="T9" fmla="*/ 54 h 584"/>
                  <a:gd name="T10" fmla="*/ 0 w 775"/>
                  <a:gd name="T11" fmla="*/ 574 h 584"/>
                  <a:gd name="T12" fmla="*/ 383 w 775"/>
                  <a:gd name="T13" fmla="*/ 584 h 584"/>
                </a:gdLst>
                <a:ahLst/>
                <a:cxnLst>
                  <a:cxn ang="0">
                    <a:pos x="T0" y="T1"/>
                  </a:cxn>
                  <a:cxn ang="0">
                    <a:pos x="T2" y="T3"/>
                  </a:cxn>
                  <a:cxn ang="0">
                    <a:pos x="T4" y="T5"/>
                  </a:cxn>
                  <a:cxn ang="0">
                    <a:pos x="T6" y="T7"/>
                  </a:cxn>
                  <a:cxn ang="0">
                    <a:pos x="T8" y="T9"/>
                  </a:cxn>
                  <a:cxn ang="0">
                    <a:pos x="T10" y="T11"/>
                  </a:cxn>
                  <a:cxn ang="0">
                    <a:pos x="T12" y="T13"/>
                  </a:cxn>
                </a:cxnLst>
                <a:rect l="0" t="0" r="r" b="b"/>
                <a:pathLst>
                  <a:path w="775" h="584">
                    <a:moveTo>
                      <a:pt x="383" y="584"/>
                    </a:moveTo>
                    <a:cubicBezTo>
                      <a:pt x="389" y="584"/>
                      <a:pt x="389" y="584"/>
                      <a:pt x="389" y="584"/>
                    </a:cubicBezTo>
                    <a:cubicBezTo>
                      <a:pt x="528" y="584"/>
                      <a:pt x="659" y="580"/>
                      <a:pt x="775" y="574"/>
                    </a:cubicBezTo>
                    <a:cubicBezTo>
                      <a:pt x="448" y="54"/>
                      <a:pt x="448" y="54"/>
                      <a:pt x="448" y="54"/>
                    </a:cubicBezTo>
                    <a:cubicBezTo>
                      <a:pt x="415" y="0"/>
                      <a:pt x="360" y="0"/>
                      <a:pt x="327" y="54"/>
                    </a:cubicBezTo>
                    <a:cubicBezTo>
                      <a:pt x="0" y="574"/>
                      <a:pt x="0" y="574"/>
                      <a:pt x="0" y="574"/>
                    </a:cubicBezTo>
                    <a:cubicBezTo>
                      <a:pt x="116" y="580"/>
                      <a:pt x="246" y="584"/>
                      <a:pt x="383" y="584"/>
                    </a:cubicBezTo>
                    <a:close/>
                  </a:path>
                </a:pathLst>
              </a:custGeom>
              <a:solidFill>
                <a:schemeClr val="tx1">
                  <a:alpha val="2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nvGrpSpPr>
              <p:cNvPr id="81" name="Group 14"/>
              <p:cNvGrpSpPr/>
              <p:nvPr/>
            </p:nvGrpSpPr>
            <p:grpSpPr>
              <a:xfrm>
                <a:off x="3433909" y="2615247"/>
                <a:ext cx="1709852" cy="1289381"/>
                <a:chOff x="4691063" y="3009900"/>
                <a:chExt cx="2911475" cy="2195513"/>
              </a:xfrm>
            </p:grpSpPr>
            <p:sp>
              <p:nvSpPr>
                <p:cNvPr id="114" name="Freeform: Shape 47"/>
                <p:cNvSpPr/>
                <p:nvPr/>
              </p:nvSpPr>
              <p:spPr bwMode="auto">
                <a:xfrm>
                  <a:off x="4691063" y="3009900"/>
                  <a:ext cx="2911475" cy="2195513"/>
                </a:xfrm>
                <a:custGeom>
                  <a:avLst/>
                  <a:gdLst>
                    <a:gd name="T0" fmla="*/ 383 w 775"/>
                    <a:gd name="T1" fmla="*/ 584 h 584"/>
                    <a:gd name="T2" fmla="*/ 389 w 775"/>
                    <a:gd name="T3" fmla="*/ 584 h 584"/>
                    <a:gd name="T4" fmla="*/ 775 w 775"/>
                    <a:gd name="T5" fmla="*/ 574 h 584"/>
                    <a:gd name="T6" fmla="*/ 448 w 775"/>
                    <a:gd name="T7" fmla="*/ 54 h 584"/>
                    <a:gd name="T8" fmla="*/ 327 w 775"/>
                    <a:gd name="T9" fmla="*/ 54 h 584"/>
                    <a:gd name="T10" fmla="*/ 0 w 775"/>
                    <a:gd name="T11" fmla="*/ 574 h 584"/>
                    <a:gd name="T12" fmla="*/ 383 w 775"/>
                    <a:gd name="T13" fmla="*/ 584 h 584"/>
                  </a:gdLst>
                  <a:ahLst/>
                  <a:cxnLst>
                    <a:cxn ang="0">
                      <a:pos x="T0" y="T1"/>
                    </a:cxn>
                    <a:cxn ang="0">
                      <a:pos x="T2" y="T3"/>
                    </a:cxn>
                    <a:cxn ang="0">
                      <a:pos x="T4" y="T5"/>
                    </a:cxn>
                    <a:cxn ang="0">
                      <a:pos x="T6" y="T7"/>
                    </a:cxn>
                    <a:cxn ang="0">
                      <a:pos x="T8" y="T9"/>
                    </a:cxn>
                    <a:cxn ang="0">
                      <a:pos x="T10" y="T11"/>
                    </a:cxn>
                    <a:cxn ang="0">
                      <a:pos x="T12" y="T13"/>
                    </a:cxn>
                  </a:cxnLst>
                  <a:rect l="0" t="0" r="r" b="b"/>
                  <a:pathLst>
                    <a:path w="775" h="584">
                      <a:moveTo>
                        <a:pt x="383" y="584"/>
                      </a:moveTo>
                      <a:cubicBezTo>
                        <a:pt x="389" y="584"/>
                        <a:pt x="389" y="584"/>
                        <a:pt x="389" y="584"/>
                      </a:cubicBezTo>
                      <a:cubicBezTo>
                        <a:pt x="528" y="584"/>
                        <a:pt x="659" y="580"/>
                        <a:pt x="775" y="574"/>
                      </a:cubicBezTo>
                      <a:cubicBezTo>
                        <a:pt x="448" y="54"/>
                        <a:pt x="448" y="54"/>
                        <a:pt x="448" y="54"/>
                      </a:cubicBezTo>
                      <a:cubicBezTo>
                        <a:pt x="415" y="0"/>
                        <a:pt x="360" y="0"/>
                        <a:pt x="327" y="54"/>
                      </a:cubicBezTo>
                      <a:cubicBezTo>
                        <a:pt x="0" y="574"/>
                        <a:pt x="0" y="574"/>
                        <a:pt x="0" y="574"/>
                      </a:cubicBezTo>
                      <a:cubicBezTo>
                        <a:pt x="116" y="580"/>
                        <a:pt x="246" y="584"/>
                        <a:pt x="383" y="584"/>
                      </a:cubicBezTo>
                      <a:close/>
                    </a:path>
                  </a:pathLst>
                </a:custGeom>
                <a:solidFill>
                  <a:srgbClr val="64C1FE"/>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5" name="Freeform: Shape 48"/>
                <p:cNvSpPr/>
                <p:nvPr/>
              </p:nvSpPr>
              <p:spPr bwMode="auto">
                <a:xfrm>
                  <a:off x="5556250" y="3009900"/>
                  <a:ext cx="1144588" cy="1549400"/>
                </a:xfrm>
                <a:custGeom>
                  <a:avLst/>
                  <a:gdLst>
                    <a:gd name="T0" fmla="*/ 235 w 305"/>
                    <a:gd name="T1" fmla="*/ 237 h 412"/>
                    <a:gd name="T2" fmla="*/ 114 w 305"/>
                    <a:gd name="T3" fmla="*/ 217 h 412"/>
                    <a:gd name="T4" fmla="*/ 47 w 305"/>
                    <a:gd name="T5" fmla="*/ 215 h 412"/>
                    <a:gd name="T6" fmla="*/ 0 w 305"/>
                    <a:gd name="T7" fmla="*/ 208 h 412"/>
                    <a:gd name="T8" fmla="*/ 97 w 305"/>
                    <a:gd name="T9" fmla="*/ 54 h 412"/>
                    <a:gd name="T10" fmla="*/ 218 w 305"/>
                    <a:gd name="T11" fmla="*/ 54 h 412"/>
                    <a:gd name="T12" fmla="*/ 305 w 305"/>
                    <a:gd name="T13" fmla="*/ 192 h 412"/>
                    <a:gd name="T14" fmla="*/ 235 w 305"/>
                    <a:gd name="T15" fmla="*/ 237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412">
                      <a:moveTo>
                        <a:pt x="235" y="237"/>
                      </a:moveTo>
                      <a:cubicBezTo>
                        <a:pt x="235" y="237"/>
                        <a:pt x="190" y="412"/>
                        <a:pt x="114" y="217"/>
                      </a:cubicBezTo>
                      <a:cubicBezTo>
                        <a:pt x="114" y="217"/>
                        <a:pt x="78" y="127"/>
                        <a:pt x="47" y="215"/>
                      </a:cubicBezTo>
                      <a:cubicBezTo>
                        <a:pt x="47" y="215"/>
                        <a:pt x="17" y="284"/>
                        <a:pt x="0" y="208"/>
                      </a:cubicBezTo>
                      <a:cubicBezTo>
                        <a:pt x="97" y="54"/>
                        <a:pt x="97" y="54"/>
                        <a:pt x="97" y="54"/>
                      </a:cubicBezTo>
                      <a:cubicBezTo>
                        <a:pt x="130" y="0"/>
                        <a:pt x="185" y="0"/>
                        <a:pt x="218" y="54"/>
                      </a:cubicBezTo>
                      <a:cubicBezTo>
                        <a:pt x="305" y="192"/>
                        <a:pt x="305" y="192"/>
                        <a:pt x="305" y="192"/>
                      </a:cubicBezTo>
                      <a:cubicBezTo>
                        <a:pt x="291" y="177"/>
                        <a:pt x="262" y="163"/>
                        <a:pt x="235" y="237"/>
                      </a:cubicBezTo>
                      <a:close/>
                    </a:path>
                  </a:pathLst>
                </a:custGeom>
                <a:pattFill prst="pct40">
                  <a:fgClr>
                    <a:schemeClr val="bg1"/>
                  </a:fgClr>
                  <a:bgClr>
                    <a:schemeClr val="accent1"/>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82" name="Freeform: Shape 15"/>
              <p:cNvSpPr/>
              <p:nvPr/>
            </p:nvSpPr>
            <p:spPr bwMode="auto">
              <a:xfrm>
                <a:off x="4103730" y="2763566"/>
                <a:ext cx="1310728" cy="1140702"/>
              </a:xfrm>
              <a:custGeom>
                <a:avLst/>
                <a:gdLst>
                  <a:gd name="connsiteX0" fmla="*/ 1217081 w 2231861"/>
                  <a:gd name="connsiteY0" fmla="*/ 0 h 1942347"/>
                  <a:gd name="connsiteX1" fmla="*/ 1253190 w 2231861"/>
                  <a:gd name="connsiteY1" fmla="*/ 66236 h 1942347"/>
                  <a:gd name="connsiteX2" fmla="*/ 2068158 w 2231861"/>
                  <a:gd name="connsiteY2" fmla="*/ 1561148 h 1942347"/>
                  <a:gd name="connsiteX3" fmla="*/ 2231861 w 2231861"/>
                  <a:gd name="connsiteY3" fmla="*/ 1861432 h 1942347"/>
                  <a:gd name="connsiteX4" fmla="*/ 2206728 w 2231861"/>
                  <a:gd name="connsiteY4" fmla="*/ 1863786 h 1942347"/>
                  <a:gd name="connsiteX5" fmla="*/ 636522 w 2231861"/>
                  <a:gd name="connsiteY5" fmla="*/ 1938666 h 1942347"/>
                  <a:gd name="connsiteX6" fmla="*/ 193141 w 2231861"/>
                  <a:gd name="connsiteY6" fmla="*/ 1942347 h 1942347"/>
                  <a:gd name="connsiteX7" fmla="*/ 0 w 2231861"/>
                  <a:gd name="connsiteY7" fmla="*/ 1941214 h 1942347"/>
                  <a:gd name="connsiteX8" fmla="*/ 1574 w 2231861"/>
                  <a:gd name="connsiteY8" fmla="*/ 1938702 h 1942347"/>
                  <a:gd name="connsiteX9" fmla="*/ 1125326 w 2231861"/>
                  <a:gd name="connsiteY9" fmla="*/ 146345 h 1942347"/>
                  <a:gd name="connsiteX10" fmla="*/ 1217081 w 2231861"/>
                  <a:gd name="connsiteY10" fmla="*/ 0 h 194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31861" h="1942347">
                    <a:moveTo>
                      <a:pt x="1217081" y="0"/>
                    </a:moveTo>
                    <a:lnTo>
                      <a:pt x="1253190" y="66236"/>
                    </a:lnTo>
                    <a:cubicBezTo>
                      <a:pt x="1468927" y="461967"/>
                      <a:pt x="1736441" y="952673"/>
                      <a:pt x="2068158" y="1561148"/>
                    </a:cubicBezTo>
                    <a:lnTo>
                      <a:pt x="2231861" y="1861432"/>
                    </a:lnTo>
                    <a:lnTo>
                      <a:pt x="2206728" y="1863786"/>
                    </a:lnTo>
                    <a:cubicBezTo>
                      <a:pt x="1764497" y="1902238"/>
                      <a:pt x="1226523" y="1928772"/>
                      <a:pt x="636522" y="1938666"/>
                    </a:cubicBezTo>
                    <a:lnTo>
                      <a:pt x="193141" y="1942347"/>
                    </a:lnTo>
                    <a:lnTo>
                      <a:pt x="0" y="1941214"/>
                    </a:lnTo>
                    <a:lnTo>
                      <a:pt x="1574" y="1938702"/>
                    </a:lnTo>
                    <a:cubicBezTo>
                      <a:pt x="18930" y="1911021"/>
                      <a:pt x="149094" y="1703412"/>
                      <a:pt x="1125326" y="146345"/>
                    </a:cubicBezTo>
                    <a:lnTo>
                      <a:pt x="1217081" y="0"/>
                    </a:lnTo>
                    <a:close/>
                  </a:path>
                </a:pathLst>
              </a:custGeom>
              <a:solidFill>
                <a:schemeClr val="tx1">
                  <a:alpha val="3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nvGrpSpPr>
              <p:cNvPr id="83" name="Group 16"/>
              <p:cNvGrpSpPr/>
              <p:nvPr/>
            </p:nvGrpSpPr>
            <p:grpSpPr>
              <a:xfrm>
                <a:off x="4215183" y="2465146"/>
                <a:ext cx="1881397" cy="1439482"/>
                <a:chOff x="6021388" y="2754313"/>
                <a:chExt cx="3203575" cy="2451100"/>
              </a:xfrm>
            </p:grpSpPr>
            <p:sp>
              <p:nvSpPr>
                <p:cNvPr id="112" name="Freeform: Shape 45"/>
                <p:cNvSpPr/>
                <p:nvPr/>
              </p:nvSpPr>
              <p:spPr bwMode="auto">
                <a:xfrm>
                  <a:off x="6021388" y="2754313"/>
                  <a:ext cx="3203575" cy="2451100"/>
                </a:xfrm>
                <a:custGeom>
                  <a:avLst/>
                  <a:gdLst>
                    <a:gd name="T0" fmla="*/ 32 w 853"/>
                    <a:gd name="T1" fmla="*/ 652 h 652"/>
                    <a:gd name="T2" fmla="*/ 32 w 853"/>
                    <a:gd name="T3" fmla="*/ 652 h 652"/>
                    <a:gd name="T4" fmla="*/ 853 w 853"/>
                    <a:gd name="T5" fmla="*/ 592 h 652"/>
                    <a:gd name="T6" fmla="*/ 527 w 853"/>
                    <a:gd name="T7" fmla="*/ 72 h 652"/>
                    <a:gd name="T8" fmla="*/ 364 w 853"/>
                    <a:gd name="T9" fmla="*/ 72 h 652"/>
                    <a:gd name="T10" fmla="*/ 0 w 853"/>
                    <a:gd name="T11" fmla="*/ 652 h 652"/>
                    <a:gd name="T12" fmla="*/ 32 w 853"/>
                    <a:gd name="T13" fmla="*/ 652 h 652"/>
                  </a:gdLst>
                  <a:ahLst/>
                  <a:cxnLst>
                    <a:cxn ang="0">
                      <a:pos x="T0" y="T1"/>
                    </a:cxn>
                    <a:cxn ang="0">
                      <a:pos x="T2" y="T3"/>
                    </a:cxn>
                    <a:cxn ang="0">
                      <a:pos x="T4" y="T5"/>
                    </a:cxn>
                    <a:cxn ang="0">
                      <a:pos x="T6" y="T7"/>
                    </a:cxn>
                    <a:cxn ang="0">
                      <a:pos x="T8" y="T9"/>
                    </a:cxn>
                    <a:cxn ang="0">
                      <a:pos x="T10" y="T11"/>
                    </a:cxn>
                    <a:cxn ang="0">
                      <a:pos x="T12" y="T13"/>
                    </a:cxn>
                  </a:cxnLst>
                  <a:rect l="0" t="0" r="r" b="b"/>
                  <a:pathLst>
                    <a:path w="853" h="652">
                      <a:moveTo>
                        <a:pt x="32" y="652"/>
                      </a:moveTo>
                      <a:cubicBezTo>
                        <a:pt x="32" y="652"/>
                        <a:pt x="32" y="652"/>
                        <a:pt x="32" y="652"/>
                      </a:cubicBezTo>
                      <a:cubicBezTo>
                        <a:pt x="407" y="652"/>
                        <a:pt x="727" y="627"/>
                        <a:pt x="853" y="592"/>
                      </a:cubicBezTo>
                      <a:cubicBezTo>
                        <a:pt x="527" y="72"/>
                        <a:pt x="527" y="72"/>
                        <a:pt x="527" y="72"/>
                      </a:cubicBezTo>
                      <a:cubicBezTo>
                        <a:pt x="482" y="0"/>
                        <a:pt x="409" y="0"/>
                        <a:pt x="364" y="72"/>
                      </a:cubicBezTo>
                      <a:cubicBezTo>
                        <a:pt x="0" y="652"/>
                        <a:pt x="0" y="652"/>
                        <a:pt x="0" y="652"/>
                      </a:cubicBezTo>
                      <a:cubicBezTo>
                        <a:pt x="11" y="652"/>
                        <a:pt x="21" y="652"/>
                        <a:pt x="32" y="652"/>
                      </a:cubicBezTo>
                      <a:close/>
                    </a:path>
                  </a:pathLst>
                </a:custGeom>
                <a:solidFill>
                  <a:srgbClr val="EAF158"/>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3" name="Freeform: Shape 46"/>
                <p:cNvSpPr/>
                <p:nvPr/>
              </p:nvSpPr>
              <p:spPr bwMode="auto">
                <a:xfrm>
                  <a:off x="6829425" y="2754313"/>
                  <a:ext cx="1689100" cy="2341563"/>
                </a:xfrm>
                <a:custGeom>
                  <a:avLst/>
                  <a:gdLst>
                    <a:gd name="T0" fmla="*/ 149 w 450"/>
                    <a:gd name="T1" fmla="*/ 72 h 623"/>
                    <a:gd name="T2" fmla="*/ 312 w 450"/>
                    <a:gd name="T3" fmla="*/ 72 h 623"/>
                    <a:gd name="T4" fmla="*/ 450 w 450"/>
                    <a:gd name="T5" fmla="*/ 293 h 623"/>
                    <a:gd name="T6" fmla="*/ 347 w 450"/>
                    <a:gd name="T7" fmla="*/ 359 h 623"/>
                    <a:gd name="T8" fmla="*/ 168 w 450"/>
                    <a:gd name="T9" fmla="*/ 328 h 623"/>
                    <a:gd name="T10" fmla="*/ 70 w 450"/>
                    <a:gd name="T11" fmla="*/ 326 h 623"/>
                    <a:gd name="T12" fmla="*/ 0 w 450"/>
                    <a:gd name="T13" fmla="*/ 310 h 623"/>
                    <a:gd name="T14" fmla="*/ 149 w 450"/>
                    <a:gd name="T15" fmla="*/ 72 h 6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0" h="623">
                      <a:moveTo>
                        <a:pt x="149" y="72"/>
                      </a:moveTo>
                      <a:cubicBezTo>
                        <a:pt x="194" y="0"/>
                        <a:pt x="267" y="0"/>
                        <a:pt x="312" y="72"/>
                      </a:cubicBezTo>
                      <a:cubicBezTo>
                        <a:pt x="450" y="293"/>
                        <a:pt x="450" y="293"/>
                        <a:pt x="450" y="293"/>
                      </a:cubicBezTo>
                      <a:cubicBezTo>
                        <a:pt x="430" y="269"/>
                        <a:pt x="387" y="243"/>
                        <a:pt x="347" y="359"/>
                      </a:cubicBezTo>
                      <a:cubicBezTo>
                        <a:pt x="347" y="359"/>
                        <a:pt x="279" y="623"/>
                        <a:pt x="168" y="328"/>
                      </a:cubicBezTo>
                      <a:cubicBezTo>
                        <a:pt x="168" y="328"/>
                        <a:pt x="116" y="192"/>
                        <a:pt x="70" y="326"/>
                      </a:cubicBezTo>
                      <a:cubicBezTo>
                        <a:pt x="70" y="326"/>
                        <a:pt x="24" y="433"/>
                        <a:pt x="0" y="310"/>
                      </a:cubicBezTo>
                      <a:lnTo>
                        <a:pt x="149" y="72"/>
                      </a:lnTo>
                      <a:close/>
                    </a:path>
                  </a:pathLst>
                </a:custGeom>
                <a:pattFill prst="pct40">
                  <a:fgClr>
                    <a:schemeClr val="bg1"/>
                  </a:fgClr>
                  <a:bgClr>
                    <a:schemeClr val="accent2"/>
                  </a:bgClr>
                </a:patt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84" name="Group 17"/>
              <p:cNvGrpSpPr/>
              <p:nvPr/>
            </p:nvGrpSpPr>
            <p:grpSpPr>
              <a:xfrm>
                <a:off x="2060070" y="3238663"/>
                <a:ext cx="4414583" cy="568312"/>
                <a:chOff x="2351740" y="5103258"/>
                <a:chExt cx="7516994" cy="967701"/>
              </a:xfrm>
            </p:grpSpPr>
            <p:grpSp>
              <p:nvGrpSpPr>
                <p:cNvPr id="104" name="Group 37"/>
                <p:cNvGrpSpPr/>
                <p:nvPr/>
              </p:nvGrpSpPr>
              <p:grpSpPr>
                <a:xfrm flipH="1">
                  <a:off x="2351740" y="5103258"/>
                  <a:ext cx="430138" cy="967701"/>
                  <a:chOff x="614297" y="5025330"/>
                  <a:chExt cx="725340" cy="1546983"/>
                </a:xfrm>
              </p:grpSpPr>
              <p:sp>
                <p:nvSpPr>
                  <p:cNvPr id="109" name="Rectangle 42"/>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0" name="Freeform: Shape 43"/>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1" name="Freeform: Shape 44"/>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105" name="Group 38"/>
                <p:cNvGrpSpPr/>
                <p:nvPr/>
              </p:nvGrpSpPr>
              <p:grpSpPr>
                <a:xfrm flipH="1">
                  <a:off x="9438596" y="5103258"/>
                  <a:ext cx="430138" cy="967701"/>
                  <a:chOff x="614297" y="5025330"/>
                  <a:chExt cx="725340" cy="1546983"/>
                </a:xfrm>
              </p:grpSpPr>
              <p:sp>
                <p:nvSpPr>
                  <p:cNvPr id="106" name="Rectangle 39"/>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7" name="Freeform: Shape 40"/>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8" name="Freeform: Shape 41"/>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grpSp>
            <p:nvGrpSpPr>
              <p:cNvPr id="85" name="Group 18"/>
              <p:cNvGrpSpPr/>
              <p:nvPr/>
            </p:nvGrpSpPr>
            <p:grpSpPr>
              <a:xfrm>
                <a:off x="2930918" y="3252610"/>
                <a:ext cx="2641952" cy="695836"/>
                <a:chOff x="3834587" y="5127013"/>
                <a:chExt cx="4498620" cy="1184846"/>
              </a:xfrm>
            </p:grpSpPr>
            <p:grpSp>
              <p:nvGrpSpPr>
                <p:cNvPr id="96" name="Group 29"/>
                <p:cNvGrpSpPr/>
                <p:nvPr/>
              </p:nvGrpSpPr>
              <p:grpSpPr>
                <a:xfrm flipH="1">
                  <a:off x="3834587" y="5127013"/>
                  <a:ext cx="526665" cy="1184846"/>
                  <a:chOff x="614297" y="5025330"/>
                  <a:chExt cx="725340" cy="1546983"/>
                </a:xfrm>
              </p:grpSpPr>
              <p:sp>
                <p:nvSpPr>
                  <p:cNvPr id="101" name="Rectangle 34"/>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2" name="Freeform: Shape 35"/>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3" name="Freeform: Shape 36"/>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97" name="Group 30"/>
                <p:cNvGrpSpPr/>
                <p:nvPr/>
              </p:nvGrpSpPr>
              <p:grpSpPr>
                <a:xfrm flipH="1">
                  <a:off x="7806542" y="5127013"/>
                  <a:ext cx="526665" cy="1184846"/>
                  <a:chOff x="614297" y="5025330"/>
                  <a:chExt cx="725340" cy="1546983"/>
                </a:xfrm>
              </p:grpSpPr>
              <p:sp>
                <p:nvSpPr>
                  <p:cNvPr id="98" name="Rectangle 31"/>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9" name="Freeform: Shape 32"/>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0" name="Freeform: Shape 33"/>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grpSp>
            <p:nvGrpSpPr>
              <p:cNvPr id="86" name="Group 19"/>
              <p:cNvGrpSpPr/>
              <p:nvPr/>
            </p:nvGrpSpPr>
            <p:grpSpPr>
              <a:xfrm>
                <a:off x="3640686" y="3205044"/>
                <a:ext cx="1204294" cy="815817"/>
                <a:chOff x="5043160" y="5046016"/>
                <a:chExt cx="2050630" cy="1389144"/>
              </a:xfrm>
            </p:grpSpPr>
            <p:grpSp>
              <p:nvGrpSpPr>
                <p:cNvPr id="88" name="Group 21"/>
                <p:cNvGrpSpPr/>
                <p:nvPr/>
              </p:nvGrpSpPr>
              <p:grpSpPr>
                <a:xfrm flipH="1">
                  <a:off x="5043160" y="5046016"/>
                  <a:ext cx="617475" cy="1389144"/>
                  <a:chOff x="614297" y="5025330"/>
                  <a:chExt cx="725340" cy="1546983"/>
                </a:xfrm>
              </p:grpSpPr>
              <p:sp>
                <p:nvSpPr>
                  <p:cNvPr id="93" name="Rectangle 26"/>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4" name="Freeform: Shape 27"/>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5" name="Freeform: Shape 28"/>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89" name="Group 22"/>
                <p:cNvGrpSpPr/>
                <p:nvPr/>
              </p:nvGrpSpPr>
              <p:grpSpPr>
                <a:xfrm flipH="1">
                  <a:off x="6476315" y="5046016"/>
                  <a:ext cx="617475" cy="1389144"/>
                  <a:chOff x="614297" y="5025330"/>
                  <a:chExt cx="725340" cy="1546983"/>
                </a:xfrm>
              </p:grpSpPr>
              <p:sp>
                <p:nvSpPr>
                  <p:cNvPr id="90" name="Rectangle 23"/>
                  <p:cNvSpPr/>
                  <p:nvPr/>
                </p:nvSpPr>
                <p:spPr bwMode="auto">
                  <a:xfrm>
                    <a:off x="938036" y="6084655"/>
                    <a:ext cx="81959" cy="487658"/>
                  </a:xfrm>
                  <a:prstGeom prst="rect">
                    <a:avLst/>
                  </a:prstGeom>
                  <a:solidFill>
                    <a:schemeClr val="bg2">
                      <a:lumMod val="1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1" name="Freeform: Shape 24"/>
                  <p:cNvSpPr/>
                  <p:nvPr/>
                </p:nvSpPr>
                <p:spPr bwMode="auto">
                  <a:xfrm>
                    <a:off x="614297" y="5025330"/>
                    <a:ext cx="362670" cy="1225292"/>
                  </a:xfrm>
                  <a:custGeom>
                    <a:avLst/>
                    <a:gdLst>
                      <a:gd name="T0" fmla="*/ 0 w 75"/>
                      <a:gd name="T1" fmla="*/ 176 h 251"/>
                      <a:gd name="T2" fmla="*/ 75 w 75"/>
                      <a:gd name="T3" fmla="*/ 251 h 251"/>
                      <a:gd name="T4" fmla="*/ 75 w 75"/>
                      <a:gd name="T5" fmla="*/ 0 h 251"/>
                      <a:gd name="T6" fmla="*/ 0 w 75"/>
                      <a:gd name="T7" fmla="*/ 176 h 251"/>
                    </a:gdLst>
                    <a:ahLst/>
                    <a:cxnLst>
                      <a:cxn ang="0">
                        <a:pos x="T0" y="T1"/>
                      </a:cxn>
                      <a:cxn ang="0">
                        <a:pos x="T2" y="T3"/>
                      </a:cxn>
                      <a:cxn ang="0">
                        <a:pos x="T4" y="T5"/>
                      </a:cxn>
                      <a:cxn ang="0">
                        <a:pos x="T6" y="T7"/>
                      </a:cxn>
                    </a:cxnLst>
                    <a:rect l="0" t="0" r="r" b="b"/>
                    <a:pathLst>
                      <a:path w="75" h="251">
                        <a:moveTo>
                          <a:pt x="0" y="176"/>
                        </a:moveTo>
                        <a:cubicBezTo>
                          <a:pt x="0" y="218"/>
                          <a:pt x="34" y="251"/>
                          <a:pt x="75" y="251"/>
                        </a:cubicBezTo>
                        <a:cubicBezTo>
                          <a:pt x="75" y="0"/>
                          <a:pt x="75" y="0"/>
                          <a:pt x="75" y="0"/>
                        </a:cubicBezTo>
                        <a:cubicBezTo>
                          <a:pt x="75" y="0"/>
                          <a:pt x="0" y="135"/>
                          <a:pt x="0" y="176"/>
                        </a:cubicBezTo>
                        <a:close/>
                      </a:path>
                    </a:pathLst>
                  </a:custGeom>
                  <a:solidFill>
                    <a:schemeClr val="accent3"/>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2" name="Freeform: Shape 25"/>
                  <p:cNvSpPr/>
                  <p:nvPr/>
                </p:nvSpPr>
                <p:spPr bwMode="auto">
                  <a:xfrm>
                    <a:off x="976967" y="5025330"/>
                    <a:ext cx="362670" cy="1225292"/>
                  </a:xfrm>
                  <a:custGeom>
                    <a:avLst/>
                    <a:gdLst>
                      <a:gd name="T0" fmla="*/ 75 w 75"/>
                      <a:gd name="T1" fmla="*/ 176 h 251"/>
                      <a:gd name="T2" fmla="*/ 0 w 75"/>
                      <a:gd name="T3" fmla="*/ 0 h 251"/>
                      <a:gd name="T4" fmla="*/ 0 w 75"/>
                      <a:gd name="T5" fmla="*/ 251 h 251"/>
                      <a:gd name="T6" fmla="*/ 75 w 75"/>
                      <a:gd name="T7" fmla="*/ 176 h 251"/>
                    </a:gdLst>
                    <a:ahLst/>
                    <a:cxnLst>
                      <a:cxn ang="0">
                        <a:pos x="T0" y="T1"/>
                      </a:cxn>
                      <a:cxn ang="0">
                        <a:pos x="T2" y="T3"/>
                      </a:cxn>
                      <a:cxn ang="0">
                        <a:pos x="T4" y="T5"/>
                      </a:cxn>
                      <a:cxn ang="0">
                        <a:pos x="T6" y="T7"/>
                      </a:cxn>
                    </a:cxnLst>
                    <a:rect l="0" t="0" r="r" b="b"/>
                    <a:pathLst>
                      <a:path w="75" h="251">
                        <a:moveTo>
                          <a:pt x="75" y="176"/>
                        </a:moveTo>
                        <a:cubicBezTo>
                          <a:pt x="75" y="135"/>
                          <a:pt x="0" y="0"/>
                          <a:pt x="0" y="0"/>
                        </a:cubicBezTo>
                        <a:cubicBezTo>
                          <a:pt x="0" y="251"/>
                          <a:pt x="0" y="251"/>
                          <a:pt x="0" y="251"/>
                        </a:cubicBezTo>
                        <a:cubicBezTo>
                          <a:pt x="42" y="251"/>
                          <a:pt x="75" y="218"/>
                          <a:pt x="75" y="176"/>
                        </a:cubicBezTo>
                        <a:close/>
                      </a:path>
                    </a:pathLst>
                  </a:custGeom>
                  <a:solidFill>
                    <a:schemeClr val="accent3">
                      <a:lumMod val="75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sp>
            <p:nvSpPr>
              <p:cNvPr id="87" name="Freeform: Shape 20"/>
              <p:cNvSpPr/>
              <p:nvPr/>
            </p:nvSpPr>
            <p:spPr bwMode="auto">
              <a:xfrm flipH="1">
                <a:off x="3057955" y="2417028"/>
                <a:ext cx="789664" cy="388072"/>
              </a:xfrm>
              <a:custGeom>
                <a:avLst/>
                <a:gdLst>
                  <a:gd name="T0" fmla="*/ 464 w 504"/>
                  <a:gd name="T1" fmla="*/ 178 h 360"/>
                  <a:gd name="T2" fmla="*/ 468 w 504"/>
                  <a:gd name="T3" fmla="*/ 144 h 360"/>
                  <a:gd name="T4" fmla="*/ 324 w 504"/>
                  <a:gd name="T5" fmla="*/ 0 h 360"/>
                  <a:gd name="T6" fmla="*/ 196 w 504"/>
                  <a:gd name="T7" fmla="*/ 79 h 360"/>
                  <a:gd name="T8" fmla="*/ 162 w 504"/>
                  <a:gd name="T9" fmla="*/ 72 h 360"/>
                  <a:gd name="T10" fmla="*/ 72 w 504"/>
                  <a:gd name="T11" fmla="*/ 159 h 360"/>
                  <a:gd name="T12" fmla="*/ 0 w 504"/>
                  <a:gd name="T13" fmla="*/ 252 h 360"/>
                  <a:gd name="T14" fmla="*/ 144 w 504"/>
                  <a:gd name="T15" fmla="*/ 360 h 360"/>
                  <a:gd name="T16" fmla="*/ 360 w 504"/>
                  <a:gd name="T17" fmla="*/ 360 h 360"/>
                  <a:gd name="T18" fmla="*/ 504 w 504"/>
                  <a:gd name="T19" fmla="*/ 252 h 360"/>
                  <a:gd name="T20" fmla="*/ 464 w 504"/>
                  <a:gd name="T21" fmla="*/ 178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360">
                    <a:moveTo>
                      <a:pt x="464" y="178"/>
                    </a:moveTo>
                    <a:cubicBezTo>
                      <a:pt x="466" y="167"/>
                      <a:pt x="468" y="156"/>
                      <a:pt x="468" y="144"/>
                    </a:cubicBezTo>
                    <a:cubicBezTo>
                      <a:pt x="468" y="64"/>
                      <a:pt x="404" y="0"/>
                      <a:pt x="324" y="0"/>
                    </a:cubicBezTo>
                    <a:cubicBezTo>
                      <a:pt x="268" y="0"/>
                      <a:pt x="220" y="32"/>
                      <a:pt x="196" y="79"/>
                    </a:cubicBezTo>
                    <a:cubicBezTo>
                      <a:pt x="186" y="74"/>
                      <a:pt x="174" y="72"/>
                      <a:pt x="162" y="72"/>
                    </a:cubicBezTo>
                    <a:cubicBezTo>
                      <a:pt x="113" y="72"/>
                      <a:pt x="74" y="111"/>
                      <a:pt x="72" y="159"/>
                    </a:cubicBezTo>
                    <a:cubicBezTo>
                      <a:pt x="29" y="178"/>
                      <a:pt x="0" y="212"/>
                      <a:pt x="0" y="252"/>
                    </a:cubicBezTo>
                    <a:cubicBezTo>
                      <a:pt x="0" y="311"/>
                      <a:pt x="65" y="360"/>
                      <a:pt x="144" y="360"/>
                    </a:cubicBezTo>
                    <a:cubicBezTo>
                      <a:pt x="360" y="360"/>
                      <a:pt x="360" y="360"/>
                      <a:pt x="360" y="360"/>
                    </a:cubicBezTo>
                    <a:cubicBezTo>
                      <a:pt x="439" y="360"/>
                      <a:pt x="504" y="311"/>
                      <a:pt x="504" y="252"/>
                    </a:cubicBezTo>
                    <a:cubicBezTo>
                      <a:pt x="504" y="223"/>
                      <a:pt x="489" y="197"/>
                      <a:pt x="464" y="178"/>
                    </a:cubicBezTo>
                    <a:close/>
                  </a:path>
                </a:pathLst>
              </a:custGeom>
              <a:solidFill>
                <a:schemeClr val="bg2">
                  <a:alpha val="70000"/>
                </a:schemeClr>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68" name="Rectangle 88"/>
            <p:cNvSpPr/>
            <p:nvPr/>
          </p:nvSpPr>
          <p:spPr>
            <a:xfrm>
              <a:off x="3983378" y="3411976"/>
              <a:ext cx="1177245" cy="318549"/>
            </a:xfrm>
            <a:prstGeom prst="rect">
              <a:avLst/>
            </a:prstGeom>
          </p:spPr>
          <p:txBody>
            <a:bodyPr wrap="none">
              <a:normAutofit fontScale="925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bg1"/>
                  </a:solidFill>
                  <a:effectLst/>
                  <a:uLnTx/>
                  <a:uFillTx/>
                  <a:cs typeface="+mn-ea"/>
                  <a:sym typeface="+mn-lt"/>
                </a:rPr>
                <a:t>标题文本预设</a:t>
              </a:r>
              <a:endParaRPr kumimoji="0" lang="zh-CN" altLang="en-US" sz="2400" b="0" i="0" u="none" strike="noStrike" kern="1200" cap="none" spc="0" normalizeH="0" baseline="0" noProof="0" dirty="0">
                <a:ln>
                  <a:noFill/>
                </a:ln>
                <a:solidFill>
                  <a:schemeClr val="bg1"/>
                </a:solidFill>
                <a:effectLst/>
                <a:uLnTx/>
                <a:uFillTx/>
                <a:cs typeface="+mn-ea"/>
                <a:sym typeface="+mn-lt"/>
              </a:endParaRPr>
            </a:p>
          </p:txBody>
        </p:sp>
      </p:grpSp>
      <p:sp>
        <p:nvSpPr>
          <p:cNvPr id="128" name="矩形 127"/>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anim calcmode="lin" valueType="num">
                                      <p:cBhvr>
                                        <p:cTn id="8" dur="1000" fill="hold"/>
                                        <p:tgtEl>
                                          <p:spTgt spid="66"/>
                                        </p:tgtEl>
                                        <p:attrNameLst>
                                          <p:attrName>ppt_x</p:attrName>
                                        </p:attrNameLst>
                                      </p:cBhvr>
                                      <p:tavLst>
                                        <p:tav tm="0">
                                          <p:val>
                                            <p:strVal val="#ppt_x"/>
                                          </p:val>
                                        </p:tav>
                                        <p:tav tm="100000">
                                          <p:val>
                                            <p:strVal val="#ppt_x"/>
                                          </p:val>
                                        </p:tav>
                                      </p:tavLst>
                                    </p:anim>
                                    <p:anim calcmode="lin" valueType="num">
                                      <p:cBhvr>
                                        <p:cTn id="9" dur="1000" fill="hold"/>
                                        <p:tgtEl>
                                          <p:spTgt spid="66"/>
                                        </p:tgtEl>
                                        <p:attrNameLst>
                                          <p:attrName>ppt_y</p:attrName>
                                        </p:attrNameLst>
                                      </p:cBhvr>
                                      <p:tavLst>
                                        <p:tav tm="0">
                                          <p:val>
                                            <p:strVal val="#ppt_y+.1"/>
                                          </p:val>
                                        </p:tav>
                                        <p:tav tm="100000">
                                          <p:val>
                                            <p:strVal val="#ppt_y"/>
                                          </p:val>
                                        </p:tav>
                                      </p:tavLst>
                                    </p:anim>
                                  </p:childTnLst>
                                </p:cTn>
                              </p:par>
                              <p:par>
                                <p:cTn id="10" presetID="45"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2000"/>
                                        <p:tgtEl>
                                          <p:spTgt spid="39"/>
                                        </p:tgtEl>
                                      </p:cBhvr>
                                    </p:animEffect>
                                    <p:anim calcmode="lin" valueType="num">
                                      <p:cBhvr>
                                        <p:cTn id="13" dur="2000" fill="hold"/>
                                        <p:tgtEl>
                                          <p:spTgt spid="39"/>
                                        </p:tgtEl>
                                        <p:attrNameLst>
                                          <p:attrName>ppt_w</p:attrName>
                                        </p:attrNameLst>
                                      </p:cBhvr>
                                      <p:tavLst>
                                        <p:tav tm="0" fmla="#ppt_w*sin(2.5*pi*$)">
                                          <p:val>
                                            <p:fltVal val="0"/>
                                          </p:val>
                                        </p:tav>
                                        <p:tav tm="100000">
                                          <p:val>
                                            <p:fltVal val="1"/>
                                          </p:val>
                                        </p:tav>
                                      </p:tavLst>
                                    </p:anim>
                                    <p:anim calcmode="lin" valueType="num">
                                      <p:cBhvr>
                                        <p:cTn id="14" dur="2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40" name="Group 4"/>
          <p:cNvGrpSpPr>
            <a:grpSpLocks noChangeAspect="1"/>
          </p:cNvGrpSpPr>
          <p:nvPr/>
        </p:nvGrpSpPr>
        <p:grpSpPr bwMode="auto">
          <a:xfrm>
            <a:off x="2115993" y="1891272"/>
            <a:ext cx="3582285" cy="3585327"/>
            <a:chOff x="2270" y="588"/>
            <a:chExt cx="3140" cy="3142"/>
          </a:xfrm>
        </p:grpSpPr>
        <p:sp>
          <p:nvSpPr>
            <p:cNvPr id="41" name="Freeform: Shape 5"/>
            <p:cNvSpPr/>
            <p:nvPr/>
          </p:nvSpPr>
          <p:spPr bwMode="auto">
            <a:xfrm>
              <a:off x="4375" y="2778"/>
              <a:ext cx="589" cy="585"/>
            </a:xfrm>
            <a:custGeom>
              <a:avLst/>
              <a:gdLst>
                <a:gd name="T0" fmla="*/ 135 w 249"/>
                <a:gd name="T1" fmla="*/ 111 h 247"/>
                <a:gd name="T2" fmla="*/ 42 w 249"/>
                <a:gd name="T3" fmla="*/ 0 h 247"/>
                <a:gd name="T4" fmla="*/ 13 w 249"/>
                <a:gd name="T5" fmla="*/ 29 h 247"/>
                <a:gd name="T6" fmla="*/ 91 w 249"/>
                <a:gd name="T7" fmla="*/ 155 h 247"/>
                <a:gd name="T8" fmla="*/ 217 w 249"/>
                <a:gd name="T9" fmla="*/ 234 h 247"/>
                <a:gd name="T10" fmla="*/ 249 w 249"/>
                <a:gd name="T11" fmla="*/ 201 h 247"/>
                <a:gd name="T12" fmla="*/ 135 w 249"/>
                <a:gd name="T13" fmla="*/ 111 h 247"/>
              </a:gdLst>
              <a:ahLst/>
              <a:cxnLst>
                <a:cxn ang="0">
                  <a:pos x="T0" y="T1"/>
                </a:cxn>
                <a:cxn ang="0">
                  <a:pos x="T2" y="T3"/>
                </a:cxn>
                <a:cxn ang="0">
                  <a:pos x="T4" y="T5"/>
                </a:cxn>
                <a:cxn ang="0">
                  <a:pos x="T6" y="T7"/>
                </a:cxn>
                <a:cxn ang="0">
                  <a:pos x="T8" y="T9"/>
                </a:cxn>
                <a:cxn ang="0">
                  <a:pos x="T10" y="T11"/>
                </a:cxn>
                <a:cxn ang="0">
                  <a:pos x="T12" y="T13"/>
                </a:cxn>
              </a:cxnLst>
              <a:rect l="0" t="0" r="r" b="b"/>
              <a:pathLst>
                <a:path w="249" h="247">
                  <a:moveTo>
                    <a:pt x="135" y="111"/>
                  </a:moveTo>
                  <a:cubicBezTo>
                    <a:pt x="79" y="55"/>
                    <a:pt x="29" y="13"/>
                    <a:pt x="42" y="0"/>
                  </a:cubicBezTo>
                  <a:cubicBezTo>
                    <a:pt x="13" y="29"/>
                    <a:pt x="13" y="29"/>
                    <a:pt x="13" y="29"/>
                  </a:cubicBezTo>
                  <a:cubicBezTo>
                    <a:pt x="0" y="42"/>
                    <a:pt x="35" y="99"/>
                    <a:pt x="91" y="155"/>
                  </a:cubicBezTo>
                  <a:cubicBezTo>
                    <a:pt x="147" y="212"/>
                    <a:pt x="204" y="247"/>
                    <a:pt x="217" y="234"/>
                  </a:cubicBezTo>
                  <a:cubicBezTo>
                    <a:pt x="249" y="201"/>
                    <a:pt x="249" y="201"/>
                    <a:pt x="249" y="201"/>
                  </a:cubicBezTo>
                  <a:cubicBezTo>
                    <a:pt x="236" y="214"/>
                    <a:pt x="192" y="167"/>
                    <a:pt x="135" y="111"/>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2" name="Freeform: Shape 6"/>
            <p:cNvSpPr/>
            <p:nvPr/>
          </p:nvSpPr>
          <p:spPr bwMode="auto">
            <a:xfrm>
              <a:off x="4369" y="2856"/>
              <a:ext cx="511" cy="512"/>
            </a:xfrm>
            <a:custGeom>
              <a:avLst/>
              <a:gdLst>
                <a:gd name="T0" fmla="*/ 97 w 216"/>
                <a:gd name="T1" fmla="*/ 119 h 216"/>
                <a:gd name="T2" fmla="*/ 26 w 216"/>
                <a:gd name="T3" fmla="*/ 14 h 216"/>
                <a:gd name="T4" fmla="*/ 12 w 216"/>
                <a:gd name="T5" fmla="*/ 0 h 216"/>
                <a:gd name="T6" fmla="*/ 91 w 216"/>
                <a:gd name="T7" fmla="*/ 125 h 216"/>
                <a:gd name="T8" fmla="*/ 216 w 216"/>
                <a:gd name="T9" fmla="*/ 204 h 216"/>
                <a:gd name="T10" fmla="*/ 202 w 216"/>
                <a:gd name="T11" fmla="*/ 190 h 216"/>
                <a:gd name="T12" fmla="*/ 97 w 216"/>
                <a:gd name="T13" fmla="*/ 119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119"/>
                  </a:moveTo>
                  <a:cubicBezTo>
                    <a:pt x="49" y="71"/>
                    <a:pt x="18" y="24"/>
                    <a:pt x="26" y="14"/>
                  </a:cubicBezTo>
                  <a:cubicBezTo>
                    <a:pt x="12" y="0"/>
                    <a:pt x="12" y="0"/>
                    <a:pt x="12" y="0"/>
                  </a:cubicBezTo>
                  <a:cubicBezTo>
                    <a:pt x="0" y="14"/>
                    <a:pt x="35" y="69"/>
                    <a:pt x="91" y="125"/>
                  </a:cubicBezTo>
                  <a:cubicBezTo>
                    <a:pt x="147" y="181"/>
                    <a:pt x="202" y="216"/>
                    <a:pt x="216" y="204"/>
                  </a:cubicBezTo>
                  <a:cubicBezTo>
                    <a:pt x="202" y="190"/>
                    <a:pt x="202" y="190"/>
                    <a:pt x="202" y="190"/>
                  </a:cubicBezTo>
                  <a:cubicBezTo>
                    <a:pt x="192" y="199"/>
                    <a:pt x="145" y="167"/>
                    <a:pt x="97" y="119"/>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3" name="Freeform: Shape 7"/>
            <p:cNvSpPr/>
            <p:nvPr/>
          </p:nvSpPr>
          <p:spPr bwMode="auto">
            <a:xfrm>
              <a:off x="3885" y="2934"/>
              <a:ext cx="920" cy="640"/>
            </a:xfrm>
            <a:custGeom>
              <a:avLst/>
              <a:gdLst>
                <a:gd name="T0" fmla="*/ 388 w 388"/>
                <a:gd name="T1" fmla="*/ 78 h 270"/>
                <a:gd name="T2" fmla="*/ 309 w 388"/>
                <a:gd name="T3" fmla="*/ 0 h 270"/>
                <a:gd name="T4" fmla="*/ 82 w 388"/>
                <a:gd name="T5" fmla="*/ 125 h 270"/>
                <a:gd name="T6" fmla="*/ 82 w 388"/>
                <a:gd name="T7" fmla="*/ 107 h 270"/>
                <a:gd name="T8" fmla="*/ 61 w 388"/>
                <a:gd name="T9" fmla="*/ 98 h 270"/>
                <a:gd name="T10" fmla="*/ 12 w 388"/>
                <a:gd name="T11" fmla="*/ 153 h 270"/>
                <a:gd name="T12" fmla="*/ 12 w 388"/>
                <a:gd name="T13" fmla="*/ 202 h 270"/>
                <a:gd name="T14" fmla="*/ 61 w 388"/>
                <a:gd name="T15" fmla="*/ 257 h 270"/>
                <a:gd name="T16" fmla="*/ 82 w 388"/>
                <a:gd name="T17" fmla="*/ 248 h 270"/>
                <a:gd name="T18" fmla="*/ 82 w 388"/>
                <a:gd name="T19" fmla="*/ 238 h 270"/>
                <a:gd name="T20" fmla="*/ 388 w 388"/>
                <a:gd name="T21" fmla="*/ 7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88" y="78"/>
                  </a:moveTo>
                  <a:cubicBezTo>
                    <a:pt x="309" y="0"/>
                    <a:pt x="309" y="0"/>
                    <a:pt x="309" y="0"/>
                  </a:cubicBezTo>
                  <a:cubicBezTo>
                    <a:pt x="248" y="61"/>
                    <a:pt x="170" y="105"/>
                    <a:pt x="82" y="125"/>
                  </a:cubicBezTo>
                  <a:cubicBezTo>
                    <a:pt x="82" y="107"/>
                    <a:pt x="82" y="107"/>
                    <a:pt x="82" y="107"/>
                  </a:cubicBezTo>
                  <a:cubicBezTo>
                    <a:pt x="82" y="89"/>
                    <a:pt x="73" y="85"/>
                    <a:pt x="61" y="98"/>
                  </a:cubicBezTo>
                  <a:cubicBezTo>
                    <a:pt x="12" y="153"/>
                    <a:pt x="12" y="153"/>
                    <a:pt x="12" y="153"/>
                  </a:cubicBezTo>
                  <a:cubicBezTo>
                    <a:pt x="0" y="167"/>
                    <a:pt x="0" y="189"/>
                    <a:pt x="12" y="202"/>
                  </a:cubicBezTo>
                  <a:cubicBezTo>
                    <a:pt x="61" y="257"/>
                    <a:pt x="61" y="257"/>
                    <a:pt x="61" y="257"/>
                  </a:cubicBezTo>
                  <a:cubicBezTo>
                    <a:pt x="73" y="270"/>
                    <a:pt x="82" y="266"/>
                    <a:pt x="82" y="248"/>
                  </a:cubicBezTo>
                  <a:cubicBezTo>
                    <a:pt x="82" y="238"/>
                    <a:pt x="82" y="238"/>
                    <a:pt x="82" y="238"/>
                  </a:cubicBezTo>
                  <a:cubicBezTo>
                    <a:pt x="201" y="217"/>
                    <a:pt x="306" y="160"/>
                    <a:pt x="388" y="78"/>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4" name="Freeform: Shape 9"/>
            <p:cNvSpPr/>
            <p:nvPr/>
          </p:nvSpPr>
          <p:spPr bwMode="auto">
            <a:xfrm>
              <a:off x="4053" y="3147"/>
              <a:ext cx="109" cy="83"/>
            </a:xfrm>
            <a:custGeom>
              <a:avLst/>
              <a:gdLst>
                <a:gd name="T0" fmla="*/ 4 w 46"/>
                <a:gd name="T1" fmla="*/ 0 h 35"/>
                <a:gd name="T2" fmla="*/ 0 w 46"/>
                <a:gd name="T3" fmla="*/ 1 h 35"/>
                <a:gd name="T4" fmla="*/ 3 w 46"/>
                <a:gd name="T5" fmla="*/ 0 h 35"/>
                <a:gd name="T6" fmla="*/ 11 w 46"/>
                <a:gd name="T7" fmla="*/ 17 h 35"/>
                <a:gd name="T8" fmla="*/ 11 w 46"/>
                <a:gd name="T9" fmla="*/ 35 h 35"/>
                <a:gd name="T10" fmla="*/ 46 w 46"/>
                <a:gd name="T11" fmla="*/ 26 h 35"/>
                <a:gd name="T12" fmla="*/ 12 w 46"/>
                <a:gd name="T13" fmla="*/ 34 h 35"/>
                <a:gd name="T14" fmla="*/ 12 w 46"/>
                <a:gd name="T15" fmla="*/ 16 h 35"/>
                <a:gd name="T16" fmla="*/ 4 w 4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5">
                  <a:moveTo>
                    <a:pt x="4" y="0"/>
                  </a:moveTo>
                  <a:cubicBezTo>
                    <a:pt x="3" y="0"/>
                    <a:pt x="2" y="0"/>
                    <a:pt x="0" y="1"/>
                  </a:cubicBezTo>
                  <a:cubicBezTo>
                    <a:pt x="1" y="0"/>
                    <a:pt x="2" y="0"/>
                    <a:pt x="3" y="0"/>
                  </a:cubicBezTo>
                  <a:cubicBezTo>
                    <a:pt x="8" y="0"/>
                    <a:pt x="11" y="6"/>
                    <a:pt x="11" y="17"/>
                  </a:cubicBezTo>
                  <a:cubicBezTo>
                    <a:pt x="11" y="35"/>
                    <a:pt x="11" y="35"/>
                    <a:pt x="11" y="35"/>
                  </a:cubicBezTo>
                  <a:cubicBezTo>
                    <a:pt x="23" y="32"/>
                    <a:pt x="35" y="29"/>
                    <a:pt x="46" y="26"/>
                  </a:cubicBezTo>
                  <a:cubicBezTo>
                    <a:pt x="35" y="29"/>
                    <a:pt x="24" y="32"/>
                    <a:pt x="12" y="34"/>
                  </a:cubicBezTo>
                  <a:cubicBezTo>
                    <a:pt x="12" y="16"/>
                    <a:pt x="12" y="16"/>
                    <a:pt x="12" y="16"/>
                  </a:cubicBezTo>
                  <a:cubicBezTo>
                    <a:pt x="12" y="6"/>
                    <a:pt x="9" y="0"/>
                    <a:pt x="4"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5" name="Freeform: Shape 10"/>
            <p:cNvSpPr/>
            <p:nvPr/>
          </p:nvSpPr>
          <p:spPr bwMode="auto">
            <a:xfrm>
              <a:off x="3890" y="2934"/>
              <a:ext cx="817" cy="455"/>
            </a:xfrm>
            <a:custGeom>
              <a:avLst/>
              <a:gdLst>
                <a:gd name="T0" fmla="*/ 308 w 345"/>
                <a:gd name="T1" fmla="*/ 0 h 192"/>
                <a:gd name="T2" fmla="*/ 115 w 345"/>
                <a:gd name="T3" fmla="*/ 116 h 192"/>
                <a:gd name="T4" fmla="*/ 80 w 345"/>
                <a:gd name="T5" fmla="*/ 125 h 192"/>
                <a:gd name="T6" fmla="*/ 80 w 345"/>
                <a:gd name="T7" fmla="*/ 107 h 192"/>
                <a:gd name="T8" fmla="*/ 72 w 345"/>
                <a:gd name="T9" fmla="*/ 90 h 192"/>
                <a:gd name="T10" fmla="*/ 69 w 345"/>
                <a:gd name="T11" fmla="*/ 91 h 192"/>
                <a:gd name="T12" fmla="*/ 60 w 345"/>
                <a:gd name="T13" fmla="*/ 98 h 192"/>
                <a:gd name="T14" fmla="*/ 11 w 345"/>
                <a:gd name="T15" fmla="*/ 153 h 192"/>
                <a:gd name="T16" fmla="*/ 5 w 345"/>
                <a:gd name="T17" fmla="*/ 192 h 192"/>
                <a:gd name="T18" fmla="*/ 345 w 345"/>
                <a:gd name="T19" fmla="*/ 37 h 192"/>
                <a:gd name="T20" fmla="*/ 308 w 345"/>
                <a:gd name="T2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5" h="192">
                  <a:moveTo>
                    <a:pt x="308" y="0"/>
                  </a:moveTo>
                  <a:cubicBezTo>
                    <a:pt x="255" y="53"/>
                    <a:pt x="189" y="93"/>
                    <a:pt x="115" y="116"/>
                  </a:cubicBezTo>
                  <a:cubicBezTo>
                    <a:pt x="104" y="119"/>
                    <a:pt x="92" y="122"/>
                    <a:pt x="80" y="125"/>
                  </a:cubicBezTo>
                  <a:cubicBezTo>
                    <a:pt x="80" y="107"/>
                    <a:pt x="80" y="107"/>
                    <a:pt x="80" y="107"/>
                  </a:cubicBezTo>
                  <a:cubicBezTo>
                    <a:pt x="80" y="96"/>
                    <a:pt x="77" y="90"/>
                    <a:pt x="72" y="90"/>
                  </a:cubicBezTo>
                  <a:cubicBezTo>
                    <a:pt x="71" y="90"/>
                    <a:pt x="70" y="90"/>
                    <a:pt x="69" y="91"/>
                  </a:cubicBezTo>
                  <a:cubicBezTo>
                    <a:pt x="66" y="92"/>
                    <a:pt x="63" y="94"/>
                    <a:pt x="60" y="98"/>
                  </a:cubicBezTo>
                  <a:cubicBezTo>
                    <a:pt x="11" y="153"/>
                    <a:pt x="11" y="153"/>
                    <a:pt x="11" y="153"/>
                  </a:cubicBezTo>
                  <a:cubicBezTo>
                    <a:pt x="2" y="163"/>
                    <a:pt x="0" y="179"/>
                    <a:pt x="5" y="192"/>
                  </a:cubicBezTo>
                  <a:cubicBezTo>
                    <a:pt x="138" y="185"/>
                    <a:pt x="257" y="127"/>
                    <a:pt x="345" y="37"/>
                  </a:cubicBezTo>
                  <a:cubicBezTo>
                    <a:pt x="308" y="0"/>
                    <a:pt x="308" y="0"/>
                    <a:pt x="308" y="0"/>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6" name="Freeform: Shape 11"/>
            <p:cNvSpPr/>
            <p:nvPr/>
          </p:nvSpPr>
          <p:spPr bwMode="auto">
            <a:xfrm>
              <a:off x="2270" y="1992"/>
              <a:ext cx="684" cy="189"/>
            </a:xfrm>
            <a:custGeom>
              <a:avLst/>
              <a:gdLst>
                <a:gd name="T0" fmla="*/ 144 w 289"/>
                <a:gd name="T1" fmla="*/ 63 h 80"/>
                <a:gd name="T2" fmla="*/ 289 w 289"/>
                <a:gd name="T3" fmla="*/ 75 h 80"/>
                <a:gd name="T4" fmla="*/ 289 w 289"/>
                <a:gd name="T5" fmla="*/ 34 h 80"/>
                <a:gd name="T6" fmla="*/ 144 w 289"/>
                <a:gd name="T7" fmla="*/ 0 h 80"/>
                <a:gd name="T8" fmla="*/ 0 w 289"/>
                <a:gd name="T9" fmla="*/ 34 h 80"/>
                <a:gd name="T10" fmla="*/ 0 w 289"/>
                <a:gd name="T11" fmla="*/ 80 h 80"/>
                <a:gd name="T12" fmla="*/ 144 w 289"/>
                <a:gd name="T13" fmla="*/ 63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4" y="63"/>
                  </a:moveTo>
                  <a:cubicBezTo>
                    <a:pt x="224" y="63"/>
                    <a:pt x="289" y="56"/>
                    <a:pt x="289" y="75"/>
                  </a:cubicBezTo>
                  <a:cubicBezTo>
                    <a:pt x="289" y="34"/>
                    <a:pt x="289" y="34"/>
                    <a:pt x="289" y="34"/>
                  </a:cubicBezTo>
                  <a:cubicBezTo>
                    <a:pt x="289" y="15"/>
                    <a:pt x="224" y="0"/>
                    <a:pt x="144" y="0"/>
                  </a:cubicBezTo>
                  <a:cubicBezTo>
                    <a:pt x="65" y="0"/>
                    <a:pt x="0" y="15"/>
                    <a:pt x="0" y="34"/>
                  </a:cubicBezTo>
                  <a:cubicBezTo>
                    <a:pt x="0" y="80"/>
                    <a:pt x="0" y="80"/>
                    <a:pt x="0" y="80"/>
                  </a:cubicBezTo>
                  <a:cubicBezTo>
                    <a:pt x="0" y="61"/>
                    <a:pt x="65" y="63"/>
                    <a:pt x="144" y="63"/>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7" name="Freeform: Shape 12"/>
            <p:cNvSpPr/>
            <p:nvPr/>
          </p:nvSpPr>
          <p:spPr bwMode="auto">
            <a:xfrm>
              <a:off x="2270" y="1980"/>
              <a:ext cx="684" cy="81"/>
            </a:xfrm>
            <a:custGeom>
              <a:avLst/>
              <a:gdLst>
                <a:gd name="T0" fmla="*/ 145 w 289"/>
                <a:gd name="T1" fmla="*/ 10 h 34"/>
                <a:gd name="T2" fmla="*/ 269 w 289"/>
                <a:gd name="T3" fmla="*/ 34 h 34"/>
                <a:gd name="T4" fmla="*/ 289 w 289"/>
                <a:gd name="T5" fmla="*/ 34 h 34"/>
                <a:gd name="T6" fmla="*/ 145 w 289"/>
                <a:gd name="T7" fmla="*/ 0 h 34"/>
                <a:gd name="T8" fmla="*/ 0 w 289"/>
                <a:gd name="T9" fmla="*/ 34 h 34"/>
                <a:gd name="T10" fmla="*/ 20 w 289"/>
                <a:gd name="T11" fmla="*/ 34 h 34"/>
                <a:gd name="T12" fmla="*/ 145 w 289"/>
                <a:gd name="T13" fmla="*/ 10 h 34"/>
              </a:gdLst>
              <a:ahLst/>
              <a:cxnLst>
                <a:cxn ang="0">
                  <a:pos x="T0" y="T1"/>
                </a:cxn>
                <a:cxn ang="0">
                  <a:pos x="T2" y="T3"/>
                </a:cxn>
                <a:cxn ang="0">
                  <a:pos x="T4" y="T5"/>
                </a:cxn>
                <a:cxn ang="0">
                  <a:pos x="T6" y="T7"/>
                </a:cxn>
                <a:cxn ang="0">
                  <a:pos x="T8" y="T9"/>
                </a:cxn>
                <a:cxn ang="0">
                  <a:pos x="T10" y="T11"/>
                </a:cxn>
                <a:cxn ang="0">
                  <a:pos x="T12" y="T13"/>
                </a:cxn>
              </a:cxnLst>
              <a:rect l="0" t="0" r="r" b="b"/>
              <a:pathLst>
                <a:path w="289" h="34">
                  <a:moveTo>
                    <a:pt x="145" y="10"/>
                  </a:moveTo>
                  <a:cubicBezTo>
                    <a:pt x="213" y="10"/>
                    <a:pt x="268" y="20"/>
                    <a:pt x="269" y="34"/>
                  </a:cubicBezTo>
                  <a:cubicBezTo>
                    <a:pt x="289" y="34"/>
                    <a:pt x="289" y="34"/>
                    <a:pt x="289" y="34"/>
                  </a:cubicBezTo>
                  <a:cubicBezTo>
                    <a:pt x="288" y="15"/>
                    <a:pt x="224" y="0"/>
                    <a:pt x="145" y="0"/>
                  </a:cubicBezTo>
                  <a:cubicBezTo>
                    <a:pt x="66" y="0"/>
                    <a:pt x="1" y="15"/>
                    <a:pt x="0" y="34"/>
                  </a:cubicBezTo>
                  <a:cubicBezTo>
                    <a:pt x="20" y="34"/>
                    <a:pt x="20" y="34"/>
                    <a:pt x="20" y="34"/>
                  </a:cubicBezTo>
                  <a:cubicBezTo>
                    <a:pt x="21" y="20"/>
                    <a:pt x="77" y="10"/>
                    <a:pt x="145" y="10"/>
                  </a:cubicBezTo>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8" name="Freeform: Shape 13"/>
            <p:cNvSpPr/>
            <p:nvPr/>
          </p:nvSpPr>
          <p:spPr bwMode="auto">
            <a:xfrm>
              <a:off x="2481" y="1308"/>
              <a:ext cx="504" cy="850"/>
            </a:xfrm>
            <a:custGeom>
              <a:avLst/>
              <a:gdLst>
                <a:gd name="T0" fmla="*/ 212 w 213"/>
                <a:gd name="T1" fmla="*/ 113 h 359"/>
                <a:gd name="T2" fmla="*/ 208 w 213"/>
                <a:gd name="T3" fmla="*/ 39 h 359"/>
                <a:gd name="T4" fmla="*/ 173 w 213"/>
                <a:gd name="T5" fmla="*/ 5 h 359"/>
                <a:gd name="T6" fmla="*/ 100 w 213"/>
                <a:gd name="T7" fmla="*/ 1 h 359"/>
                <a:gd name="T8" fmla="*/ 91 w 213"/>
                <a:gd name="T9" fmla="*/ 22 h 359"/>
                <a:gd name="T10" fmla="*/ 102 w 213"/>
                <a:gd name="T11" fmla="*/ 33 h 359"/>
                <a:gd name="T12" fmla="*/ 0 w 213"/>
                <a:gd name="T13" fmla="*/ 359 h 359"/>
                <a:gd name="T14" fmla="*/ 111 w 213"/>
                <a:gd name="T15" fmla="*/ 359 h 359"/>
                <a:gd name="T16" fmla="*/ 182 w 213"/>
                <a:gd name="T17" fmla="*/ 113 h 359"/>
                <a:gd name="T18" fmla="*/ 191 w 213"/>
                <a:gd name="T19" fmla="*/ 122 h 359"/>
                <a:gd name="T20" fmla="*/ 212 w 213"/>
                <a:gd name="T21" fmla="*/ 11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59">
                  <a:moveTo>
                    <a:pt x="212" y="113"/>
                  </a:moveTo>
                  <a:cubicBezTo>
                    <a:pt x="208" y="39"/>
                    <a:pt x="208" y="39"/>
                    <a:pt x="208" y="39"/>
                  </a:cubicBezTo>
                  <a:cubicBezTo>
                    <a:pt x="207" y="21"/>
                    <a:pt x="191" y="6"/>
                    <a:pt x="173" y="5"/>
                  </a:cubicBezTo>
                  <a:cubicBezTo>
                    <a:pt x="100" y="1"/>
                    <a:pt x="100" y="1"/>
                    <a:pt x="100" y="1"/>
                  </a:cubicBezTo>
                  <a:cubicBezTo>
                    <a:pt x="82" y="0"/>
                    <a:pt x="78" y="9"/>
                    <a:pt x="91" y="22"/>
                  </a:cubicBezTo>
                  <a:cubicBezTo>
                    <a:pt x="102" y="33"/>
                    <a:pt x="102" y="33"/>
                    <a:pt x="102" y="33"/>
                  </a:cubicBezTo>
                  <a:cubicBezTo>
                    <a:pt x="38" y="126"/>
                    <a:pt x="0" y="238"/>
                    <a:pt x="0" y="359"/>
                  </a:cubicBezTo>
                  <a:cubicBezTo>
                    <a:pt x="111" y="359"/>
                    <a:pt x="111" y="359"/>
                    <a:pt x="111" y="359"/>
                  </a:cubicBezTo>
                  <a:cubicBezTo>
                    <a:pt x="111" y="269"/>
                    <a:pt x="137" y="184"/>
                    <a:pt x="182" y="113"/>
                  </a:cubicBezTo>
                  <a:cubicBezTo>
                    <a:pt x="191" y="122"/>
                    <a:pt x="191" y="122"/>
                    <a:pt x="191" y="122"/>
                  </a:cubicBezTo>
                  <a:cubicBezTo>
                    <a:pt x="203" y="135"/>
                    <a:pt x="213" y="130"/>
                    <a:pt x="212" y="113"/>
                  </a:cubicBezTo>
                </a:path>
              </a:pathLst>
            </a:custGeom>
            <a:solidFill>
              <a:srgbClr val="5D5D5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49" name="Freeform: Shape 14"/>
            <p:cNvSpPr/>
            <p:nvPr/>
          </p:nvSpPr>
          <p:spPr bwMode="auto">
            <a:xfrm>
              <a:off x="2943" y="1341"/>
              <a:ext cx="41" cy="272"/>
            </a:xfrm>
            <a:custGeom>
              <a:avLst/>
              <a:gdLst>
                <a:gd name="T0" fmla="*/ 1 w 18"/>
                <a:gd name="T1" fmla="*/ 0 h 115"/>
                <a:gd name="T2" fmla="*/ 0 w 18"/>
                <a:gd name="T3" fmla="*/ 0 h 115"/>
                <a:gd name="T4" fmla="*/ 13 w 18"/>
                <a:gd name="T5" fmla="*/ 25 h 115"/>
                <a:gd name="T6" fmla="*/ 17 w 18"/>
                <a:gd name="T7" fmla="*/ 99 h 115"/>
                <a:gd name="T8" fmla="*/ 11 w 18"/>
                <a:gd name="T9" fmla="*/ 115 h 115"/>
                <a:gd name="T10" fmla="*/ 18 w 18"/>
                <a:gd name="T11" fmla="*/ 98 h 115"/>
                <a:gd name="T12" fmla="*/ 14 w 18"/>
                <a:gd name="T13" fmla="*/ 25 h 115"/>
                <a:gd name="T14" fmla="*/ 1 w 18"/>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5">
                  <a:moveTo>
                    <a:pt x="1" y="0"/>
                  </a:moveTo>
                  <a:cubicBezTo>
                    <a:pt x="0" y="0"/>
                    <a:pt x="0" y="0"/>
                    <a:pt x="0" y="0"/>
                  </a:cubicBezTo>
                  <a:cubicBezTo>
                    <a:pt x="7" y="6"/>
                    <a:pt x="12" y="15"/>
                    <a:pt x="13" y="25"/>
                  </a:cubicBezTo>
                  <a:cubicBezTo>
                    <a:pt x="17" y="99"/>
                    <a:pt x="17" y="99"/>
                    <a:pt x="17" y="99"/>
                  </a:cubicBezTo>
                  <a:cubicBezTo>
                    <a:pt x="17" y="108"/>
                    <a:pt x="15" y="113"/>
                    <a:pt x="11" y="115"/>
                  </a:cubicBezTo>
                  <a:cubicBezTo>
                    <a:pt x="16" y="114"/>
                    <a:pt x="18" y="108"/>
                    <a:pt x="18" y="98"/>
                  </a:cubicBezTo>
                  <a:cubicBezTo>
                    <a:pt x="14" y="25"/>
                    <a:pt x="14" y="25"/>
                    <a:pt x="14" y="25"/>
                  </a:cubicBezTo>
                  <a:cubicBezTo>
                    <a:pt x="13" y="15"/>
                    <a:pt x="8" y="6"/>
                    <a:pt x="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0" name="Freeform: Shape 15"/>
            <p:cNvSpPr/>
            <p:nvPr/>
          </p:nvSpPr>
          <p:spPr bwMode="auto">
            <a:xfrm>
              <a:off x="2755" y="1840"/>
              <a:ext cx="36" cy="151"/>
            </a:xfrm>
            <a:custGeom>
              <a:avLst/>
              <a:gdLst>
                <a:gd name="T0" fmla="*/ 15 w 15"/>
                <a:gd name="T1" fmla="*/ 0 h 63"/>
                <a:gd name="T2" fmla="*/ 0 w 15"/>
                <a:gd name="T3" fmla="*/ 63 h 63"/>
                <a:gd name="T4" fmla="*/ 1 w 15"/>
                <a:gd name="T5" fmla="*/ 63 h 63"/>
                <a:gd name="T6" fmla="*/ 15 w 15"/>
                <a:gd name="T7" fmla="*/ 1 h 63"/>
                <a:gd name="T8" fmla="*/ 15 w 15"/>
                <a:gd name="T9" fmla="*/ 0 h 63"/>
              </a:gdLst>
              <a:ahLst/>
              <a:cxnLst>
                <a:cxn ang="0">
                  <a:pos x="T0" y="T1"/>
                </a:cxn>
                <a:cxn ang="0">
                  <a:pos x="T2" y="T3"/>
                </a:cxn>
                <a:cxn ang="0">
                  <a:pos x="T4" y="T5"/>
                </a:cxn>
                <a:cxn ang="0">
                  <a:pos x="T6" y="T7"/>
                </a:cxn>
                <a:cxn ang="0">
                  <a:pos x="T8" y="T9"/>
                </a:cxn>
              </a:cxnLst>
              <a:rect l="0" t="0" r="r" b="b"/>
              <a:pathLst>
                <a:path w="15" h="63">
                  <a:moveTo>
                    <a:pt x="15" y="0"/>
                  </a:moveTo>
                  <a:cubicBezTo>
                    <a:pt x="9" y="21"/>
                    <a:pt x="4" y="41"/>
                    <a:pt x="0" y="63"/>
                  </a:cubicBezTo>
                  <a:cubicBezTo>
                    <a:pt x="1" y="63"/>
                    <a:pt x="1" y="63"/>
                    <a:pt x="1" y="63"/>
                  </a:cubicBezTo>
                  <a:cubicBezTo>
                    <a:pt x="5" y="42"/>
                    <a:pt x="9" y="21"/>
                    <a:pt x="15" y="1"/>
                  </a:cubicBezTo>
                  <a:cubicBezTo>
                    <a:pt x="15" y="0"/>
                    <a:pt x="15" y="0"/>
                    <a:pt x="15" y="0"/>
                  </a:cubicBezTo>
                </a:path>
              </a:pathLst>
            </a:custGeom>
            <a:solidFill>
              <a:srgbClr val="B3B4B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1" name="Freeform: Shape 16"/>
            <p:cNvSpPr/>
            <p:nvPr/>
          </p:nvSpPr>
          <p:spPr bwMode="auto">
            <a:xfrm>
              <a:off x="2791" y="1574"/>
              <a:ext cx="121" cy="268"/>
            </a:xfrm>
            <a:custGeom>
              <a:avLst/>
              <a:gdLst>
                <a:gd name="T0" fmla="*/ 51 w 51"/>
                <a:gd name="T1" fmla="*/ 0 h 113"/>
                <a:gd name="T2" fmla="*/ 0 w 51"/>
                <a:gd name="T3" fmla="*/ 112 h 113"/>
                <a:gd name="T4" fmla="*/ 0 w 51"/>
                <a:gd name="T5" fmla="*/ 113 h 113"/>
                <a:gd name="T6" fmla="*/ 51 w 51"/>
                <a:gd name="T7" fmla="*/ 0 h 113"/>
                <a:gd name="T8" fmla="*/ 51 w 51"/>
                <a:gd name="T9" fmla="*/ 0 h 113"/>
              </a:gdLst>
              <a:ahLst/>
              <a:cxnLst>
                <a:cxn ang="0">
                  <a:pos x="T0" y="T1"/>
                </a:cxn>
                <a:cxn ang="0">
                  <a:pos x="T2" y="T3"/>
                </a:cxn>
                <a:cxn ang="0">
                  <a:pos x="T4" y="T5"/>
                </a:cxn>
                <a:cxn ang="0">
                  <a:pos x="T6" y="T7"/>
                </a:cxn>
                <a:cxn ang="0">
                  <a:pos x="T8" y="T9"/>
                </a:cxn>
              </a:cxnLst>
              <a:rect l="0" t="0" r="r" b="b"/>
              <a:pathLst>
                <a:path w="51" h="113">
                  <a:moveTo>
                    <a:pt x="51" y="0"/>
                  </a:moveTo>
                  <a:cubicBezTo>
                    <a:pt x="29" y="35"/>
                    <a:pt x="12" y="72"/>
                    <a:pt x="0" y="112"/>
                  </a:cubicBezTo>
                  <a:cubicBezTo>
                    <a:pt x="0" y="113"/>
                    <a:pt x="0" y="113"/>
                    <a:pt x="0" y="113"/>
                  </a:cubicBezTo>
                  <a:cubicBezTo>
                    <a:pt x="12" y="73"/>
                    <a:pt x="29" y="35"/>
                    <a:pt x="51" y="0"/>
                  </a:cubicBezTo>
                  <a:cubicBezTo>
                    <a:pt x="51" y="0"/>
                    <a:pt x="51" y="0"/>
                    <a:pt x="5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2" name="Freeform: Shape 17"/>
            <p:cNvSpPr/>
            <p:nvPr/>
          </p:nvSpPr>
          <p:spPr bwMode="auto">
            <a:xfrm>
              <a:off x="2745" y="2138"/>
              <a:ext cx="1" cy="20"/>
            </a:xfrm>
            <a:custGeom>
              <a:avLst/>
              <a:gdLst>
                <a:gd name="T0" fmla="*/ 1 w 1"/>
                <a:gd name="T1" fmla="*/ 0 h 8"/>
                <a:gd name="T2" fmla="*/ 0 w 1"/>
                <a:gd name="T3" fmla="*/ 0 h 8"/>
                <a:gd name="T4" fmla="*/ 0 w 1"/>
                <a:gd name="T5" fmla="*/ 8 h 8"/>
                <a:gd name="T6" fmla="*/ 1 w 1"/>
                <a:gd name="T7" fmla="*/ 8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3"/>
                    <a:pt x="0" y="5"/>
                    <a:pt x="0" y="8"/>
                  </a:cubicBezTo>
                  <a:cubicBezTo>
                    <a:pt x="1" y="8"/>
                    <a:pt x="1" y="8"/>
                    <a:pt x="1" y="8"/>
                  </a:cubicBezTo>
                  <a:cubicBezTo>
                    <a:pt x="1" y="5"/>
                    <a:pt x="1" y="3"/>
                    <a:pt x="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3" name="Freeform: Shape 18"/>
            <p:cNvSpPr/>
            <p:nvPr/>
          </p:nvSpPr>
          <p:spPr bwMode="auto">
            <a:xfrm>
              <a:off x="2745" y="2010"/>
              <a:ext cx="11" cy="128"/>
            </a:xfrm>
            <a:custGeom>
              <a:avLst/>
              <a:gdLst>
                <a:gd name="T0" fmla="*/ 4 w 5"/>
                <a:gd name="T1" fmla="*/ 0 h 54"/>
                <a:gd name="T2" fmla="*/ 0 w 5"/>
                <a:gd name="T3" fmla="*/ 54 h 54"/>
                <a:gd name="T4" fmla="*/ 1 w 5"/>
                <a:gd name="T5" fmla="*/ 54 h 54"/>
                <a:gd name="T6" fmla="*/ 5 w 5"/>
                <a:gd name="T7" fmla="*/ 0 h 54"/>
                <a:gd name="T8" fmla="*/ 4 w 5"/>
                <a:gd name="T9" fmla="*/ 0 h 54"/>
              </a:gdLst>
              <a:ahLst/>
              <a:cxnLst>
                <a:cxn ang="0">
                  <a:pos x="T0" y="T1"/>
                </a:cxn>
                <a:cxn ang="0">
                  <a:pos x="T2" y="T3"/>
                </a:cxn>
                <a:cxn ang="0">
                  <a:pos x="T4" y="T5"/>
                </a:cxn>
                <a:cxn ang="0">
                  <a:pos x="T6" y="T7"/>
                </a:cxn>
                <a:cxn ang="0">
                  <a:pos x="T8" y="T9"/>
                </a:cxn>
              </a:cxnLst>
              <a:rect l="0" t="0" r="r" b="b"/>
              <a:pathLst>
                <a:path w="5" h="54">
                  <a:moveTo>
                    <a:pt x="4" y="0"/>
                  </a:moveTo>
                  <a:cubicBezTo>
                    <a:pt x="2" y="17"/>
                    <a:pt x="0" y="35"/>
                    <a:pt x="0" y="54"/>
                  </a:cubicBezTo>
                  <a:cubicBezTo>
                    <a:pt x="1" y="54"/>
                    <a:pt x="1" y="54"/>
                    <a:pt x="1" y="54"/>
                  </a:cubicBezTo>
                  <a:cubicBezTo>
                    <a:pt x="1" y="35"/>
                    <a:pt x="3" y="17"/>
                    <a:pt x="5" y="0"/>
                  </a:cubicBezTo>
                  <a:cubicBezTo>
                    <a:pt x="4" y="0"/>
                    <a:pt x="4" y="0"/>
                    <a:pt x="4" y="0"/>
                  </a:cubicBezTo>
                </a:path>
              </a:pathLst>
            </a:custGeom>
            <a:solidFill>
              <a:srgbClr val="48222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4" name="Freeform: Shape 19"/>
            <p:cNvSpPr/>
            <p:nvPr/>
          </p:nvSpPr>
          <p:spPr bwMode="auto">
            <a:xfrm>
              <a:off x="2753" y="1990"/>
              <a:ext cx="5" cy="20"/>
            </a:xfrm>
            <a:custGeom>
              <a:avLst/>
              <a:gdLst>
                <a:gd name="T0" fmla="*/ 1 w 2"/>
                <a:gd name="T1" fmla="*/ 0 h 9"/>
                <a:gd name="T2" fmla="*/ 0 w 2"/>
                <a:gd name="T3" fmla="*/ 9 h 9"/>
                <a:gd name="T4" fmla="*/ 1 w 2"/>
                <a:gd name="T5" fmla="*/ 9 h 9"/>
                <a:gd name="T6" fmla="*/ 2 w 2"/>
                <a:gd name="T7" fmla="*/ 0 h 9"/>
                <a:gd name="T8" fmla="*/ 1 w 2"/>
                <a:gd name="T9" fmla="*/ 0 h 9"/>
              </a:gdLst>
              <a:ahLst/>
              <a:cxnLst>
                <a:cxn ang="0">
                  <a:pos x="T0" y="T1"/>
                </a:cxn>
                <a:cxn ang="0">
                  <a:pos x="T2" y="T3"/>
                </a:cxn>
                <a:cxn ang="0">
                  <a:pos x="T4" y="T5"/>
                </a:cxn>
                <a:cxn ang="0">
                  <a:pos x="T6" y="T7"/>
                </a:cxn>
                <a:cxn ang="0">
                  <a:pos x="T8" y="T9"/>
                </a:cxn>
              </a:cxnLst>
              <a:rect l="0" t="0" r="r" b="b"/>
              <a:pathLst>
                <a:path w="2" h="9">
                  <a:moveTo>
                    <a:pt x="1" y="0"/>
                  </a:moveTo>
                  <a:cubicBezTo>
                    <a:pt x="1" y="3"/>
                    <a:pt x="1" y="6"/>
                    <a:pt x="0" y="9"/>
                  </a:cubicBezTo>
                  <a:cubicBezTo>
                    <a:pt x="1" y="9"/>
                    <a:pt x="1" y="9"/>
                    <a:pt x="1" y="9"/>
                  </a:cubicBezTo>
                  <a:cubicBezTo>
                    <a:pt x="1" y="6"/>
                    <a:pt x="2" y="3"/>
                    <a:pt x="2" y="0"/>
                  </a:cubicBezTo>
                  <a:cubicBezTo>
                    <a:pt x="2" y="0"/>
                    <a:pt x="2" y="0"/>
                    <a:pt x="1" y="0"/>
                  </a:cubicBezTo>
                </a:path>
              </a:pathLst>
            </a:custGeom>
            <a:solidFill>
              <a:srgbClr val="794147"/>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5" name="Freeform: Shape 20"/>
            <p:cNvSpPr/>
            <p:nvPr/>
          </p:nvSpPr>
          <p:spPr bwMode="auto">
            <a:xfrm>
              <a:off x="2618" y="1341"/>
              <a:ext cx="365" cy="817"/>
            </a:xfrm>
            <a:custGeom>
              <a:avLst/>
              <a:gdLst>
                <a:gd name="T0" fmla="*/ 137 w 154"/>
                <a:gd name="T1" fmla="*/ 0 h 345"/>
                <a:gd name="T2" fmla="*/ 0 w 154"/>
                <a:gd name="T3" fmla="*/ 345 h 345"/>
                <a:gd name="T4" fmla="*/ 53 w 154"/>
                <a:gd name="T5" fmla="*/ 345 h 345"/>
                <a:gd name="T6" fmla="*/ 53 w 154"/>
                <a:gd name="T7" fmla="*/ 337 h 345"/>
                <a:gd name="T8" fmla="*/ 57 w 154"/>
                <a:gd name="T9" fmla="*/ 283 h 345"/>
                <a:gd name="T10" fmla="*/ 58 w 154"/>
                <a:gd name="T11" fmla="*/ 274 h 345"/>
                <a:gd name="T12" fmla="*/ 73 w 154"/>
                <a:gd name="T13" fmla="*/ 211 h 345"/>
                <a:gd name="T14" fmla="*/ 124 w 154"/>
                <a:gd name="T15" fmla="*/ 99 h 345"/>
                <a:gd name="T16" fmla="*/ 124 w 154"/>
                <a:gd name="T17" fmla="*/ 99 h 345"/>
                <a:gd name="T18" fmla="*/ 125 w 154"/>
                <a:gd name="T19" fmla="*/ 99 h 345"/>
                <a:gd name="T20" fmla="*/ 134 w 154"/>
                <a:gd name="T21" fmla="*/ 108 h 345"/>
                <a:gd name="T22" fmla="*/ 146 w 154"/>
                <a:gd name="T23" fmla="*/ 115 h 345"/>
                <a:gd name="T24" fmla="*/ 148 w 154"/>
                <a:gd name="T25" fmla="*/ 115 h 345"/>
                <a:gd name="T26" fmla="*/ 154 w 154"/>
                <a:gd name="T27" fmla="*/ 99 h 345"/>
                <a:gd name="T28" fmla="*/ 150 w 154"/>
                <a:gd name="T29" fmla="*/ 25 h 345"/>
                <a:gd name="T30" fmla="*/ 137 w 154"/>
                <a:gd name="T3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345">
                  <a:moveTo>
                    <a:pt x="137" y="0"/>
                  </a:moveTo>
                  <a:cubicBezTo>
                    <a:pt x="53" y="91"/>
                    <a:pt x="2" y="212"/>
                    <a:pt x="0" y="345"/>
                  </a:cubicBezTo>
                  <a:cubicBezTo>
                    <a:pt x="53" y="345"/>
                    <a:pt x="53" y="345"/>
                    <a:pt x="53" y="345"/>
                  </a:cubicBezTo>
                  <a:cubicBezTo>
                    <a:pt x="53" y="342"/>
                    <a:pt x="53" y="340"/>
                    <a:pt x="53" y="337"/>
                  </a:cubicBezTo>
                  <a:cubicBezTo>
                    <a:pt x="53" y="318"/>
                    <a:pt x="55" y="300"/>
                    <a:pt x="57" y="283"/>
                  </a:cubicBezTo>
                  <a:cubicBezTo>
                    <a:pt x="58" y="280"/>
                    <a:pt x="58" y="277"/>
                    <a:pt x="58" y="274"/>
                  </a:cubicBezTo>
                  <a:cubicBezTo>
                    <a:pt x="62" y="252"/>
                    <a:pt x="67" y="232"/>
                    <a:pt x="73" y="211"/>
                  </a:cubicBezTo>
                  <a:cubicBezTo>
                    <a:pt x="85" y="171"/>
                    <a:pt x="102" y="134"/>
                    <a:pt x="124" y="99"/>
                  </a:cubicBezTo>
                  <a:cubicBezTo>
                    <a:pt x="124" y="99"/>
                    <a:pt x="124" y="99"/>
                    <a:pt x="124" y="99"/>
                  </a:cubicBezTo>
                  <a:cubicBezTo>
                    <a:pt x="124" y="99"/>
                    <a:pt x="124" y="99"/>
                    <a:pt x="125" y="99"/>
                  </a:cubicBezTo>
                  <a:cubicBezTo>
                    <a:pt x="134" y="108"/>
                    <a:pt x="134" y="108"/>
                    <a:pt x="134" y="108"/>
                  </a:cubicBezTo>
                  <a:cubicBezTo>
                    <a:pt x="138" y="113"/>
                    <a:pt x="143" y="115"/>
                    <a:pt x="146" y="115"/>
                  </a:cubicBezTo>
                  <a:cubicBezTo>
                    <a:pt x="147" y="115"/>
                    <a:pt x="148" y="115"/>
                    <a:pt x="148" y="115"/>
                  </a:cubicBezTo>
                  <a:cubicBezTo>
                    <a:pt x="152" y="113"/>
                    <a:pt x="154" y="108"/>
                    <a:pt x="154" y="99"/>
                  </a:cubicBezTo>
                  <a:cubicBezTo>
                    <a:pt x="150" y="25"/>
                    <a:pt x="150" y="25"/>
                    <a:pt x="150" y="25"/>
                  </a:cubicBezTo>
                  <a:cubicBezTo>
                    <a:pt x="149" y="15"/>
                    <a:pt x="144" y="6"/>
                    <a:pt x="137" y="0"/>
                  </a:cubicBezTo>
                </a:path>
              </a:pathLst>
            </a:custGeom>
            <a:solidFill>
              <a:srgbClr val="5D5D5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6" name="Freeform: Shape 21"/>
            <p:cNvSpPr/>
            <p:nvPr/>
          </p:nvSpPr>
          <p:spPr bwMode="auto">
            <a:xfrm>
              <a:off x="2637" y="2693"/>
              <a:ext cx="585" cy="592"/>
            </a:xfrm>
            <a:custGeom>
              <a:avLst/>
              <a:gdLst>
                <a:gd name="T0" fmla="*/ 136 w 247"/>
                <a:gd name="T1" fmla="*/ 136 h 250"/>
                <a:gd name="T2" fmla="*/ 247 w 247"/>
                <a:gd name="T3" fmla="*/ 43 h 250"/>
                <a:gd name="T4" fmla="*/ 217 w 247"/>
                <a:gd name="T5" fmla="*/ 13 h 250"/>
                <a:gd name="T6" fmla="*/ 92 w 247"/>
                <a:gd name="T7" fmla="*/ 92 h 250"/>
                <a:gd name="T8" fmla="*/ 14 w 247"/>
                <a:gd name="T9" fmla="*/ 218 h 250"/>
                <a:gd name="T10" fmla="*/ 46 w 247"/>
                <a:gd name="T11" fmla="*/ 250 h 250"/>
                <a:gd name="T12" fmla="*/ 136 w 247"/>
                <a:gd name="T13" fmla="*/ 136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36" y="136"/>
                  </a:moveTo>
                  <a:cubicBezTo>
                    <a:pt x="192" y="80"/>
                    <a:pt x="233" y="30"/>
                    <a:pt x="247" y="43"/>
                  </a:cubicBezTo>
                  <a:cubicBezTo>
                    <a:pt x="217" y="13"/>
                    <a:pt x="217" y="13"/>
                    <a:pt x="217" y="13"/>
                  </a:cubicBezTo>
                  <a:cubicBezTo>
                    <a:pt x="204" y="0"/>
                    <a:pt x="148" y="35"/>
                    <a:pt x="92" y="92"/>
                  </a:cubicBezTo>
                  <a:cubicBezTo>
                    <a:pt x="35" y="148"/>
                    <a:pt x="0" y="204"/>
                    <a:pt x="14" y="218"/>
                  </a:cubicBezTo>
                  <a:cubicBezTo>
                    <a:pt x="46" y="250"/>
                    <a:pt x="46" y="250"/>
                    <a:pt x="46" y="250"/>
                  </a:cubicBezTo>
                  <a:cubicBezTo>
                    <a:pt x="33" y="237"/>
                    <a:pt x="80" y="192"/>
                    <a:pt x="136" y="136"/>
                  </a:cubicBezTo>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7" name="Freeform: Shape 22"/>
            <p:cNvSpPr/>
            <p:nvPr/>
          </p:nvSpPr>
          <p:spPr bwMode="auto">
            <a:xfrm>
              <a:off x="2641" y="2688"/>
              <a:ext cx="512" cy="512"/>
            </a:xfrm>
            <a:custGeom>
              <a:avLst/>
              <a:gdLst>
                <a:gd name="T0" fmla="*/ 97 w 216"/>
                <a:gd name="T1" fmla="*/ 97 h 216"/>
                <a:gd name="T2" fmla="*/ 202 w 216"/>
                <a:gd name="T3" fmla="*/ 26 h 216"/>
                <a:gd name="T4" fmla="*/ 216 w 216"/>
                <a:gd name="T5" fmla="*/ 12 h 216"/>
                <a:gd name="T6" fmla="*/ 91 w 216"/>
                <a:gd name="T7" fmla="*/ 91 h 216"/>
                <a:gd name="T8" fmla="*/ 12 w 216"/>
                <a:gd name="T9" fmla="*/ 216 h 216"/>
                <a:gd name="T10" fmla="*/ 26 w 216"/>
                <a:gd name="T11" fmla="*/ 202 h 216"/>
                <a:gd name="T12" fmla="*/ 97 w 216"/>
                <a:gd name="T13" fmla="*/ 97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97"/>
                  </a:moveTo>
                  <a:cubicBezTo>
                    <a:pt x="145" y="49"/>
                    <a:pt x="192" y="17"/>
                    <a:pt x="202" y="26"/>
                  </a:cubicBezTo>
                  <a:cubicBezTo>
                    <a:pt x="216" y="12"/>
                    <a:pt x="216" y="12"/>
                    <a:pt x="216" y="12"/>
                  </a:cubicBezTo>
                  <a:cubicBezTo>
                    <a:pt x="202" y="0"/>
                    <a:pt x="146" y="35"/>
                    <a:pt x="91" y="91"/>
                  </a:cubicBezTo>
                  <a:cubicBezTo>
                    <a:pt x="35" y="146"/>
                    <a:pt x="0" y="202"/>
                    <a:pt x="12" y="216"/>
                  </a:cubicBezTo>
                  <a:cubicBezTo>
                    <a:pt x="26" y="202"/>
                    <a:pt x="26" y="202"/>
                    <a:pt x="26" y="202"/>
                  </a:cubicBezTo>
                  <a:cubicBezTo>
                    <a:pt x="17" y="192"/>
                    <a:pt x="49" y="145"/>
                    <a:pt x="97" y="97"/>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8" name="Freeform: Shape 23"/>
            <p:cNvSpPr/>
            <p:nvPr/>
          </p:nvSpPr>
          <p:spPr bwMode="auto">
            <a:xfrm>
              <a:off x="2425" y="2192"/>
              <a:ext cx="644" cy="928"/>
            </a:xfrm>
            <a:custGeom>
              <a:avLst/>
              <a:gdLst>
                <a:gd name="T0" fmla="*/ 272 w 272"/>
                <a:gd name="T1" fmla="*/ 314 h 392"/>
                <a:gd name="T2" fmla="*/ 146 w 272"/>
                <a:gd name="T3" fmla="*/ 83 h 392"/>
                <a:gd name="T4" fmla="*/ 163 w 272"/>
                <a:gd name="T5" fmla="*/ 83 h 392"/>
                <a:gd name="T6" fmla="*/ 171 w 272"/>
                <a:gd name="T7" fmla="*/ 61 h 392"/>
                <a:gd name="T8" fmla="*/ 116 w 272"/>
                <a:gd name="T9" fmla="*/ 12 h 392"/>
                <a:gd name="T10" fmla="*/ 68 w 272"/>
                <a:gd name="T11" fmla="*/ 12 h 392"/>
                <a:gd name="T12" fmla="*/ 13 w 272"/>
                <a:gd name="T13" fmla="*/ 61 h 392"/>
                <a:gd name="T14" fmla="*/ 21 w 272"/>
                <a:gd name="T15" fmla="*/ 83 h 392"/>
                <a:gd name="T16" fmla="*/ 34 w 272"/>
                <a:gd name="T17" fmla="*/ 83 h 392"/>
                <a:gd name="T18" fmla="*/ 193 w 272"/>
                <a:gd name="T19" fmla="*/ 392 h 392"/>
                <a:gd name="T20" fmla="*/ 272 w 272"/>
                <a:gd name="T21" fmla="*/ 31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72" y="314"/>
                  </a:moveTo>
                  <a:cubicBezTo>
                    <a:pt x="210" y="252"/>
                    <a:pt x="165" y="172"/>
                    <a:pt x="146" y="83"/>
                  </a:cubicBezTo>
                  <a:cubicBezTo>
                    <a:pt x="163" y="83"/>
                    <a:pt x="163" y="83"/>
                    <a:pt x="163" y="83"/>
                  </a:cubicBezTo>
                  <a:cubicBezTo>
                    <a:pt x="181" y="83"/>
                    <a:pt x="184" y="73"/>
                    <a:pt x="171" y="61"/>
                  </a:cubicBezTo>
                  <a:cubicBezTo>
                    <a:pt x="116" y="12"/>
                    <a:pt x="116" y="12"/>
                    <a:pt x="116" y="12"/>
                  </a:cubicBezTo>
                  <a:cubicBezTo>
                    <a:pt x="103" y="0"/>
                    <a:pt x="81" y="0"/>
                    <a:pt x="68" y="12"/>
                  </a:cubicBezTo>
                  <a:cubicBezTo>
                    <a:pt x="13" y="61"/>
                    <a:pt x="13" y="61"/>
                    <a:pt x="13" y="61"/>
                  </a:cubicBezTo>
                  <a:cubicBezTo>
                    <a:pt x="0" y="73"/>
                    <a:pt x="3" y="83"/>
                    <a:pt x="21" y="83"/>
                  </a:cubicBezTo>
                  <a:cubicBezTo>
                    <a:pt x="34" y="83"/>
                    <a:pt x="34" y="83"/>
                    <a:pt x="34" y="83"/>
                  </a:cubicBezTo>
                  <a:cubicBezTo>
                    <a:pt x="54" y="203"/>
                    <a:pt x="111" y="310"/>
                    <a:pt x="193" y="392"/>
                  </a:cubicBezTo>
                  <a:cubicBezTo>
                    <a:pt x="272" y="314"/>
                    <a:pt x="272" y="314"/>
                    <a:pt x="272" y="314"/>
                  </a:cubicBezTo>
                </a:path>
              </a:pathLst>
            </a:custGeom>
            <a:solidFill>
              <a:srgbClr val="FABFC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59" name="Freeform: Shape 24"/>
            <p:cNvSpPr/>
            <p:nvPr/>
          </p:nvSpPr>
          <p:spPr bwMode="auto">
            <a:xfrm>
              <a:off x="2617" y="2198"/>
              <a:ext cx="64" cy="9"/>
            </a:xfrm>
            <a:custGeom>
              <a:avLst/>
              <a:gdLst>
                <a:gd name="T0" fmla="*/ 11 w 27"/>
                <a:gd name="T1" fmla="*/ 0 h 4"/>
                <a:gd name="T2" fmla="*/ 0 w 27"/>
                <a:gd name="T3" fmla="*/ 2 h 4"/>
                <a:gd name="T4" fmla="*/ 0 w 27"/>
                <a:gd name="T5" fmla="*/ 2 h 4"/>
                <a:gd name="T6" fmla="*/ 11 w 27"/>
                <a:gd name="T7" fmla="*/ 0 h 4"/>
                <a:gd name="T8" fmla="*/ 27 w 27"/>
                <a:gd name="T9" fmla="*/ 4 h 4"/>
                <a:gd name="T10" fmla="*/ 11 w 27"/>
                <a:gd name="T11" fmla="*/ 0 h 4"/>
              </a:gdLst>
              <a:ahLst/>
              <a:cxnLst>
                <a:cxn ang="0">
                  <a:pos x="T0" y="T1"/>
                </a:cxn>
                <a:cxn ang="0">
                  <a:pos x="T2" y="T3"/>
                </a:cxn>
                <a:cxn ang="0">
                  <a:pos x="T4" y="T5"/>
                </a:cxn>
                <a:cxn ang="0">
                  <a:pos x="T6" y="T7"/>
                </a:cxn>
                <a:cxn ang="0">
                  <a:pos x="T8" y="T9"/>
                </a:cxn>
                <a:cxn ang="0">
                  <a:pos x="T10" y="T11"/>
                </a:cxn>
              </a:cxnLst>
              <a:rect l="0" t="0" r="r" b="b"/>
              <a:pathLst>
                <a:path w="27" h="4">
                  <a:moveTo>
                    <a:pt x="11" y="0"/>
                  </a:moveTo>
                  <a:cubicBezTo>
                    <a:pt x="7" y="0"/>
                    <a:pt x="3" y="1"/>
                    <a:pt x="0" y="2"/>
                  </a:cubicBezTo>
                  <a:cubicBezTo>
                    <a:pt x="0" y="2"/>
                    <a:pt x="0" y="2"/>
                    <a:pt x="0" y="2"/>
                  </a:cubicBezTo>
                  <a:cubicBezTo>
                    <a:pt x="4" y="1"/>
                    <a:pt x="7" y="0"/>
                    <a:pt x="11" y="0"/>
                  </a:cubicBezTo>
                  <a:cubicBezTo>
                    <a:pt x="17" y="0"/>
                    <a:pt x="22" y="1"/>
                    <a:pt x="27" y="4"/>
                  </a:cubicBezTo>
                  <a:cubicBezTo>
                    <a:pt x="22" y="1"/>
                    <a:pt x="16" y="0"/>
                    <a:pt x="11"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0" name="Freeform: Shape 25"/>
            <p:cNvSpPr/>
            <p:nvPr/>
          </p:nvSpPr>
          <p:spPr bwMode="auto">
            <a:xfrm>
              <a:off x="2617" y="2198"/>
              <a:ext cx="449" cy="830"/>
            </a:xfrm>
            <a:custGeom>
              <a:avLst/>
              <a:gdLst>
                <a:gd name="T0" fmla="*/ 11 w 190"/>
                <a:gd name="T1" fmla="*/ 0 h 351"/>
                <a:gd name="T2" fmla="*/ 0 w 190"/>
                <a:gd name="T3" fmla="*/ 2 h 351"/>
                <a:gd name="T4" fmla="*/ 149 w 190"/>
                <a:gd name="T5" fmla="*/ 351 h 351"/>
                <a:gd name="T6" fmla="*/ 190 w 190"/>
                <a:gd name="T7" fmla="*/ 311 h 351"/>
                <a:gd name="T8" fmla="*/ 190 w 190"/>
                <a:gd name="T9" fmla="*/ 311 h 351"/>
                <a:gd name="T10" fmla="*/ 65 w 190"/>
                <a:gd name="T11" fmla="*/ 80 h 351"/>
                <a:gd name="T12" fmla="*/ 81 w 190"/>
                <a:gd name="T13" fmla="*/ 80 h 351"/>
                <a:gd name="T14" fmla="*/ 90 w 190"/>
                <a:gd name="T15" fmla="*/ 58 h 351"/>
                <a:gd name="T16" fmla="*/ 35 w 190"/>
                <a:gd name="T17" fmla="*/ 9 h 351"/>
                <a:gd name="T18" fmla="*/ 27 w 190"/>
                <a:gd name="T19" fmla="*/ 4 h 351"/>
                <a:gd name="T20" fmla="*/ 11 w 190"/>
                <a:gd name="T2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351">
                  <a:moveTo>
                    <a:pt x="11" y="0"/>
                  </a:moveTo>
                  <a:cubicBezTo>
                    <a:pt x="7" y="0"/>
                    <a:pt x="4" y="1"/>
                    <a:pt x="0" y="2"/>
                  </a:cubicBezTo>
                  <a:cubicBezTo>
                    <a:pt x="3" y="138"/>
                    <a:pt x="60" y="261"/>
                    <a:pt x="149" y="351"/>
                  </a:cubicBezTo>
                  <a:cubicBezTo>
                    <a:pt x="190" y="311"/>
                    <a:pt x="190" y="311"/>
                    <a:pt x="190" y="311"/>
                  </a:cubicBezTo>
                  <a:cubicBezTo>
                    <a:pt x="190" y="311"/>
                    <a:pt x="190" y="311"/>
                    <a:pt x="190" y="311"/>
                  </a:cubicBezTo>
                  <a:cubicBezTo>
                    <a:pt x="128" y="248"/>
                    <a:pt x="84" y="169"/>
                    <a:pt x="65" y="80"/>
                  </a:cubicBezTo>
                  <a:cubicBezTo>
                    <a:pt x="81" y="80"/>
                    <a:pt x="81" y="80"/>
                    <a:pt x="81" y="80"/>
                  </a:cubicBezTo>
                  <a:cubicBezTo>
                    <a:pt x="99" y="80"/>
                    <a:pt x="103" y="70"/>
                    <a:pt x="90" y="58"/>
                  </a:cubicBezTo>
                  <a:cubicBezTo>
                    <a:pt x="35" y="9"/>
                    <a:pt x="35" y="9"/>
                    <a:pt x="35" y="9"/>
                  </a:cubicBezTo>
                  <a:cubicBezTo>
                    <a:pt x="32" y="7"/>
                    <a:pt x="30" y="5"/>
                    <a:pt x="27" y="4"/>
                  </a:cubicBezTo>
                  <a:cubicBezTo>
                    <a:pt x="22" y="1"/>
                    <a:pt x="17" y="0"/>
                    <a:pt x="11" y="0"/>
                  </a:cubicBezTo>
                </a:path>
              </a:pathLst>
            </a:custGeom>
            <a:solidFill>
              <a:srgbClr val="FABFC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1" name="Freeform: Shape 26"/>
            <p:cNvSpPr/>
            <p:nvPr/>
          </p:nvSpPr>
          <p:spPr bwMode="auto">
            <a:xfrm>
              <a:off x="3674" y="3046"/>
              <a:ext cx="187" cy="684"/>
            </a:xfrm>
            <a:custGeom>
              <a:avLst/>
              <a:gdLst>
                <a:gd name="T0" fmla="*/ 62 w 79"/>
                <a:gd name="T1" fmla="*/ 145 h 289"/>
                <a:gd name="T2" fmla="*/ 75 w 79"/>
                <a:gd name="T3" fmla="*/ 0 h 289"/>
                <a:gd name="T4" fmla="*/ 33 w 79"/>
                <a:gd name="T5" fmla="*/ 0 h 289"/>
                <a:gd name="T6" fmla="*/ 0 w 79"/>
                <a:gd name="T7" fmla="*/ 145 h 289"/>
                <a:gd name="T8" fmla="*/ 33 w 79"/>
                <a:gd name="T9" fmla="*/ 289 h 289"/>
                <a:gd name="T10" fmla="*/ 79 w 79"/>
                <a:gd name="T11" fmla="*/ 289 h 289"/>
                <a:gd name="T12" fmla="*/ 62 w 79"/>
                <a:gd name="T13" fmla="*/ 145 h 289"/>
              </a:gdLst>
              <a:ahLst/>
              <a:cxnLst>
                <a:cxn ang="0">
                  <a:pos x="T0" y="T1"/>
                </a:cxn>
                <a:cxn ang="0">
                  <a:pos x="T2" y="T3"/>
                </a:cxn>
                <a:cxn ang="0">
                  <a:pos x="T4" y="T5"/>
                </a:cxn>
                <a:cxn ang="0">
                  <a:pos x="T6" y="T7"/>
                </a:cxn>
                <a:cxn ang="0">
                  <a:pos x="T8" y="T9"/>
                </a:cxn>
                <a:cxn ang="0">
                  <a:pos x="T10" y="T11"/>
                </a:cxn>
                <a:cxn ang="0">
                  <a:pos x="T12" y="T13"/>
                </a:cxn>
              </a:cxnLst>
              <a:rect l="0" t="0" r="r" b="b"/>
              <a:pathLst>
                <a:path w="79" h="289">
                  <a:moveTo>
                    <a:pt x="62" y="145"/>
                  </a:moveTo>
                  <a:cubicBezTo>
                    <a:pt x="62" y="65"/>
                    <a:pt x="56" y="0"/>
                    <a:pt x="75" y="0"/>
                  </a:cubicBezTo>
                  <a:cubicBezTo>
                    <a:pt x="33" y="0"/>
                    <a:pt x="33" y="0"/>
                    <a:pt x="33" y="0"/>
                  </a:cubicBezTo>
                  <a:cubicBezTo>
                    <a:pt x="15" y="0"/>
                    <a:pt x="0" y="65"/>
                    <a:pt x="0" y="145"/>
                  </a:cubicBezTo>
                  <a:cubicBezTo>
                    <a:pt x="0" y="224"/>
                    <a:pt x="15" y="289"/>
                    <a:pt x="33" y="289"/>
                  </a:cubicBezTo>
                  <a:cubicBezTo>
                    <a:pt x="79" y="289"/>
                    <a:pt x="79" y="289"/>
                    <a:pt x="79" y="289"/>
                  </a:cubicBezTo>
                  <a:cubicBezTo>
                    <a:pt x="61" y="289"/>
                    <a:pt x="62" y="224"/>
                    <a:pt x="62" y="14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2" name="Freeform: Shape 27"/>
            <p:cNvSpPr/>
            <p:nvPr/>
          </p:nvSpPr>
          <p:spPr bwMode="auto">
            <a:xfrm>
              <a:off x="3662" y="3046"/>
              <a:ext cx="79" cy="684"/>
            </a:xfrm>
            <a:custGeom>
              <a:avLst/>
              <a:gdLst>
                <a:gd name="T0" fmla="*/ 9 w 33"/>
                <a:gd name="T1" fmla="*/ 144 h 289"/>
                <a:gd name="T2" fmla="*/ 33 w 33"/>
                <a:gd name="T3" fmla="*/ 20 h 289"/>
                <a:gd name="T4" fmla="*/ 33 w 33"/>
                <a:gd name="T5" fmla="*/ 0 h 289"/>
                <a:gd name="T6" fmla="*/ 0 w 33"/>
                <a:gd name="T7" fmla="*/ 144 h 289"/>
                <a:gd name="T8" fmla="*/ 33 w 33"/>
                <a:gd name="T9" fmla="*/ 289 h 289"/>
                <a:gd name="T10" fmla="*/ 33 w 33"/>
                <a:gd name="T11" fmla="*/ 269 h 289"/>
                <a:gd name="T12" fmla="*/ 9 w 33"/>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33" h="289">
                  <a:moveTo>
                    <a:pt x="9" y="144"/>
                  </a:moveTo>
                  <a:cubicBezTo>
                    <a:pt x="9" y="76"/>
                    <a:pt x="20" y="21"/>
                    <a:pt x="33" y="20"/>
                  </a:cubicBezTo>
                  <a:cubicBezTo>
                    <a:pt x="33" y="0"/>
                    <a:pt x="33" y="0"/>
                    <a:pt x="33" y="0"/>
                  </a:cubicBezTo>
                  <a:cubicBezTo>
                    <a:pt x="15" y="1"/>
                    <a:pt x="0" y="65"/>
                    <a:pt x="0" y="144"/>
                  </a:cubicBezTo>
                  <a:cubicBezTo>
                    <a:pt x="0" y="224"/>
                    <a:pt x="15" y="288"/>
                    <a:pt x="33" y="289"/>
                  </a:cubicBezTo>
                  <a:cubicBezTo>
                    <a:pt x="33" y="269"/>
                    <a:pt x="33" y="269"/>
                    <a:pt x="33" y="269"/>
                  </a:cubicBezTo>
                  <a:cubicBezTo>
                    <a:pt x="20" y="268"/>
                    <a:pt x="9" y="213"/>
                    <a:pt x="9" y="144"/>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3" name="Freeform: Shape 28"/>
            <p:cNvSpPr/>
            <p:nvPr/>
          </p:nvSpPr>
          <p:spPr bwMode="auto">
            <a:xfrm>
              <a:off x="3821" y="3254"/>
              <a:ext cx="24" cy="135"/>
            </a:xfrm>
            <a:custGeom>
              <a:avLst/>
              <a:gdLst>
                <a:gd name="T0" fmla="*/ 0 w 10"/>
                <a:gd name="T1" fmla="*/ 0 h 57"/>
                <a:gd name="T2" fmla="*/ 0 w 10"/>
                <a:gd name="T3" fmla="*/ 1 h 57"/>
                <a:gd name="T4" fmla="*/ 9 w 10"/>
                <a:gd name="T5" fmla="*/ 1 h 57"/>
                <a:gd name="T6" fmla="*/ 9 w 10"/>
                <a:gd name="T7" fmla="*/ 57 h 57"/>
                <a:gd name="T8" fmla="*/ 10 w 10"/>
                <a:gd name="T9" fmla="*/ 57 h 57"/>
                <a:gd name="T10" fmla="*/ 10 w 10"/>
                <a:gd name="T11" fmla="*/ 0 h 57"/>
                <a:gd name="T12" fmla="*/ 0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0" y="0"/>
                  </a:moveTo>
                  <a:cubicBezTo>
                    <a:pt x="0" y="1"/>
                    <a:pt x="0" y="1"/>
                    <a:pt x="0" y="1"/>
                  </a:cubicBezTo>
                  <a:cubicBezTo>
                    <a:pt x="3" y="1"/>
                    <a:pt x="6" y="1"/>
                    <a:pt x="9" y="1"/>
                  </a:cubicBezTo>
                  <a:cubicBezTo>
                    <a:pt x="9" y="57"/>
                    <a:pt x="9" y="57"/>
                    <a:pt x="9" y="57"/>
                  </a:cubicBezTo>
                  <a:cubicBezTo>
                    <a:pt x="10" y="57"/>
                    <a:pt x="10" y="57"/>
                    <a:pt x="10" y="57"/>
                  </a:cubicBezTo>
                  <a:cubicBezTo>
                    <a:pt x="10" y="0"/>
                    <a:pt x="10" y="0"/>
                    <a:pt x="10" y="0"/>
                  </a:cubicBezTo>
                  <a:cubicBezTo>
                    <a:pt x="6" y="0"/>
                    <a:pt x="3" y="0"/>
                    <a:pt x="0"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4" name="Freeform: Shape 29"/>
            <p:cNvSpPr/>
            <p:nvPr/>
          </p:nvSpPr>
          <p:spPr bwMode="auto">
            <a:xfrm>
              <a:off x="4726" y="2136"/>
              <a:ext cx="684" cy="191"/>
            </a:xfrm>
            <a:custGeom>
              <a:avLst/>
              <a:gdLst>
                <a:gd name="T0" fmla="*/ 145 w 289"/>
                <a:gd name="T1" fmla="*/ 17 h 80"/>
                <a:gd name="T2" fmla="*/ 0 w 289"/>
                <a:gd name="T3" fmla="*/ 5 h 80"/>
                <a:gd name="T4" fmla="*/ 0 w 289"/>
                <a:gd name="T5" fmla="*/ 46 h 80"/>
                <a:gd name="T6" fmla="*/ 145 w 289"/>
                <a:gd name="T7" fmla="*/ 80 h 80"/>
                <a:gd name="T8" fmla="*/ 289 w 289"/>
                <a:gd name="T9" fmla="*/ 46 h 80"/>
                <a:gd name="T10" fmla="*/ 289 w 289"/>
                <a:gd name="T11" fmla="*/ 0 h 80"/>
                <a:gd name="T12" fmla="*/ 145 w 289"/>
                <a:gd name="T13" fmla="*/ 17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5" y="17"/>
                  </a:moveTo>
                  <a:cubicBezTo>
                    <a:pt x="65" y="17"/>
                    <a:pt x="0" y="23"/>
                    <a:pt x="0" y="5"/>
                  </a:cubicBezTo>
                  <a:cubicBezTo>
                    <a:pt x="0" y="46"/>
                    <a:pt x="0" y="46"/>
                    <a:pt x="0" y="46"/>
                  </a:cubicBezTo>
                  <a:cubicBezTo>
                    <a:pt x="0" y="65"/>
                    <a:pt x="65" y="80"/>
                    <a:pt x="145" y="80"/>
                  </a:cubicBezTo>
                  <a:cubicBezTo>
                    <a:pt x="224" y="80"/>
                    <a:pt x="289" y="65"/>
                    <a:pt x="289" y="46"/>
                  </a:cubicBezTo>
                  <a:cubicBezTo>
                    <a:pt x="289" y="0"/>
                    <a:pt x="289" y="0"/>
                    <a:pt x="289" y="0"/>
                  </a:cubicBezTo>
                  <a:cubicBezTo>
                    <a:pt x="289" y="18"/>
                    <a:pt x="224" y="17"/>
                    <a:pt x="145" y="17"/>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5" name="Freeform: Shape 30"/>
            <p:cNvSpPr/>
            <p:nvPr/>
          </p:nvSpPr>
          <p:spPr bwMode="auto">
            <a:xfrm>
              <a:off x="4726" y="2257"/>
              <a:ext cx="684" cy="79"/>
            </a:xfrm>
            <a:custGeom>
              <a:avLst/>
              <a:gdLst>
                <a:gd name="T0" fmla="*/ 144 w 289"/>
                <a:gd name="T1" fmla="*/ 24 h 33"/>
                <a:gd name="T2" fmla="*/ 20 w 289"/>
                <a:gd name="T3" fmla="*/ 0 h 33"/>
                <a:gd name="T4" fmla="*/ 0 w 289"/>
                <a:gd name="T5" fmla="*/ 0 h 33"/>
                <a:gd name="T6" fmla="*/ 144 w 289"/>
                <a:gd name="T7" fmla="*/ 33 h 33"/>
                <a:gd name="T8" fmla="*/ 289 w 289"/>
                <a:gd name="T9" fmla="*/ 0 h 33"/>
                <a:gd name="T10" fmla="*/ 269 w 289"/>
                <a:gd name="T11" fmla="*/ 0 h 33"/>
                <a:gd name="T12" fmla="*/ 144 w 289"/>
                <a:gd name="T13" fmla="*/ 24 h 33"/>
              </a:gdLst>
              <a:ahLst/>
              <a:cxnLst>
                <a:cxn ang="0">
                  <a:pos x="T0" y="T1"/>
                </a:cxn>
                <a:cxn ang="0">
                  <a:pos x="T2" y="T3"/>
                </a:cxn>
                <a:cxn ang="0">
                  <a:pos x="T4" y="T5"/>
                </a:cxn>
                <a:cxn ang="0">
                  <a:pos x="T6" y="T7"/>
                </a:cxn>
                <a:cxn ang="0">
                  <a:pos x="T8" y="T9"/>
                </a:cxn>
                <a:cxn ang="0">
                  <a:pos x="T10" y="T11"/>
                </a:cxn>
                <a:cxn ang="0">
                  <a:pos x="T12" y="T13"/>
                </a:cxn>
              </a:cxnLst>
              <a:rect l="0" t="0" r="r" b="b"/>
              <a:pathLst>
                <a:path w="289" h="33">
                  <a:moveTo>
                    <a:pt x="144" y="24"/>
                  </a:moveTo>
                  <a:cubicBezTo>
                    <a:pt x="76" y="24"/>
                    <a:pt x="21" y="13"/>
                    <a:pt x="20" y="0"/>
                  </a:cubicBezTo>
                  <a:cubicBezTo>
                    <a:pt x="0" y="0"/>
                    <a:pt x="0" y="0"/>
                    <a:pt x="0" y="0"/>
                  </a:cubicBezTo>
                  <a:cubicBezTo>
                    <a:pt x="1" y="18"/>
                    <a:pt x="65" y="33"/>
                    <a:pt x="144" y="33"/>
                  </a:cubicBezTo>
                  <a:cubicBezTo>
                    <a:pt x="223" y="33"/>
                    <a:pt x="288" y="18"/>
                    <a:pt x="289" y="0"/>
                  </a:cubicBezTo>
                  <a:cubicBezTo>
                    <a:pt x="269" y="0"/>
                    <a:pt x="269" y="0"/>
                    <a:pt x="269" y="0"/>
                  </a:cubicBezTo>
                  <a:cubicBezTo>
                    <a:pt x="268" y="13"/>
                    <a:pt x="212" y="24"/>
                    <a:pt x="144" y="24"/>
                  </a:cubicBezTo>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6" name="Freeform: Shape 31"/>
            <p:cNvSpPr/>
            <p:nvPr/>
          </p:nvSpPr>
          <p:spPr bwMode="auto">
            <a:xfrm>
              <a:off x="4697" y="2158"/>
              <a:ext cx="505" cy="852"/>
            </a:xfrm>
            <a:custGeom>
              <a:avLst/>
              <a:gdLst>
                <a:gd name="T0" fmla="*/ 111 w 213"/>
                <a:gd name="T1" fmla="*/ 326 h 360"/>
                <a:gd name="T2" fmla="*/ 213 w 213"/>
                <a:gd name="T3" fmla="*/ 0 h 360"/>
                <a:gd name="T4" fmla="*/ 102 w 213"/>
                <a:gd name="T5" fmla="*/ 0 h 360"/>
                <a:gd name="T6" fmla="*/ 31 w 213"/>
                <a:gd name="T7" fmla="*/ 246 h 360"/>
                <a:gd name="T8" fmla="*/ 22 w 213"/>
                <a:gd name="T9" fmla="*/ 237 h 360"/>
                <a:gd name="T10" fmla="*/ 1 w 213"/>
                <a:gd name="T11" fmla="*/ 247 h 360"/>
                <a:gd name="T12" fmla="*/ 5 w 213"/>
                <a:gd name="T13" fmla="*/ 320 h 360"/>
                <a:gd name="T14" fmla="*/ 40 w 213"/>
                <a:gd name="T15" fmla="*/ 354 h 360"/>
                <a:gd name="T16" fmla="*/ 113 w 213"/>
                <a:gd name="T17" fmla="*/ 359 h 360"/>
                <a:gd name="T18" fmla="*/ 122 w 213"/>
                <a:gd name="T19" fmla="*/ 337 h 360"/>
                <a:gd name="T20" fmla="*/ 111 w 213"/>
                <a:gd name="T21" fmla="*/ 326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60">
                  <a:moveTo>
                    <a:pt x="111" y="326"/>
                  </a:moveTo>
                  <a:cubicBezTo>
                    <a:pt x="175" y="233"/>
                    <a:pt x="213" y="121"/>
                    <a:pt x="213" y="0"/>
                  </a:cubicBezTo>
                  <a:cubicBezTo>
                    <a:pt x="102" y="0"/>
                    <a:pt x="102" y="0"/>
                    <a:pt x="102" y="0"/>
                  </a:cubicBezTo>
                  <a:cubicBezTo>
                    <a:pt x="102" y="91"/>
                    <a:pt x="76" y="175"/>
                    <a:pt x="31" y="246"/>
                  </a:cubicBezTo>
                  <a:cubicBezTo>
                    <a:pt x="22" y="237"/>
                    <a:pt x="22" y="237"/>
                    <a:pt x="22" y="237"/>
                  </a:cubicBezTo>
                  <a:cubicBezTo>
                    <a:pt x="10" y="225"/>
                    <a:pt x="0" y="229"/>
                    <a:pt x="1" y="247"/>
                  </a:cubicBezTo>
                  <a:cubicBezTo>
                    <a:pt x="5" y="320"/>
                    <a:pt x="5" y="320"/>
                    <a:pt x="5" y="320"/>
                  </a:cubicBezTo>
                  <a:cubicBezTo>
                    <a:pt x="6" y="338"/>
                    <a:pt x="22" y="353"/>
                    <a:pt x="40" y="354"/>
                  </a:cubicBezTo>
                  <a:cubicBezTo>
                    <a:pt x="113" y="359"/>
                    <a:pt x="113" y="359"/>
                    <a:pt x="113" y="359"/>
                  </a:cubicBezTo>
                  <a:cubicBezTo>
                    <a:pt x="131" y="360"/>
                    <a:pt x="135" y="350"/>
                    <a:pt x="122" y="337"/>
                  </a:cubicBezTo>
                  <a:cubicBezTo>
                    <a:pt x="111" y="326"/>
                    <a:pt x="111" y="326"/>
                    <a:pt x="111" y="326"/>
                  </a:cubicBezTo>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7" name="Freeform: Shape 32"/>
            <p:cNvSpPr/>
            <p:nvPr/>
          </p:nvSpPr>
          <p:spPr bwMode="auto">
            <a:xfrm>
              <a:off x="4941" y="2158"/>
              <a:ext cx="112" cy="0"/>
            </a:xfrm>
            <a:custGeom>
              <a:avLst/>
              <a:gdLst>
                <a:gd name="T0" fmla="*/ 47 w 47"/>
                <a:gd name="T1" fmla="*/ 0 w 47"/>
                <a:gd name="T2" fmla="*/ 0 w 47"/>
                <a:gd name="T3" fmla="*/ 47 w 47"/>
                <a:gd name="T4" fmla="*/ 47 w 47"/>
              </a:gdLst>
              <a:ahLst/>
              <a:cxnLst>
                <a:cxn ang="0">
                  <a:pos x="T0" y="0"/>
                </a:cxn>
                <a:cxn ang="0">
                  <a:pos x="T1" y="0"/>
                </a:cxn>
                <a:cxn ang="0">
                  <a:pos x="T2" y="0"/>
                </a:cxn>
                <a:cxn ang="0">
                  <a:pos x="T3" y="0"/>
                </a:cxn>
                <a:cxn ang="0">
                  <a:pos x="T4" y="0"/>
                </a:cxn>
              </a:cxnLst>
              <a:rect l="0" t="0" r="r" b="b"/>
              <a:pathLst>
                <a:path w="47">
                  <a:moveTo>
                    <a:pt x="47" y="0"/>
                  </a:moveTo>
                  <a:cubicBezTo>
                    <a:pt x="0" y="0"/>
                    <a:pt x="0" y="0"/>
                    <a:pt x="0" y="0"/>
                  </a:cubicBezTo>
                  <a:cubicBezTo>
                    <a:pt x="0" y="0"/>
                    <a:pt x="0" y="0"/>
                    <a:pt x="0" y="0"/>
                  </a:cubicBezTo>
                  <a:cubicBezTo>
                    <a:pt x="47" y="0"/>
                    <a:pt x="47" y="0"/>
                    <a:pt x="47" y="0"/>
                  </a:cubicBezTo>
                  <a:cubicBezTo>
                    <a:pt x="47" y="0"/>
                    <a:pt x="47" y="0"/>
                    <a:pt x="47" y="0"/>
                  </a:cubicBezTo>
                </a:path>
              </a:pathLst>
            </a:custGeom>
            <a:solidFill>
              <a:srgbClr val="DCDBD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8" name="Freeform: Shape 34"/>
            <p:cNvSpPr/>
            <p:nvPr/>
          </p:nvSpPr>
          <p:spPr bwMode="auto">
            <a:xfrm>
              <a:off x="4702" y="2158"/>
              <a:ext cx="351" cy="821"/>
            </a:xfrm>
            <a:custGeom>
              <a:avLst/>
              <a:gdLst>
                <a:gd name="T0" fmla="*/ 148 w 148"/>
                <a:gd name="T1" fmla="*/ 0 h 347"/>
                <a:gd name="T2" fmla="*/ 101 w 148"/>
                <a:gd name="T3" fmla="*/ 0 h 347"/>
                <a:gd name="T4" fmla="*/ 30 w 148"/>
                <a:gd name="T5" fmla="*/ 246 h 347"/>
                <a:gd name="T6" fmla="*/ 30 w 148"/>
                <a:gd name="T7" fmla="*/ 246 h 347"/>
                <a:gd name="T8" fmla="*/ 29 w 148"/>
                <a:gd name="T9" fmla="*/ 246 h 347"/>
                <a:gd name="T10" fmla="*/ 20 w 148"/>
                <a:gd name="T11" fmla="*/ 237 h 347"/>
                <a:gd name="T12" fmla="*/ 7 w 148"/>
                <a:gd name="T13" fmla="*/ 230 h 347"/>
                <a:gd name="T14" fmla="*/ 6 w 148"/>
                <a:gd name="T15" fmla="*/ 230 h 347"/>
                <a:gd name="T16" fmla="*/ 0 w 148"/>
                <a:gd name="T17" fmla="*/ 246 h 347"/>
                <a:gd name="T18" fmla="*/ 4 w 148"/>
                <a:gd name="T19" fmla="*/ 320 h 347"/>
                <a:gd name="T20" fmla="*/ 19 w 148"/>
                <a:gd name="T21" fmla="*/ 347 h 347"/>
                <a:gd name="T22" fmla="*/ 148 w 148"/>
                <a:gd name="T23" fmla="*/ 5 h 347"/>
                <a:gd name="T24" fmla="*/ 148 w 148"/>
                <a:gd name="T25"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347">
                  <a:moveTo>
                    <a:pt x="148" y="0"/>
                  </a:moveTo>
                  <a:cubicBezTo>
                    <a:pt x="101" y="0"/>
                    <a:pt x="101" y="0"/>
                    <a:pt x="101" y="0"/>
                  </a:cubicBezTo>
                  <a:cubicBezTo>
                    <a:pt x="101" y="90"/>
                    <a:pt x="75" y="175"/>
                    <a:pt x="30" y="246"/>
                  </a:cubicBezTo>
                  <a:cubicBezTo>
                    <a:pt x="30" y="246"/>
                    <a:pt x="30" y="246"/>
                    <a:pt x="30" y="246"/>
                  </a:cubicBezTo>
                  <a:cubicBezTo>
                    <a:pt x="30" y="246"/>
                    <a:pt x="30" y="246"/>
                    <a:pt x="29" y="246"/>
                  </a:cubicBezTo>
                  <a:cubicBezTo>
                    <a:pt x="20" y="237"/>
                    <a:pt x="20" y="237"/>
                    <a:pt x="20" y="237"/>
                  </a:cubicBezTo>
                  <a:cubicBezTo>
                    <a:pt x="15" y="232"/>
                    <a:pt x="11" y="230"/>
                    <a:pt x="7" y="230"/>
                  </a:cubicBezTo>
                  <a:cubicBezTo>
                    <a:pt x="6" y="230"/>
                    <a:pt x="6" y="230"/>
                    <a:pt x="6" y="230"/>
                  </a:cubicBezTo>
                  <a:cubicBezTo>
                    <a:pt x="2" y="232"/>
                    <a:pt x="0" y="237"/>
                    <a:pt x="0" y="246"/>
                  </a:cubicBezTo>
                  <a:cubicBezTo>
                    <a:pt x="4" y="320"/>
                    <a:pt x="4" y="320"/>
                    <a:pt x="4" y="320"/>
                  </a:cubicBezTo>
                  <a:cubicBezTo>
                    <a:pt x="5" y="331"/>
                    <a:pt x="11" y="340"/>
                    <a:pt x="19" y="347"/>
                  </a:cubicBezTo>
                  <a:cubicBezTo>
                    <a:pt x="100" y="256"/>
                    <a:pt x="148" y="136"/>
                    <a:pt x="148" y="5"/>
                  </a:cubicBezTo>
                  <a:cubicBezTo>
                    <a:pt x="148" y="3"/>
                    <a:pt x="148" y="2"/>
                    <a:pt x="148" y="0"/>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69" name="Freeform: Shape 35"/>
            <p:cNvSpPr/>
            <p:nvPr/>
          </p:nvSpPr>
          <p:spPr bwMode="auto">
            <a:xfrm>
              <a:off x="4458" y="1031"/>
              <a:ext cx="585" cy="592"/>
            </a:xfrm>
            <a:custGeom>
              <a:avLst/>
              <a:gdLst>
                <a:gd name="T0" fmla="*/ 111 w 247"/>
                <a:gd name="T1" fmla="*/ 114 h 250"/>
                <a:gd name="T2" fmla="*/ 0 w 247"/>
                <a:gd name="T3" fmla="*/ 208 h 250"/>
                <a:gd name="T4" fmla="*/ 30 w 247"/>
                <a:gd name="T5" fmla="*/ 237 h 250"/>
                <a:gd name="T6" fmla="*/ 155 w 247"/>
                <a:gd name="T7" fmla="*/ 159 h 250"/>
                <a:gd name="T8" fmla="*/ 234 w 247"/>
                <a:gd name="T9" fmla="*/ 33 h 250"/>
                <a:gd name="T10" fmla="*/ 201 w 247"/>
                <a:gd name="T11" fmla="*/ 0 h 250"/>
                <a:gd name="T12" fmla="*/ 111 w 247"/>
                <a:gd name="T13" fmla="*/ 114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11" y="114"/>
                  </a:moveTo>
                  <a:cubicBezTo>
                    <a:pt x="55" y="171"/>
                    <a:pt x="14" y="221"/>
                    <a:pt x="0" y="208"/>
                  </a:cubicBezTo>
                  <a:cubicBezTo>
                    <a:pt x="30" y="237"/>
                    <a:pt x="30" y="237"/>
                    <a:pt x="30" y="237"/>
                  </a:cubicBezTo>
                  <a:cubicBezTo>
                    <a:pt x="43" y="250"/>
                    <a:pt x="99" y="215"/>
                    <a:pt x="155" y="159"/>
                  </a:cubicBezTo>
                  <a:cubicBezTo>
                    <a:pt x="212" y="102"/>
                    <a:pt x="247" y="46"/>
                    <a:pt x="234" y="33"/>
                  </a:cubicBezTo>
                  <a:cubicBezTo>
                    <a:pt x="201" y="0"/>
                    <a:pt x="201" y="0"/>
                    <a:pt x="201" y="0"/>
                  </a:cubicBezTo>
                  <a:cubicBezTo>
                    <a:pt x="214" y="13"/>
                    <a:pt x="167" y="58"/>
                    <a:pt x="111" y="11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0" name="Freeform: Shape 36"/>
            <p:cNvSpPr/>
            <p:nvPr/>
          </p:nvSpPr>
          <p:spPr bwMode="auto">
            <a:xfrm>
              <a:off x="4537" y="1116"/>
              <a:ext cx="512" cy="515"/>
            </a:xfrm>
            <a:custGeom>
              <a:avLst/>
              <a:gdLst>
                <a:gd name="T0" fmla="*/ 119 w 216"/>
                <a:gd name="T1" fmla="*/ 119 h 217"/>
                <a:gd name="T2" fmla="*/ 14 w 216"/>
                <a:gd name="T3" fmla="*/ 191 h 217"/>
                <a:gd name="T4" fmla="*/ 0 w 216"/>
                <a:gd name="T5" fmla="*/ 205 h 217"/>
                <a:gd name="T6" fmla="*/ 125 w 216"/>
                <a:gd name="T7" fmla="*/ 126 h 217"/>
                <a:gd name="T8" fmla="*/ 204 w 216"/>
                <a:gd name="T9" fmla="*/ 0 h 217"/>
                <a:gd name="T10" fmla="*/ 190 w 216"/>
                <a:gd name="T11" fmla="*/ 14 h 217"/>
                <a:gd name="T12" fmla="*/ 119 w 216"/>
                <a:gd name="T13" fmla="*/ 119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119"/>
                  </a:moveTo>
                  <a:cubicBezTo>
                    <a:pt x="71" y="168"/>
                    <a:pt x="24" y="199"/>
                    <a:pt x="14" y="191"/>
                  </a:cubicBezTo>
                  <a:cubicBezTo>
                    <a:pt x="0" y="205"/>
                    <a:pt x="0" y="205"/>
                    <a:pt x="0" y="205"/>
                  </a:cubicBezTo>
                  <a:cubicBezTo>
                    <a:pt x="14" y="217"/>
                    <a:pt x="70" y="182"/>
                    <a:pt x="125" y="126"/>
                  </a:cubicBezTo>
                  <a:cubicBezTo>
                    <a:pt x="181" y="70"/>
                    <a:pt x="216" y="14"/>
                    <a:pt x="204" y="0"/>
                  </a:cubicBezTo>
                  <a:cubicBezTo>
                    <a:pt x="190" y="14"/>
                    <a:pt x="190" y="14"/>
                    <a:pt x="190" y="14"/>
                  </a:cubicBezTo>
                  <a:cubicBezTo>
                    <a:pt x="199" y="25"/>
                    <a:pt x="167" y="71"/>
                    <a:pt x="119" y="119"/>
                  </a:cubicBezTo>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1" name="Freeform: Shape 37"/>
            <p:cNvSpPr/>
            <p:nvPr/>
          </p:nvSpPr>
          <p:spPr bwMode="auto">
            <a:xfrm>
              <a:off x="4614" y="1196"/>
              <a:ext cx="644" cy="929"/>
            </a:xfrm>
            <a:custGeom>
              <a:avLst/>
              <a:gdLst>
                <a:gd name="T0" fmla="*/ 251 w 272"/>
                <a:gd name="T1" fmla="*/ 309 h 392"/>
                <a:gd name="T2" fmla="*/ 238 w 272"/>
                <a:gd name="T3" fmla="*/ 309 h 392"/>
                <a:gd name="T4" fmla="*/ 79 w 272"/>
                <a:gd name="T5" fmla="*/ 0 h 392"/>
                <a:gd name="T6" fmla="*/ 0 w 272"/>
                <a:gd name="T7" fmla="*/ 78 h 392"/>
                <a:gd name="T8" fmla="*/ 126 w 272"/>
                <a:gd name="T9" fmla="*/ 309 h 392"/>
                <a:gd name="T10" fmla="*/ 109 w 272"/>
                <a:gd name="T11" fmla="*/ 309 h 392"/>
                <a:gd name="T12" fmla="*/ 101 w 272"/>
                <a:gd name="T13" fmla="*/ 331 h 392"/>
                <a:gd name="T14" fmla="*/ 156 w 272"/>
                <a:gd name="T15" fmla="*/ 380 h 392"/>
                <a:gd name="T16" fmla="*/ 204 w 272"/>
                <a:gd name="T17" fmla="*/ 380 h 392"/>
                <a:gd name="T18" fmla="*/ 259 w 272"/>
                <a:gd name="T19" fmla="*/ 331 h 392"/>
                <a:gd name="T20" fmla="*/ 251 w 272"/>
                <a:gd name="T21" fmla="*/ 30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51" y="309"/>
                  </a:moveTo>
                  <a:cubicBezTo>
                    <a:pt x="238" y="309"/>
                    <a:pt x="238" y="309"/>
                    <a:pt x="238" y="309"/>
                  </a:cubicBezTo>
                  <a:cubicBezTo>
                    <a:pt x="218" y="190"/>
                    <a:pt x="161" y="82"/>
                    <a:pt x="79" y="0"/>
                  </a:cubicBezTo>
                  <a:cubicBezTo>
                    <a:pt x="0" y="78"/>
                    <a:pt x="0" y="78"/>
                    <a:pt x="0" y="78"/>
                  </a:cubicBezTo>
                  <a:cubicBezTo>
                    <a:pt x="63" y="141"/>
                    <a:pt x="107" y="220"/>
                    <a:pt x="126" y="309"/>
                  </a:cubicBezTo>
                  <a:cubicBezTo>
                    <a:pt x="109" y="309"/>
                    <a:pt x="109" y="309"/>
                    <a:pt x="109" y="309"/>
                  </a:cubicBezTo>
                  <a:cubicBezTo>
                    <a:pt x="91" y="309"/>
                    <a:pt x="88" y="319"/>
                    <a:pt x="101" y="331"/>
                  </a:cubicBezTo>
                  <a:cubicBezTo>
                    <a:pt x="156" y="380"/>
                    <a:pt x="156" y="380"/>
                    <a:pt x="156" y="380"/>
                  </a:cubicBezTo>
                  <a:cubicBezTo>
                    <a:pt x="169" y="392"/>
                    <a:pt x="191" y="392"/>
                    <a:pt x="204" y="380"/>
                  </a:cubicBezTo>
                  <a:cubicBezTo>
                    <a:pt x="259" y="331"/>
                    <a:pt x="259" y="331"/>
                    <a:pt x="259" y="331"/>
                  </a:cubicBezTo>
                  <a:cubicBezTo>
                    <a:pt x="272" y="319"/>
                    <a:pt x="269" y="309"/>
                    <a:pt x="251" y="309"/>
                  </a:cubicBezTo>
                </a:path>
              </a:pathLst>
            </a:custGeom>
            <a:solidFill>
              <a:srgbClr val="EAF158"/>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2" name="Freeform: Shape 38"/>
            <p:cNvSpPr/>
            <p:nvPr/>
          </p:nvSpPr>
          <p:spPr bwMode="auto">
            <a:xfrm>
              <a:off x="4853" y="1928"/>
              <a:ext cx="60" cy="3"/>
            </a:xfrm>
            <a:custGeom>
              <a:avLst/>
              <a:gdLst>
                <a:gd name="T0" fmla="*/ 25 w 25"/>
                <a:gd name="T1" fmla="*/ 0 h 1"/>
                <a:gd name="T2" fmla="*/ 9 w 25"/>
                <a:gd name="T3" fmla="*/ 0 h 1"/>
                <a:gd name="T4" fmla="*/ 0 w 25"/>
                <a:gd name="T5" fmla="*/ 1 h 1"/>
                <a:gd name="T6" fmla="*/ 8 w 25"/>
                <a:gd name="T7" fmla="*/ 0 h 1"/>
                <a:gd name="T8" fmla="*/ 25 w 25"/>
                <a:gd name="T9" fmla="*/ 0 h 1"/>
                <a:gd name="T10" fmla="*/ 25 w 25"/>
                <a:gd name="T11" fmla="*/ 0 h 1"/>
              </a:gdLst>
              <a:ahLst/>
              <a:cxnLst>
                <a:cxn ang="0">
                  <a:pos x="T0" y="T1"/>
                </a:cxn>
                <a:cxn ang="0">
                  <a:pos x="T2" y="T3"/>
                </a:cxn>
                <a:cxn ang="0">
                  <a:pos x="T4" y="T5"/>
                </a:cxn>
                <a:cxn ang="0">
                  <a:pos x="T6" y="T7"/>
                </a:cxn>
                <a:cxn ang="0">
                  <a:pos x="T8" y="T9"/>
                </a:cxn>
                <a:cxn ang="0">
                  <a:pos x="T10" y="T11"/>
                </a:cxn>
              </a:cxnLst>
              <a:rect l="0" t="0" r="r" b="b"/>
              <a:pathLst>
                <a:path w="25" h="1">
                  <a:moveTo>
                    <a:pt x="25" y="0"/>
                  </a:moveTo>
                  <a:cubicBezTo>
                    <a:pt x="9" y="0"/>
                    <a:pt x="9" y="0"/>
                    <a:pt x="9" y="0"/>
                  </a:cubicBezTo>
                  <a:cubicBezTo>
                    <a:pt x="5" y="0"/>
                    <a:pt x="2" y="1"/>
                    <a:pt x="0" y="1"/>
                  </a:cubicBezTo>
                  <a:cubicBezTo>
                    <a:pt x="2" y="1"/>
                    <a:pt x="5" y="0"/>
                    <a:pt x="8" y="0"/>
                  </a:cubicBezTo>
                  <a:cubicBezTo>
                    <a:pt x="25" y="0"/>
                    <a:pt x="25" y="0"/>
                    <a:pt x="25" y="0"/>
                  </a:cubicBezTo>
                  <a:cubicBezTo>
                    <a:pt x="25" y="0"/>
                    <a:pt x="25" y="0"/>
                    <a:pt x="25"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3" name="Freeform: Shape 39"/>
            <p:cNvSpPr/>
            <p:nvPr/>
          </p:nvSpPr>
          <p:spPr bwMode="auto">
            <a:xfrm>
              <a:off x="4617" y="1305"/>
              <a:ext cx="436" cy="812"/>
            </a:xfrm>
            <a:custGeom>
              <a:avLst/>
              <a:gdLst>
                <a:gd name="T0" fmla="*/ 32 w 184"/>
                <a:gd name="T1" fmla="*/ 0 h 343"/>
                <a:gd name="T2" fmla="*/ 0 w 184"/>
                <a:gd name="T3" fmla="*/ 32 h 343"/>
                <a:gd name="T4" fmla="*/ 126 w 184"/>
                <a:gd name="T5" fmla="*/ 263 h 343"/>
                <a:gd name="T6" fmla="*/ 125 w 184"/>
                <a:gd name="T7" fmla="*/ 263 h 343"/>
                <a:gd name="T8" fmla="*/ 125 w 184"/>
                <a:gd name="T9" fmla="*/ 263 h 343"/>
                <a:gd name="T10" fmla="*/ 108 w 184"/>
                <a:gd name="T11" fmla="*/ 263 h 343"/>
                <a:gd name="T12" fmla="*/ 100 w 184"/>
                <a:gd name="T13" fmla="*/ 264 h 343"/>
                <a:gd name="T14" fmla="*/ 101 w 184"/>
                <a:gd name="T15" fmla="*/ 285 h 343"/>
                <a:gd name="T16" fmla="*/ 156 w 184"/>
                <a:gd name="T17" fmla="*/ 334 h 343"/>
                <a:gd name="T18" fmla="*/ 180 w 184"/>
                <a:gd name="T19" fmla="*/ 343 h 343"/>
                <a:gd name="T20" fmla="*/ 184 w 184"/>
                <a:gd name="T21" fmla="*/ 342 h 343"/>
                <a:gd name="T22" fmla="*/ 32 w 184"/>
                <a:gd name="T23"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343">
                  <a:moveTo>
                    <a:pt x="32" y="0"/>
                  </a:moveTo>
                  <a:cubicBezTo>
                    <a:pt x="0" y="32"/>
                    <a:pt x="0" y="32"/>
                    <a:pt x="0" y="32"/>
                  </a:cubicBezTo>
                  <a:cubicBezTo>
                    <a:pt x="62" y="94"/>
                    <a:pt x="107" y="174"/>
                    <a:pt x="126" y="263"/>
                  </a:cubicBezTo>
                  <a:cubicBezTo>
                    <a:pt x="125" y="263"/>
                    <a:pt x="125" y="263"/>
                    <a:pt x="125" y="263"/>
                  </a:cubicBezTo>
                  <a:cubicBezTo>
                    <a:pt x="125" y="263"/>
                    <a:pt x="125" y="263"/>
                    <a:pt x="125" y="263"/>
                  </a:cubicBezTo>
                  <a:cubicBezTo>
                    <a:pt x="108" y="263"/>
                    <a:pt x="108" y="263"/>
                    <a:pt x="108" y="263"/>
                  </a:cubicBezTo>
                  <a:cubicBezTo>
                    <a:pt x="105" y="263"/>
                    <a:pt x="102" y="264"/>
                    <a:pt x="100" y="264"/>
                  </a:cubicBezTo>
                  <a:cubicBezTo>
                    <a:pt x="90" y="267"/>
                    <a:pt x="90" y="275"/>
                    <a:pt x="101" y="285"/>
                  </a:cubicBezTo>
                  <a:cubicBezTo>
                    <a:pt x="156" y="334"/>
                    <a:pt x="156" y="334"/>
                    <a:pt x="156" y="334"/>
                  </a:cubicBezTo>
                  <a:cubicBezTo>
                    <a:pt x="162" y="340"/>
                    <a:pt x="171" y="343"/>
                    <a:pt x="180" y="343"/>
                  </a:cubicBezTo>
                  <a:cubicBezTo>
                    <a:pt x="181" y="343"/>
                    <a:pt x="183" y="343"/>
                    <a:pt x="184" y="342"/>
                  </a:cubicBezTo>
                  <a:cubicBezTo>
                    <a:pt x="178" y="209"/>
                    <a:pt x="121" y="88"/>
                    <a:pt x="32" y="0"/>
                  </a:cubicBezTo>
                </a:path>
              </a:pathLst>
            </a:custGeom>
            <a:solidFill>
              <a:srgbClr val="EAF158"/>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4" name="Freeform: Shape 40"/>
            <p:cNvSpPr/>
            <p:nvPr/>
          </p:nvSpPr>
          <p:spPr bwMode="auto">
            <a:xfrm>
              <a:off x="2715" y="955"/>
              <a:ext cx="589" cy="583"/>
            </a:xfrm>
            <a:custGeom>
              <a:avLst/>
              <a:gdLst>
                <a:gd name="T0" fmla="*/ 114 w 249"/>
                <a:gd name="T1" fmla="*/ 135 h 246"/>
                <a:gd name="T2" fmla="*/ 207 w 249"/>
                <a:gd name="T3" fmla="*/ 246 h 246"/>
                <a:gd name="T4" fmla="*/ 236 w 249"/>
                <a:gd name="T5" fmla="*/ 217 h 246"/>
                <a:gd name="T6" fmla="*/ 158 w 249"/>
                <a:gd name="T7" fmla="*/ 91 h 246"/>
                <a:gd name="T8" fmla="*/ 32 w 249"/>
                <a:gd name="T9" fmla="*/ 13 h 246"/>
                <a:gd name="T10" fmla="*/ 0 w 249"/>
                <a:gd name="T11" fmla="*/ 46 h 246"/>
                <a:gd name="T12" fmla="*/ 114 w 249"/>
                <a:gd name="T13" fmla="*/ 135 h 246"/>
              </a:gdLst>
              <a:ahLst/>
              <a:cxnLst>
                <a:cxn ang="0">
                  <a:pos x="T0" y="T1"/>
                </a:cxn>
                <a:cxn ang="0">
                  <a:pos x="T2" y="T3"/>
                </a:cxn>
                <a:cxn ang="0">
                  <a:pos x="T4" y="T5"/>
                </a:cxn>
                <a:cxn ang="0">
                  <a:pos x="T6" y="T7"/>
                </a:cxn>
                <a:cxn ang="0">
                  <a:pos x="T8" y="T9"/>
                </a:cxn>
                <a:cxn ang="0">
                  <a:pos x="T10" y="T11"/>
                </a:cxn>
                <a:cxn ang="0">
                  <a:pos x="T12" y="T13"/>
                </a:cxn>
              </a:cxnLst>
              <a:rect l="0" t="0" r="r" b="b"/>
              <a:pathLst>
                <a:path w="249" h="246">
                  <a:moveTo>
                    <a:pt x="114" y="135"/>
                  </a:moveTo>
                  <a:cubicBezTo>
                    <a:pt x="170" y="192"/>
                    <a:pt x="220" y="233"/>
                    <a:pt x="207" y="246"/>
                  </a:cubicBezTo>
                  <a:cubicBezTo>
                    <a:pt x="236" y="217"/>
                    <a:pt x="236" y="217"/>
                    <a:pt x="236" y="217"/>
                  </a:cubicBezTo>
                  <a:cubicBezTo>
                    <a:pt x="249" y="204"/>
                    <a:pt x="214" y="148"/>
                    <a:pt x="158" y="91"/>
                  </a:cubicBezTo>
                  <a:cubicBezTo>
                    <a:pt x="102" y="35"/>
                    <a:pt x="45" y="0"/>
                    <a:pt x="32" y="13"/>
                  </a:cubicBezTo>
                  <a:cubicBezTo>
                    <a:pt x="0" y="46"/>
                    <a:pt x="0" y="46"/>
                    <a:pt x="0" y="46"/>
                  </a:cubicBezTo>
                  <a:cubicBezTo>
                    <a:pt x="13" y="32"/>
                    <a:pt x="57" y="79"/>
                    <a:pt x="114" y="13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5" name="Freeform: Shape 41"/>
            <p:cNvSpPr/>
            <p:nvPr/>
          </p:nvSpPr>
          <p:spPr bwMode="auto">
            <a:xfrm>
              <a:off x="2801" y="948"/>
              <a:ext cx="512" cy="513"/>
            </a:xfrm>
            <a:custGeom>
              <a:avLst/>
              <a:gdLst>
                <a:gd name="T0" fmla="*/ 119 w 216"/>
                <a:gd name="T1" fmla="*/ 98 h 217"/>
                <a:gd name="T2" fmla="*/ 190 w 216"/>
                <a:gd name="T3" fmla="*/ 203 h 217"/>
                <a:gd name="T4" fmla="*/ 204 w 216"/>
                <a:gd name="T5" fmla="*/ 217 h 217"/>
                <a:gd name="T6" fmla="*/ 125 w 216"/>
                <a:gd name="T7" fmla="*/ 91 h 217"/>
                <a:gd name="T8" fmla="*/ 0 w 216"/>
                <a:gd name="T9" fmla="*/ 12 h 217"/>
                <a:gd name="T10" fmla="*/ 14 w 216"/>
                <a:gd name="T11" fmla="*/ 26 h 217"/>
                <a:gd name="T12" fmla="*/ 119 w 216"/>
                <a:gd name="T13" fmla="*/ 98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98"/>
                  </a:moveTo>
                  <a:cubicBezTo>
                    <a:pt x="167" y="146"/>
                    <a:pt x="198" y="193"/>
                    <a:pt x="190" y="203"/>
                  </a:cubicBezTo>
                  <a:cubicBezTo>
                    <a:pt x="204" y="217"/>
                    <a:pt x="204" y="217"/>
                    <a:pt x="204" y="217"/>
                  </a:cubicBezTo>
                  <a:cubicBezTo>
                    <a:pt x="216" y="203"/>
                    <a:pt x="181" y="147"/>
                    <a:pt x="125" y="91"/>
                  </a:cubicBezTo>
                  <a:cubicBezTo>
                    <a:pt x="69" y="35"/>
                    <a:pt x="14" y="0"/>
                    <a:pt x="0" y="12"/>
                  </a:cubicBezTo>
                  <a:cubicBezTo>
                    <a:pt x="14" y="26"/>
                    <a:pt x="14" y="26"/>
                    <a:pt x="14" y="26"/>
                  </a:cubicBezTo>
                  <a:cubicBezTo>
                    <a:pt x="24" y="18"/>
                    <a:pt x="71" y="49"/>
                    <a:pt x="119" y="98"/>
                  </a:cubicBezTo>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6" name="Freeform: Shape 42"/>
            <p:cNvSpPr/>
            <p:nvPr/>
          </p:nvSpPr>
          <p:spPr bwMode="auto">
            <a:xfrm>
              <a:off x="2879" y="743"/>
              <a:ext cx="917" cy="639"/>
            </a:xfrm>
            <a:custGeom>
              <a:avLst/>
              <a:gdLst>
                <a:gd name="T0" fmla="*/ 376 w 388"/>
                <a:gd name="T1" fmla="*/ 68 h 270"/>
                <a:gd name="T2" fmla="*/ 327 w 388"/>
                <a:gd name="T3" fmla="*/ 13 h 270"/>
                <a:gd name="T4" fmla="*/ 306 w 388"/>
                <a:gd name="T5" fmla="*/ 22 h 270"/>
                <a:gd name="T6" fmla="*/ 306 w 388"/>
                <a:gd name="T7" fmla="*/ 33 h 270"/>
                <a:gd name="T8" fmla="*/ 0 w 388"/>
                <a:gd name="T9" fmla="*/ 192 h 270"/>
                <a:gd name="T10" fmla="*/ 79 w 388"/>
                <a:gd name="T11" fmla="*/ 270 h 270"/>
                <a:gd name="T12" fmla="*/ 306 w 388"/>
                <a:gd name="T13" fmla="*/ 145 h 270"/>
                <a:gd name="T14" fmla="*/ 306 w 388"/>
                <a:gd name="T15" fmla="*/ 163 h 270"/>
                <a:gd name="T16" fmla="*/ 327 w 388"/>
                <a:gd name="T17" fmla="*/ 172 h 270"/>
                <a:gd name="T18" fmla="*/ 376 w 388"/>
                <a:gd name="T19" fmla="*/ 117 h 270"/>
                <a:gd name="T20" fmla="*/ 376 w 388"/>
                <a:gd name="T21" fmla="*/ 6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76" y="68"/>
                  </a:moveTo>
                  <a:cubicBezTo>
                    <a:pt x="327" y="13"/>
                    <a:pt x="327" y="13"/>
                    <a:pt x="327" y="13"/>
                  </a:cubicBezTo>
                  <a:cubicBezTo>
                    <a:pt x="315" y="0"/>
                    <a:pt x="306" y="4"/>
                    <a:pt x="306" y="22"/>
                  </a:cubicBezTo>
                  <a:cubicBezTo>
                    <a:pt x="306" y="33"/>
                    <a:pt x="306" y="33"/>
                    <a:pt x="306" y="33"/>
                  </a:cubicBezTo>
                  <a:cubicBezTo>
                    <a:pt x="187" y="53"/>
                    <a:pt x="82" y="111"/>
                    <a:pt x="0" y="192"/>
                  </a:cubicBezTo>
                  <a:cubicBezTo>
                    <a:pt x="79" y="270"/>
                    <a:pt x="79" y="270"/>
                    <a:pt x="79" y="270"/>
                  </a:cubicBezTo>
                  <a:cubicBezTo>
                    <a:pt x="140" y="209"/>
                    <a:pt x="218" y="165"/>
                    <a:pt x="306" y="145"/>
                  </a:cubicBezTo>
                  <a:cubicBezTo>
                    <a:pt x="306" y="163"/>
                    <a:pt x="306" y="163"/>
                    <a:pt x="306" y="163"/>
                  </a:cubicBezTo>
                  <a:cubicBezTo>
                    <a:pt x="306" y="181"/>
                    <a:pt x="315" y="185"/>
                    <a:pt x="327" y="172"/>
                  </a:cubicBezTo>
                  <a:cubicBezTo>
                    <a:pt x="376" y="117"/>
                    <a:pt x="376" y="117"/>
                    <a:pt x="376" y="117"/>
                  </a:cubicBezTo>
                  <a:cubicBezTo>
                    <a:pt x="388" y="104"/>
                    <a:pt x="388" y="82"/>
                    <a:pt x="376" y="68"/>
                  </a:cubicBezTo>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7" name="Freeform: Shape 43"/>
            <p:cNvSpPr/>
            <p:nvPr/>
          </p:nvSpPr>
          <p:spPr bwMode="auto">
            <a:xfrm>
              <a:off x="3629" y="952"/>
              <a:ext cx="167" cy="213"/>
            </a:xfrm>
            <a:custGeom>
              <a:avLst/>
              <a:gdLst>
                <a:gd name="T0" fmla="*/ 69 w 70"/>
                <a:gd name="T1" fmla="*/ 0 h 90"/>
                <a:gd name="T2" fmla="*/ 68 w 70"/>
                <a:gd name="T3" fmla="*/ 0 h 90"/>
                <a:gd name="T4" fmla="*/ 59 w 70"/>
                <a:gd name="T5" fmla="*/ 28 h 90"/>
                <a:gd name="T6" fmla="*/ 10 w 70"/>
                <a:gd name="T7" fmla="*/ 83 h 90"/>
                <a:gd name="T8" fmla="*/ 0 w 70"/>
                <a:gd name="T9" fmla="*/ 90 h 90"/>
                <a:gd name="T10" fmla="*/ 11 w 70"/>
                <a:gd name="T11" fmla="*/ 82 h 90"/>
                <a:gd name="T12" fmla="*/ 60 w 70"/>
                <a:gd name="T13" fmla="*/ 28 h 90"/>
                <a:gd name="T14" fmla="*/ 69 w 70"/>
                <a:gd name="T15" fmla="*/ 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90">
                  <a:moveTo>
                    <a:pt x="69" y="0"/>
                  </a:moveTo>
                  <a:cubicBezTo>
                    <a:pt x="68" y="0"/>
                    <a:pt x="68" y="0"/>
                    <a:pt x="68" y="0"/>
                  </a:cubicBezTo>
                  <a:cubicBezTo>
                    <a:pt x="69" y="10"/>
                    <a:pt x="66" y="20"/>
                    <a:pt x="59" y="28"/>
                  </a:cubicBezTo>
                  <a:cubicBezTo>
                    <a:pt x="10" y="83"/>
                    <a:pt x="10" y="83"/>
                    <a:pt x="10" y="83"/>
                  </a:cubicBezTo>
                  <a:cubicBezTo>
                    <a:pt x="7" y="87"/>
                    <a:pt x="3" y="89"/>
                    <a:pt x="0" y="90"/>
                  </a:cubicBezTo>
                  <a:cubicBezTo>
                    <a:pt x="4" y="89"/>
                    <a:pt x="7" y="87"/>
                    <a:pt x="11" y="82"/>
                  </a:cubicBezTo>
                  <a:cubicBezTo>
                    <a:pt x="60" y="28"/>
                    <a:pt x="60" y="28"/>
                    <a:pt x="60" y="28"/>
                  </a:cubicBezTo>
                  <a:cubicBezTo>
                    <a:pt x="67" y="20"/>
                    <a:pt x="70" y="10"/>
                    <a:pt x="69" y="0"/>
                  </a:cubicBezTo>
                </a:path>
              </a:pathLst>
            </a:custGeom>
            <a:solidFill>
              <a:srgbClr val="B2B4B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8" name="Freeform: Shape 44"/>
            <p:cNvSpPr/>
            <p:nvPr/>
          </p:nvSpPr>
          <p:spPr bwMode="auto">
            <a:xfrm>
              <a:off x="3194" y="1189"/>
              <a:ext cx="127" cy="83"/>
            </a:xfrm>
            <a:custGeom>
              <a:avLst/>
              <a:gdLst>
                <a:gd name="T0" fmla="*/ 54 w 54"/>
                <a:gd name="T1" fmla="*/ 0 h 35"/>
                <a:gd name="T2" fmla="*/ 0 w 54"/>
                <a:gd name="T3" fmla="*/ 35 h 35"/>
                <a:gd name="T4" fmla="*/ 0 w 54"/>
                <a:gd name="T5" fmla="*/ 35 h 35"/>
                <a:gd name="T6" fmla="*/ 54 w 54"/>
                <a:gd name="T7" fmla="*/ 1 h 35"/>
                <a:gd name="T8" fmla="*/ 54 w 54"/>
                <a:gd name="T9" fmla="*/ 0 h 35"/>
              </a:gdLst>
              <a:ahLst/>
              <a:cxnLst>
                <a:cxn ang="0">
                  <a:pos x="T0" y="T1"/>
                </a:cxn>
                <a:cxn ang="0">
                  <a:pos x="T2" y="T3"/>
                </a:cxn>
                <a:cxn ang="0">
                  <a:pos x="T4" y="T5"/>
                </a:cxn>
                <a:cxn ang="0">
                  <a:pos x="T6" y="T7"/>
                </a:cxn>
                <a:cxn ang="0">
                  <a:pos x="T8" y="T9"/>
                </a:cxn>
              </a:cxnLst>
              <a:rect l="0" t="0" r="r" b="b"/>
              <a:pathLst>
                <a:path w="54" h="35">
                  <a:moveTo>
                    <a:pt x="54" y="0"/>
                  </a:moveTo>
                  <a:cubicBezTo>
                    <a:pt x="35" y="11"/>
                    <a:pt x="17" y="22"/>
                    <a:pt x="0" y="35"/>
                  </a:cubicBezTo>
                  <a:cubicBezTo>
                    <a:pt x="0" y="35"/>
                    <a:pt x="0" y="35"/>
                    <a:pt x="0" y="35"/>
                  </a:cubicBezTo>
                  <a:cubicBezTo>
                    <a:pt x="17" y="22"/>
                    <a:pt x="35" y="11"/>
                    <a:pt x="54" y="1"/>
                  </a:cubicBezTo>
                  <a:cubicBezTo>
                    <a:pt x="54" y="0"/>
                    <a:pt x="54" y="0"/>
                    <a:pt x="54" y="0"/>
                  </a:cubicBezTo>
                </a:path>
              </a:pathLst>
            </a:custGeom>
            <a:solidFill>
              <a:srgbClr val="B3B4B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79" name="Freeform: Shape 45"/>
            <p:cNvSpPr/>
            <p:nvPr/>
          </p:nvSpPr>
          <p:spPr bwMode="auto">
            <a:xfrm>
              <a:off x="3321" y="1109"/>
              <a:ext cx="200" cy="81"/>
            </a:xfrm>
            <a:custGeom>
              <a:avLst/>
              <a:gdLst>
                <a:gd name="T0" fmla="*/ 84 w 84"/>
                <a:gd name="T1" fmla="*/ 0 h 35"/>
                <a:gd name="T2" fmla="*/ 0 w 84"/>
                <a:gd name="T3" fmla="*/ 34 h 35"/>
                <a:gd name="T4" fmla="*/ 0 w 84"/>
                <a:gd name="T5" fmla="*/ 35 h 35"/>
                <a:gd name="T6" fmla="*/ 84 w 84"/>
                <a:gd name="T7" fmla="*/ 0 h 35"/>
              </a:gdLst>
              <a:ahLst/>
              <a:cxnLst>
                <a:cxn ang="0">
                  <a:pos x="T0" y="T1"/>
                </a:cxn>
                <a:cxn ang="0">
                  <a:pos x="T2" y="T3"/>
                </a:cxn>
                <a:cxn ang="0">
                  <a:pos x="T4" y="T5"/>
                </a:cxn>
                <a:cxn ang="0">
                  <a:pos x="T6" y="T7"/>
                </a:cxn>
              </a:cxnLst>
              <a:rect l="0" t="0" r="r" b="b"/>
              <a:pathLst>
                <a:path w="84" h="35">
                  <a:moveTo>
                    <a:pt x="84" y="0"/>
                  </a:moveTo>
                  <a:cubicBezTo>
                    <a:pt x="55" y="8"/>
                    <a:pt x="27" y="20"/>
                    <a:pt x="0" y="34"/>
                  </a:cubicBezTo>
                  <a:cubicBezTo>
                    <a:pt x="0" y="35"/>
                    <a:pt x="0" y="35"/>
                    <a:pt x="0" y="35"/>
                  </a:cubicBezTo>
                  <a:cubicBezTo>
                    <a:pt x="27" y="20"/>
                    <a:pt x="55" y="9"/>
                    <a:pt x="84" y="0"/>
                  </a:cubicBezTo>
                </a:path>
              </a:pathLst>
            </a:custGeom>
            <a:solidFill>
              <a:srgbClr val="B2B4B6"/>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0" name="Freeform: Shape 46"/>
            <p:cNvSpPr/>
            <p:nvPr/>
          </p:nvSpPr>
          <p:spPr bwMode="auto">
            <a:xfrm>
              <a:off x="3066" y="1367"/>
              <a:ext cx="15" cy="15"/>
            </a:xfrm>
            <a:custGeom>
              <a:avLst/>
              <a:gdLst>
                <a:gd name="T0" fmla="*/ 6 w 6"/>
                <a:gd name="T1" fmla="*/ 0 h 6"/>
                <a:gd name="T2" fmla="*/ 0 w 6"/>
                <a:gd name="T3" fmla="*/ 6 h 6"/>
                <a:gd name="T4" fmla="*/ 0 w 6"/>
                <a:gd name="T5" fmla="*/ 6 h 6"/>
                <a:gd name="T6" fmla="*/ 6 w 6"/>
                <a:gd name="T7" fmla="*/ 1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cubicBezTo>
                    <a:pt x="4" y="2"/>
                    <a:pt x="2" y="4"/>
                    <a:pt x="0" y="6"/>
                  </a:cubicBezTo>
                  <a:cubicBezTo>
                    <a:pt x="0" y="6"/>
                    <a:pt x="0" y="6"/>
                    <a:pt x="0" y="6"/>
                  </a:cubicBezTo>
                  <a:cubicBezTo>
                    <a:pt x="2" y="4"/>
                    <a:pt x="4" y="2"/>
                    <a:pt x="6" y="1"/>
                  </a:cubicBezTo>
                  <a:cubicBezTo>
                    <a:pt x="6" y="1"/>
                    <a:pt x="6" y="1"/>
                    <a:pt x="6" y="0"/>
                  </a:cubicBezTo>
                </a:path>
              </a:pathLst>
            </a:custGeom>
            <a:solidFill>
              <a:srgbClr val="ACADAF"/>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1" name="Freeform: Shape 47"/>
            <p:cNvSpPr/>
            <p:nvPr/>
          </p:nvSpPr>
          <p:spPr bwMode="auto">
            <a:xfrm>
              <a:off x="3081" y="1284"/>
              <a:ext cx="96" cy="85"/>
            </a:xfrm>
            <a:custGeom>
              <a:avLst/>
              <a:gdLst>
                <a:gd name="T0" fmla="*/ 41 w 41"/>
                <a:gd name="T1" fmla="*/ 0 h 36"/>
                <a:gd name="T2" fmla="*/ 0 w 41"/>
                <a:gd name="T3" fmla="*/ 35 h 36"/>
                <a:gd name="T4" fmla="*/ 0 w 41"/>
                <a:gd name="T5" fmla="*/ 36 h 36"/>
                <a:gd name="T6" fmla="*/ 41 w 41"/>
                <a:gd name="T7" fmla="*/ 0 h 36"/>
                <a:gd name="T8" fmla="*/ 41 w 41"/>
                <a:gd name="T9" fmla="*/ 0 h 36"/>
              </a:gdLst>
              <a:ahLst/>
              <a:cxnLst>
                <a:cxn ang="0">
                  <a:pos x="T0" y="T1"/>
                </a:cxn>
                <a:cxn ang="0">
                  <a:pos x="T2" y="T3"/>
                </a:cxn>
                <a:cxn ang="0">
                  <a:pos x="T4" y="T5"/>
                </a:cxn>
                <a:cxn ang="0">
                  <a:pos x="T6" y="T7"/>
                </a:cxn>
                <a:cxn ang="0">
                  <a:pos x="T8" y="T9"/>
                </a:cxn>
              </a:cxnLst>
              <a:rect l="0" t="0" r="r" b="b"/>
              <a:pathLst>
                <a:path w="41" h="36">
                  <a:moveTo>
                    <a:pt x="41" y="0"/>
                  </a:moveTo>
                  <a:cubicBezTo>
                    <a:pt x="26" y="11"/>
                    <a:pt x="13" y="23"/>
                    <a:pt x="0" y="35"/>
                  </a:cubicBezTo>
                  <a:cubicBezTo>
                    <a:pt x="0" y="36"/>
                    <a:pt x="0" y="36"/>
                    <a:pt x="0" y="36"/>
                  </a:cubicBezTo>
                  <a:cubicBezTo>
                    <a:pt x="13" y="23"/>
                    <a:pt x="27" y="11"/>
                    <a:pt x="41" y="0"/>
                  </a:cubicBezTo>
                  <a:cubicBezTo>
                    <a:pt x="41" y="0"/>
                    <a:pt x="41" y="0"/>
                    <a:pt x="41" y="0"/>
                  </a:cubicBezTo>
                </a:path>
              </a:pathLst>
            </a:custGeom>
            <a:solidFill>
              <a:srgbClr val="43254A"/>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2" name="Freeform: Shape 48"/>
            <p:cNvSpPr/>
            <p:nvPr/>
          </p:nvSpPr>
          <p:spPr bwMode="auto">
            <a:xfrm>
              <a:off x="3177" y="1272"/>
              <a:ext cx="17" cy="12"/>
            </a:xfrm>
            <a:custGeom>
              <a:avLst/>
              <a:gdLst>
                <a:gd name="T0" fmla="*/ 7 w 7"/>
                <a:gd name="T1" fmla="*/ 0 h 5"/>
                <a:gd name="T2" fmla="*/ 0 w 7"/>
                <a:gd name="T3" fmla="*/ 5 h 5"/>
                <a:gd name="T4" fmla="*/ 0 w 7"/>
                <a:gd name="T5" fmla="*/ 5 h 5"/>
                <a:gd name="T6" fmla="*/ 7 w 7"/>
                <a:gd name="T7" fmla="*/ 0 h 5"/>
                <a:gd name="T8" fmla="*/ 7 w 7"/>
                <a:gd name="T9" fmla="*/ 0 h 5"/>
              </a:gdLst>
              <a:ahLst/>
              <a:cxnLst>
                <a:cxn ang="0">
                  <a:pos x="T0" y="T1"/>
                </a:cxn>
                <a:cxn ang="0">
                  <a:pos x="T2" y="T3"/>
                </a:cxn>
                <a:cxn ang="0">
                  <a:pos x="T4" y="T5"/>
                </a:cxn>
                <a:cxn ang="0">
                  <a:pos x="T6" y="T7"/>
                </a:cxn>
                <a:cxn ang="0">
                  <a:pos x="T8" y="T9"/>
                </a:cxn>
              </a:cxnLst>
              <a:rect l="0" t="0" r="r" b="b"/>
              <a:pathLst>
                <a:path w="7" h="5">
                  <a:moveTo>
                    <a:pt x="7" y="0"/>
                  </a:moveTo>
                  <a:cubicBezTo>
                    <a:pt x="5" y="1"/>
                    <a:pt x="2" y="3"/>
                    <a:pt x="0" y="5"/>
                  </a:cubicBezTo>
                  <a:cubicBezTo>
                    <a:pt x="0" y="5"/>
                    <a:pt x="0" y="5"/>
                    <a:pt x="0" y="5"/>
                  </a:cubicBezTo>
                  <a:cubicBezTo>
                    <a:pt x="2" y="3"/>
                    <a:pt x="5" y="2"/>
                    <a:pt x="7" y="0"/>
                  </a:cubicBezTo>
                  <a:cubicBezTo>
                    <a:pt x="7" y="0"/>
                    <a:pt x="7" y="0"/>
                    <a:pt x="7" y="0"/>
                  </a:cubicBezTo>
                </a:path>
              </a:pathLst>
            </a:custGeom>
            <a:solidFill>
              <a:srgbClr val="BA75B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3" name="Freeform: Shape 49"/>
            <p:cNvSpPr/>
            <p:nvPr/>
          </p:nvSpPr>
          <p:spPr bwMode="auto">
            <a:xfrm>
              <a:off x="2985" y="952"/>
              <a:ext cx="808" cy="429"/>
            </a:xfrm>
            <a:custGeom>
              <a:avLst/>
              <a:gdLst>
                <a:gd name="T0" fmla="*/ 340 w 341"/>
                <a:gd name="T1" fmla="*/ 0 h 181"/>
                <a:gd name="T2" fmla="*/ 0 w 341"/>
                <a:gd name="T3" fmla="*/ 146 h 181"/>
                <a:gd name="T4" fmla="*/ 34 w 341"/>
                <a:gd name="T5" fmla="*/ 181 h 181"/>
                <a:gd name="T6" fmla="*/ 40 w 341"/>
                <a:gd name="T7" fmla="*/ 175 h 181"/>
                <a:gd name="T8" fmla="*/ 81 w 341"/>
                <a:gd name="T9" fmla="*/ 140 h 181"/>
                <a:gd name="T10" fmla="*/ 88 w 341"/>
                <a:gd name="T11" fmla="*/ 135 h 181"/>
                <a:gd name="T12" fmla="*/ 142 w 341"/>
                <a:gd name="T13" fmla="*/ 100 h 181"/>
                <a:gd name="T14" fmla="*/ 226 w 341"/>
                <a:gd name="T15" fmla="*/ 66 h 181"/>
                <a:gd name="T16" fmla="*/ 262 w 341"/>
                <a:gd name="T17" fmla="*/ 56 h 181"/>
                <a:gd name="T18" fmla="*/ 262 w 341"/>
                <a:gd name="T19" fmla="*/ 74 h 181"/>
                <a:gd name="T20" fmla="*/ 270 w 341"/>
                <a:gd name="T21" fmla="*/ 91 h 181"/>
                <a:gd name="T22" fmla="*/ 272 w 341"/>
                <a:gd name="T23" fmla="*/ 90 h 181"/>
                <a:gd name="T24" fmla="*/ 282 w 341"/>
                <a:gd name="T25" fmla="*/ 83 h 181"/>
                <a:gd name="T26" fmla="*/ 331 w 341"/>
                <a:gd name="T27" fmla="*/ 28 h 181"/>
                <a:gd name="T28" fmla="*/ 340 w 341"/>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1" h="181">
                  <a:moveTo>
                    <a:pt x="340" y="0"/>
                  </a:moveTo>
                  <a:cubicBezTo>
                    <a:pt x="208" y="5"/>
                    <a:pt x="88" y="60"/>
                    <a:pt x="0" y="146"/>
                  </a:cubicBezTo>
                  <a:cubicBezTo>
                    <a:pt x="34" y="181"/>
                    <a:pt x="34" y="181"/>
                    <a:pt x="34" y="181"/>
                  </a:cubicBezTo>
                  <a:cubicBezTo>
                    <a:pt x="36" y="179"/>
                    <a:pt x="38" y="177"/>
                    <a:pt x="40" y="175"/>
                  </a:cubicBezTo>
                  <a:cubicBezTo>
                    <a:pt x="53" y="163"/>
                    <a:pt x="66" y="151"/>
                    <a:pt x="81" y="140"/>
                  </a:cubicBezTo>
                  <a:cubicBezTo>
                    <a:pt x="83" y="138"/>
                    <a:pt x="86" y="136"/>
                    <a:pt x="88" y="135"/>
                  </a:cubicBezTo>
                  <a:cubicBezTo>
                    <a:pt x="105" y="122"/>
                    <a:pt x="123" y="111"/>
                    <a:pt x="142" y="100"/>
                  </a:cubicBezTo>
                  <a:cubicBezTo>
                    <a:pt x="169" y="86"/>
                    <a:pt x="197" y="74"/>
                    <a:pt x="226" y="66"/>
                  </a:cubicBezTo>
                  <a:cubicBezTo>
                    <a:pt x="238" y="62"/>
                    <a:pt x="249" y="59"/>
                    <a:pt x="262" y="56"/>
                  </a:cubicBezTo>
                  <a:cubicBezTo>
                    <a:pt x="262" y="74"/>
                    <a:pt x="262" y="74"/>
                    <a:pt x="262" y="74"/>
                  </a:cubicBezTo>
                  <a:cubicBezTo>
                    <a:pt x="262" y="85"/>
                    <a:pt x="265" y="91"/>
                    <a:pt x="270" y="91"/>
                  </a:cubicBezTo>
                  <a:cubicBezTo>
                    <a:pt x="271" y="91"/>
                    <a:pt x="272" y="90"/>
                    <a:pt x="272" y="90"/>
                  </a:cubicBezTo>
                  <a:cubicBezTo>
                    <a:pt x="275" y="89"/>
                    <a:pt x="279" y="87"/>
                    <a:pt x="282" y="83"/>
                  </a:cubicBezTo>
                  <a:cubicBezTo>
                    <a:pt x="331" y="28"/>
                    <a:pt x="331" y="28"/>
                    <a:pt x="331" y="28"/>
                  </a:cubicBezTo>
                  <a:cubicBezTo>
                    <a:pt x="338" y="20"/>
                    <a:pt x="341" y="10"/>
                    <a:pt x="340" y="0"/>
                  </a:cubicBezTo>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4" name="Freeform: Shape 50"/>
            <p:cNvSpPr/>
            <p:nvPr/>
          </p:nvSpPr>
          <p:spPr bwMode="auto">
            <a:xfrm>
              <a:off x="3819" y="588"/>
              <a:ext cx="187" cy="683"/>
            </a:xfrm>
            <a:custGeom>
              <a:avLst/>
              <a:gdLst>
                <a:gd name="T0" fmla="*/ 17 w 79"/>
                <a:gd name="T1" fmla="*/ 144 h 288"/>
                <a:gd name="T2" fmla="*/ 4 w 79"/>
                <a:gd name="T3" fmla="*/ 288 h 288"/>
                <a:gd name="T4" fmla="*/ 46 w 79"/>
                <a:gd name="T5" fmla="*/ 288 h 288"/>
                <a:gd name="T6" fmla="*/ 79 w 79"/>
                <a:gd name="T7" fmla="*/ 144 h 288"/>
                <a:gd name="T8" fmla="*/ 46 w 79"/>
                <a:gd name="T9" fmla="*/ 0 h 288"/>
                <a:gd name="T10" fmla="*/ 0 w 79"/>
                <a:gd name="T11" fmla="*/ 0 h 288"/>
                <a:gd name="T12" fmla="*/ 17 w 79"/>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79" h="288">
                  <a:moveTo>
                    <a:pt x="17" y="144"/>
                  </a:moveTo>
                  <a:cubicBezTo>
                    <a:pt x="17" y="224"/>
                    <a:pt x="23" y="288"/>
                    <a:pt x="4" y="288"/>
                  </a:cubicBezTo>
                  <a:cubicBezTo>
                    <a:pt x="46" y="288"/>
                    <a:pt x="46" y="288"/>
                    <a:pt x="46" y="288"/>
                  </a:cubicBezTo>
                  <a:cubicBezTo>
                    <a:pt x="64" y="288"/>
                    <a:pt x="79" y="224"/>
                    <a:pt x="79" y="144"/>
                  </a:cubicBezTo>
                  <a:cubicBezTo>
                    <a:pt x="79" y="64"/>
                    <a:pt x="64" y="0"/>
                    <a:pt x="46" y="0"/>
                  </a:cubicBezTo>
                  <a:cubicBezTo>
                    <a:pt x="0" y="0"/>
                    <a:pt x="0" y="0"/>
                    <a:pt x="0" y="0"/>
                  </a:cubicBezTo>
                  <a:cubicBezTo>
                    <a:pt x="18" y="0"/>
                    <a:pt x="17" y="64"/>
                    <a:pt x="17" y="14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5" name="Freeform: Shape 51"/>
            <p:cNvSpPr/>
            <p:nvPr/>
          </p:nvSpPr>
          <p:spPr bwMode="auto">
            <a:xfrm>
              <a:off x="3939" y="588"/>
              <a:ext cx="79" cy="683"/>
            </a:xfrm>
            <a:custGeom>
              <a:avLst/>
              <a:gdLst>
                <a:gd name="T0" fmla="*/ 24 w 33"/>
                <a:gd name="T1" fmla="*/ 144 h 288"/>
                <a:gd name="T2" fmla="*/ 0 w 33"/>
                <a:gd name="T3" fmla="*/ 269 h 288"/>
                <a:gd name="T4" fmla="*/ 0 w 33"/>
                <a:gd name="T5" fmla="*/ 288 h 288"/>
                <a:gd name="T6" fmla="*/ 33 w 33"/>
                <a:gd name="T7" fmla="*/ 144 h 288"/>
                <a:gd name="T8" fmla="*/ 0 w 33"/>
                <a:gd name="T9" fmla="*/ 0 h 288"/>
                <a:gd name="T10" fmla="*/ 0 w 33"/>
                <a:gd name="T11" fmla="*/ 19 h 288"/>
                <a:gd name="T12" fmla="*/ 24 w 33"/>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33" h="288">
                  <a:moveTo>
                    <a:pt x="24" y="144"/>
                  </a:moveTo>
                  <a:cubicBezTo>
                    <a:pt x="24" y="212"/>
                    <a:pt x="13" y="267"/>
                    <a:pt x="0" y="269"/>
                  </a:cubicBezTo>
                  <a:cubicBezTo>
                    <a:pt x="0" y="288"/>
                    <a:pt x="0" y="288"/>
                    <a:pt x="0" y="288"/>
                  </a:cubicBezTo>
                  <a:cubicBezTo>
                    <a:pt x="18" y="287"/>
                    <a:pt x="33" y="223"/>
                    <a:pt x="33" y="144"/>
                  </a:cubicBezTo>
                  <a:cubicBezTo>
                    <a:pt x="33" y="65"/>
                    <a:pt x="18" y="1"/>
                    <a:pt x="0" y="0"/>
                  </a:cubicBezTo>
                  <a:cubicBezTo>
                    <a:pt x="0" y="19"/>
                    <a:pt x="0" y="19"/>
                    <a:pt x="0" y="19"/>
                  </a:cubicBezTo>
                  <a:cubicBezTo>
                    <a:pt x="13" y="20"/>
                    <a:pt x="24" y="76"/>
                    <a:pt x="24" y="144"/>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6" name="Freeform: Shape 52"/>
            <p:cNvSpPr/>
            <p:nvPr/>
          </p:nvSpPr>
          <p:spPr bwMode="auto">
            <a:xfrm>
              <a:off x="3841" y="799"/>
              <a:ext cx="873" cy="516"/>
            </a:xfrm>
            <a:custGeom>
              <a:avLst/>
              <a:gdLst>
                <a:gd name="T0" fmla="*/ 346 w 369"/>
                <a:gd name="T1" fmla="*/ 96 h 218"/>
                <a:gd name="T2" fmla="*/ 335 w 369"/>
                <a:gd name="T3" fmla="*/ 108 h 218"/>
                <a:gd name="T4" fmla="*/ 0 w 369"/>
                <a:gd name="T5" fmla="*/ 0 h 218"/>
                <a:gd name="T6" fmla="*/ 0 w 369"/>
                <a:gd name="T7" fmla="*/ 110 h 218"/>
                <a:gd name="T8" fmla="*/ 255 w 369"/>
                <a:gd name="T9" fmla="*/ 187 h 218"/>
                <a:gd name="T10" fmla="*/ 246 w 369"/>
                <a:gd name="T11" fmla="*/ 196 h 218"/>
                <a:gd name="T12" fmla="*/ 256 w 369"/>
                <a:gd name="T13" fmla="*/ 217 h 218"/>
                <a:gd name="T14" fmla="*/ 329 w 369"/>
                <a:gd name="T15" fmla="*/ 213 h 218"/>
                <a:gd name="T16" fmla="*/ 363 w 369"/>
                <a:gd name="T17" fmla="*/ 178 h 218"/>
                <a:gd name="T18" fmla="*/ 368 w 369"/>
                <a:gd name="T19" fmla="*/ 105 h 218"/>
                <a:gd name="T20" fmla="*/ 346 w 369"/>
                <a:gd name="T21" fmla="*/ 9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9" h="218">
                  <a:moveTo>
                    <a:pt x="346" y="96"/>
                  </a:moveTo>
                  <a:cubicBezTo>
                    <a:pt x="335" y="108"/>
                    <a:pt x="335" y="108"/>
                    <a:pt x="335" y="108"/>
                  </a:cubicBezTo>
                  <a:cubicBezTo>
                    <a:pt x="240" y="40"/>
                    <a:pt x="125" y="0"/>
                    <a:pt x="0" y="0"/>
                  </a:cubicBezTo>
                  <a:cubicBezTo>
                    <a:pt x="0" y="110"/>
                    <a:pt x="0" y="110"/>
                    <a:pt x="0" y="110"/>
                  </a:cubicBezTo>
                  <a:cubicBezTo>
                    <a:pt x="94" y="111"/>
                    <a:pt x="182" y="139"/>
                    <a:pt x="255" y="187"/>
                  </a:cubicBezTo>
                  <a:cubicBezTo>
                    <a:pt x="246" y="196"/>
                    <a:pt x="246" y="196"/>
                    <a:pt x="246" y="196"/>
                  </a:cubicBezTo>
                  <a:cubicBezTo>
                    <a:pt x="234" y="208"/>
                    <a:pt x="238" y="218"/>
                    <a:pt x="256" y="217"/>
                  </a:cubicBezTo>
                  <a:cubicBezTo>
                    <a:pt x="329" y="213"/>
                    <a:pt x="329" y="213"/>
                    <a:pt x="329" y="213"/>
                  </a:cubicBezTo>
                  <a:cubicBezTo>
                    <a:pt x="347" y="212"/>
                    <a:pt x="362" y="196"/>
                    <a:pt x="363" y="178"/>
                  </a:cubicBezTo>
                  <a:cubicBezTo>
                    <a:pt x="368" y="105"/>
                    <a:pt x="368" y="105"/>
                    <a:pt x="368" y="105"/>
                  </a:cubicBezTo>
                  <a:cubicBezTo>
                    <a:pt x="369" y="87"/>
                    <a:pt x="359" y="83"/>
                    <a:pt x="346" y="96"/>
                  </a:cubicBezTo>
                </a:path>
              </a:pathLst>
            </a:custGeom>
            <a:solidFill>
              <a:srgbClr val="64C1F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7" name="Freeform: Shape 53"/>
            <p:cNvSpPr/>
            <p:nvPr/>
          </p:nvSpPr>
          <p:spPr bwMode="auto">
            <a:xfrm>
              <a:off x="4641" y="1281"/>
              <a:ext cx="31" cy="17"/>
            </a:xfrm>
            <a:custGeom>
              <a:avLst/>
              <a:gdLst>
                <a:gd name="T0" fmla="*/ 12 w 13"/>
                <a:gd name="T1" fmla="*/ 0 h 7"/>
                <a:gd name="T2" fmla="*/ 0 w 13"/>
                <a:gd name="T3" fmla="*/ 7 h 7"/>
                <a:gd name="T4" fmla="*/ 13 w 13"/>
                <a:gd name="T5" fmla="*/ 0 h 7"/>
                <a:gd name="T6" fmla="*/ 12 w 13"/>
                <a:gd name="T7" fmla="*/ 0 h 7"/>
              </a:gdLst>
              <a:ahLst/>
              <a:cxnLst>
                <a:cxn ang="0">
                  <a:pos x="T0" y="T1"/>
                </a:cxn>
                <a:cxn ang="0">
                  <a:pos x="T2" y="T3"/>
                </a:cxn>
                <a:cxn ang="0">
                  <a:pos x="T4" y="T5"/>
                </a:cxn>
                <a:cxn ang="0">
                  <a:pos x="T6" y="T7"/>
                </a:cxn>
              </a:cxnLst>
              <a:rect l="0" t="0" r="r" b="b"/>
              <a:pathLst>
                <a:path w="13" h="7">
                  <a:moveTo>
                    <a:pt x="12" y="0"/>
                  </a:moveTo>
                  <a:cubicBezTo>
                    <a:pt x="9" y="3"/>
                    <a:pt x="4" y="6"/>
                    <a:pt x="0" y="7"/>
                  </a:cubicBezTo>
                  <a:cubicBezTo>
                    <a:pt x="4" y="6"/>
                    <a:pt x="9" y="3"/>
                    <a:pt x="13" y="0"/>
                  </a:cubicBezTo>
                  <a:cubicBezTo>
                    <a:pt x="12" y="0"/>
                    <a:pt x="12" y="0"/>
                    <a:pt x="12" y="0"/>
                  </a:cubicBezTo>
                </a:path>
              </a:pathLst>
            </a:custGeom>
            <a:solidFill>
              <a:srgbClr val="A4A6A8"/>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8" name="Freeform: Shape 54"/>
            <p:cNvSpPr/>
            <p:nvPr/>
          </p:nvSpPr>
          <p:spPr bwMode="auto">
            <a:xfrm>
              <a:off x="3842" y="951"/>
              <a:ext cx="827" cy="361"/>
            </a:xfrm>
            <a:custGeom>
              <a:avLst/>
              <a:gdLst>
                <a:gd name="T0" fmla="*/ 0 w 349"/>
                <a:gd name="T1" fmla="*/ 0 h 153"/>
                <a:gd name="T2" fmla="*/ 0 w 349"/>
                <a:gd name="T3" fmla="*/ 46 h 153"/>
                <a:gd name="T4" fmla="*/ 255 w 349"/>
                <a:gd name="T5" fmla="*/ 123 h 153"/>
                <a:gd name="T6" fmla="*/ 246 w 349"/>
                <a:gd name="T7" fmla="*/ 132 h 153"/>
                <a:gd name="T8" fmla="*/ 253 w 349"/>
                <a:gd name="T9" fmla="*/ 153 h 153"/>
                <a:gd name="T10" fmla="*/ 256 w 349"/>
                <a:gd name="T11" fmla="*/ 153 h 153"/>
                <a:gd name="T12" fmla="*/ 329 w 349"/>
                <a:gd name="T13" fmla="*/ 149 h 153"/>
                <a:gd name="T14" fmla="*/ 337 w 349"/>
                <a:gd name="T15" fmla="*/ 147 h 153"/>
                <a:gd name="T16" fmla="*/ 349 w 349"/>
                <a:gd name="T17" fmla="*/ 140 h 153"/>
                <a:gd name="T18" fmla="*/ 0 w 349"/>
                <a:gd name="T1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9" h="153">
                  <a:moveTo>
                    <a:pt x="0" y="0"/>
                  </a:moveTo>
                  <a:cubicBezTo>
                    <a:pt x="0" y="46"/>
                    <a:pt x="0" y="46"/>
                    <a:pt x="0" y="46"/>
                  </a:cubicBezTo>
                  <a:cubicBezTo>
                    <a:pt x="94" y="46"/>
                    <a:pt x="182" y="74"/>
                    <a:pt x="255" y="123"/>
                  </a:cubicBezTo>
                  <a:cubicBezTo>
                    <a:pt x="246" y="132"/>
                    <a:pt x="246" y="132"/>
                    <a:pt x="246" y="132"/>
                  </a:cubicBezTo>
                  <a:cubicBezTo>
                    <a:pt x="234" y="144"/>
                    <a:pt x="237" y="153"/>
                    <a:pt x="253" y="153"/>
                  </a:cubicBezTo>
                  <a:cubicBezTo>
                    <a:pt x="254" y="153"/>
                    <a:pt x="255" y="153"/>
                    <a:pt x="256" y="153"/>
                  </a:cubicBezTo>
                  <a:cubicBezTo>
                    <a:pt x="329" y="149"/>
                    <a:pt x="329" y="149"/>
                    <a:pt x="329" y="149"/>
                  </a:cubicBezTo>
                  <a:cubicBezTo>
                    <a:pt x="332" y="148"/>
                    <a:pt x="334" y="148"/>
                    <a:pt x="337" y="147"/>
                  </a:cubicBezTo>
                  <a:cubicBezTo>
                    <a:pt x="341" y="146"/>
                    <a:pt x="346" y="143"/>
                    <a:pt x="349" y="140"/>
                  </a:cubicBezTo>
                  <a:cubicBezTo>
                    <a:pt x="258" y="54"/>
                    <a:pt x="135" y="1"/>
                    <a:pt x="0" y="0"/>
                  </a:cubicBezTo>
                </a:path>
              </a:pathLst>
            </a:custGeom>
            <a:solidFill>
              <a:srgbClr val="64C1F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89" name="Freeform: Shape 55"/>
            <p:cNvSpPr/>
            <p:nvPr/>
          </p:nvSpPr>
          <p:spPr bwMode="auto">
            <a:xfrm>
              <a:off x="3710" y="588"/>
              <a:ext cx="229" cy="683"/>
            </a:xfrm>
            <a:custGeom>
              <a:avLst/>
              <a:gdLst>
                <a:gd name="T0" fmla="*/ 63 w 97"/>
                <a:gd name="T1" fmla="*/ 144 h 288"/>
                <a:gd name="T2" fmla="*/ 97 w 97"/>
                <a:gd name="T3" fmla="*/ 0 h 288"/>
                <a:gd name="T4" fmla="*/ 34 w 97"/>
                <a:gd name="T5" fmla="*/ 0 h 288"/>
                <a:gd name="T6" fmla="*/ 0 w 97"/>
                <a:gd name="T7" fmla="*/ 144 h 288"/>
                <a:gd name="T8" fmla="*/ 34 w 97"/>
                <a:gd name="T9" fmla="*/ 288 h 288"/>
                <a:gd name="T10" fmla="*/ 97 w 97"/>
                <a:gd name="T11" fmla="*/ 288 h 288"/>
                <a:gd name="T12" fmla="*/ 63 w 97"/>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97" h="288">
                  <a:moveTo>
                    <a:pt x="63" y="144"/>
                  </a:moveTo>
                  <a:cubicBezTo>
                    <a:pt x="63" y="64"/>
                    <a:pt x="78" y="0"/>
                    <a:pt x="97" y="0"/>
                  </a:cubicBezTo>
                  <a:cubicBezTo>
                    <a:pt x="34" y="0"/>
                    <a:pt x="34" y="0"/>
                    <a:pt x="34" y="0"/>
                  </a:cubicBezTo>
                  <a:cubicBezTo>
                    <a:pt x="15" y="0"/>
                    <a:pt x="0" y="64"/>
                    <a:pt x="0" y="144"/>
                  </a:cubicBezTo>
                  <a:cubicBezTo>
                    <a:pt x="0" y="224"/>
                    <a:pt x="15" y="288"/>
                    <a:pt x="34" y="288"/>
                  </a:cubicBezTo>
                  <a:cubicBezTo>
                    <a:pt x="97" y="288"/>
                    <a:pt x="97" y="288"/>
                    <a:pt x="97" y="288"/>
                  </a:cubicBezTo>
                  <a:cubicBezTo>
                    <a:pt x="78" y="288"/>
                    <a:pt x="63" y="224"/>
                    <a:pt x="63" y="144"/>
                  </a:cubicBezTo>
                  <a:close/>
                </a:path>
              </a:pathLst>
            </a:custGeom>
            <a:solidFill>
              <a:srgbClr val="64C1FE"/>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0" name="Freeform: Shape 56"/>
            <p:cNvSpPr/>
            <p:nvPr/>
          </p:nvSpPr>
          <p:spPr bwMode="auto">
            <a:xfrm>
              <a:off x="3857" y="588"/>
              <a:ext cx="83" cy="683"/>
            </a:xfrm>
            <a:custGeom>
              <a:avLst/>
              <a:gdLst>
                <a:gd name="T0" fmla="*/ 35 w 35"/>
                <a:gd name="T1" fmla="*/ 269 h 288"/>
                <a:gd name="T2" fmla="*/ 34 w 35"/>
                <a:gd name="T3" fmla="*/ 269 h 288"/>
                <a:gd name="T4" fmla="*/ 10 w 35"/>
                <a:gd name="T5" fmla="*/ 144 h 288"/>
                <a:gd name="T6" fmla="*/ 34 w 35"/>
                <a:gd name="T7" fmla="*/ 19 h 288"/>
                <a:gd name="T8" fmla="*/ 35 w 35"/>
                <a:gd name="T9" fmla="*/ 19 h 288"/>
                <a:gd name="T10" fmla="*/ 35 w 35"/>
                <a:gd name="T11" fmla="*/ 0 h 288"/>
                <a:gd name="T12" fmla="*/ 34 w 35"/>
                <a:gd name="T13" fmla="*/ 0 h 288"/>
                <a:gd name="T14" fmla="*/ 0 w 35"/>
                <a:gd name="T15" fmla="*/ 144 h 288"/>
                <a:gd name="T16" fmla="*/ 34 w 35"/>
                <a:gd name="T17" fmla="*/ 288 h 288"/>
                <a:gd name="T18" fmla="*/ 35 w 35"/>
                <a:gd name="T19" fmla="*/ 288 h 288"/>
                <a:gd name="T20" fmla="*/ 35 w 35"/>
                <a:gd name="T21" fmla="*/ 26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8">
                  <a:moveTo>
                    <a:pt x="35" y="269"/>
                  </a:moveTo>
                  <a:cubicBezTo>
                    <a:pt x="34" y="269"/>
                    <a:pt x="34" y="269"/>
                    <a:pt x="34" y="269"/>
                  </a:cubicBezTo>
                  <a:cubicBezTo>
                    <a:pt x="21" y="269"/>
                    <a:pt x="10" y="213"/>
                    <a:pt x="10" y="144"/>
                  </a:cubicBezTo>
                  <a:cubicBezTo>
                    <a:pt x="10" y="75"/>
                    <a:pt x="21" y="19"/>
                    <a:pt x="34" y="19"/>
                  </a:cubicBezTo>
                  <a:cubicBezTo>
                    <a:pt x="35" y="19"/>
                    <a:pt x="35" y="19"/>
                    <a:pt x="35" y="19"/>
                  </a:cubicBezTo>
                  <a:cubicBezTo>
                    <a:pt x="35" y="0"/>
                    <a:pt x="35" y="0"/>
                    <a:pt x="35" y="0"/>
                  </a:cubicBezTo>
                  <a:cubicBezTo>
                    <a:pt x="34" y="0"/>
                    <a:pt x="34" y="0"/>
                    <a:pt x="34" y="0"/>
                  </a:cubicBezTo>
                  <a:cubicBezTo>
                    <a:pt x="16" y="0"/>
                    <a:pt x="0" y="64"/>
                    <a:pt x="0" y="144"/>
                  </a:cubicBezTo>
                  <a:cubicBezTo>
                    <a:pt x="0" y="224"/>
                    <a:pt x="16" y="288"/>
                    <a:pt x="34" y="288"/>
                  </a:cubicBezTo>
                  <a:cubicBezTo>
                    <a:pt x="35" y="288"/>
                    <a:pt x="35" y="288"/>
                    <a:pt x="35" y="288"/>
                  </a:cubicBezTo>
                  <a:lnTo>
                    <a:pt x="35" y="26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1" name="Freeform: Shape 57"/>
            <p:cNvSpPr/>
            <p:nvPr/>
          </p:nvSpPr>
          <p:spPr bwMode="auto">
            <a:xfrm>
              <a:off x="2663" y="976"/>
              <a:ext cx="620" cy="620"/>
            </a:xfrm>
            <a:custGeom>
              <a:avLst/>
              <a:gdLst>
                <a:gd name="T0" fmla="*/ 136 w 262"/>
                <a:gd name="T1" fmla="*/ 126 h 262"/>
                <a:gd name="T2" fmla="*/ 58 w 262"/>
                <a:gd name="T3" fmla="*/ 0 h 262"/>
                <a:gd name="T4" fmla="*/ 14 w 262"/>
                <a:gd name="T5" fmla="*/ 45 h 262"/>
                <a:gd name="T6" fmla="*/ 92 w 262"/>
                <a:gd name="T7" fmla="*/ 171 h 262"/>
                <a:gd name="T8" fmla="*/ 217 w 262"/>
                <a:gd name="T9" fmla="*/ 249 h 262"/>
                <a:gd name="T10" fmla="*/ 262 w 262"/>
                <a:gd name="T11" fmla="*/ 205 h 262"/>
                <a:gd name="T12" fmla="*/ 136 w 262"/>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36" y="126"/>
                  </a:moveTo>
                  <a:cubicBezTo>
                    <a:pt x="80" y="70"/>
                    <a:pt x="45" y="14"/>
                    <a:pt x="58" y="0"/>
                  </a:cubicBezTo>
                  <a:cubicBezTo>
                    <a:pt x="14" y="45"/>
                    <a:pt x="14" y="45"/>
                    <a:pt x="14" y="45"/>
                  </a:cubicBezTo>
                  <a:cubicBezTo>
                    <a:pt x="0" y="58"/>
                    <a:pt x="35" y="114"/>
                    <a:pt x="92" y="171"/>
                  </a:cubicBezTo>
                  <a:cubicBezTo>
                    <a:pt x="148" y="227"/>
                    <a:pt x="204" y="262"/>
                    <a:pt x="217" y="249"/>
                  </a:cubicBezTo>
                  <a:cubicBezTo>
                    <a:pt x="262" y="205"/>
                    <a:pt x="262" y="205"/>
                    <a:pt x="262" y="205"/>
                  </a:cubicBezTo>
                  <a:cubicBezTo>
                    <a:pt x="249" y="218"/>
                    <a:pt x="192" y="183"/>
                    <a:pt x="136" y="126"/>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2" name="Freeform: Shape 58"/>
            <p:cNvSpPr/>
            <p:nvPr/>
          </p:nvSpPr>
          <p:spPr bwMode="auto">
            <a:xfrm>
              <a:off x="2767" y="976"/>
              <a:ext cx="516" cy="516"/>
            </a:xfrm>
            <a:custGeom>
              <a:avLst/>
              <a:gdLst>
                <a:gd name="T0" fmla="*/ 204 w 218"/>
                <a:gd name="T1" fmla="*/ 191 h 218"/>
                <a:gd name="T2" fmla="*/ 204 w 218"/>
                <a:gd name="T3" fmla="*/ 191 h 218"/>
                <a:gd name="T4" fmla="*/ 98 w 218"/>
                <a:gd name="T5" fmla="*/ 120 h 218"/>
                <a:gd name="T6" fmla="*/ 27 w 218"/>
                <a:gd name="T7" fmla="*/ 15 h 218"/>
                <a:gd name="T8" fmla="*/ 28 w 218"/>
                <a:gd name="T9" fmla="*/ 14 h 218"/>
                <a:gd name="T10" fmla="*/ 14 w 218"/>
                <a:gd name="T11" fmla="*/ 0 h 218"/>
                <a:gd name="T12" fmla="*/ 13 w 218"/>
                <a:gd name="T13" fmla="*/ 1 h 218"/>
                <a:gd name="T14" fmla="*/ 92 w 218"/>
                <a:gd name="T15" fmla="*/ 127 h 218"/>
                <a:gd name="T16" fmla="*/ 217 w 218"/>
                <a:gd name="T17" fmla="*/ 205 h 218"/>
                <a:gd name="T18" fmla="*/ 218 w 218"/>
                <a:gd name="T19" fmla="*/ 205 h 218"/>
                <a:gd name="T20" fmla="*/ 204 w 218"/>
                <a:gd name="T21"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204" y="191"/>
                  </a:moveTo>
                  <a:cubicBezTo>
                    <a:pt x="204" y="191"/>
                    <a:pt x="204" y="191"/>
                    <a:pt x="204" y="191"/>
                  </a:cubicBezTo>
                  <a:cubicBezTo>
                    <a:pt x="194" y="201"/>
                    <a:pt x="147" y="169"/>
                    <a:pt x="98" y="120"/>
                  </a:cubicBezTo>
                  <a:cubicBezTo>
                    <a:pt x="49" y="72"/>
                    <a:pt x="18" y="24"/>
                    <a:pt x="27" y="15"/>
                  </a:cubicBezTo>
                  <a:cubicBezTo>
                    <a:pt x="28" y="14"/>
                    <a:pt x="28" y="14"/>
                    <a:pt x="28" y="14"/>
                  </a:cubicBezTo>
                  <a:cubicBezTo>
                    <a:pt x="14" y="0"/>
                    <a:pt x="14" y="0"/>
                    <a:pt x="14" y="0"/>
                  </a:cubicBezTo>
                  <a:cubicBezTo>
                    <a:pt x="13" y="1"/>
                    <a:pt x="13" y="1"/>
                    <a:pt x="13" y="1"/>
                  </a:cubicBezTo>
                  <a:cubicBezTo>
                    <a:pt x="0" y="14"/>
                    <a:pt x="35" y="70"/>
                    <a:pt x="92" y="127"/>
                  </a:cubicBezTo>
                  <a:cubicBezTo>
                    <a:pt x="148" y="183"/>
                    <a:pt x="204" y="218"/>
                    <a:pt x="217" y="205"/>
                  </a:cubicBezTo>
                  <a:cubicBezTo>
                    <a:pt x="218" y="205"/>
                    <a:pt x="218" y="205"/>
                    <a:pt x="218" y="205"/>
                  </a:cubicBezTo>
                  <a:lnTo>
                    <a:pt x="204" y="191"/>
                  </a:ln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3" name="Freeform: Shape 59"/>
            <p:cNvSpPr/>
            <p:nvPr/>
          </p:nvSpPr>
          <p:spPr bwMode="auto">
            <a:xfrm>
              <a:off x="2270" y="2061"/>
              <a:ext cx="684" cy="227"/>
            </a:xfrm>
            <a:custGeom>
              <a:avLst/>
              <a:gdLst>
                <a:gd name="T0" fmla="*/ 145 w 289"/>
                <a:gd name="T1" fmla="*/ 33 h 96"/>
                <a:gd name="T2" fmla="*/ 0 w 289"/>
                <a:gd name="T3" fmla="*/ 0 h 96"/>
                <a:gd name="T4" fmla="*/ 0 w 289"/>
                <a:gd name="T5" fmla="*/ 62 h 96"/>
                <a:gd name="T6" fmla="*/ 145 w 289"/>
                <a:gd name="T7" fmla="*/ 96 h 96"/>
                <a:gd name="T8" fmla="*/ 289 w 289"/>
                <a:gd name="T9" fmla="*/ 62 h 96"/>
                <a:gd name="T10" fmla="*/ 289 w 289"/>
                <a:gd name="T11" fmla="*/ 0 h 96"/>
                <a:gd name="T12" fmla="*/ 145 w 289"/>
                <a:gd name="T13" fmla="*/ 33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5" y="33"/>
                  </a:moveTo>
                  <a:cubicBezTo>
                    <a:pt x="65" y="33"/>
                    <a:pt x="0" y="18"/>
                    <a:pt x="0" y="0"/>
                  </a:cubicBezTo>
                  <a:cubicBezTo>
                    <a:pt x="0" y="62"/>
                    <a:pt x="0" y="62"/>
                    <a:pt x="0" y="62"/>
                  </a:cubicBezTo>
                  <a:cubicBezTo>
                    <a:pt x="0" y="81"/>
                    <a:pt x="65" y="96"/>
                    <a:pt x="145" y="96"/>
                  </a:cubicBezTo>
                  <a:cubicBezTo>
                    <a:pt x="224" y="96"/>
                    <a:pt x="289" y="81"/>
                    <a:pt x="289" y="62"/>
                  </a:cubicBezTo>
                  <a:cubicBezTo>
                    <a:pt x="289" y="0"/>
                    <a:pt x="289" y="0"/>
                    <a:pt x="289" y="0"/>
                  </a:cubicBezTo>
                  <a:cubicBezTo>
                    <a:pt x="289" y="18"/>
                    <a:pt x="224" y="33"/>
                    <a:pt x="145" y="33"/>
                  </a:cubicBezTo>
                  <a:close/>
                </a:path>
              </a:pathLst>
            </a:custGeom>
            <a:solidFill>
              <a:srgbClr val="5D5D5D"/>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4" name="Freeform: Shape 60"/>
            <p:cNvSpPr/>
            <p:nvPr/>
          </p:nvSpPr>
          <p:spPr bwMode="auto">
            <a:xfrm>
              <a:off x="2270" y="2061"/>
              <a:ext cx="684" cy="80"/>
            </a:xfrm>
            <a:custGeom>
              <a:avLst/>
              <a:gdLst>
                <a:gd name="T0" fmla="*/ 269 w 289"/>
                <a:gd name="T1" fmla="*/ 0 h 34"/>
                <a:gd name="T2" fmla="*/ 269 w 289"/>
                <a:gd name="T3" fmla="*/ 0 h 34"/>
                <a:gd name="T4" fmla="*/ 145 w 289"/>
                <a:gd name="T5" fmla="*/ 25 h 34"/>
                <a:gd name="T6" fmla="*/ 20 w 289"/>
                <a:gd name="T7" fmla="*/ 0 h 34"/>
                <a:gd name="T8" fmla="*/ 20 w 289"/>
                <a:gd name="T9" fmla="*/ 0 h 34"/>
                <a:gd name="T10" fmla="*/ 0 w 289"/>
                <a:gd name="T11" fmla="*/ 0 h 34"/>
                <a:gd name="T12" fmla="*/ 0 w 289"/>
                <a:gd name="T13" fmla="*/ 0 h 34"/>
                <a:gd name="T14" fmla="*/ 145 w 289"/>
                <a:gd name="T15" fmla="*/ 34 h 34"/>
                <a:gd name="T16" fmla="*/ 289 w 289"/>
                <a:gd name="T17" fmla="*/ 0 h 34"/>
                <a:gd name="T18" fmla="*/ 289 w 289"/>
                <a:gd name="T19" fmla="*/ 0 h 34"/>
                <a:gd name="T20" fmla="*/ 269 w 289"/>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69" y="0"/>
                  </a:moveTo>
                  <a:cubicBezTo>
                    <a:pt x="269" y="0"/>
                    <a:pt x="269" y="0"/>
                    <a:pt x="269" y="0"/>
                  </a:cubicBezTo>
                  <a:cubicBezTo>
                    <a:pt x="269" y="14"/>
                    <a:pt x="213" y="25"/>
                    <a:pt x="145" y="25"/>
                  </a:cubicBezTo>
                  <a:cubicBezTo>
                    <a:pt x="76" y="25"/>
                    <a:pt x="20" y="14"/>
                    <a:pt x="20" y="0"/>
                  </a:cubicBezTo>
                  <a:cubicBezTo>
                    <a:pt x="20" y="0"/>
                    <a:pt x="20" y="0"/>
                    <a:pt x="20" y="0"/>
                  </a:cubicBezTo>
                  <a:cubicBezTo>
                    <a:pt x="0" y="0"/>
                    <a:pt x="0" y="0"/>
                    <a:pt x="0" y="0"/>
                  </a:cubicBezTo>
                  <a:cubicBezTo>
                    <a:pt x="0" y="0"/>
                    <a:pt x="0" y="0"/>
                    <a:pt x="0" y="0"/>
                  </a:cubicBezTo>
                  <a:cubicBezTo>
                    <a:pt x="0" y="19"/>
                    <a:pt x="65" y="34"/>
                    <a:pt x="145" y="34"/>
                  </a:cubicBezTo>
                  <a:cubicBezTo>
                    <a:pt x="224" y="34"/>
                    <a:pt x="289" y="19"/>
                    <a:pt x="289" y="0"/>
                  </a:cubicBezTo>
                  <a:cubicBezTo>
                    <a:pt x="289" y="0"/>
                    <a:pt x="289" y="0"/>
                    <a:pt x="289" y="0"/>
                  </a:cubicBezTo>
                  <a:lnTo>
                    <a:pt x="269"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5" name="Freeform: Shape 61"/>
            <p:cNvSpPr/>
            <p:nvPr/>
          </p:nvSpPr>
          <p:spPr bwMode="auto">
            <a:xfrm>
              <a:off x="2670" y="2717"/>
              <a:ext cx="515" cy="516"/>
            </a:xfrm>
            <a:custGeom>
              <a:avLst/>
              <a:gdLst>
                <a:gd name="T0" fmla="*/ 190 w 217"/>
                <a:gd name="T1" fmla="*/ 14 h 218"/>
                <a:gd name="T2" fmla="*/ 190 w 217"/>
                <a:gd name="T3" fmla="*/ 14 h 218"/>
                <a:gd name="T4" fmla="*/ 120 w 217"/>
                <a:gd name="T5" fmla="*/ 120 h 218"/>
                <a:gd name="T6" fmla="*/ 14 w 217"/>
                <a:gd name="T7" fmla="*/ 191 h 218"/>
                <a:gd name="T8" fmla="*/ 14 w 217"/>
                <a:gd name="T9" fmla="*/ 190 h 218"/>
                <a:gd name="T10" fmla="*/ 0 w 217"/>
                <a:gd name="T11" fmla="*/ 204 h 218"/>
                <a:gd name="T12" fmla="*/ 0 w 217"/>
                <a:gd name="T13" fmla="*/ 204 h 218"/>
                <a:gd name="T14" fmla="*/ 126 w 217"/>
                <a:gd name="T15" fmla="*/ 126 h 218"/>
                <a:gd name="T16" fmla="*/ 204 w 217"/>
                <a:gd name="T17" fmla="*/ 0 h 218"/>
                <a:gd name="T18" fmla="*/ 204 w 217"/>
                <a:gd name="T19" fmla="*/ 0 h 218"/>
                <a:gd name="T20" fmla="*/ 190 w 217"/>
                <a:gd name="T21" fmla="*/ 1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190" y="14"/>
                  </a:moveTo>
                  <a:cubicBezTo>
                    <a:pt x="190" y="14"/>
                    <a:pt x="190" y="14"/>
                    <a:pt x="190" y="14"/>
                  </a:cubicBezTo>
                  <a:cubicBezTo>
                    <a:pt x="200" y="24"/>
                    <a:pt x="168" y="71"/>
                    <a:pt x="120" y="120"/>
                  </a:cubicBezTo>
                  <a:cubicBezTo>
                    <a:pt x="71" y="168"/>
                    <a:pt x="24" y="200"/>
                    <a:pt x="14" y="191"/>
                  </a:cubicBezTo>
                  <a:cubicBezTo>
                    <a:pt x="14" y="190"/>
                    <a:pt x="14" y="190"/>
                    <a:pt x="14" y="190"/>
                  </a:cubicBezTo>
                  <a:cubicBezTo>
                    <a:pt x="0" y="204"/>
                    <a:pt x="0" y="204"/>
                    <a:pt x="0" y="204"/>
                  </a:cubicBezTo>
                  <a:cubicBezTo>
                    <a:pt x="0" y="204"/>
                    <a:pt x="0" y="204"/>
                    <a:pt x="0" y="204"/>
                  </a:cubicBezTo>
                  <a:cubicBezTo>
                    <a:pt x="13" y="218"/>
                    <a:pt x="70" y="183"/>
                    <a:pt x="126" y="126"/>
                  </a:cubicBezTo>
                  <a:cubicBezTo>
                    <a:pt x="182" y="70"/>
                    <a:pt x="217" y="13"/>
                    <a:pt x="204" y="0"/>
                  </a:cubicBezTo>
                  <a:cubicBezTo>
                    <a:pt x="204" y="0"/>
                    <a:pt x="204" y="0"/>
                    <a:pt x="204" y="0"/>
                  </a:cubicBezTo>
                  <a:lnTo>
                    <a:pt x="190" y="14"/>
                  </a:lnTo>
                  <a:close/>
                </a:path>
              </a:pathLst>
            </a:custGeom>
            <a:solidFill>
              <a:schemeClr val="accent6">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6" name="Freeform: Shape 62"/>
            <p:cNvSpPr/>
            <p:nvPr/>
          </p:nvSpPr>
          <p:spPr bwMode="auto">
            <a:xfrm>
              <a:off x="3741" y="3046"/>
              <a:ext cx="229" cy="684"/>
            </a:xfrm>
            <a:custGeom>
              <a:avLst/>
              <a:gdLst>
                <a:gd name="T0" fmla="*/ 34 w 97"/>
                <a:gd name="T1" fmla="*/ 144 h 289"/>
                <a:gd name="T2" fmla="*/ 0 w 97"/>
                <a:gd name="T3" fmla="*/ 289 h 289"/>
                <a:gd name="T4" fmla="*/ 63 w 97"/>
                <a:gd name="T5" fmla="*/ 289 h 289"/>
                <a:gd name="T6" fmla="*/ 97 w 97"/>
                <a:gd name="T7" fmla="*/ 144 h 289"/>
                <a:gd name="T8" fmla="*/ 63 w 97"/>
                <a:gd name="T9" fmla="*/ 0 h 289"/>
                <a:gd name="T10" fmla="*/ 0 w 97"/>
                <a:gd name="T11" fmla="*/ 0 h 289"/>
                <a:gd name="T12" fmla="*/ 34 w 97"/>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97" h="289">
                  <a:moveTo>
                    <a:pt x="34" y="144"/>
                  </a:moveTo>
                  <a:cubicBezTo>
                    <a:pt x="34" y="224"/>
                    <a:pt x="19" y="289"/>
                    <a:pt x="0" y="289"/>
                  </a:cubicBezTo>
                  <a:cubicBezTo>
                    <a:pt x="63" y="289"/>
                    <a:pt x="63" y="289"/>
                    <a:pt x="63" y="289"/>
                  </a:cubicBezTo>
                  <a:cubicBezTo>
                    <a:pt x="82" y="289"/>
                    <a:pt x="97" y="224"/>
                    <a:pt x="97" y="144"/>
                  </a:cubicBezTo>
                  <a:cubicBezTo>
                    <a:pt x="97" y="65"/>
                    <a:pt x="82" y="0"/>
                    <a:pt x="63" y="0"/>
                  </a:cubicBezTo>
                  <a:cubicBezTo>
                    <a:pt x="0" y="0"/>
                    <a:pt x="0" y="0"/>
                    <a:pt x="0" y="0"/>
                  </a:cubicBezTo>
                  <a:cubicBezTo>
                    <a:pt x="19" y="0"/>
                    <a:pt x="34" y="65"/>
                    <a:pt x="34" y="144"/>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7" name="Freeform: Shape 63"/>
            <p:cNvSpPr/>
            <p:nvPr/>
          </p:nvSpPr>
          <p:spPr bwMode="auto">
            <a:xfrm>
              <a:off x="4397" y="2720"/>
              <a:ext cx="620" cy="620"/>
            </a:xfrm>
            <a:custGeom>
              <a:avLst/>
              <a:gdLst>
                <a:gd name="T0" fmla="*/ 126 w 262"/>
                <a:gd name="T1" fmla="*/ 136 h 262"/>
                <a:gd name="T2" fmla="*/ 204 w 262"/>
                <a:gd name="T3" fmla="*/ 262 h 262"/>
                <a:gd name="T4" fmla="*/ 248 w 262"/>
                <a:gd name="T5" fmla="*/ 218 h 262"/>
                <a:gd name="T6" fmla="*/ 170 w 262"/>
                <a:gd name="T7" fmla="*/ 92 h 262"/>
                <a:gd name="T8" fmla="*/ 45 w 262"/>
                <a:gd name="T9" fmla="*/ 13 h 262"/>
                <a:gd name="T10" fmla="*/ 0 w 262"/>
                <a:gd name="T11" fmla="*/ 58 h 262"/>
                <a:gd name="T12" fmla="*/ 126 w 262"/>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26" y="136"/>
                  </a:moveTo>
                  <a:cubicBezTo>
                    <a:pt x="182" y="192"/>
                    <a:pt x="217" y="249"/>
                    <a:pt x="204" y="262"/>
                  </a:cubicBezTo>
                  <a:cubicBezTo>
                    <a:pt x="248" y="218"/>
                    <a:pt x="248" y="218"/>
                    <a:pt x="248" y="218"/>
                  </a:cubicBezTo>
                  <a:cubicBezTo>
                    <a:pt x="262" y="205"/>
                    <a:pt x="227" y="148"/>
                    <a:pt x="170" y="92"/>
                  </a:cubicBezTo>
                  <a:cubicBezTo>
                    <a:pt x="114" y="35"/>
                    <a:pt x="58" y="0"/>
                    <a:pt x="45" y="13"/>
                  </a:cubicBezTo>
                  <a:cubicBezTo>
                    <a:pt x="0" y="58"/>
                    <a:pt x="0" y="58"/>
                    <a:pt x="0" y="58"/>
                  </a:cubicBezTo>
                  <a:cubicBezTo>
                    <a:pt x="13" y="45"/>
                    <a:pt x="70" y="80"/>
                    <a:pt x="126" y="136"/>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8" name="Freeform: Shape 64"/>
            <p:cNvSpPr/>
            <p:nvPr/>
          </p:nvSpPr>
          <p:spPr bwMode="auto">
            <a:xfrm>
              <a:off x="4397" y="2824"/>
              <a:ext cx="516" cy="516"/>
            </a:xfrm>
            <a:custGeom>
              <a:avLst/>
              <a:gdLst>
                <a:gd name="T0" fmla="*/ 14 w 218"/>
                <a:gd name="T1" fmla="*/ 28 h 218"/>
                <a:gd name="T2" fmla="*/ 14 w 218"/>
                <a:gd name="T3" fmla="*/ 27 h 218"/>
                <a:gd name="T4" fmla="*/ 120 w 218"/>
                <a:gd name="T5" fmla="*/ 98 h 218"/>
                <a:gd name="T6" fmla="*/ 191 w 218"/>
                <a:gd name="T7" fmla="*/ 204 h 218"/>
                <a:gd name="T8" fmla="*/ 190 w 218"/>
                <a:gd name="T9" fmla="*/ 204 h 218"/>
                <a:gd name="T10" fmla="*/ 204 w 218"/>
                <a:gd name="T11" fmla="*/ 218 h 218"/>
                <a:gd name="T12" fmla="*/ 205 w 218"/>
                <a:gd name="T13" fmla="*/ 218 h 218"/>
                <a:gd name="T14" fmla="*/ 126 w 218"/>
                <a:gd name="T15" fmla="*/ 92 h 218"/>
                <a:gd name="T16" fmla="*/ 1 w 218"/>
                <a:gd name="T17" fmla="*/ 13 h 218"/>
                <a:gd name="T18" fmla="*/ 0 w 218"/>
                <a:gd name="T19" fmla="*/ 14 h 218"/>
                <a:gd name="T20" fmla="*/ 14 w 218"/>
                <a:gd name="T21"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14" y="28"/>
                  </a:moveTo>
                  <a:cubicBezTo>
                    <a:pt x="14" y="27"/>
                    <a:pt x="14" y="27"/>
                    <a:pt x="14" y="27"/>
                  </a:cubicBezTo>
                  <a:cubicBezTo>
                    <a:pt x="24" y="18"/>
                    <a:pt x="71" y="49"/>
                    <a:pt x="120" y="98"/>
                  </a:cubicBezTo>
                  <a:cubicBezTo>
                    <a:pt x="168" y="147"/>
                    <a:pt x="200" y="194"/>
                    <a:pt x="191" y="204"/>
                  </a:cubicBezTo>
                  <a:cubicBezTo>
                    <a:pt x="190" y="204"/>
                    <a:pt x="190" y="204"/>
                    <a:pt x="190" y="204"/>
                  </a:cubicBezTo>
                  <a:cubicBezTo>
                    <a:pt x="204" y="218"/>
                    <a:pt x="204" y="218"/>
                    <a:pt x="204" y="218"/>
                  </a:cubicBezTo>
                  <a:cubicBezTo>
                    <a:pt x="205" y="218"/>
                    <a:pt x="205" y="218"/>
                    <a:pt x="205" y="218"/>
                  </a:cubicBezTo>
                  <a:cubicBezTo>
                    <a:pt x="218" y="205"/>
                    <a:pt x="183" y="148"/>
                    <a:pt x="126" y="92"/>
                  </a:cubicBezTo>
                  <a:cubicBezTo>
                    <a:pt x="70" y="35"/>
                    <a:pt x="14" y="0"/>
                    <a:pt x="1" y="13"/>
                  </a:cubicBezTo>
                  <a:cubicBezTo>
                    <a:pt x="0" y="14"/>
                    <a:pt x="0" y="14"/>
                    <a:pt x="0" y="14"/>
                  </a:cubicBezTo>
                  <a:lnTo>
                    <a:pt x="14" y="28"/>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99" name="Freeform: Shape 65"/>
            <p:cNvSpPr/>
            <p:nvPr/>
          </p:nvSpPr>
          <p:spPr bwMode="auto">
            <a:xfrm>
              <a:off x="4726" y="2038"/>
              <a:ext cx="684" cy="227"/>
            </a:xfrm>
            <a:custGeom>
              <a:avLst/>
              <a:gdLst>
                <a:gd name="T0" fmla="*/ 144 w 289"/>
                <a:gd name="T1" fmla="*/ 62 h 96"/>
                <a:gd name="T2" fmla="*/ 289 w 289"/>
                <a:gd name="T3" fmla="*/ 96 h 96"/>
                <a:gd name="T4" fmla="*/ 289 w 289"/>
                <a:gd name="T5" fmla="*/ 33 h 96"/>
                <a:gd name="T6" fmla="*/ 144 w 289"/>
                <a:gd name="T7" fmla="*/ 0 h 96"/>
                <a:gd name="T8" fmla="*/ 0 w 289"/>
                <a:gd name="T9" fmla="*/ 33 h 96"/>
                <a:gd name="T10" fmla="*/ 0 w 289"/>
                <a:gd name="T11" fmla="*/ 96 h 96"/>
                <a:gd name="T12" fmla="*/ 144 w 289"/>
                <a:gd name="T13" fmla="*/ 62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4" y="62"/>
                  </a:moveTo>
                  <a:cubicBezTo>
                    <a:pt x="224" y="62"/>
                    <a:pt x="289" y="77"/>
                    <a:pt x="289" y="96"/>
                  </a:cubicBezTo>
                  <a:cubicBezTo>
                    <a:pt x="289" y="33"/>
                    <a:pt x="289" y="33"/>
                    <a:pt x="289" y="33"/>
                  </a:cubicBezTo>
                  <a:cubicBezTo>
                    <a:pt x="289" y="15"/>
                    <a:pt x="224" y="0"/>
                    <a:pt x="144" y="0"/>
                  </a:cubicBezTo>
                  <a:cubicBezTo>
                    <a:pt x="65" y="0"/>
                    <a:pt x="0" y="15"/>
                    <a:pt x="0" y="33"/>
                  </a:cubicBezTo>
                  <a:cubicBezTo>
                    <a:pt x="0" y="96"/>
                    <a:pt x="0" y="96"/>
                    <a:pt x="0" y="96"/>
                  </a:cubicBezTo>
                  <a:cubicBezTo>
                    <a:pt x="0" y="77"/>
                    <a:pt x="65" y="62"/>
                    <a:pt x="144"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0" name="Freeform: Shape 66"/>
            <p:cNvSpPr/>
            <p:nvPr/>
          </p:nvSpPr>
          <p:spPr bwMode="auto">
            <a:xfrm>
              <a:off x="4726" y="2177"/>
              <a:ext cx="684" cy="80"/>
            </a:xfrm>
            <a:custGeom>
              <a:avLst/>
              <a:gdLst>
                <a:gd name="T0" fmla="*/ 20 w 289"/>
                <a:gd name="T1" fmla="*/ 34 h 34"/>
                <a:gd name="T2" fmla="*/ 20 w 289"/>
                <a:gd name="T3" fmla="*/ 33 h 34"/>
                <a:gd name="T4" fmla="*/ 144 w 289"/>
                <a:gd name="T5" fmla="*/ 9 h 34"/>
                <a:gd name="T6" fmla="*/ 269 w 289"/>
                <a:gd name="T7" fmla="*/ 33 h 34"/>
                <a:gd name="T8" fmla="*/ 269 w 289"/>
                <a:gd name="T9" fmla="*/ 34 h 34"/>
                <a:gd name="T10" fmla="*/ 289 w 289"/>
                <a:gd name="T11" fmla="*/ 34 h 34"/>
                <a:gd name="T12" fmla="*/ 289 w 289"/>
                <a:gd name="T13" fmla="*/ 33 h 34"/>
                <a:gd name="T14" fmla="*/ 144 w 289"/>
                <a:gd name="T15" fmla="*/ 0 h 34"/>
                <a:gd name="T16" fmla="*/ 0 w 289"/>
                <a:gd name="T17" fmla="*/ 33 h 34"/>
                <a:gd name="T18" fmla="*/ 0 w 289"/>
                <a:gd name="T19" fmla="*/ 34 h 34"/>
                <a:gd name="T20" fmla="*/ 20 w 289"/>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0" y="34"/>
                  </a:moveTo>
                  <a:cubicBezTo>
                    <a:pt x="20" y="33"/>
                    <a:pt x="20" y="33"/>
                    <a:pt x="20" y="33"/>
                  </a:cubicBezTo>
                  <a:cubicBezTo>
                    <a:pt x="20" y="20"/>
                    <a:pt x="76" y="9"/>
                    <a:pt x="144" y="9"/>
                  </a:cubicBezTo>
                  <a:cubicBezTo>
                    <a:pt x="213" y="9"/>
                    <a:pt x="269" y="20"/>
                    <a:pt x="269" y="33"/>
                  </a:cubicBezTo>
                  <a:cubicBezTo>
                    <a:pt x="269" y="34"/>
                    <a:pt x="269" y="34"/>
                    <a:pt x="269" y="34"/>
                  </a:cubicBezTo>
                  <a:cubicBezTo>
                    <a:pt x="289" y="34"/>
                    <a:pt x="289" y="34"/>
                    <a:pt x="289" y="34"/>
                  </a:cubicBezTo>
                  <a:cubicBezTo>
                    <a:pt x="289" y="33"/>
                    <a:pt x="289" y="33"/>
                    <a:pt x="289" y="33"/>
                  </a:cubicBezTo>
                  <a:cubicBezTo>
                    <a:pt x="289" y="15"/>
                    <a:pt x="224" y="0"/>
                    <a:pt x="144" y="0"/>
                  </a:cubicBezTo>
                  <a:cubicBezTo>
                    <a:pt x="65" y="0"/>
                    <a:pt x="0" y="15"/>
                    <a:pt x="0" y="33"/>
                  </a:cubicBezTo>
                  <a:cubicBezTo>
                    <a:pt x="0" y="34"/>
                    <a:pt x="0" y="34"/>
                    <a:pt x="0" y="34"/>
                  </a:cubicBezTo>
                  <a:lnTo>
                    <a:pt x="20" y="3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1" name="Freeform: Shape 67"/>
            <p:cNvSpPr/>
            <p:nvPr/>
          </p:nvSpPr>
          <p:spPr bwMode="auto">
            <a:xfrm>
              <a:off x="4401" y="981"/>
              <a:ext cx="619" cy="620"/>
            </a:xfrm>
            <a:custGeom>
              <a:avLst/>
              <a:gdLst>
                <a:gd name="T0" fmla="*/ 135 w 261"/>
                <a:gd name="T1" fmla="*/ 136 h 262"/>
                <a:gd name="T2" fmla="*/ 261 w 261"/>
                <a:gd name="T3" fmla="*/ 57 h 262"/>
                <a:gd name="T4" fmla="*/ 217 w 261"/>
                <a:gd name="T5" fmla="*/ 13 h 262"/>
                <a:gd name="T6" fmla="*/ 91 w 261"/>
                <a:gd name="T7" fmla="*/ 91 h 262"/>
                <a:gd name="T8" fmla="*/ 13 w 261"/>
                <a:gd name="T9" fmla="*/ 217 h 262"/>
                <a:gd name="T10" fmla="*/ 57 w 261"/>
                <a:gd name="T11" fmla="*/ 262 h 262"/>
                <a:gd name="T12" fmla="*/ 135 w 261"/>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35" y="136"/>
                  </a:moveTo>
                  <a:cubicBezTo>
                    <a:pt x="192" y="79"/>
                    <a:pt x="248" y="44"/>
                    <a:pt x="261" y="57"/>
                  </a:cubicBezTo>
                  <a:cubicBezTo>
                    <a:pt x="217" y="13"/>
                    <a:pt x="217" y="13"/>
                    <a:pt x="217" y="13"/>
                  </a:cubicBezTo>
                  <a:cubicBezTo>
                    <a:pt x="204" y="0"/>
                    <a:pt x="147" y="35"/>
                    <a:pt x="91" y="91"/>
                  </a:cubicBezTo>
                  <a:cubicBezTo>
                    <a:pt x="35" y="148"/>
                    <a:pt x="0" y="204"/>
                    <a:pt x="13" y="217"/>
                  </a:cubicBezTo>
                  <a:cubicBezTo>
                    <a:pt x="57" y="262"/>
                    <a:pt x="57" y="262"/>
                    <a:pt x="57" y="262"/>
                  </a:cubicBezTo>
                  <a:cubicBezTo>
                    <a:pt x="44" y="248"/>
                    <a:pt x="79" y="192"/>
                    <a:pt x="135" y="136"/>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2" name="Freeform: Shape 68"/>
            <p:cNvSpPr/>
            <p:nvPr/>
          </p:nvSpPr>
          <p:spPr bwMode="auto">
            <a:xfrm>
              <a:off x="4505" y="1085"/>
              <a:ext cx="515" cy="516"/>
            </a:xfrm>
            <a:custGeom>
              <a:avLst/>
              <a:gdLst>
                <a:gd name="T0" fmla="*/ 27 w 217"/>
                <a:gd name="T1" fmla="*/ 204 h 218"/>
                <a:gd name="T2" fmla="*/ 27 w 217"/>
                <a:gd name="T3" fmla="*/ 203 h 218"/>
                <a:gd name="T4" fmla="*/ 97 w 217"/>
                <a:gd name="T5" fmla="*/ 98 h 218"/>
                <a:gd name="T6" fmla="*/ 203 w 217"/>
                <a:gd name="T7" fmla="*/ 27 h 218"/>
                <a:gd name="T8" fmla="*/ 203 w 217"/>
                <a:gd name="T9" fmla="*/ 27 h 218"/>
                <a:gd name="T10" fmla="*/ 217 w 217"/>
                <a:gd name="T11" fmla="*/ 13 h 218"/>
                <a:gd name="T12" fmla="*/ 217 w 217"/>
                <a:gd name="T13" fmla="*/ 13 h 218"/>
                <a:gd name="T14" fmla="*/ 91 w 217"/>
                <a:gd name="T15" fmla="*/ 91 h 218"/>
                <a:gd name="T16" fmla="*/ 13 w 217"/>
                <a:gd name="T17" fmla="*/ 217 h 218"/>
                <a:gd name="T18" fmla="*/ 13 w 217"/>
                <a:gd name="T19" fmla="*/ 218 h 218"/>
                <a:gd name="T20" fmla="*/ 27 w 217"/>
                <a:gd name="T21" fmla="*/ 20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27" y="204"/>
                  </a:moveTo>
                  <a:cubicBezTo>
                    <a:pt x="27" y="203"/>
                    <a:pt x="27" y="203"/>
                    <a:pt x="27" y="203"/>
                  </a:cubicBezTo>
                  <a:cubicBezTo>
                    <a:pt x="17" y="194"/>
                    <a:pt x="49" y="147"/>
                    <a:pt x="97" y="98"/>
                  </a:cubicBezTo>
                  <a:cubicBezTo>
                    <a:pt x="146" y="49"/>
                    <a:pt x="193" y="17"/>
                    <a:pt x="203" y="27"/>
                  </a:cubicBezTo>
                  <a:cubicBezTo>
                    <a:pt x="203" y="27"/>
                    <a:pt x="203" y="27"/>
                    <a:pt x="203" y="27"/>
                  </a:cubicBezTo>
                  <a:cubicBezTo>
                    <a:pt x="217" y="13"/>
                    <a:pt x="217" y="13"/>
                    <a:pt x="217" y="13"/>
                  </a:cubicBezTo>
                  <a:cubicBezTo>
                    <a:pt x="217" y="13"/>
                    <a:pt x="217" y="13"/>
                    <a:pt x="217" y="13"/>
                  </a:cubicBezTo>
                  <a:cubicBezTo>
                    <a:pt x="203" y="0"/>
                    <a:pt x="147" y="35"/>
                    <a:pt x="91" y="91"/>
                  </a:cubicBezTo>
                  <a:cubicBezTo>
                    <a:pt x="35" y="148"/>
                    <a:pt x="0" y="204"/>
                    <a:pt x="13" y="217"/>
                  </a:cubicBezTo>
                  <a:cubicBezTo>
                    <a:pt x="13" y="218"/>
                    <a:pt x="13" y="218"/>
                    <a:pt x="13" y="218"/>
                  </a:cubicBezTo>
                  <a:lnTo>
                    <a:pt x="27" y="20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3" name="Freeform: Shape 69"/>
            <p:cNvSpPr/>
            <p:nvPr/>
          </p:nvSpPr>
          <p:spPr bwMode="auto">
            <a:xfrm>
              <a:off x="2969" y="2991"/>
              <a:ext cx="851" cy="535"/>
            </a:xfrm>
            <a:custGeom>
              <a:avLst/>
              <a:gdLst>
                <a:gd name="T0" fmla="*/ 355 w 359"/>
                <a:gd name="T1" fmla="*/ 226 h 226"/>
                <a:gd name="T2" fmla="*/ 359 w 359"/>
                <a:gd name="T3" fmla="*/ 115 h 226"/>
                <a:gd name="T4" fmla="*/ 113 w 359"/>
                <a:gd name="T5" fmla="*/ 34 h 226"/>
                <a:gd name="T6" fmla="*/ 126 w 359"/>
                <a:gd name="T7" fmla="*/ 21 h 226"/>
                <a:gd name="T8" fmla="*/ 118 w 359"/>
                <a:gd name="T9" fmla="*/ 0 h 226"/>
                <a:gd name="T10" fmla="*/ 44 w 359"/>
                <a:gd name="T11" fmla="*/ 1 h 226"/>
                <a:gd name="T12" fmla="*/ 9 w 359"/>
                <a:gd name="T13" fmla="*/ 35 h 226"/>
                <a:gd name="T14" fmla="*/ 2 w 359"/>
                <a:gd name="T15" fmla="*/ 108 h 226"/>
                <a:gd name="T16" fmla="*/ 22 w 359"/>
                <a:gd name="T17" fmla="*/ 117 h 226"/>
                <a:gd name="T18" fmla="*/ 30 w 359"/>
                <a:gd name="T19" fmla="*/ 110 h 226"/>
                <a:gd name="T20" fmla="*/ 355 w 359"/>
                <a:gd name="T2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9" h="226">
                  <a:moveTo>
                    <a:pt x="355" y="226"/>
                  </a:moveTo>
                  <a:cubicBezTo>
                    <a:pt x="359" y="115"/>
                    <a:pt x="359" y="115"/>
                    <a:pt x="359" y="115"/>
                  </a:cubicBezTo>
                  <a:cubicBezTo>
                    <a:pt x="272" y="112"/>
                    <a:pt x="187" y="85"/>
                    <a:pt x="113" y="34"/>
                  </a:cubicBezTo>
                  <a:cubicBezTo>
                    <a:pt x="126" y="21"/>
                    <a:pt x="126" y="21"/>
                    <a:pt x="126" y="21"/>
                  </a:cubicBezTo>
                  <a:cubicBezTo>
                    <a:pt x="139" y="9"/>
                    <a:pt x="136" y="0"/>
                    <a:pt x="118" y="0"/>
                  </a:cubicBezTo>
                  <a:cubicBezTo>
                    <a:pt x="44" y="1"/>
                    <a:pt x="44" y="1"/>
                    <a:pt x="44" y="1"/>
                  </a:cubicBezTo>
                  <a:cubicBezTo>
                    <a:pt x="26" y="2"/>
                    <a:pt x="10" y="17"/>
                    <a:pt x="9" y="35"/>
                  </a:cubicBezTo>
                  <a:cubicBezTo>
                    <a:pt x="2" y="108"/>
                    <a:pt x="2" y="108"/>
                    <a:pt x="2" y="108"/>
                  </a:cubicBezTo>
                  <a:cubicBezTo>
                    <a:pt x="0" y="126"/>
                    <a:pt x="9" y="129"/>
                    <a:pt x="22" y="117"/>
                  </a:cubicBezTo>
                  <a:cubicBezTo>
                    <a:pt x="30" y="110"/>
                    <a:pt x="30" y="110"/>
                    <a:pt x="30" y="110"/>
                  </a:cubicBezTo>
                  <a:cubicBezTo>
                    <a:pt x="126" y="183"/>
                    <a:pt x="239" y="222"/>
                    <a:pt x="355" y="226"/>
                  </a:cubicBezTo>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4" name="Freeform: Shape 70"/>
            <p:cNvSpPr/>
            <p:nvPr/>
          </p:nvSpPr>
          <p:spPr bwMode="auto">
            <a:xfrm>
              <a:off x="2997" y="2991"/>
              <a:ext cx="823" cy="397"/>
            </a:xfrm>
            <a:custGeom>
              <a:avLst/>
              <a:gdLst>
                <a:gd name="T0" fmla="*/ 347 w 347"/>
                <a:gd name="T1" fmla="*/ 116 h 168"/>
                <a:gd name="T2" fmla="*/ 131 w 347"/>
                <a:gd name="T3" fmla="*/ 53 h 168"/>
                <a:gd name="T4" fmla="*/ 101 w 347"/>
                <a:gd name="T5" fmla="*/ 34 h 168"/>
                <a:gd name="T6" fmla="*/ 114 w 347"/>
                <a:gd name="T7" fmla="*/ 21 h 168"/>
                <a:gd name="T8" fmla="*/ 121 w 347"/>
                <a:gd name="T9" fmla="*/ 4 h 168"/>
                <a:gd name="T10" fmla="*/ 118 w 347"/>
                <a:gd name="T11" fmla="*/ 2 h 168"/>
                <a:gd name="T12" fmla="*/ 107 w 347"/>
                <a:gd name="T13" fmla="*/ 1 h 168"/>
                <a:gd name="T14" fmla="*/ 33 w 347"/>
                <a:gd name="T15" fmla="*/ 2 h 168"/>
                <a:gd name="T16" fmla="*/ 0 w 347"/>
                <a:gd name="T17" fmla="*/ 24 h 168"/>
                <a:gd name="T18" fmla="*/ 345 w 347"/>
                <a:gd name="T19" fmla="*/ 168 h 168"/>
                <a:gd name="T20" fmla="*/ 347 w 347"/>
                <a:gd name="T21" fmla="*/ 11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168">
                  <a:moveTo>
                    <a:pt x="347" y="116"/>
                  </a:moveTo>
                  <a:cubicBezTo>
                    <a:pt x="272" y="113"/>
                    <a:pt x="198" y="92"/>
                    <a:pt x="131" y="53"/>
                  </a:cubicBezTo>
                  <a:cubicBezTo>
                    <a:pt x="121" y="47"/>
                    <a:pt x="111" y="40"/>
                    <a:pt x="101" y="34"/>
                  </a:cubicBezTo>
                  <a:cubicBezTo>
                    <a:pt x="114" y="21"/>
                    <a:pt x="114" y="21"/>
                    <a:pt x="114" y="21"/>
                  </a:cubicBezTo>
                  <a:cubicBezTo>
                    <a:pt x="122" y="14"/>
                    <a:pt x="124" y="8"/>
                    <a:pt x="121" y="4"/>
                  </a:cubicBezTo>
                  <a:cubicBezTo>
                    <a:pt x="120" y="3"/>
                    <a:pt x="119" y="2"/>
                    <a:pt x="118" y="2"/>
                  </a:cubicBezTo>
                  <a:cubicBezTo>
                    <a:pt x="115" y="1"/>
                    <a:pt x="112" y="0"/>
                    <a:pt x="107" y="1"/>
                  </a:cubicBezTo>
                  <a:cubicBezTo>
                    <a:pt x="33" y="2"/>
                    <a:pt x="33" y="2"/>
                    <a:pt x="33" y="2"/>
                  </a:cubicBezTo>
                  <a:cubicBezTo>
                    <a:pt x="20" y="2"/>
                    <a:pt x="7" y="12"/>
                    <a:pt x="0" y="24"/>
                  </a:cubicBezTo>
                  <a:cubicBezTo>
                    <a:pt x="96" y="117"/>
                    <a:pt x="219" y="165"/>
                    <a:pt x="345" y="168"/>
                  </a:cubicBezTo>
                  <a:cubicBezTo>
                    <a:pt x="347" y="116"/>
                    <a:pt x="347" y="116"/>
                    <a:pt x="347" y="116"/>
                  </a:cubicBezTo>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5" name="Freeform: Shape 71"/>
            <p:cNvSpPr/>
            <p:nvPr/>
          </p:nvSpPr>
          <p:spPr bwMode="auto">
            <a:xfrm>
              <a:off x="3741" y="3046"/>
              <a:ext cx="83" cy="684"/>
            </a:xfrm>
            <a:custGeom>
              <a:avLst/>
              <a:gdLst>
                <a:gd name="T0" fmla="*/ 0 w 35"/>
                <a:gd name="T1" fmla="*/ 20 h 289"/>
                <a:gd name="T2" fmla="*/ 1 w 35"/>
                <a:gd name="T3" fmla="*/ 20 h 289"/>
                <a:gd name="T4" fmla="*/ 25 w 35"/>
                <a:gd name="T5" fmla="*/ 144 h 289"/>
                <a:gd name="T6" fmla="*/ 1 w 35"/>
                <a:gd name="T7" fmla="*/ 269 h 289"/>
                <a:gd name="T8" fmla="*/ 0 w 35"/>
                <a:gd name="T9" fmla="*/ 269 h 289"/>
                <a:gd name="T10" fmla="*/ 0 w 35"/>
                <a:gd name="T11" fmla="*/ 289 h 289"/>
                <a:gd name="T12" fmla="*/ 1 w 35"/>
                <a:gd name="T13" fmla="*/ 289 h 289"/>
                <a:gd name="T14" fmla="*/ 35 w 35"/>
                <a:gd name="T15" fmla="*/ 144 h 289"/>
                <a:gd name="T16" fmla="*/ 1 w 35"/>
                <a:gd name="T17" fmla="*/ 0 h 289"/>
                <a:gd name="T18" fmla="*/ 0 w 35"/>
                <a:gd name="T19" fmla="*/ 0 h 289"/>
                <a:gd name="T20" fmla="*/ 0 w 35"/>
                <a:gd name="T21" fmla="*/ 2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9">
                  <a:moveTo>
                    <a:pt x="0" y="20"/>
                  </a:moveTo>
                  <a:cubicBezTo>
                    <a:pt x="1" y="20"/>
                    <a:pt x="1" y="20"/>
                    <a:pt x="1" y="20"/>
                  </a:cubicBezTo>
                  <a:cubicBezTo>
                    <a:pt x="14" y="20"/>
                    <a:pt x="25" y="76"/>
                    <a:pt x="25" y="144"/>
                  </a:cubicBezTo>
                  <a:cubicBezTo>
                    <a:pt x="25" y="213"/>
                    <a:pt x="14" y="269"/>
                    <a:pt x="1" y="269"/>
                  </a:cubicBezTo>
                  <a:cubicBezTo>
                    <a:pt x="0" y="269"/>
                    <a:pt x="0" y="269"/>
                    <a:pt x="0" y="269"/>
                  </a:cubicBezTo>
                  <a:cubicBezTo>
                    <a:pt x="0" y="289"/>
                    <a:pt x="0" y="289"/>
                    <a:pt x="0" y="289"/>
                  </a:cubicBezTo>
                  <a:cubicBezTo>
                    <a:pt x="1" y="289"/>
                    <a:pt x="1" y="289"/>
                    <a:pt x="1" y="289"/>
                  </a:cubicBezTo>
                  <a:cubicBezTo>
                    <a:pt x="19" y="289"/>
                    <a:pt x="35" y="224"/>
                    <a:pt x="35" y="144"/>
                  </a:cubicBezTo>
                  <a:cubicBezTo>
                    <a:pt x="35" y="65"/>
                    <a:pt x="19" y="0"/>
                    <a:pt x="1" y="0"/>
                  </a:cubicBezTo>
                  <a:cubicBezTo>
                    <a:pt x="0" y="0"/>
                    <a:pt x="0" y="0"/>
                    <a:pt x="0" y="0"/>
                  </a:cubicBezTo>
                  <a:lnTo>
                    <a:pt x="0" y="2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sp>
          <p:nvSpPr>
            <p:cNvPr id="106" name="Freeform: Shape 72"/>
            <p:cNvSpPr/>
            <p:nvPr/>
          </p:nvSpPr>
          <p:spPr bwMode="auto">
            <a:xfrm>
              <a:off x="2661" y="2717"/>
              <a:ext cx="619" cy="620"/>
            </a:xfrm>
            <a:custGeom>
              <a:avLst/>
              <a:gdLst>
                <a:gd name="T0" fmla="*/ 126 w 261"/>
                <a:gd name="T1" fmla="*/ 126 h 262"/>
                <a:gd name="T2" fmla="*/ 0 w 261"/>
                <a:gd name="T3" fmla="*/ 204 h 262"/>
                <a:gd name="T4" fmla="*/ 44 w 261"/>
                <a:gd name="T5" fmla="*/ 248 h 262"/>
                <a:gd name="T6" fmla="*/ 170 w 261"/>
                <a:gd name="T7" fmla="*/ 170 h 262"/>
                <a:gd name="T8" fmla="*/ 248 w 261"/>
                <a:gd name="T9" fmla="*/ 44 h 262"/>
                <a:gd name="T10" fmla="*/ 204 w 261"/>
                <a:gd name="T11" fmla="*/ 0 h 262"/>
                <a:gd name="T12" fmla="*/ 126 w 261"/>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26" y="126"/>
                  </a:moveTo>
                  <a:cubicBezTo>
                    <a:pt x="69" y="182"/>
                    <a:pt x="13" y="217"/>
                    <a:pt x="0" y="204"/>
                  </a:cubicBezTo>
                  <a:cubicBezTo>
                    <a:pt x="44" y="248"/>
                    <a:pt x="44" y="248"/>
                    <a:pt x="44" y="248"/>
                  </a:cubicBezTo>
                  <a:cubicBezTo>
                    <a:pt x="57" y="262"/>
                    <a:pt x="114" y="226"/>
                    <a:pt x="170" y="170"/>
                  </a:cubicBezTo>
                  <a:cubicBezTo>
                    <a:pt x="226" y="114"/>
                    <a:pt x="261" y="57"/>
                    <a:pt x="248" y="44"/>
                  </a:cubicBezTo>
                  <a:cubicBezTo>
                    <a:pt x="204" y="0"/>
                    <a:pt x="204" y="0"/>
                    <a:pt x="204" y="0"/>
                  </a:cubicBezTo>
                  <a:cubicBezTo>
                    <a:pt x="217" y="13"/>
                    <a:pt x="182" y="69"/>
                    <a:pt x="126" y="126"/>
                  </a:cubicBezTo>
                  <a:close/>
                </a:path>
              </a:pathLst>
            </a:custGeom>
            <a:solidFill>
              <a:srgbClr val="FABFC1"/>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dirty="0">
                <a:ln>
                  <a:noFill/>
                </a:ln>
                <a:solidFill>
                  <a:prstClr val="black"/>
                </a:solidFill>
                <a:effectLst/>
                <a:uLnTx/>
                <a:uFillTx/>
                <a:cs typeface="+mn-ea"/>
                <a:sym typeface="+mn-lt"/>
              </a:endParaRPr>
            </a:p>
          </p:txBody>
        </p:sp>
      </p:grpSp>
      <p:grpSp>
        <p:nvGrpSpPr>
          <p:cNvPr id="107" name="Group 79"/>
          <p:cNvGrpSpPr/>
          <p:nvPr/>
        </p:nvGrpSpPr>
        <p:grpSpPr>
          <a:xfrm>
            <a:off x="6170346" y="1734325"/>
            <a:ext cx="3008378" cy="784831"/>
            <a:chOff x="5948705" y="1574352"/>
            <a:chExt cx="2487555" cy="784830"/>
          </a:xfrm>
        </p:grpSpPr>
        <p:sp>
          <p:nvSpPr>
            <p:cNvPr id="108" name="TextBox 73"/>
            <p:cNvSpPr txBox="1"/>
            <p:nvPr/>
          </p:nvSpPr>
          <p:spPr>
            <a:xfrm>
              <a:off x="5948705" y="1805184"/>
              <a:ext cx="2487555" cy="553998"/>
            </a:xfrm>
            <a:prstGeom prst="rect">
              <a:avLst/>
            </a:prstGeom>
          </p:spPr>
          <p:txBody>
            <a:bodyPr wrap="square" lIns="0" tIns="0" rIns="0" bIns="0" anchor="ctr" anchorCtr="0">
              <a:normAutofit/>
            </a:bodyPr>
            <a:lstStyle/>
            <a:p>
              <a:pPr marL="0" marR="0" lvl="0" indent="0" algn="l" defTabSz="914400" rtl="0" eaLnBrk="1" fontAlgn="auto" latinLnBrk="0" hangingPunct="1">
                <a:lnSpc>
                  <a:spcPct val="120000"/>
                </a:lnSpc>
                <a:spcBef>
                  <a:spcPct val="0"/>
                </a:spcBef>
                <a:spcAft>
                  <a:spcPts val="0"/>
                </a:spcAft>
                <a:buClrTx/>
                <a:buSzTx/>
                <a:buFontTx/>
                <a:buNone/>
                <a:defRPr/>
              </a:pPr>
              <a:r>
                <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 （建议使用主题字体）如需更改请在（设置形状格式）菜单下（文本选项）中调整</a:t>
              </a:r>
              <a:endPar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9" name="Rectangle 2"/>
            <p:cNvSpPr/>
            <p:nvPr/>
          </p:nvSpPr>
          <p:spPr>
            <a:xfrm>
              <a:off x="5948705" y="1574352"/>
              <a:ext cx="2487555" cy="230832"/>
            </a:xfrm>
            <a:prstGeom prst="rect">
              <a:avLst/>
            </a:prstGeom>
          </p:spPr>
          <p:txBody>
            <a:bodyPr wrap="none" lIns="0" tIns="0" rIns="0" bIns="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110" name="Group 78"/>
          <p:cNvGrpSpPr/>
          <p:nvPr/>
        </p:nvGrpSpPr>
        <p:grpSpPr>
          <a:xfrm>
            <a:off x="6170346" y="2744292"/>
            <a:ext cx="3008378" cy="784831"/>
            <a:chOff x="5948705" y="2584318"/>
            <a:chExt cx="2487555" cy="784830"/>
          </a:xfrm>
        </p:grpSpPr>
        <p:sp>
          <p:nvSpPr>
            <p:cNvPr id="111" name="TextBox 88"/>
            <p:cNvSpPr txBox="1"/>
            <p:nvPr/>
          </p:nvSpPr>
          <p:spPr>
            <a:xfrm>
              <a:off x="5948705" y="2815150"/>
              <a:ext cx="2487555" cy="553998"/>
            </a:xfrm>
            <a:prstGeom prst="rect">
              <a:avLst/>
            </a:prstGeom>
          </p:spPr>
          <p:txBody>
            <a:bodyPr wrap="square" lIns="0" tIns="0" rIns="0" bIns="0" anchor="ctr" anchorCtr="0">
              <a:normAutofit/>
            </a:bodyPr>
            <a:lstStyle/>
            <a:p>
              <a:pPr marL="0" marR="0" lvl="0" indent="0" algn="l" defTabSz="914400" rtl="0" eaLnBrk="1" fontAlgn="auto" latinLnBrk="0" hangingPunct="1">
                <a:lnSpc>
                  <a:spcPct val="120000"/>
                </a:lnSpc>
                <a:spcBef>
                  <a:spcPct val="0"/>
                </a:spcBef>
                <a:spcAft>
                  <a:spcPts val="0"/>
                </a:spcAft>
                <a:buClrTx/>
                <a:buSzTx/>
                <a:buFontTx/>
                <a:buNone/>
                <a:defRPr/>
              </a:pPr>
              <a:r>
                <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 （建议使用主题字体）如需更改请在（设置形状格式）菜单下（文本选项）中调整</a:t>
              </a:r>
              <a:endPar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2" name="Rectangle 89"/>
            <p:cNvSpPr/>
            <p:nvPr/>
          </p:nvSpPr>
          <p:spPr>
            <a:xfrm>
              <a:off x="5948705" y="2584318"/>
              <a:ext cx="2487555" cy="230832"/>
            </a:xfrm>
            <a:prstGeom prst="rect">
              <a:avLst/>
            </a:prstGeom>
          </p:spPr>
          <p:txBody>
            <a:bodyPr wrap="none" lIns="0" tIns="0" rIns="0" bIns="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113" name="Group 75"/>
          <p:cNvGrpSpPr/>
          <p:nvPr/>
        </p:nvGrpSpPr>
        <p:grpSpPr>
          <a:xfrm>
            <a:off x="6170346" y="3754259"/>
            <a:ext cx="3008378" cy="784831"/>
            <a:chOff x="5948705" y="3594284"/>
            <a:chExt cx="2487555" cy="784830"/>
          </a:xfrm>
        </p:grpSpPr>
        <p:sp>
          <p:nvSpPr>
            <p:cNvPr id="114" name="TextBox 92"/>
            <p:cNvSpPr txBox="1"/>
            <p:nvPr/>
          </p:nvSpPr>
          <p:spPr>
            <a:xfrm>
              <a:off x="5948705" y="3825116"/>
              <a:ext cx="2487555" cy="553998"/>
            </a:xfrm>
            <a:prstGeom prst="rect">
              <a:avLst/>
            </a:prstGeom>
          </p:spPr>
          <p:txBody>
            <a:bodyPr wrap="square" lIns="0" tIns="0" rIns="0" bIns="0" anchor="ctr" anchorCtr="0">
              <a:normAutofit/>
            </a:bodyPr>
            <a:lstStyle/>
            <a:p>
              <a:pPr marL="0" marR="0" lvl="0" indent="0" algn="l" defTabSz="914400" rtl="0" eaLnBrk="1" fontAlgn="auto" latinLnBrk="0" hangingPunct="1">
                <a:lnSpc>
                  <a:spcPct val="120000"/>
                </a:lnSpc>
                <a:spcBef>
                  <a:spcPct val="0"/>
                </a:spcBef>
                <a:spcAft>
                  <a:spcPts val="0"/>
                </a:spcAft>
                <a:buClrTx/>
                <a:buSzTx/>
                <a:buFontTx/>
                <a:buNone/>
                <a:defRPr/>
              </a:pPr>
              <a:r>
                <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 （建议使用主题字体）如需更改请在（设置形状格式）菜单下（文本选项）中调整</a:t>
              </a:r>
              <a:endPar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5" name="Rectangle 93"/>
            <p:cNvSpPr/>
            <p:nvPr/>
          </p:nvSpPr>
          <p:spPr>
            <a:xfrm>
              <a:off x="5948705" y="3594284"/>
              <a:ext cx="2487555" cy="230832"/>
            </a:xfrm>
            <a:prstGeom prst="rect">
              <a:avLst/>
            </a:prstGeom>
          </p:spPr>
          <p:txBody>
            <a:bodyPr wrap="none" lIns="0" tIns="0" rIns="0" bIns="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116" name="Group 74"/>
          <p:cNvGrpSpPr/>
          <p:nvPr/>
        </p:nvGrpSpPr>
        <p:grpSpPr>
          <a:xfrm>
            <a:off x="6170346" y="4764224"/>
            <a:ext cx="3008378" cy="784831"/>
            <a:chOff x="5948705" y="4604250"/>
            <a:chExt cx="2487555" cy="784830"/>
          </a:xfrm>
        </p:grpSpPr>
        <p:sp>
          <p:nvSpPr>
            <p:cNvPr id="117" name="TextBox 96"/>
            <p:cNvSpPr txBox="1"/>
            <p:nvPr/>
          </p:nvSpPr>
          <p:spPr>
            <a:xfrm>
              <a:off x="5948705" y="4835082"/>
              <a:ext cx="2487555" cy="553998"/>
            </a:xfrm>
            <a:prstGeom prst="rect">
              <a:avLst/>
            </a:prstGeom>
          </p:spPr>
          <p:txBody>
            <a:bodyPr wrap="square" lIns="0" tIns="0" rIns="0" bIns="0" anchor="ctr" anchorCtr="0">
              <a:normAutofit/>
            </a:bodyPr>
            <a:lstStyle/>
            <a:p>
              <a:pPr marL="0" marR="0" lvl="0" indent="0" algn="l" defTabSz="914400" rtl="0" eaLnBrk="1" fontAlgn="auto" latinLnBrk="0" hangingPunct="1">
                <a:lnSpc>
                  <a:spcPct val="120000"/>
                </a:lnSpc>
                <a:spcBef>
                  <a:spcPct val="0"/>
                </a:spcBef>
                <a:spcAft>
                  <a:spcPts val="0"/>
                </a:spcAft>
                <a:buClrTx/>
                <a:buSzTx/>
                <a:buFontTx/>
                <a:buNone/>
                <a:defRPr/>
              </a:pPr>
              <a:r>
                <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rPr>
                <a:t>此部分内容作为文字排版占位显示 （建议使用主题字体）如需更改请在（设置形状格式）菜单下（文本选项）中调整</a:t>
              </a:r>
              <a:endParaRPr kumimoji="0" lang="zh-CN" altLang="en-US" sz="1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8" name="Rectangle 97"/>
            <p:cNvSpPr/>
            <p:nvPr/>
          </p:nvSpPr>
          <p:spPr>
            <a:xfrm>
              <a:off x="5948705" y="4604250"/>
              <a:ext cx="2487555" cy="230832"/>
            </a:xfrm>
            <a:prstGeom prst="rect">
              <a:avLst/>
            </a:prstGeom>
          </p:spPr>
          <p:txBody>
            <a:bodyPr wrap="none" lIns="0" tIns="0" rIns="0" bIns="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标题文本预设</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style.rotation</p:attrName>
                                        </p:attrNameLst>
                                      </p:cBhvr>
                                      <p:tavLst>
                                        <p:tav tm="0">
                                          <p:val>
                                            <p:fltVal val="90"/>
                                          </p:val>
                                        </p:tav>
                                        <p:tav tm="100000">
                                          <p:val>
                                            <p:fltVal val="0"/>
                                          </p:val>
                                        </p:tav>
                                      </p:tavLst>
                                    </p:anim>
                                    <p:animEffect transition="in" filter="fade">
                                      <p:cBhvr>
                                        <p:cTn id="10" dur="1000"/>
                                        <p:tgtEl>
                                          <p:spTgt spid="40"/>
                                        </p:tgtEl>
                                      </p:cBhvr>
                                    </p:animEffect>
                                  </p:childTnLst>
                                </p:cTn>
                              </p:par>
                              <p:par>
                                <p:cTn id="11" presetID="42" presetClass="entr" presetSubtype="0" fill="hold" nodeType="with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1000"/>
                                        <p:tgtEl>
                                          <p:spTgt spid="107"/>
                                        </p:tgtEl>
                                      </p:cBhvr>
                                    </p:animEffect>
                                    <p:anim calcmode="lin" valueType="num">
                                      <p:cBhvr>
                                        <p:cTn id="14" dur="1000" fill="hold"/>
                                        <p:tgtEl>
                                          <p:spTgt spid="107"/>
                                        </p:tgtEl>
                                        <p:attrNameLst>
                                          <p:attrName>ppt_x</p:attrName>
                                        </p:attrNameLst>
                                      </p:cBhvr>
                                      <p:tavLst>
                                        <p:tav tm="0">
                                          <p:val>
                                            <p:strVal val="#ppt_x"/>
                                          </p:val>
                                        </p:tav>
                                        <p:tav tm="100000">
                                          <p:val>
                                            <p:strVal val="#ppt_x"/>
                                          </p:val>
                                        </p:tav>
                                      </p:tavLst>
                                    </p:anim>
                                    <p:anim calcmode="lin" valueType="num">
                                      <p:cBhvr>
                                        <p:cTn id="15" dur="1000" fill="hold"/>
                                        <p:tgtEl>
                                          <p:spTgt spid="10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10"/>
                                        </p:tgtEl>
                                        <p:attrNameLst>
                                          <p:attrName>style.visibility</p:attrName>
                                        </p:attrNameLst>
                                      </p:cBhvr>
                                      <p:to>
                                        <p:strVal val="visible"/>
                                      </p:to>
                                    </p:set>
                                    <p:animEffect transition="in" filter="fade">
                                      <p:cBhvr>
                                        <p:cTn id="18" dur="1000"/>
                                        <p:tgtEl>
                                          <p:spTgt spid="110"/>
                                        </p:tgtEl>
                                      </p:cBhvr>
                                    </p:animEffect>
                                    <p:anim calcmode="lin" valueType="num">
                                      <p:cBhvr>
                                        <p:cTn id="19" dur="1000" fill="hold"/>
                                        <p:tgtEl>
                                          <p:spTgt spid="110"/>
                                        </p:tgtEl>
                                        <p:attrNameLst>
                                          <p:attrName>ppt_x</p:attrName>
                                        </p:attrNameLst>
                                      </p:cBhvr>
                                      <p:tavLst>
                                        <p:tav tm="0">
                                          <p:val>
                                            <p:strVal val="#ppt_x"/>
                                          </p:val>
                                        </p:tav>
                                        <p:tav tm="100000">
                                          <p:val>
                                            <p:strVal val="#ppt_x"/>
                                          </p:val>
                                        </p:tav>
                                      </p:tavLst>
                                    </p:anim>
                                    <p:anim calcmode="lin" valueType="num">
                                      <p:cBhvr>
                                        <p:cTn id="20" dur="1000" fill="hold"/>
                                        <p:tgtEl>
                                          <p:spTgt spid="110"/>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1000"/>
                                        <p:tgtEl>
                                          <p:spTgt spid="113"/>
                                        </p:tgtEl>
                                      </p:cBhvr>
                                    </p:animEffect>
                                    <p:anim calcmode="lin" valueType="num">
                                      <p:cBhvr>
                                        <p:cTn id="24" dur="1000" fill="hold"/>
                                        <p:tgtEl>
                                          <p:spTgt spid="113"/>
                                        </p:tgtEl>
                                        <p:attrNameLst>
                                          <p:attrName>ppt_x</p:attrName>
                                        </p:attrNameLst>
                                      </p:cBhvr>
                                      <p:tavLst>
                                        <p:tav tm="0">
                                          <p:val>
                                            <p:strVal val="#ppt_x"/>
                                          </p:val>
                                        </p:tav>
                                        <p:tav tm="100000">
                                          <p:val>
                                            <p:strVal val="#ppt_x"/>
                                          </p:val>
                                        </p:tav>
                                      </p:tavLst>
                                    </p:anim>
                                    <p:anim calcmode="lin" valueType="num">
                                      <p:cBhvr>
                                        <p:cTn id="25" dur="1000" fill="hold"/>
                                        <p:tgtEl>
                                          <p:spTgt spid="11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16"/>
                                        </p:tgtEl>
                                        <p:attrNameLst>
                                          <p:attrName>style.visibility</p:attrName>
                                        </p:attrNameLst>
                                      </p:cBhvr>
                                      <p:to>
                                        <p:strVal val="visible"/>
                                      </p:to>
                                    </p:set>
                                    <p:animEffect transition="in" filter="fade">
                                      <p:cBhvr>
                                        <p:cTn id="28" dur="1000"/>
                                        <p:tgtEl>
                                          <p:spTgt spid="116"/>
                                        </p:tgtEl>
                                      </p:cBhvr>
                                    </p:animEffect>
                                    <p:anim calcmode="lin" valueType="num">
                                      <p:cBhvr>
                                        <p:cTn id="29" dur="1000" fill="hold"/>
                                        <p:tgtEl>
                                          <p:spTgt spid="116"/>
                                        </p:tgtEl>
                                        <p:attrNameLst>
                                          <p:attrName>ppt_x</p:attrName>
                                        </p:attrNameLst>
                                      </p:cBhvr>
                                      <p:tavLst>
                                        <p:tav tm="0">
                                          <p:val>
                                            <p:strVal val="#ppt_x"/>
                                          </p:val>
                                        </p:tav>
                                        <p:tav tm="100000">
                                          <p:val>
                                            <p:strVal val="#ppt_x"/>
                                          </p:val>
                                        </p:tav>
                                      </p:tavLst>
                                    </p:anim>
                                    <p:anim calcmode="lin" valueType="num">
                                      <p:cBhvr>
                                        <p:cTn id="30"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sp>
        <p:nvSpPr>
          <p:cNvPr id="40" name="椭圆 39"/>
          <p:cNvSpPr/>
          <p:nvPr/>
        </p:nvSpPr>
        <p:spPr>
          <a:xfrm>
            <a:off x="2094771" y="1722727"/>
            <a:ext cx="3180121" cy="3180121"/>
          </a:xfrm>
          <a:prstGeom prst="ellipse">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pic>
        <p:nvPicPr>
          <p:cNvPr id="41" name="图片占位符 29"/>
          <p:cNvPicPr>
            <a:picLocks noGrp="1" noChangeAspect="1"/>
          </p:cNvPicPr>
          <p:nvPr/>
        </p:nvPicPr>
        <p:blipFill>
          <a:blip r:embed="rId2" cstate="print">
            <a:grayscl/>
            <a:extLst>
              <a:ext uri="{28A0092B-C50C-407E-A947-70E740481C1C}">
                <a14:useLocalDpi xmlns:a14="http://schemas.microsoft.com/office/drawing/2010/main" val="0"/>
              </a:ext>
            </a:extLst>
          </a:blip>
          <a:stretch>
            <a:fillRect/>
          </a:stretch>
        </p:blipFill>
        <p:spPr>
          <a:xfrm>
            <a:off x="2259208" y="1840297"/>
            <a:ext cx="2902992" cy="2932436"/>
          </a:xfrm>
          <a:custGeom>
            <a:avLst/>
            <a:gdLst>
              <a:gd name="connsiteX0" fmla="*/ 1682750 w 3365500"/>
              <a:gd name="connsiteY0" fmla="*/ 0 h 3365500"/>
              <a:gd name="connsiteX1" fmla="*/ 3365500 w 3365500"/>
              <a:gd name="connsiteY1" fmla="*/ 1682750 h 3365500"/>
              <a:gd name="connsiteX2" fmla="*/ 1682750 w 3365500"/>
              <a:gd name="connsiteY2" fmla="*/ 3365500 h 3365500"/>
              <a:gd name="connsiteX3" fmla="*/ 0 w 3365500"/>
              <a:gd name="connsiteY3" fmla="*/ 1682750 h 3365500"/>
              <a:gd name="connsiteX4" fmla="*/ 1682750 w 3365500"/>
              <a:gd name="connsiteY4" fmla="*/ 0 h 3365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5500" h="3365500">
                <a:moveTo>
                  <a:pt x="1682750" y="0"/>
                </a:moveTo>
                <a:cubicBezTo>
                  <a:pt x="2612107" y="0"/>
                  <a:pt x="3365500" y="753393"/>
                  <a:pt x="3365500" y="1682750"/>
                </a:cubicBezTo>
                <a:cubicBezTo>
                  <a:pt x="3365500" y="2612107"/>
                  <a:pt x="2612107" y="3365500"/>
                  <a:pt x="1682750" y="3365500"/>
                </a:cubicBezTo>
                <a:cubicBezTo>
                  <a:pt x="753393" y="3365500"/>
                  <a:pt x="0" y="2612107"/>
                  <a:pt x="0" y="1682750"/>
                </a:cubicBezTo>
                <a:cubicBezTo>
                  <a:pt x="0" y="753393"/>
                  <a:pt x="753393" y="0"/>
                  <a:pt x="1682750" y="0"/>
                </a:cubicBezTo>
                <a:close/>
              </a:path>
            </a:pathLst>
          </a:custGeom>
          <a:effectLst>
            <a:innerShdw blurRad="114300">
              <a:prstClr val="black"/>
            </a:innerShdw>
          </a:effectLst>
        </p:spPr>
      </p:pic>
      <p:grpSp>
        <p:nvGrpSpPr>
          <p:cNvPr id="42" name="组合 41"/>
          <p:cNvGrpSpPr/>
          <p:nvPr/>
        </p:nvGrpSpPr>
        <p:grpSpPr>
          <a:xfrm>
            <a:off x="5611581" y="3967595"/>
            <a:ext cx="851875" cy="851875"/>
            <a:chOff x="5731058" y="2070100"/>
            <a:chExt cx="851874" cy="851874"/>
          </a:xfrm>
          <a:solidFill>
            <a:schemeClr val="accent2"/>
          </a:solidFill>
        </p:grpSpPr>
        <p:sp>
          <p:nvSpPr>
            <p:cNvPr id="43" name="椭圆 42"/>
            <p:cNvSpPr/>
            <p:nvPr/>
          </p:nvSpPr>
          <p:spPr>
            <a:xfrm>
              <a:off x="5731058" y="2070100"/>
              <a:ext cx="851874" cy="851874"/>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4" name="椭圆 13"/>
            <p:cNvSpPr/>
            <p:nvPr/>
          </p:nvSpPr>
          <p:spPr>
            <a:xfrm>
              <a:off x="5976921" y="2303294"/>
              <a:ext cx="360149" cy="38548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grpSp>
        <p:nvGrpSpPr>
          <p:cNvPr id="45" name="组合 44"/>
          <p:cNvGrpSpPr/>
          <p:nvPr/>
        </p:nvGrpSpPr>
        <p:grpSpPr>
          <a:xfrm>
            <a:off x="6942328" y="3968230"/>
            <a:ext cx="851875" cy="851875"/>
            <a:chOff x="8148329" y="2070100"/>
            <a:chExt cx="851874" cy="851874"/>
          </a:xfrm>
        </p:grpSpPr>
        <p:sp>
          <p:nvSpPr>
            <p:cNvPr id="46" name="椭圆 45"/>
            <p:cNvSpPr/>
            <p:nvPr/>
          </p:nvSpPr>
          <p:spPr>
            <a:xfrm>
              <a:off x="8148329" y="2070100"/>
              <a:ext cx="851874" cy="851874"/>
            </a:xfrm>
            <a:prstGeom prst="ellipse">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7" name="椭圆 15"/>
            <p:cNvSpPr/>
            <p:nvPr/>
          </p:nvSpPr>
          <p:spPr>
            <a:xfrm>
              <a:off x="8381524" y="2303294"/>
              <a:ext cx="385486" cy="38548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grpSp>
        <p:nvGrpSpPr>
          <p:cNvPr id="48" name="组合 47"/>
          <p:cNvGrpSpPr/>
          <p:nvPr/>
        </p:nvGrpSpPr>
        <p:grpSpPr>
          <a:xfrm>
            <a:off x="8273073" y="3968230"/>
            <a:ext cx="851875" cy="851875"/>
            <a:chOff x="10565600" y="2070100"/>
            <a:chExt cx="851874" cy="851874"/>
          </a:xfrm>
          <a:solidFill>
            <a:schemeClr val="accent2"/>
          </a:solidFill>
        </p:grpSpPr>
        <p:sp>
          <p:nvSpPr>
            <p:cNvPr id="49" name="椭圆 48"/>
            <p:cNvSpPr/>
            <p:nvPr/>
          </p:nvSpPr>
          <p:spPr>
            <a:xfrm>
              <a:off x="10565600" y="2070100"/>
              <a:ext cx="851874" cy="851874"/>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50" name="椭圆 17"/>
            <p:cNvSpPr/>
            <p:nvPr/>
          </p:nvSpPr>
          <p:spPr>
            <a:xfrm>
              <a:off x="10798795" y="2319098"/>
              <a:ext cx="385486" cy="353878"/>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grpSp>
        <p:nvGrpSpPr>
          <p:cNvPr id="51" name="组合 50"/>
          <p:cNvGrpSpPr/>
          <p:nvPr/>
        </p:nvGrpSpPr>
        <p:grpSpPr>
          <a:xfrm>
            <a:off x="5611581" y="2004446"/>
            <a:ext cx="5050769" cy="1692612"/>
            <a:chOff x="6959890" y="2107863"/>
            <a:chExt cx="5050769" cy="1692613"/>
          </a:xfrm>
        </p:grpSpPr>
        <p:sp>
          <p:nvSpPr>
            <p:cNvPr id="52" name="TextBox 19"/>
            <p:cNvSpPr txBox="1"/>
            <p:nvPr/>
          </p:nvSpPr>
          <p:spPr>
            <a:xfrm>
              <a:off x="6959890" y="2107863"/>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65000"/>
                      <a:lumOff val="35000"/>
                    </a:prstClr>
                  </a:solidFill>
                  <a:effectLst/>
                  <a:uLnTx/>
                  <a:uFillTx/>
                  <a:latin typeface="+mn-lt"/>
                  <a:cs typeface="+mn-ea"/>
                  <a:sym typeface="+mn-lt"/>
                </a:rPr>
                <a:t>标题文字添加</a:t>
              </a:r>
              <a:endParaRPr kumimoji="0" lang="en-US" sz="20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p:txBody>
        </p:sp>
        <p:sp>
          <p:nvSpPr>
            <p:cNvPr id="53" name="文本框 52"/>
            <p:cNvSpPr txBox="1"/>
            <p:nvPr/>
          </p:nvSpPr>
          <p:spPr>
            <a:xfrm>
              <a:off x="6959891" y="2452414"/>
              <a:ext cx="5050768" cy="134806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7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输入标题内容，输入标题内容输入标题内容，输入标题内容输入标题内容输入标题内容输入标题内容，输入标题内容输入标题内容输入标题内容，输入标题内容输入标题内容，输入标题内容输入标题内容输入标题内容输入标题内容，输入标题内容输入标题内容输入标题内容</a:t>
              </a:r>
              <a:endParaRPr kumimoji="0" lang="en-US" altLang="zh-CN" sz="12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54" name="TextBox 19"/>
          <p:cNvSpPr txBox="1"/>
          <p:nvPr/>
        </p:nvSpPr>
        <p:spPr>
          <a:xfrm>
            <a:off x="5350886" y="4947336"/>
            <a:ext cx="1373268" cy="338554"/>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mn-lt"/>
                <a:cs typeface="+mn-ea"/>
                <a:sym typeface="+mn-lt"/>
              </a:rPr>
              <a:t>文字添加</a:t>
            </a:r>
            <a:endParaRPr kumimoji="0" lang="en-US" sz="1600" b="0" i="0" u="none" strike="noStrike" kern="1200" cap="none" spc="0" normalizeH="0" baseline="0" noProof="0" dirty="0">
              <a:ln>
                <a:noFill/>
              </a:ln>
              <a:solidFill>
                <a:prstClr val="black">
                  <a:lumMod val="75000"/>
                  <a:lumOff val="25000"/>
                </a:prstClr>
              </a:solidFill>
              <a:effectLst/>
              <a:uLnTx/>
              <a:uFillTx/>
              <a:latin typeface="+mn-lt"/>
              <a:cs typeface="+mn-ea"/>
              <a:sym typeface="+mn-lt"/>
            </a:endParaRPr>
          </a:p>
        </p:txBody>
      </p:sp>
      <p:sp>
        <p:nvSpPr>
          <p:cNvPr id="55" name="TextBox 19"/>
          <p:cNvSpPr txBox="1"/>
          <p:nvPr/>
        </p:nvSpPr>
        <p:spPr>
          <a:xfrm>
            <a:off x="6681631" y="4947336"/>
            <a:ext cx="1373268" cy="338554"/>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mn-lt"/>
                <a:cs typeface="+mn-ea"/>
                <a:sym typeface="+mn-lt"/>
              </a:rPr>
              <a:t>文字添加</a:t>
            </a:r>
            <a:endParaRPr kumimoji="0" lang="en-US" sz="1600" b="0" i="0" u="none" strike="noStrike" kern="1200" cap="none" spc="0" normalizeH="0" baseline="0" noProof="0" dirty="0">
              <a:ln>
                <a:noFill/>
              </a:ln>
              <a:solidFill>
                <a:prstClr val="black">
                  <a:lumMod val="75000"/>
                  <a:lumOff val="25000"/>
                </a:prstClr>
              </a:solidFill>
              <a:effectLst/>
              <a:uLnTx/>
              <a:uFillTx/>
              <a:latin typeface="+mn-lt"/>
              <a:cs typeface="+mn-ea"/>
              <a:sym typeface="+mn-lt"/>
            </a:endParaRPr>
          </a:p>
        </p:txBody>
      </p:sp>
      <p:sp>
        <p:nvSpPr>
          <p:cNvPr id="56" name="TextBox 19"/>
          <p:cNvSpPr txBox="1"/>
          <p:nvPr/>
        </p:nvSpPr>
        <p:spPr>
          <a:xfrm>
            <a:off x="8012378" y="4947336"/>
            <a:ext cx="1373268" cy="338554"/>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mn-lt"/>
                <a:cs typeface="+mn-ea"/>
                <a:sym typeface="+mn-lt"/>
              </a:rPr>
              <a:t>文字添加</a:t>
            </a:r>
            <a:endParaRPr kumimoji="0" lang="en-US" sz="1600" b="0" i="0" u="none" strike="noStrike" kern="1200" cap="none" spc="0" normalizeH="0" baseline="0" noProof="0" dirty="0">
              <a:ln>
                <a:noFill/>
              </a:ln>
              <a:solidFill>
                <a:prstClr val="black">
                  <a:lumMod val="75000"/>
                  <a:lumOff val="25000"/>
                </a:prstClr>
              </a:solidFill>
              <a:effectLst/>
              <a:uLnTx/>
              <a:uFillTx/>
              <a:latin typeface="+mn-lt"/>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1+#ppt_w/2"/>
                                          </p:val>
                                        </p:tav>
                                        <p:tav tm="100000">
                                          <p:val>
                                            <p:strVal val="#ppt_x"/>
                                          </p:val>
                                        </p:tav>
                                      </p:tavLst>
                                    </p:anim>
                                    <p:anim calcmode="lin" valueType="num">
                                      <p:cBhvr additive="base">
                                        <p:cTn id="19" dur="50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par>
                                <p:cTn id="26" presetID="53" presetClass="entr" presetSubtype="16" fill="hold" nodeType="with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53" presetClass="entr" presetSubtype="16" fill="hold" nodeType="with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fltVal val="0"/>
                                          </p:val>
                                        </p:tav>
                                        <p:tav tm="100000">
                                          <p:val>
                                            <p:strVal val="#ppt_h"/>
                                          </p:val>
                                        </p:tav>
                                      </p:tavLst>
                                    </p:anim>
                                    <p:animEffect transition="in" filter="fade">
                                      <p:cBhvr>
                                        <p:cTn id="40" dur="500"/>
                                        <p:tgtEl>
                                          <p:spTgt spid="5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animEffect transition="in" filter="fade">
                                      <p:cBhvr>
                                        <p:cTn id="5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animBg="1"/>
      <p:bldP spid="54" grpId="0"/>
      <p:bldP spid="55"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sp>
        <p:nvSpPr>
          <p:cNvPr id="53" name="KSO_GN3"/>
          <p:cNvSpPr>
            <a:spLocks noChangeArrowheads="1"/>
          </p:cNvSpPr>
          <p:nvPr/>
        </p:nvSpPr>
        <p:spPr bwMode="auto">
          <a:xfrm>
            <a:off x="1684491" y="2285306"/>
            <a:ext cx="1570595" cy="1571261"/>
          </a:xfrm>
          <a:prstGeom prst="ellipse">
            <a:avLst/>
          </a:prstGeom>
          <a:solidFill>
            <a:srgbClr val="64C1FE"/>
          </a:solidFill>
          <a:ln>
            <a:noFill/>
          </a:ln>
        </p:spPr>
        <p:txBody>
          <a:bodyPr lIns="0" tIns="0" rIns="0" bIns="0" anchor="ctr"/>
          <a:lstStyle>
            <a:lvl1pPr defTabSz="685800">
              <a:defRPr>
                <a:solidFill>
                  <a:schemeClr val="tx1"/>
                </a:solidFill>
                <a:latin typeface="Calibri" panose="020F0502020204030204" charset="0"/>
                <a:ea typeface="微软雅黑" panose="020B0503020204020204" charset="-122"/>
              </a:defRPr>
            </a:lvl1pPr>
            <a:lvl2pPr marL="742950" indent="-285750" defTabSz="685800">
              <a:defRPr>
                <a:solidFill>
                  <a:schemeClr val="tx1"/>
                </a:solidFill>
                <a:latin typeface="Calibri" panose="020F0502020204030204" charset="0"/>
                <a:ea typeface="微软雅黑" panose="020B0503020204020204" charset="-122"/>
              </a:defRPr>
            </a:lvl2pPr>
            <a:lvl3pPr marL="1143000" indent="-228600" defTabSz="685800">
              <a:defRPr>
                <a:solidFill>
                  <a:schemeClr val="tx1"/>
                </a:solidFill>
                <a:latin typeface="Calibri" panose="020F0502020204030204" charset="0"/>
                <a:ea typeface="微软雅黑" panose="020B0503020204020204" charset="-122"/>
              </a:defRPr>
            </a:lvl3pPr>
            <a:lvl4pPr marL="1600200" indent="-228600" defTabSz="685800">
              <a:defRPr>
                <a:solidFill>
                  <a:schemeClr val="tx1"/>
                </a:solidFill>
                <a:latin typeface="Calibri" panose="020F0502020204030204" charset="0"/>
                <a:ea typeface="微软雅黑" panose="020B0503020204020204" charset="-122"/>
              </a:defRPr>
            </a:lvl4pPr>
            <a:lvl5pPr marL="2057400" indent="-228600" defTabSz="685800">
              <a:defRPr>
                <a:solidFill>
                  <a:schemeClr val="tx1"/>
                </a:solidFill>
                <a:latin typeface="Calibri" panose="020F0502020204030204" charset="0"/>
                <a:ea typeface="微软雅黑" panose="020B0503020204020204"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marR="0" lvl="0" indent="0" algn="ctr" defTabSz="913130" rtl="0" eaLnBrk="1" fontAlgn="auto" latinLnBrk="0" hangingPunct="1">
              <a:lnSpc>
                <a:spcPct val="130000"/>
              </a:lnSpc>
              <a:spcBef>
                <a:spcPts val="0"/>
              </a:spcBef>
              <a:spcAft>
                <a:spcPts val="0"/>
              </a:spcAft>
              <a:buClrTx/>
              <a:buSzTx/>
              <a:buFontTx/>
              <a:buNone/>
              <a:defRPr/>
            </a:pPr>
            <a:r>
              <a:rPr kumimoji="0" lang="en-US" altLang="zh-CN" sz="5335" b="0" i="0" u="none" strike="noStrike" kern="0" cap="none" spc="0" normalizeH="0" baseline="0" noProof="0" dirty="0">
                <a:ln>
                  <a:noFill/>
                </a:ln>
                <a:solidFill>
                  <a:sysClr val="window" lastClr="FFFFFF"/>
                </a:solidFill>
                <a:effectLst/>
                <a:uLnTx/>
                <a:uFillTx/>
                <a:latin typeface="+mn-lt"/>
                <a:ea typeface="+mn-ea"/>
                <a:cs typeface="+mn-ea"/>
                <a:sym typeface="+mn-lt"/>
              </a:rPr>
              <a:t>03</a:t>
            </a:r>
            <a:endParaRPr kumimoji="0" lang="en-US" altLang="zh-CN" sz="5335"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54" name="KSO_GN2"/>
          <p:cNvSpPr>
            <a:spLocks noChangeArrowheads="1"/>
          </p:cNvSpPr>
          <p:nvPr/>
        </p:nvSpPr>
        <p:spPr bwMode="auto">
          <a:xfrm rot="10800000" flipV="1">
            <a:off x="3451267" y="3683030"/>
            <a:ext cx="1120040" cy="1120515"/>
          </a:xfrm>
          <a:prstGeom prst="ellipse">
            <a:avLst/>
          </a:prstGeom>
          <a:solidFill>
            <a:srgbClr val="EAF158"/>
          </a:solidFill>
          <a:ln>
            <a:noFill/>
          </a:ln>
        </p:spPr>
        <p:txBody>
          <a:bodyPr lIns="0" tIns="0" rIns="0" bIns="0" anchor="ctr"/>
          <a:lstStyle>
            <a:lvl1pPr defTabSz="685800">
              <a:defRPr>
                <a:solidFill>
                  <a:schemeClr val="tx1"/>
                </a:solidFill>
                <a:latin typeface="Calibri" panose="020F0502020204030204" charset="0"/>
                <a:ea typeface="微软雅黑" panose="020B0503020204020204" charset="-122"/>
              </a:defRPr>
            </a:lvl1pPr>
            <a:lvl2pPr marL="742950" indent="-285750" defTabSz="685800">
              <a:defRPr>
                <a:solidFill>
                  <a:schemeClr val="tx1"/>
                </a:solidFill>
                <a:latin typeface="Calibri" panose="020F0502020204030204" charset="0"/>
                <a:ea typeface="微软雅黑" panose="020B0503020204020204" charset="-122"/>
              </a:defRPr>
            </a:lvl2pPr>
            <a:lvl3pPr marL="1143000" indent="-228600" defTabSz="685800">
              <a:defRPr>
                <a:solidFill>
                  <a:schemeClr val="tx1"/>
                </a:solidFill>
                <a:latin typeface="Calibri" panose="020F0502020204030204" charset="0"/>
                <a:ea typeface="微软雅黑" panose="020B0503020204020204" charset="-122"/>
              </a:defRPr>
            </a:lvl3pPr>
            <a:lvl4pPr marL="1600200" indent="-228600" defTabSz="685800">
              <a:defRPr>
                <a:solidFill>
                  <a:schemeClr val="tx1"/>
                </a:solidFill>
                <a:latin typeface="Calibri" panose="020F0502020204030204" charset="0"/>
                <a:ea typeface="微软雅黑" panose="020B0503020204020204" charset="-122"/>
              </a:defRPr>
            </a:lvl4pPr>
            <a:lvl5pPr marL="2057400" indent="-228600" defTabSz="685800">
              <a:defRPr>
                <a:solidFill>
                  <a:schemeClr val="tx1"/>
                </a:solidFill>
                <a:latin typeface="Calibri" panose="020F0502020204030204" charset="0"/>
                <a:ea typeface="微软雅黑" panose="020B0503020204020204"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marR="0" lvl="0" indent="0" algn="ctr" defTabSz="913130" rtl="0" eaLnBrk="1" fontAlgn="auto" latinLnBrk="0" hangingPunct="1">
              <a:lnSpc>
                <a:spcPct val="130000"/>
              </a:lnSpc>
              <a:spcBef>
                <a:spcPts val="0"/>
              </a:spcBef>
              <a:spcAft>
                <a:spcPts val="0"/>
              </a:spcAft>
              <a:buClrTx/>
              <a:buSzTx/>
              <a:buFontTx/>
              <a:buNone/>
              <a:defRPr/>
            </a:pPr>
            <a:r>
              <a:rPr kumimoji="0" lang="en-US" altLang="zh-CN" sz="3600" b="0" i="0" u="none" strike="noStrike" kern="0" cap="none" spc="0" normalizeH="0" baseline="0" noProof="0" dirty="0">
                <a:ln>
                  <a:noFill/>
                </a:ln>
                <a:solidFill>
                  <a:sysClr val="window" lastClr="FFFFFF"/>
                </a:solidFill>
                <a:effectLst/>
                <a:uLnTx/>
                <a:uFillTx/>
                <a:latin typeface="+mn-lt"/>
                <a:ea typeface="+mn-ea"/>
                <a:cs typeface="+mn-ea"/>
                <a:sym typeface="+mn-lt"/>
              </a:rPr>
              <a:t>02</a:t>
            </a:r>
            <a:endParaRPr kumimoji="0" lang="en-US" altLang="zh-CN" sz="20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55" name="KSO_GN1"/>
          <p:cNvSpPr>
            <a:spLocks noChangeArrowheads="1"/>
          </p:cNvSpPr>
          <p:nvPr/>
        </p:nvSpPr>
        <p:spPr bwMode="auto">
          <a:xfrm>
            <a:off x="4518959" y="4506752"/>
            <a:ext cx="772607" cy="772933"/>
          </a:xfrm>
          <a:prstGeom prst="ellipse">
            <a:avLst/>
          </a:prstGeom>
          <a:solidFill>
            <a:srgbClr val="FABFC1"/>
          </a:solidFill>
          <a:ln>
            <a:noFill/>
          </a:ln>
        </p:spPr>
        <p:txBody>
          <a:bodyPr lIns="0" tIns="0" rIns="0" bIns="0" anchor="ctr"/>
          <a:lstStyle>
            <a:lvl1pPr defTabSz="685800">
              <a:defRPr>
                <a:solidFill>
                  <a:schemeClr val="tx1"/>
                </a:solidFill>
                <a:latin typeface="Calibri" panose="020F0502020204030204" charset="0"/>
                <a:ea typeface="微软雅黑" panose="020B0503020204020204" charset="-122"/>
              </a:defRPr>
            </a:lvl1pPr>
            <a:lvl2pPr marL="742950" indent="-285750" defTabSz="685800">
              <a:defRPr>
                <a:solidFill>
                  <a:schemeClr val="tx1"/>
                </a:solidFill>
                <a:latin typeface="Calibri" panose="020F0502020204030204" charset="0"/>
                <a:ea typeface="微软雅黑" panose="020B0503020204020204" charset="-122"/>
              </a:defRPr>
            </a:lvl2pPr>
            <a:lvl3pPr marL="1143000" indent="-228600" defTabSz="685800">
              <a:defRPr>
                <a:solidFill>
                  <a:schemeClr val="tx1"/>
                </a:solidFill>
                <a:latin typeface="Calibri" panose="020F0502020204030204" charset="0"/>
                <a:ea typeface="微软雅黑" panose="020B0503020204020204" charset="-122"/>
              </a:defRPr>
            </a:lvl3pPr>
            <a:lvl4pPr marL="1600200" indent="-228600" defTabSz="685800">
              <a:defRPr>
                <a:solidFill>
                  <a:schemeClr val="tx1"/>
                </a:solidFill>
                <a:latin typeface="Calibri" panose="020F0502020204030204" charset="0"/>
                <a:ea typeface="微软雅黑" panose="020B0503020204020204" charset="-122"/>
              </a:defRPr>
            </a:lvl4pPr>
            <a:lvl5pPr marL="2057400" indent="-228600" defTabSz="685800">
              <a:defRPr>
                <a:solidFill>
                  <a:schemeClr val="tx1"/>
                </a:solidFill>
                <a:latin typeface="Calibri" panose="020F0502020204030204" charset="0"/>
                <a:ea typeface="微软雅黑" panose="020B0503020204020204" charset="-122"/>
              </a:defRPr>
            </a:lvl5pPr>
            <a:lvl6pPr marL="25146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defTabSz="6858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marR="0" lvl="0" indent="0" algn="ctr" defTabSz="913130" rtl="0" eaLnBrk="1" fontAlgn="auto" latinLnBrk="0" hangingPunct="1">
              <a:lnSpc>
                <a:spcPct val="130000"/>
              </a:lnSpc>
              <a:spcBef>
                <a:spcPts val="0"/>
              </a:spcBef>
              <a:spcAft>
                <a:spcPts val="0"/>
              </a:spcAft>
              <a:buClrTx/>
              <a:buSzTx/>
              <a:buFontTx/>
              <a:buNone/>
              <a:defRPr/>
            </a:pPr>
            <a:r>
              <a:rPr kumimoji="0" lang="en-US" altLang="zh-CN" sz="3600" b="0" i="0" u="none" strike="noStrike" kern="0" cap="none" spc="0" normalizeH="0" baseline="0" noProof="0" dirty="0">
                <a:ln>
                  <a:noFill/>
                </a:ln>
                <a:solidFill>
                  <a:sysClr val="window" lastClr="FFFFFF"/>
                </a:solidFill>
                <a:effectLst/>
                <a:uLnTx/>
                <a:uFillTx/>
                <a:latin typeface="+mn-lt"/>
                <a:ea typeface="+mn-ea"/>
                <a:cs typeface="+mn-ea"/>
                <a:sym typeface="+mn-lt"/>
              </a:rPr>
              <a:t>01</a:t>
            </a:r>
            <a:endParaRPr kumimoji="0" lang="en-US" altLang="zh-CN" sz="36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56" name="文本框 12"/>
          <p:cNvSpPr txBox="1">
            <a:spLocks noChangeArrowheads="1"/>
          </p:cNvSpPr>
          <p:nvPr/>
        </p:nvSpPr>
        <p:spPr bwMode="auto">
          <a:xfrm>
            <a:off x="3252156" y="2250248"/>
            <a:ext cx="5245953" cy="70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3" tIns="45683" rIns="91363" bIns="45683">
            <a:sp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marR="0" lvl="0" indent="0" algn="just" defTabSz="121793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rPr>
              <a:t>点击此处输入文字点击此处输入文字点击此处输入文字</a:t>
            </a:r>
            <a:endParaRPr kumimoji="0" lang="en-US" altLang="zh-CN"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endParaRPr>
          </a:p>
          <a:p>
            <a:pPr marL="0" marR="0" lvl="0" indent="0" algn="just" defTabSz="121793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rPr>
              <a:t>点击此处输入文字点击此处输入文字点击此处输入文字</a:t>
            </a:r>
            <a:endPar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endParaRPr>
          </a:p>
        </p:txBody>
      </p:sp>
      <p:sp>
        <p:nvSpPr>
          <p:cNvPr id="57" name="文本框 13"/>
          <p:cNvSpPr txBox="1">
            <a:spLocks noChangeArrowheads="1"/>
          </p:cNvSpPr>
          <p:nvPr/>
        </p:nvSpPr>
        <p:spPr bwMode="auto">
          <a:xfrm>
            <a:off x="4547444" y="3395487"/>
            <a:ext cx="5088304" cy="70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3" tIns="45683" rIns="91363" bIns="45683">
            <a:sp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marR="0" lvl="0" indent="0" algn="just" defTabSz="121793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rPr>
              <a:t>点击此处输入文字点击此处输入文字点击此处输入文字</a:t>
            </a:r>
            <a:endParaRPr kumimoji="0" lang="en-US" altLang="zh-CN"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endParaRPr>
          </a:p>
          <a:p>
            <a:pPr marL="0" marR="0" lvl="0" indent="0" algn="just" defTabSz="121793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rPr>
              <a:t>点击此处输入文字点击此处输入文字点击此处输入文字</a:t>
            </a:r>
            <a:endPar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endParaRPr>
          </a:p>
        </p:txBody>
      </p:sp>
      <p:sp>
        <p:nvSpPr>
          <p:cNvPr id="58" name="文本框 14"/>
          <p:cNvSpPr txBox="1">
            <a:spLocks noChangeArrowheads="1"/>
          </p:cNvSpPr>
          <p:nvPr/>
        </p:nvSpPr>
        <p:spPr bwMode="auto">
          <a:xfrm>
            <a:off x="5462064" y="4475357"/>
            <a:ext cx="5130091" cy="70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3" tIns="45683" rIns="91363" bIns="45683">
            <a:sp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微软雅黑" panose="020B0503020204020204" charset="-122"/>
              </a:defRPr>
            </a:lvl9pPr>
          </a:lstStyle>
          <a:p>
            <a:pPr marL="0" marR="0" lvl="0" indent="0" algn="just" defTabSz="121793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rPr>
              <a:t>点击此处输入文字点击此处输入文字点击此处输入文字</a:t>
            </a:r>
            <a:endParaRPr kumimoji="0" lang="en-US" altLang="zh-CN"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endParaRPr>
          </a:p>
          <a:p>
            <a:pPr marL="0" marR="0" lvl="0" indent="0" algn="just" defTabSz="121793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rPr>
              <a:t>点击此处输入文字点击此处输入文字点击此处输入文字</a:t>
            </a:r>
            <a:endParaRPr kumimoji="0" lang="zh-CN" altLang="en-US" sz="1600" b="0" i="0" u="none" strike="noStrike" kern="0" cap="none" spc="0" normalizeH="0" baseline="0" noProof="0" dirty="0">
              <a:ln>
                <a:noFill/>
              </a:ln>
              <a:solidFill>
                <a:srgbClr val="2A2A2A">
                  <a:lumMod val="75000"/>
                  <a:lumOff val="25000"/>
                </a:srgbClr>
              </a:solidFill>
              <a:effectLst/>
              <a:uLnTx/>
              <a:uFillTx/>
              <a:latin typeface="+mn-lt"/>
              <a:ea typeface="+mn-ea"/>
              <a:cs typeface="+mn-ea"/>
              <a:sym typeface="+mn-lt"/>
            </a:endParaRPr>
          </a:p>
        </p:txBody>
      </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horizontal)">
                                      <p:cBhvr>
                                        <p:cTn id="7" dur="500"/>
                                        <p:tgtEl>
                                          <p:spTgt spid="5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randombar(horizontal)">
                                      <p:cBhvr>
                                        <p:cTn id="11" dur="500"/>
                                        <p:tgtEl>
                                          <p:spTgt spid="5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randombar(horizontal)">
                                      <p:cBhvr>
                                        <p:cTn id="15" dur="500"/>
                                        <p:tgtEl>
                                          <p:spTgt spid="5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randombar(horizontal)">
                                      <p:cBhvr>
                                        <p:cTn id="19" dur="500"/>
                                        <p:tgtEl>
                                          <p:spTgt spid="56"/>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randombar(horizontal)">
                                      <p:cBhvr>
                                        <p:cTn id="23" dur="500"/>
                                        <p:tgtEl>
                                          <p:spTgt spid="5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randombar(horizontal)">
                                      <p:cBhvr>
                                        <p:cTn id="2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3" name="矩形: 圆角 2"/>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1274735" y="2206478"/>
            <a:ext cx="310187" cy="2551723"/>
            <a:chOff x="1549936" y="2206478"/>
            <a:chExt cx="310187" cy="2551723"/>
          </a:xfrm>
        </p:grpSpPr>
        <p:sp>
          <p:nvSpPr>
            <p:cNvPr id="5" name="箭头: V 形 4"/>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箭头: V 形 5"/>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箭头: V 形 7"/>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箭头: V 形 8"/>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0" name="箭头: V 形 9"/>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箭头: V 形 10"/>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箭头: V 形 11"/>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箭头: V 形 12"/>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4" name="箭头: V 形 13"/>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箭头: V 形 14"/>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箭头: V 形 15"/>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7" name="箭头: V 形 16"/>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grpSp>
        <p:nvGrpSpPr>
          <p:cNvPr id="29" name="组合 28"/>
          <p:cNvGrpSpPr/>
          <p:nvPr/>
        </p:nvGrpSpPr>
        <p:grpSpPr>
          <a:xfrm>
            <a:off x="4395532" y="6273105"/>
            <a:ext cx="2227720" cy="346934"/>
            <a:chOff x="3420162" y="3371626"/>
            <a:chExt cx="3157370" cy="491713"/>
          </a:xfrm>
        </p:grpSpPr>
        <p:sp>
          <p:nvSpPr>
            <p:cNvPr id="30" name="箭头: V 形 29"/>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9" name="矩形 38"/>
          <p:cNvSpPr/>
          <p:nvPr/>
        </p:nvSpPr>
        <p:spPr>
          <a:xfrm>
            <a:off x="4484215" y="768668"/>
            <a:ext cx="2656496"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cs typeface="+mn-ea"/>
                <a:sym typeface="+mn-lt"/>
              </a:rPr>
              <a:t>标题文本预设</a:t>
            </a:r>
            <a:endParaRPr kumimoji="0" lang="zh-CN" altLang="en-US" sz="3200" b="1" i="0" u="none" strike="noStrike" kern="1200" cap="none" spc="0" normalizeH="0" baseline="0" noProof="0" dirty="0">
              <a:ln>
                <a:noFill/>
              </a:ln>
              <a:solidFill>
                <a:srgbClr val="000000"/>
              </a:solidFill>
              <a:effectLst/>
              <a:uLnTx/>
              <a:uFillTx/>
              <a:cs typeface="+mn-ea"/>
              <a:sym typeface="+mn-lt"/>
            </a:endParaRPr>
          </a:p>
        </p:txBody>
      </p:sp>
      <p:grpSp>
        <p:nvGrpSpPr>
          <p:cNvPr id="40" name="组合 54"/>
          <p:cNvGrpSpPr/>
          <p:nvPr/>
        </p:nvGrpSpPr>
        <p:grpSpPr>
          <a:xfrm>
            <a:off x="2064961" y="2530221"/>
            <a:ext cx="8676345" cy="1014290"/>
            <a:chOff x="0" y="4082269"/>
            <a:chExt cx="11232316" cy="1014291"/>
          </a:xfrm>
        </p:grpSpPr>
        <p:sp>
          <p:nvSpPr>
            <p:cNvPr id="41" name="任意多边形 55"/>
            <p:cNvSpPr/>
            <p:nvPr/>
          </p:nvSpPr>
          <p:spPr>
            <a:xfrm>
              <a:off x="1904418" y="4088448"/>
              <a:ext cx="9327898" cy="1008112"/>
            </a:xfrm>
            <a:custGeom>
              <a:avLst/>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solidFill>
                <a:srgbClr val="64C1FE"/>
              </a:solid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42" name="五边形 56"/>
            <p:cNvSpPr/>
            <p:nvPr/>
          </p:nvSpPr>
          <p:spPr>
            <a:xfrm>
              <a:off x="0" y="4082269"/>
              <a:ext cx="2207568" cy="1008112"/>
            </a:xfrm>
            <a:prstGeom prst="homePlate">
              <a:avLst>
                <a:gd name="adj" fmla="val 40930"/>
              </a:avLst>
            </a:prstGeom>
            <a:solidFill>
              <a:srgbClr val="64C1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43" name="椭圆 42"/>
            <p:cNvSpPr/>
            <p:nvPr/>
          </p:nvSpPr>
          <p:spPr>
            <a:xfrm>
              <a:off x="9882002" y="4225109"/>
              <a:ext cx="991236" cy="720080"/>
            </a:xfrm>
            <a:prstGeom prst="ellipse">
              <a:avLst/>
            </a:prstGeom>
            <a:solidFill>
              <a:srgbClr val="64C1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44" name="文本框 136"/>
            <p:cNvSpPr txBox="1"/>
            <p:nvPr/>
          </p:nvSpPr>
          <p:spPr>
            <a:xfrm>
              <a:off x="10014474" y="4354316"/>
              <a:ext cx="72882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03</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sp>
          <p:nvSpPr>
            <p:cNvPr id="45" name="文本框 141"/>
            <p:cNvSpPr txBox="1"/>
            <p:nvPr/>
          </p:nvSpPr>
          <p:spPr>
            <a:xfrm>
              <a:off x="1987399" y="4115289"/>
              <a:ext cx="2032067"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cs typeface="+mn-ea"/>
                  <a:sym typeface="+mn-lt"/>
                </a:rPr>
                <a:t>单击添加标题</a:t>
              </a:r>
              <a:endParaRPr kumimoji="0" lang="id-ID" altLang="zh-CN"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6" name="文本框 142"/>
            <p:cNvSpPr txBox="1"/>
            <p:nvPr/>
          </p:nvSpPr>
          <p:spPr>
            <a:xfrm>
              <a:off x="2264365" y="4442125"/>
              <a:ext cx="7560841" cy="605488"/>
            </a:xfrm>
            <a:prstGeom prst="rect">
              <a:avLst/>
            </a:prstGeom>
            <a:noFill/>
          </p:spPr>
          <p:txBody>
            <a:bodyPr wrap="square" rtlCol="0">
              <a:spAutoFit/>
            </a:bodyPr>
            <a:lstStyle/>
            <a:p>
              <a:pPr marL="0" marR="0" lvl="0" indent="0" algn="l" defTabSz="914400" rtl="0" eaLnBrk="1" fontAlgn="auto" latinLnBrk="0" hangingPunct="1">
                <a:lnSpc>
                  <a:spcPts val="21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此处添加详细文本描述，建议与标题相关并符合整体语言风格，语言描述尽量简洁生动。尽量将每页幻灯片的字数控制在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200</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字以内。</a:t>
              </a:r>
              <a:endPar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endParaRPr>
            </a:p>
          </p:txBody>
        </p:sp>
        <p:sp>
          <p:nvSpPr>
            <p:cNvPr id="47" name="Freeform 28"/>
            <p:cNvSpPr>
              <a:spLocks noEditPoints="1"/>
            </p:cNvSpPr>
            <p:nvPr/>
          </p:nvSpPr>
          <p:spPr bwMode="auto">
            <a:xfrm>
              <a:off x="743785" y="4384016"/>
              <a:ext cx="393510" cy="472970"/>
            </a:xfrm>
            <a:custGeom>
              <a:avLst/>
              <a:gdLst>
                <a:gd name="T0" fmla="*/ 183 w 212"/>
                <a:gd name="T1" fmla="*/ 159 h 256"/>
                <a:gd name="T2" fmla="*/ 198 w 212"/>
                <a:gd name="T3" fmla="*/ 81 h 256"/>
                <a:gd name="T4" fmla="*/ 212 w 212"/>
                <a:gd name="T5" fmla="*/ 159 h 256"/>
                <a:gd name="T6" fmla="*/ 158 w 212"/>
                <a:gd name="T7" fmla="*/ 206 h 256"/>
                <a:gd name="T8" fmla="*/ 148 w 212"/>
                <a:gd name="T9" fmla="*/ 210 h 256"/>
                <a:gd name="T10" fmla="*/ 148 w 212"/>
                <a:gd name="T11" fmla="*/ 216 h 256"/>
                <a:gd name="T12" fmla="*/ 133 w 212"/>
                <a:gd name="T13" fmla="*/ 256 h 256"/>
                <a:gd name="T14" fmla="*/ 119 w 212"/>
                <a:gd name="T15" fmla="*/ 216 h 256"/>
                <a:gd name="T16" fmla="*/ 119 w 212"/>
                <a:gd name="T17" fmla="*/ 210 h 256"/>
                <a:gd name="T18" fmla="*/ 93 w 212"/>
                <a:gd name="T19" fmla="*/ 206 h 256"/>
                <a:gd name="T20" fmla="*/ 93 w 212"/>
                <a:gd name="T21" fmla="*/ 211 h 256"/>
                <a:gd name="T22" fmla="*/ 93 w 212"/>
                <a:gd name="T23" fmla="*/ 241 h 256"/>
                <a:gd name="T24" fmla="*/ 64 w 212"/>
                <a:gd name="T25" fmla="*/ 241 h 256"/>
                <a:gd name="T26" fmla="*/ 64 w 212"/>
                <a:gd name="T27" fmla="*/ 211 h 256"/>
                <a:gd name="T28" fmla="*/ 65 w 212"/>
                <a:gd name="T29" fmla="*/ 206 h 256"/>
                <a:gd name="T30" fmla="*/ 39 w 212"/>
                <a:gd name="T31" fmla="*/ 190 h 256"/>
                <a:gd name="T32" fmla="*/ 39 w 212"/>
                <a:gd name="T33" fmla="*/ 93 h 256"/>
                <a:gd name="T34" fmla="*/ 40 w 212"/>
                <a:gd name="T35" fmla="*/ 81 h 256"/>
                <a:gd name="T36" fmla="*/ 173 w 212"/>
                <a:gd name="T37" fmla="*/ 81 h 256"/>
                <a:gd name="T38" fmla="*/ 173 w 212"/>
                <a:gd name="T39" fmla="*/ 103 h 256"/>
                <a:gd name="T40" fmla="*/ 158 w 212"/>
                <a:gd name="T41" fmla="*/ 206 h 256"/>
                <a:gd name="T42" fmla="*/ 70 w 212"/>
                <a:gd name="T43" fmla="*/ 17 h 256"/>
                <a:gd name="T44" fmla="*/ 61 w 212"/>
                <a:gd name="T45" fmla="*/ 4 h 256"/>
                <a:gd name="T46" fmla="*/ 65 w 212"/>
                <a:gd name="T47" fmla="*/ 1 h 256"/>
                <a:gd name="T48" fmla="*/ 75 w 212"/>
                <a:gd name="T49" fmla="*/ 15 h 256"/>
                <a:gd name="T50" fmla="*/ 106 w 212"/>
                <a:gd name="T51" fmla="*/ 14 h 256"/>
                <a:gd name="T52" fmla="*/ 137 w 212"/>
                <a:gd name="T53" fmla="*/ 15 h 256"/>
                <a:gd name="T54" fmla="*/ 147 w 212"/>
                <a:gd name="T55" fmla="*/ 1 h 256"/>
                <a:gd name="T56" fmla="*/ 151 w 212"/>
                <a:gd name="T57" fmla="*/ 4 h 256"/>
                <a:gd name="T58" fmla="*/ 142 w 212"/>
                <a:gd name="T59" fmla="*/ 17 h 256"/>
                <a:gd name="T60" fmla="*/ 173 w 212"/>
                <a:gd name="T61" fmla="*/ 71 h 256"/>
                <a:gd name="T62" fmla="*/ 73 w 212"/>
                <a:gd name="T63" fmla="*/ 21 h 256"/>
                <a:gd name="T64" fmla="*/ 142 w 212"/>
                <a:gd name="T65" fmla="*/ 44 h 256"/>
                <a:gd name="T66" fmla="*/ 128 w 212"/>
                <a:gd name="T67" fmla="*/ 44 h 256"/>
                <a:gd name="T68" fmla="*/ 77 w 212"/>
                <a:gd name="T69" fmla="*/ 51 h 256"/>
                <a:gd name="T70" fmla="*/ 77 w 212"/>
                <a:gd name="T71" fmla="*/ 36 h 256"/>
                <a:gd name="T72" fmla="*/ 77 w 212"/>
                <a:gd name="T73" fmla="*/ 51 h 256"/>
                <a:gd name="T74" fmla="*/ 0 w 212"/>
                <a:gd name="T75" fmla="*/ 159 h 256"/>
                <a:gd name="T76" fmla="*/ 15 w 212"/>
                <a:gd name="T77" fmla="*/ 81 h 256"/>
                <a:gd name="T78" fmla="*/ 29 w 212"/>
                <a:gd name="T79" fmla="*/ 15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2" h="256">
                  <a:moveTo>
                    <a:pt x="198" y="174"/>
                  </a:moveTo>
                  <a:cubicBezTo>
                    <a:pt x="190" y="174"/>
                    <a:pt x="183" y="168"/>
                    <a:pt x="183" y="159"/>
                  </a:cubicBezTo>
                  <a:cubicBezTo>
                    <a:pt x="183" y="96"/>
                    <a:pt x="183" y="96"/>
                    <a:pt x="183" y="96"/>
                  </a:cubicBezTo>
                  <a:cubicBezTo>
                    <a:pt x="183" y="88"/>
                    <a:pt x="190" y="81"/>
                    <a:pt x="198" y="81"/>
                  </a:cubicBezTo>
                  <a:cubicBezTo>
                    <a:pt x="205" y="81"/>
                    <a:pt x="212" y="88"/>
                    <a:pt x="212" y="96"/>
                  </a:cubicBezTo>
                  <a:cubicBezTo>
                    <a:pt x="212" y="159"/>
                    <a:pt x="212" y="159"/>
                    <a:pt x="212" y="159"/>
                  </a:cubicBezTo>
                  <a:cubicBezTo>
                    <a:pt x="212" y="168"/>
                    <a:pt x="205" y="174"/>
                    <a:pt x="198" y="174"/>
                  </a:cubicBezTo>
                  <a:moveTo>
                    <a:pt x="158" y="206"/>
                  </a:moveTo>
                  <a:cubicBezTo>
                    <a:pt x="147" y="206"/>
                    <a:pt x="147" y="206"/>
                    <a:pt x="147" y="206"/>
                  </a:cubicBezTo>
                  <a:cubicBezTo>
                    <a:pt x="148" y="207"/>
                    <a:pt x="148" y="208"/>
                    <a:pt x="148" y="210"/>
                  </a:cubicBezTo>
                  <a:cubicBezTo>
                    <a:pt x="148" y="211"/>
                    <a:pt x="148" y="211"/>
                    <a:pt x="148" y="211"/>
                  </a:cubicBezTo>
                  <a:cubicBezTo>
                    <a:pt x="148" y="216"/>
                    <a:pt x="148" y="216"/>
                    <a:pt x="148" y="216"/>
                  </a:cubicBezTo>
                  <a:cubicBezTo>
                    <a:pt x="148" y="241"/>
                    <a:pt x="148" y="241"/>
                    <a:pt x="148" y="241"/>
                  </a:cubicBezTo>
                  <a:cubicBezTo>
                    <a:pt x="148" y="249"/>
                    <a:pt x="141" y="256"/>
                    <a:pt x="133" y="256"/>
                  </a:cubicBezTo>
                  <a:cubicBezTo>
                    <a:pt x="125" y="256"/>
                    <a:pt x="119" y="249"/>
                    <a:pt x="119" y="241"/>
                  </a:cubicBezTo>
                  <a:cubicBezTo>
                    <a:pt x="119" y="216"/>
                    <a:pt x="119" y="216"/>
                    <a:pt x="119" y="216"/>
                  </a:cubicBezTo>
                  <a:cubicBezTo>
                    <a:pt x="119" y="211"/>
                    <a:pt x="119" y="211"/>
                    <a:pt x="119" y="211"/>
                  </a:cubicBezTo>
                  <a:cubicBezTo>
                    <a:pt x="119" y="210"/>
                    <a:pt x="119" y="210"/>
                    <a:pt x="119" y="210"/>
                  </a:cubicBezTo>
                  <a:cubicBezTo>
                    <a:pt x="119" y="208"/>
                    <a:pt x="119" y="207"/>
                    <a:pt x="119" y="206"/>
                  </a:cubicBezTo>
                  <a:cubicBezTo>
                    <a:pt x="93" y="206"/>
                    <a:pt x="93" y="206"/>
                    <a:pt x="93" y="206"/>
                  </a:cubicBezTo>
                  <a:cubicBezTo>
                    <a:pt x="93" y="207"/>
                    <a:pt x="93" y="208"/>
                    <a:pt x="93" y="210"/>
                  </a:cubicBezTo>
                  <a:cubicBezTo>
                    <a:pt x="93" y="211"/>
                    <a:pt x="93" y="211"/>
                    <a:pt x="93" y="211"/>
                  </a:cubicBezTo>
                  <a:cubicBezTo>
                    <a:pt x="93" y="216"/>
                    <a:pt x="93" y="216"/>
                    <a:pt x="93" y="216"/>
                  </a:cubicBezTo>
                  <a:cubicBezTo>
                    <a:pt x="93" y="241"/>
                    <a:pt x="93" y="241"/>
                    <a:pt x="93" y="241"/>
                  </a:cubicBezTo>
                  <a:cubicBezTo>
                    <a:pt x="93" y="249"/>
                    <a:pt x="87" y="256"/>
                    <a:pt x="79" y="256"/>
                  </a:cubicBezTo>
                  <a:cubicBezTo>
                    <a:pt x="71" y="256"/>
                    <a:pt x="64" y="249"/>
                    <a:pt x="64" y="241"/>
                  </a:cubicBezTo>
                  <a:cubicBezTo>
                    <a:pt x="64" y="216"/>
                    <a:pt x="64" y="216"/>
                    <a:pt x="64" y="216"/>
                  </a:cubicBezTo>
                  <a:cubicBezTo>
                    <a:pt x="64" y="211"/>
                    <a:pt x="64" y="211"/>
                    <a:pt x="64" y="211"/>
                  </a:cubicBezTo>
                  <a:cubicBezTo>
                    <a:pt x="64" y="210"/>
                    <a:pt x="64" y="210"/>
                    <a:pt x="64" y="210"/>
                  </a:cubicBezTo>
                  <a:cubicBezTo>
                    <a:pt x="64" y="208"/>
                    <a:pt x="64" y="207"/>
                    <a:pt x="65" y="206"/>
                  </a:cubicBezTo>
                  <a:cubicBezTo>
                    <a:pt x="54" y="206"/>
                    <a:pt x="54" y="206"/>
                    <a:pt x="54" y="206"/>
                  </a:cubicBezTo>
                  <a:cubicBezTo>
                    <a:pt x="45" y="206"/>
                    <a:pt x="39" y="199"/>
                    <a:pt x="39" y="190"/>
                  </a:cubicBezTo>
                  <a:cubicBezTo>
                    <a:pt x="39" y="103"/>
                    <a:pt x="39" y="103"/>
                    <a:pt x="39" y="103"/>
                  </a:cubicBezTo>
                  <a:cubicBezTo>
                    <a:pt x="39" y="93"/>
                    <a:pt x="39" y="93"/>
                    <a:pt x="39" y="93"/>
                  </a:cubicBezTo>
                  <a:cubicBezTo>
                    <a:pt x="39" y="81"/>
                    <a:pt x="39" y="81"/>
                    <a:pt x="39" y="81"/>
                  </a:cubicBezTo>
                  <a:cubicBezTo>
                    <a:pt x="40" y="81"/>
                    <a:pt x="40" y="81"/>
                    <a:pt x="40" y="81"/>
                  </a:cubicBezTo>
                  <a:cubicBezTo>
                    <a:pt x="172" y="81"/>
                    <a:pt x="172" y="81"/>
                    <a:pt x="172" y="81"/>
                  </a:cubicBezTo>
                  <a:cubicBezTo>
                    <a:pt x="173" y="81"/>
                    <a:pt x="173" y="81"/>
                    <a:pt x="173" y="81"/>
                  </a:cubicBezTo>
                  <a:cubicBezTo>
                    <a:pt x="173" y="93"/>
                    <a:pt x="173" y="93"/>
                    <a:pt x="173" y="93"/>
                  </a:cubicBezTo>
                  <a:cubicBezTo>
                    <a:pt x="173" y="103"/>
                    <a:pt x="173" y="103"/>
                    <a:pt x="173" y="103"/>
                  </a:cubicBezTo>
                  <a:cubicBezTo>
                    <a:pt x="173" y="190"/>
                    <a:pt x="173" y="190"/>
                    <a:pt x="173" y="190"/>
                  </a:cubicBezTo>
                  <a:cubicBezTo>
                    <a:pt x="173" y="199"/>
                    <a:pt x="167" y="206"/>
                    <a:pt x="158" y="206"/>
                  </a:cubicBezTo>
                  <a:moveTo>
                    <a:pt x="73" y="21"/>
                  </a:moveTo>
                  <a:cubicBezTo>
                    <a:pt x="70" y="17"/>
                    <a:pt x="70" y="17"/>
                    <a:pt x="70" y="17"/>
                  </a:cubicBezTo>
                  <a:cubicBezTo>
                    <a:pt x="67" y="13"/>
                    <a:pt x="67" y="13"/>
                    <a:pt x="67" y="13"/>
                  </a:cubicBezTo>
                  <a:cubicBezTo>
                    <a:pt x="61" y="4"/>
                    <a:pt x="61" y="4"/>
                    <a:pt x="61" y="4"/>
                  </a:cubicBezTo>
                  <a:cubicBezTo>
                    <a:pt x="61" y="3"/>
                    <a:pt x="61" y="1"/>
                    <a:pt x="62" y="0"/>
                  </a:cubicBezTo>
                  <a:cubicBezTo>
                    <a:pt x="63" y="0"/>
                    <a:pt x="65" y="0"/>
                    <a:pt x="65" y="1"/>
                  </a:cubicBezTo>
                  <a:cubicBezTo>
                    <a:pt x="72" y="11"/>
                    <a:pt x="72" y="11"/>
                    <a:pt x="72" y="11"/>
                  </a:cubicBezTo>
                  <a:cubicBezTo>
                    <a:pt x="75" y="15"/>
                    <a:pt x="75" y="15"/>
                    <a:pt x="75" y="15"/>
                  </a:cubicBezTo>
                  <a:cubicBezTo>
                    <a:pt x="77" y="19"/>
                    <a:pt x="77" y="19"/>
                    <a:pt x="77" y="19"/>
                  </a:cubicBezTo>
                  <a:cubicBezTo>
                    <a:pt x="86" y="16"/>
                    <a:pt x="96" y="14"/>
                    <a:pt x="106" y="14"/>
                  </a:cubicBezTo>
                  <a:cubicBezTo>
                    <a:pt x="116" y="14"/>
                    <a:pt x="126" y="16"/>
                    <a:pt x="135" y="19"/>
                  </a:cubicBezTo>
                  <a:cubicBezTo>
                    <a:pt x="137" y="15"/>
                    <a:pt x="137" y="15"/>
                    <a:pt x="137" y="15"/>
                  </a:cubicBezTo>
                  <a:cubicBezTo>
                    <a:pt x="140" y="11"/>
                    <a:pt x="140" y="11"/>
                    <a:pt x="140" y="11"/>
                  </a:cubicBezTo>
                  <a:cubicBezTo>
                    <a:pt x="147" y="1"/>
                    <a:pt x="147" y="1"/>
                    <a:pt x="147" y="1"/>
                  </a:cubicBezTo>
                  <a:cubicBezTo>
                    <a:pt x="147" y="0"/>
                    <a:pt x="149" y="0"/>
                    <a:pt x="150" y="0"/>
                  </a:cubicBezTo>
                  <a:cubicBezTo>
                    <a:pt x="151" y="1"/>
                    <a:pt x="151" y="3"/>
                    <a:pt x="151" y="4"/>
                  </a:cubicBezTo>
                  <a:cubicBezTo>
                    <a:pt x="145" y="13"/>
                    <a:pt x="145" y="13"/>
                    <a:pt x="145" y="13"/>
                  </a:cubicBezTo>
                  <a:cubicBezTo>
                    <a:pt x="142" y="17"/>
                    <a:pt x="142" y="17"/>
                    <a:pt x="142" y="17"/>
                  </a:cubicBezTo>
                  <a:cubicBezTo>
                    <a:pt x="139" y="21"/>
                    <a:pt x="139" y="21"/>
                    <a:pt x="139" y="21"/>
                  </a:cubicBezTo>
                  <a:cubicBezTo>
                    <a:pt x="160" y="31"/>
                    <a:pt x="173" y="50"/>
                    <a:pt x="173" y="71"/>
                  </a:cubicBezTo>
                  <a:cubicBezTo>
                    <a:pt x="39" y="71"/>
                    <a:pt x="39" y="71"/>
                    <a:pt x="39" y="71"/>
                  </a:cubicBezTo>
                  <a:cubicBezTo>
                    <a:pt x="39" y="50"/>
                    <a:pt x="52" y="31"/>
                    <a:pt x="73" y="21"/>
                  </a:cubicBezTo>
                  <a:moveTo>
                    <a:pt x="135" y="51"/>
                  </a:moveTo>
                  <a:cubicBezTo>
                    <a:pt x="139" y="51"/>
                    <a:pt x="142" y="48"/>
                    <a:pt x="142" y="44"/>
                  </a:cubicBezTo>
                  <a:cubicBezTo>
                    <a:pt x="142" y="40"/>
                    <a:pt x="139" y="36"/>
                    <a:pt x="135" y="36"/>
                  </a:cubicBezTo>
                  <a:cubicBezTo>
                    <a:pt x="131" y="36"/>
                    <a:pt x="128" y="40"/>
                    <a:pt x="128" y="44"/>
                  </a:cubicBezTo>
                  <a:cubicBezTo>
                    <a:pt x="128" y="48"/>
                    <a:pt x="131" y="51"/>
                    <a:pt x="135" y="51"/>
                  </a:cubicBezTo>
                  <a:moveTo>
                    <a:pt x="77" y="51"/>
                  </a:moveTo>
                  <a:cubicBezTo>
                    <a:pt x="81" y="51"/>
                    <a:pt x="84" y="48"/>
                    <a:pt x="84" y="44"/>
                  </a:cubicBezTo>
                  <a:cubicBezTo>
                    <a:pt x="84" y="40"/>
                    <a:pt x="81" y="36"/>
                    <a:pt x="77" y="36"/>
                  </a:cubicBezTo>
                  <a:cubicBezTo>
                    <a:pt x="73" y="36"/>
                    <a:pt x="70" y="40"/>
                    <a:pt x="70" y="44"/>
                  </a:cubicBezTo>
                  <a:cubicBezTo>
                    <a:pt x="70" y="48"/>
                    <a:pt x="73" y="51"/>
                    <a:pt x="77" y="51"/>
                  </a:cubicBezTo>
                  <a:moveTo>
                    <a:pt x="15" y="174"/>
                  </a:moveTo>
                  <a:cubicBezTo>
                    <a:pt x="7" y="174"/>
                    <a:pt x="0" y="168"/>
                    <a:pt x="0" y="159"/>
                  </a:cubicBezTo>
                  <a:cubicBezTo>
                    <a:pt x="0" y="96"/>
                    <a:pt x="0" y="96"/>
                    <a:pt x="0" y="96"/>
                  </a:cubicBezTo>
                  <a:cubicBezTo>
                    <a:pt x="0" y="88"/>
                    <a:pt x="7" y="81"/>
                    <a:pt x="15" y="81"/>
                  </a:cubicBezTo>
                  <a:cubicBezTo>
                    <a:pt x="22" y="81"/>
                    <a:pt x="29" y="88"/>
                    <a:pt x="29" y="96"/>
                  </a:cubicBezTo>
                  <a:cubicBezTo>
                    <a:pt x="29" y="159"/>
                    <a:pt x="29" y="159"/>
                    <a:pt x="29" y="159"/>
                  </a:cubicBezTo>
                  <a:cubicBezTo>
                    <a:pt x="29" y="168"/>
                    <a:pt x="22" y="174"/>
                    <a:pt x="15" y="174"/>
                  </a:cubicBezTo>
                </a:path>
              </a:pathLst>
            </a:custGeom>
            <a:solidFill>
              <a:schemeClr val="bg1"/>
            </a:solidFill>
            <a:ln>
              <a:noFill/>
            </a:ln>
          </p:spPr>
          <p:txBody>
            <a:bodyPr vert="horz" wrap="square" lIns="121883" tIns="60941" rIns="121883" bIns="6094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black"/>
                </a:solidFill>
                <a:effectLst/>
                <a:uLnTx/>
                <a:uFillTx/>
                <a:cs typeface="+mn-ea"/>
                <a:sym typeface="+mn-lt"/>
              </a:endParaRPr>
            </a:p>
          </p:txBody>
        </p:sp>
      </p:grpSp>
      <p:grpSp>
        <p:nvGrpSpPr>
          <p:cNvPr id="48" name="组合 62"/>
          <p:cNvGrpSpPr/>
          <p:nvPr/>
        </p:nvGrpSpPr>
        <p:grpSpPr>
          <a:xfrm>
            <a:off x="2091975" y="4054894"/>
            <a:ext cx="8475433" cy="1008113"/>
            <a:chOff x="983432" y="5248917"/>
            <a:chExt cx="11208568" cy="1008112"/>
          </a:xfrm>
        </p:grpSpPr>
        <p:sp>
          <p:nvSpPr>
            <p:cNvPr id="49" name="任意多边形 63"/>
            <p:cNvSpPr/>
            <p:nvPr/>
          </p:nvSpPr>
          <p:spPr>
            <a:xfrm flipH="1">
              <a:off x="983432" y="5248917"/>
              <a:ext cx="9327898" cy="1008112"/>
            </a:xfrm>
            <a:custGeom>
              <a:avLst/>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solidFill>
                <a:srgbClr val="FABFC1"/>
              </a:solid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50" name="五边形 64"/>
            <p:cNvSpPr/>
            <p:nvPr/>
          </p:nvSpPr>
          <p:spPr>
            <a:xfrm flipH="1">
              <a:off x="9984432" y="5248917"/>
              <a:ext cx="2207568" cy="1008112"/>
            </a:xfrm>
            <a:prstGeom prst="homePlate">
              <a:avLst>
                <a:gd name="adj" fmla="val 40930"/>
              </a:avLst>
            </a:prstGeom>
            <a:solidFill>
              <a:srgbClr val="FABF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51" name="椭圆 50"/>
            <p:cNvSpPr/>
            <p:nvPr/>
          </p:nvSpPr>
          <p:spPr>
            <a:xfrm>
              <a:off x="1239932" y="5408769"/>
              <a:ext cx="913130" cy="720080"/>
            </a:xfrm>
            <a:prstGeom prst="ellipse">
              <a:avLst/>
            </a:prstGeom>
            <a:solidFill>
              <a:srgbClr val="FABF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52" name="文本框 138"/>
            <p:cNvSpPr txBox="1"/>
            <p:nvPr/>
          </p:nvSpPr>
          <p:spPr>
            <a:xfrm>
              <a:off x="1318483" y="5537977"/>
              <a:ext cx="74452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04</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sp>
          <p:nvSpPr>
            <p:cNvPr id="53" name="文本框 145"/>
            <p:cNvSpPr txBox="1"/>
            <p:nvPr/>
          </p:nvSpPr>
          <p:spPr>
            <a:xfrm>
              <a:off x="8134981" y="5285456"/>
              <a:ext cx="207584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cs typeface="+mn-ea"/>
                  <a:sym typeface="+mn-lt"/>
                </a:rPr>
                <a:t>单击添加标题</a:t>
              </a:r>
              <a:endParaRPr kumimoji="0" lang="id-ID" altLang="zh-CN"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54" name="文本框 146"/>
            <p:cNvSpPr txBox="1"/>
            <p:nvPr/>
          </p:nvSpPr>
          <p:spPr>
            <a:xfrm>
              <a:off x="2562660" y="5596342"/>
              <a:ext cx="7364975" cy="605486"/>
            </a:xfrm>
            <a:prstGeom prst="rect">
              <a:avLst/>
            </a:prstGeom>
            <a:noFill/>
          </p:spPr>
          <p:txBody>
            <a:bodyPr wrap="square" rtlCol="0">
              <a:spAutoFit/>
            </a:bodyPr>
            <a:lstStyle/>
            <a:p>
              <a:pPr marL="0" marR="0" lvl="0" indent="0" algn="r" defTabSz="914400" rtl="0" eaLnBrk="1" fontAlgn="auto" latinLnBrk="0" hangingPunct="1">
                <a:lnSpc>
                  <a:spcPts val="21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此处添加详细文本描述，建议与标题相关并符合整体语言风格，语言描述尽量简洁生动。尽量将每页幻灯片的字数控制在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200</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字以内。</a:t>
              </a:r>
              <a:endPar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endParaRPr>
            </a:p>
          </p:txBody>
        </p:sp>
        <p:sp>
          <p:nvSpPr>
            <p:cNvPr id="55" name="Freeform 29"/>
            <p:cNvSpPr>
              <a:spLocks noEditPoints="1"/>
            </p:cNvSpPr>
            <p:nvPr/>
          </p:nvSpPr>
          <p:spPr bwMode="auto">
            <a:xfrm>
              <a:off x="11044130" y="5544316"/>
              <a:ext cx="472970" cy="476753"/>
            </a:xfrm>
            <a:custGeom>
              <a:avLst/>
              <a:gdLst>
                <a:gd name="T0" fmla="*/ 212 w 256"/>
                <a:gd name="T1" fmla="*/ 256 h 256"/>
                <a:gd name="T2" fmla="*/ 0 w 256"/>
                <a:gd name="T3" fmla="*/ 44 h 256"/>
                <a:gd name="T4" fmla="*/ 0 w 256"/>
                <a:gd name="T5" fmla="*/ 0 h 256"/>
                <a:gd name="T6" fmla="*/ 256 w 256"/>
                <a:gd name="T7" fmla="*/ 256 h 256"/>
                <a:gd name="T8" fmla="*/ 212 w 256"/>
                <a:gd name="T9" fmla="*/ 256 h 256"/>
                <a:gd name="T10" fmla="*/ 164 w 256"/>
                <a:gd name="T11" fmla="*/ 256 h 256"/>
                <a:gd name="T12" fmla="*/ 120 w 256"/>
                <a:gd name="T13" fmla="*/ 256 h 256"/>
                <a:gd name="T14" fmla="*/ 0 w 256"/>
                <a:gd name="T15" fmla="*/ 136 h 256"/>
                <a:gd name="T16" fmla="*/ 0 w 256"/>
                <a:gd name="T17" fmla="*/ 92 h 256"/>
                <a:gd name="T18" fmla="*/ 164 w 256"/>
                <a:gd name="T19" fmla="*/ 256 h 256"/>
                <a:gd name="T20" fmla="*/ 32 w 256"/>
                <a:gd name="T21" fmla="*/ 192 h 256"/>
                <a:gd name="T22" fmla="*/ 64 w 256"/>
                <a:gd name="T23" fmla="*/ 224 h 256"/>
                <a:gd name="T24" fmla="*/ 32 w 256"/>
                <a:gd name="T25" fmla="*/ 256 h 256"/>
                <a:gd name="T26" fmla="*/ 0 w 256"/>
                <a:gd name="T27" fmla="*/ 224 h 256"/>
                <a:gd name="T28" fmla="*/ 32 w 256"/>
                <a:gd name="T29" fmla="*/ 1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6" h="256">
                  <a:moveTo>
                    <a:pt x="212" y="256"/>
                  </a:moveTo>
                  <a:cubicBezTo>
                    <a:pt x="212" y="139"/>
                    <a:pt x="117" y="44"/>
                    <a:pt x="0" y="44"/>
                  </a:cubicBezTo>
                  <a:cubicBezTo>
                    <a:pt x="0" y="0"/>
                    <a:pt x="0" y="0"/>
                    <a:pt x="0" y="0"/>
                  </a:cubicBezTo>
                  <a:cubicBezTo>
                    <a:pt x="141" y="0"/>
                    <a:pt x="256" y="115"/>
                    <a:pt x="256" y="256"/>
                  </a:cubicBezTo>
                  <a:lnTo>
                    <a:pt x="212" y="256"/>
                  </a:lnTo>
                  <a:close/>
                  <a:moveTo>
                    <a:pt x="164" y="256"/>
                  </a:moveTo>
                  <a:cubicBezTo>
                    <a:pt x="120" y="256"/>
                    <a:pt x="120" y="256"/>
                    <a:pt x="120" y="256"/>
                  </a:cubicBezTo>
                  <a:cubicBezTo>
                    <a:pt x="120" y="190"/>
                    <a:pt x="66" y="136"/>
                    <a:pt x="0" y="136"/>
                  </a:cubicBezTo>
                  <a:cubicBezTo>
                    <a:pt x="0" y="92"/>
                    <a:pt x="0" y="92"/>
                    <a:pt x="0" y="92"/>
                  </a:cubicBezTo>
                  <a:cubicBezTo>
                    <a:pt x="91" y="92"/>
                    <a:pt x="164" y="165"/>
                    <a:pt x="164" y="256"/>
                  </a:cubicBezTo>
                  <a:moveTo>
                    <a:pt x="32" y="192"/>
                  </a:moveTo>
                  <a:cubicBezTo>
                    <a:pt x="50" y="192"/>
                    <a:pt x="64" y="206"/>
                    <a:pt x="64" y="224"/>
                  </a:cubicBezTo>
                  <a:cubicBezTo>
                    <a:pt x="64" y="242"/>
                    <a:pt x="50" y="256"/>
                    <a:pt x="32" y="256"/>
                  </a:cubicBezTo>
                  <a:cubicBezTo>
                    <a:pt x="14" y="256"/>
                    <a:pt x="0" y="242"/>
                    <a:pt x="0" y="224"/>
                  </a:cubicBezTo>
                  <a:cubicBezTo>
                    <a:pt x="0" y="206"/>
                    <a:pt x="14" y="192"/>
                    <a:pt x="32" y="192"/>
                  </a:cubicBezTo>
                </a:path>
              </a:pathLst>
            </a:custGeom>
            <a:solidFill>
              <a:schemeClr val="bg1"/>
            </a:solidFill>
            <a:ln>
              <a:noFill/>
            </a:ln>
          </p:spPr>
          <p:txBody>
            <a:bodyPr vert="horz" wrap="square" lIns="121883" tIns="60941" rIns="121883" bIns="6094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randombar(horizontal)">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5709920" cy="6858000"/>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a:stretch>
            <a:fillRect/>
          </a:stretch>
        </p:blipFill>
        <p:spPr>
          <a:xfrm rot="5400000">
            <a:off x="2624622" y="-2677220"/>
            <a:ext cx="6857998" cy="12192002"/>
          </a:xfrm>
          <a:prstGeom prst="rect">
            <a:avLst/>
          </a:prstGeom>
        </p:spPr>
      </p:pic>
      <p:sp>
        <p:nvSpPr>
          <p:cNvPr id="4" name="矩形: 圆角 3"/>
          <p:cNvSpPr/>
          <p:nvPr/>
        </p:nvSpPr>
        <p:spPr>
          <a:xfrm>
            <a:off x="979973" y="518160"/>
            <a:ext cx="10073640" cy="5928360"/>
          </a:xfrm>
          <a:prstGeom prst="roundRect">
            <a:avLst/>
          </a:prstGeom>
          <a:noFill/>
          <a:ln w="571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等腰三角形 54"/>
          <p:cNvSpPr/>
          <p:nvPr/>
        </p:nvSpPr>
        <p:spPr>
          <a:xfrm rot="8250509">
            <a:off x="10416903" y="1822453"/>
            <a:ext cx="821148" cy="707886"/>
          </a:xfrm>
          <a:prstGeom prst="triangl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6" name="等腰三角形 55"/>
          <p:cNvSpPr/>
          <p:nvPr/>
        </p:nvSpPr>
        <p:spPr>
          <a:xfrm rot="19765384">
            <a:off x="10911362" y="2431780"/>
            <a:ext cx="560205" cy="482935"/>
          </a:xfrm>
          <a:prstGeom prst="triangle">
            <a:avLst/>
          </a:prstGeom>
          <a:solidFill>
            <a:srgbClr val="FAB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p:cNvGrpSpPr/>
          <p:nvPr/>
        </p:nvGrpSpPr>
        <p:grpSpPr>
          <a:xfrm>
            <a:off x="9260680" y="3514030"/>
            <a:ext cx="1441313" cy="1539188"/>
            <a:chOff x="8913770" y="1579247"/>
            <a:chExt cx="1441313" cy="1539188"/>
          </a:xfrm>
        </p:grpSpPr>
        <p:sp>
          <p:nvSpPr>
            <p:cNvPr id="54" name="椭圆 53"/>
            <p:cNvSpPr/>
            <p:nvPr/>
          </p:nvSpPr>
          <p:spPr>
            <a:xfrm>
              <a:off x="9615022" y="157924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椭圆 56"/>
            <p:cNvSpPr/>
            <p:nvPr/>
          </p:nvSpPr>
          <p:spPr>
            <a:xfrm>
              <a:off x="9715500" y="171393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8" name="椭圆 57"/>
            <p:cNvSpPr/>
            <p:nvPr/>
          </p:nvSpPr>
          <p:spPr>
            <a:xfrm>
              <a:off x="9832192" y="1851839"/>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9" name="椭圆 58"/>
            <p:cNvSpPr/>
            <p:nvPr/>
          </p:nvSpPr>
          <p:spPr>
            <a:xfrm>
              <a:off x="9937454" y="197676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椭圆 59"/>
            <p:cNvSpPr/>
            <p:nvPr/>
          </p:nvSpPr>
          <p:spPr>
            <a:xfrm>
              <a:off x="10036514" y="209311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1" name="椭圆 60"/>
            <p:cNvSpPr/>
            <p:nvPr/>
          </p:nvSpPr>
          <p:spPr>
            <a:xfrm>
              <a:off x="10156963" y="2220892"/>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椭圆 61"/>
            <p:cNvSpPr/>
            <p:nvPr/>
          </p:nvSpPr>
          <p:spPr>
            <a:xfrm>
              <a:off x="10271263" y="23533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3" name="椭圆 62"/>
            <p:cNvSpPr/>
            <p:nvPr/>
          </p:nvSpPr>
          <p:spPr>
            <a:xfrm>
              <a:off x="9387986" y="181796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9488464" y="195265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p:cNvSpPr/>
            <p:nvPr/>
          </p:nvSpPr>
          <p:spPr>
            <a:xfrm>
              <a:off x="9605156" y="209055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6" name="椭圆 65"/>
            <p:cNvSpPr/>
            <p:nvPr/>
          </p:nvSpPr>
          <p:spPr>
            <a:xfrm>
              <a:off x="9710418" y="221547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椭圆 66"/>
            <p:cNvSpPr/>
            <p:nvPr/>
          </p:nvSpPr>
          <p:spPr>
            <a:xfrm>
              <a:off x="9809478" y="233182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椭圆 67"/>
            <p:cNvSpPr/>
            <p:nvPr/>
          </p:nvSpPr>
          <p:spPr>
            <a:xfrm>
              <a:off x="9929927" y="245960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9" name="椭圆 68"/>
            <p:cNvSpPr/>
            <p:nvPr/>
          </p:nvSpPr>
          <p:spPr>
            <a:xfrm>
              <a:off x="10044227" y="259209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0" name="椭圆 69"/>
            <p:cNvSpPr/>
            <p:nvPr/>
          </p:nvSpPr>
          <p:spPr>
            <a:xfrm>
              <a:off x="9148519" y="202619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1" name="椭圆 70"/>
            <p:cNvSpPr/>
            <p:nvPr/>
          </p:nvSpPr>
          <p:spPr>
            <a:xfrm>
              <a:off x="9248997" y="216088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2" name="椭圆 71"/>
            <p:cNvSpPr/>
            <p:nvPr/>
          </p:nvSpPr>
          <p:spPr>
            <a:xfrm>
              <a:off x="9365689" y="2298787"/>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3" name="椭圆 72"/>
            <p:cNvSpPr/>
            <p:nvPr/>
          </p:nvSpPr>
          <p:spPr>
            <a:xfrm>
              <a:off x="9470951" y="242371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椭圆 73"/>
            <p:cNvSpPr/>
            <p:nvPr/>
          </p:nvSpPr>
          <p:spPr>
            <a:xfrm>
              <a:off x="9570011" y="254006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5" name="椭圆 74"/>
            <p:cNvSpPr/>
            <p:nvPr/>
          </p:nvSpPr>
          <p:spPr>
            <a:xfrm>
              <a:off x="9690460" y="2667840"/>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p:cNvSpPr/>
            <p:nvPr/>
          </p:nvSpPr>
          <p:spPr>
            <a:xfrm>
              <a:off x="9804760" y="2800326"/>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7" name="椭圆 76"/>
            <p:cNvSpPr/>
            <p:nvPr/>
          </p:nvSpPr>
          <p:spPr>
            <a:xfrm>
              <a:off x="8913770" y="2262953"/>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p:nvPr/>
          </p:nvSpPr>
          <p:spPr>
            <a:xfrm>
              <a:off x="9014248" y="239764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9" name="椭圆 78"/>
            <p:cNvSpPr/>
            <p:nvPr/>
          </p:nvSpPr>
          <p:spPr>
            <a:xfrm>
              <a:off x="9130940" y="2535545"/>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椭圆 79"/>
            <p:cNvSpPr/>
            <p:nvPr/>
          </p:nvSpPr>
          <p:spPr>
            <a:xfrm>
              <a:off x="9236202" y="266046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1" name="椭圆 80"/>
            <p:cNvSpPr/>
            <p:nvPr/>
          </p:nvSpPr>
          <p:spPr>
            <a:xfrm>
              <a:off x="9335262" y="277681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椭圆 81"/>
            <p:cNvSpPr/>
            <p:nvPr/>
          </p:nvSpPr>
          <p:spPr>
            <a:xfrm>
              <a:off x="9455711" y="2904598"/>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3" name="椭圆 82"/>
            <p:cNvSpPr/>
            <p:nvPr/>
          </p:nvSpPr>
          <p:spPr>
            <a:xfrm>
              <a:off x="9570011" y="3037084"/>
              <a:ext cx="83820" cy="81351"/>
            </a:xfrm>
            <a:prstGeom prst="ellipse">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3" name="组合 52"/>
          <p:cNvGrpSpPr/>
          <p:nvPr/>
        </p:nvGrpSpPr>
        <p:grpSpPr>
          <a:xfrm>
            <a:off x="1274735" y="2206478"/>
            <a:ext cx="310187" cy="2551723"/>
            <a:chOff x="1549936" y="2206478"/>
            <a:chExt cx="310187" cy="2551723"/>
          </a:xfrm>
        </p:grpSpPr>
        <p:sp>
          <p:nvSpPr>
            <p:cNvPr id="30" name="箭头: V 形 29"/>
            <p:cNvSpPr/>
            <p:nvPr/>
          </p:nvSpPr>
          <p:spPr>
            <a:xfrm rot="5400000">
              <a:off x="1572796" y="2214099"/>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箭头: V 形 30"/>
            <p:cNvSpPr/>
            <p:nvPr/>
          </p:nvSpPr>
          <p:spPr>
            <a:xfrm rot="5400000">
              <a:off x="1572796" y="240573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箭头: V 形 31"/>
            <p:cNvSpPr/>
            <p:nvPr/>
          </p:nvSpPr>
          <p:spPr>
            <a:xfrm rot="5400000">
              <a:off x="1572796" y="263546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箭头: V 形 32"/>
            <p:cNvSpPr/>
            <p:nvPr/>
          </p:nvSpPr>
          <p:spPr>
            <a:xfrm rot="5400000">
              <a:off x="1572796" y="282709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箭头: V 形 33"/>
            <p:cNvSpPr/>
            <p:nvPr/>
          </p:nvSpPr>
          <p:spPr>
            <a:xfrm rot="5400000">
              <a:off x="1572796" y="307855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箭头: V 形 34"/>
            <p:cNvSpPr/>
            <p:nvPr/>
          </p:nvSpPr>
          <p:spPr>
            <a:xfrm rot="5400000">
              <a:off x="1572796" y="327019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箭头: V 形 35"/>
            <p:cNvSpPr/>
            <p:nvPr/>
          </p:nvSpPr>
          <p:spPr>
            <a:xfrm rot="5400000">
              <a:off x="1572796" y="3499924"/>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7" name="箭头: V 形 36"/>
            <p:cNvSpPr/>
            <p:nvPr/>
          </p:nvSpPr>
          <p:spPr>
            <a:xfrm rot="5400000">
              <a:off x="1572796" y="3691557"/>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8" name="箭头: V 形 37"/>
            <p:cNvSpPr/>
            <p:nvPr/>
          </p:nvSpPr>
          <p:spPr>
            <a:xfrm rot="5400000">
              <a:off x="1572796" y="3870882"/>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9" name="箭头: V 形 38"/>
            <p:cNvSpPr/>
            <p:nvPr/>
          </p:nvSpPr>
          <p:spPr>
            <a:xfrm rot="5400000">
              <a:off x="1572796" y="4062515"/>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0" name="箭头: V 形 39"/>
            <p:cNvSpPr/>
            <p:nvPr/>
          </p:nvSpPr>
          <p:spPr>
            <a:xfrm rot="5400000">
              <a:off x="1572796" y="4292248"/>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1" name="箭头: V 形 40"/>
            <p:cNvSpPr/>
            <p:nvPr/>
          </p:nvSpPr>
          <p:spPr>
            <a:xfrm rot="5400000">
              <a:off x="1572796" y="4483881"/>
              <a:ext cx="251460" cy="297180"/>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8" name="箭头: V 形 17"/>
            <p:cNvSpPr/>
            <p:nvPr/>
          </p:nvSpPr>
          <p:spPr>
            <a:xfrm rot="5400000">
              <a:off x="1585803" y="2183618"/>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9" name="箭头: V 形 18"/>
            <p:cNvSpPr/>
            <p:nvPr/>
          </p:nvSpPr>
          <p:spPr>
            <a:xfrm rot="5400000">
              <a:off x="1585803" y="237525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0" name="箭头: V 形 19"/>
            <p:cNvSpPr/>
            <p:nvPr/>
          </p:nvSpPr>
          <p:spPr>
            <a:xfrm rot="5400000">
              <a:off x="1585803" y="260498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箭头: V 形 20"/>
            <p:cNvSpPr/>
            <p:nvPr/>
          </p:nvSpPr>
          <p:spPr>
            <a:xfrm rot="5400000">
              <a:off x="1585803" y="279661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箭头: V 形 21"/>
            <p:cNvSpPr/>
            <p:nvPr/>
          </p:nvSpPr>
          <p:spPr>
            <a:xfrm rot="5400000">
              <a:off x="1585803" y="304807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3" name="箭头: V 形 22"/>
            <p:cNvSpPr/>
            <p:nvPr/>
          </p:nvSpPr>
          <p:spPr>
            <a:xfrm rot="5400000">
              <a:off x="1585803" y="323971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4" name="箭头: V 形 23"/>
            <p:cNvSpPr/>
            <p:nvPr/>
          </p:nvSpPr>
          <p:spPr>
            <a:xfrm rot="5400000">
              <a:off x="1585803" y="3469443"/>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箭头: V 形 24"/>
            <p:cNvSpPr/>
            <p:nvPr/>
          </p:nvSpPr>
          <p:spPr>
            <a:xfrm rot="5400000">
              <a:off x="1585803" y="3661076"/>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6" name="箭头: V 形 25"/>
            <p:cNvSpPr/>
            <p:nvPr/>
          </p:nvSpPr>
          <p:spPr>
            <a:xfrm rot="5400000">
              <a:off x="1585803" y="3840401"/>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箭头: V 形 26"/>
            <p:cNvSpPr/>
            <p:nvPr/>
          </p:nvSpPr>
          <p:spPr>
            <a:xfrm rot="5400000">
              <a:off x="1585803" y="4032034"/>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8" name="箭头: V 形 27"/>
            <p:cNvSpPr/>
            <p:nvPr/>
          </p:nvSpPr>
          <p:spPr>
            <a:xfrm rot="5400000">
              <a:off x="1585803" y="4261767"/>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箭头: V 形 28"/>
            <p:cNvSpPr/>
            <p:nvPr/>
          </p:nvSpPr>
          <p:spPr>
            <a:xfrm rot="5400000">
              <a:off x="1585803" y="4453400"/>
              <a:ext cx="251460" cy="297180"/>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84" name="椭圆 83"/>
          <p:cNvSpPr/>
          <p:nvPr/>
        </p:nvSpPr>
        <p:spPr>
          <a:xfrm>
            <a:off x="4057627" y="1126077"/>
            <a:ext cx="3619565" cy="3619093"/>
          </a:xfrm>
          <a:prstGeom prst="ellipse">
            <a:avLst/>
          </a:prstGeom>
          <a:noFill/>
          <a:ln w="38100">
            <a:no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400" b="0" i="0" u="none" strike="noStrike" kern="1200" cap="none" spc="0" normalizeH="0" baseline="0" noProof="0" dirty="0">
                <a:ln w="12700">
                  <a:noFill/>
                </a:ln>
                <a:solidFill>
                  <a:srgbClr val="000000"/>
                </a:solidFill>
                <a:effectLst/>
                <a:uLnTx/>
                <a:uFillTx/>
                <a:cs typeface="+mn-ea"/>
                <a:sym typeface="+mn-lt"/>
              </a:rPr>
              <a:t>Part 2</a:t>
            </a:r>
            <a:endParaRPr kumimoji="0" lang="zh-CN" altLang="en-US" sz="6400" b="0" i="0" u="none" strike="noStrike" kern="1200" cap="none" spc="0" normalizeH="0" baseline="0" noProof="0" dirty="0">
              <a:ln w="12700">
                <a:noFill/>
              </a:ln>
              <a:solidFill>
                <a:srgbClr val="000000"/>
              </a:solidFill>
              <a:effectLst/>
              <a:uLnTx/>
              <a:uFillTx/>
              <a:cs typeface="+mn-ea"/>
              <a:sym typeface="+mn-lt"/>
            </a:endParaRPr>
          </a:p>
        </p:txBody>
      </p:sp>
      <p:grpSp>
        <p:nvGrpSpPr>
          <p:cNvPr id="85" name="组合 84"/>
          <p:cNvGrpSpPr/>
          <p:nvPr/>
        </p:nvGrpSpPr>
        <p:grpSpPr>
          <a:xfrm>
            <a:off x="4639342" y="3419079"/>
            <a:ext cx="2441694" cy="1129679"/>
            <a:chOff x="9498607" y="1139895"/>
            <a:chExt cx="2575543" cy="1191605"/>
          </a:xfrm>
        </p:grpSpPr>
        <p:sp>
          <p:nvSpPr>
            <p:cNvPr id="86" name="矩形 85"/>
            <p:cNvSpPr/>
            <p:nvPr/>
          </p:nvSpPr>
          <p:spPr>
            <a:xfrm>
              <a:off x="9498607" y="1139895"/>
              <a:ext cx="2575543" cy="811620"/>
            </a:xfrm>
            <a:prstGeom prst="rect">
              <a:avLst/>
            </a:prstGeom>
            <a:effec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400" dirty="0">
                  <a:solidFill>
                    <a:srgbClr val="000000"/>
                  </a:solidFill>
                  <a:cs typeface="+mn-ea"/>
                  <a:sym typeface="+mn-lt"/>
                </a:rPr>
                <a:t>辩论环节</a:t>
              </a:r>
              <a:endParaRPr kumimoji="0" lang="zh-CN" altLang="en-US" sz="4400" b="0" i="0" u="none" strike="noStrike" kern="1200" cap="none" spc="0" normalizeH="0" baseline="0" noProof="0" dirty="0">
                <a:ln>
                  <a:noFill/>
                </a:ln>
                <a:solidFill>
                  <a:srgbClr val="000000"/>
                </a:solidFill>
                <a:effectLst/>
                <a:uLnTx/>
                <a:uFillTx/>
                <a:cs typeface="+mn-ea"/>
                <a:sym typeface="+mn-lt"/>
              </a:endParaRPr>
            </a:p>
          </p:txBody>
        </p:sp>
        <p:sp>
          <p:nvSpPr>
            <p:cNvPr id="87" name="矩形 86"/>
            <p:cNvSpPr/>
            <p:nvPr/>
          </p:nvSpPr>
          <p:spPr>
            <a:xfrm>
              <a:off x="9516477" y="1957004"/>
              <a:ext cx="2520904" cy="374496"/>
            </a:xfrm>
            <a:prstGeom prst="rect">
              <a:avLst/>
            </a:prstGeom>
            <a:effectLst/>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705" b="1" i="0" u="none" strike="noStrike" kern="1200" cap="none" spc="0" normalizeH="0" baseline="0" noProof="0" dirty="0">
                  <a:ln>
                    <a:noFill/>
                  </a:ln>
                  <a:solidFill>
                    <a:srgbClr val="000000"/>
                  </a:solidFill>
                  <a:effectLst/>
                  <a:uLnTx/>
                  <a:uFillTx/>
                  <a:cs typeface="+mn-ea"/>
                  <a:sym typeface="+mn-lt"/>
                </a:rPr>
                <a:t>THE HEADLINE</a:t>
              </a:r>
              <a:endParaRPr kumimoji="0" lang="zh-CN" altLang="en-US" sz="1705" b="1" i="0" u="none" strike="noStrike" kern="1200" cap="none" spc="0" normalizeH="0" baseline="0" noProof="0" dirty="0">
                <a:ln>
                  <a:noFill/>
                </a:ln>
                <a:solidFill>
                  <a:srgbClr val="000000"/>
                </a:solidFill>
                <a:effectLst/>
                <a:uLnTx/>
                <a:uFillTx/>
                <a:cs typeface="+mn-ea"/>
                <a:sym typeface="+mn-lt"/>
              </a:endParaRPr>
            </a:p>
          </p:txBody>
        </p:sp>
      </p:grpSp>
      <p:grpSp>
        <p:nvGrpSpPr>
          <p:cNvPr id="88" name="组合 87"/>
          <p:cNvGrpSpPr/>
          <p:nvPr/>
        </p:nvGrpSpPr>
        <p:grpSpPr>
          <a:xfrm>
            <a:off x="4395532" y="6273105"/>
            <a:ext cx="2227720" cy="346934"/>
            <a:chOff x="3420162" y="3371626"/>
            <a:chExt cx="3157370" cy="491713"/>
          </a:xfrm>
        </p:grpSpPr>
        <p:sp>
          <p:nvSpPr>
            <p:cNvPr id="89" name="箭头: V 形 88"/>
            <p:cNvSpPr/>
            <p:nvPr/>
          </p:nvSpPr>
          <p:spPr>
            <a:xfrm>
              <a:off x="342016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0" name="箭头: V 形 89"/>
            <p:cNvSpPr/>
            <p:nvPr/>
          </p:nvSpPr>
          <p:spPr>
            <a:xfrm>
              <a:off x="3836226"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1" name="箭头: V 形 90"/>
            <p:cNvSpPr/>
            <p:nvPr/>
          </p:nvSpPr>
          <p:spPr>
            <a:xfrm>
              <a:off x="4153301"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2" name="箭头: V 形 91"/>
            <p:cNvSpPr/>
            <p:nvPr/>
          </p:nvSpPr>
          <p:spPr>
            <a:xfrm>
              <a:off x="4533416"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3" name="箭头: V 形 92"/>
            <p:cNvSpPr/>
            <p:nvPr/>
          </p:nvSpPr>
          <p:spPr>
            <a:xfrm>
              <a:off x="4850491"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4" name="箭头: V 形 93"/>
            <p:cNvSpPr/>
            <p:nvPr/>
          </p:nvSpPr>
          <p:spPr>
            <a:xfrm>
              <a:off x="5147202"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5" name="箭头: V 形 94"/>
            <p:cNvSpPr/>
            <p:nvPr/>
          </p:nvSpPr>
          <p:spPr>
            <a:xfrm>
              <a:off x="5464277" y="3371626"/>
              <a:ext cx="416065" cy="491713"/>
            </a:xfrm>
            <a:prstGeom prst="chevron">
              <a:avLst/>
            </a:prstGeom>
            <a:solidFill>
              <a:srgbClr val="EAF1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6" name="箭头: V 形 95"/>
            <p:cNvSpPr/>
            <p:nvPr/>
          </p:nvSpPr>
          <p:spPr>
            <a:xfrm>
              <a:off x="5844392"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7" name="箭头: V 形 96"/>
            <p:cNvSpPr/>
            <p:nvPr/>
          </p:nvSpPr>
          <p:spPr>
            <a:xfrm>
              <a:off x="6161467" y="3371626"/>
              <a:ext cx="416065" cy="491713"/>
            </a:xfrm>
            <a:prstGeom prst="chevron">
              <a:avLst/>
            </a:prstGeom>
            <a:solidFill>
              <a:srgbClr val="64C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pic>
        <p:nvPicPr>
          <p:cNvPr id="99" name="图片 98"/>
          <p:cNvPicPr>
            <a:picLocks noChangeAspect="1"/>
          </p:cNvPicPr>
          <p:nvPr/>
        </p:nvPicPr>
        <p:blipFill rotWithShape="1">
          <a:blip r:embed="rId2" cstate="print">
            <a:extLst>
              <a:ext uri="{28A0092B-C50C-407E-A947-70E740481C1C}">
                <a14:useLocalDpi xmlns:a14="http://schemas.microsoft.com/office/drawing/2010/main" val="0"/>
              </a:ext>
            </a:extLst>
          </a:blip>
          <a:srcRect b="72325"/>
          <a:stretch>
            <a:fillRect/>
          </a:stretch>
        </p:blipFill>
        <p:spPr>
          <a:xfrm>
            <a:off x="1580582" y="656375"/>
            <a:ext cx="4275371" cy="1897947"/>
          </a:xfrm>
          <a:prstGeom prst="rect">
            <a:avLst/>
          </a:prstGeom>
        </p:spPr>
      </p:pic>
      <p:pic>
        <p:nvPicPr>
          <p:cNvPr id="101" name="图片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H="1">
            <a:off x="8015317" y="415709"/>
            <a:ext cx="2270918" cy="2564541"/>
          </a:xfrm>
          <a:prstGeom prst="rect">
            <a:avLst/>
          </a:prstGeom>
        </p:spPr>
      </p:pic>
    </p:spTree>
  </p:cSld>
  <p:clrMapOvr>
    <a:masterClrMapping/>
  </p:clrMapOvr>
  <p:transition spd="med" advClick="0" advTm="3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p:tgtEl>
                                          <p:spTgt spid="85"/>
                                        </p:tgtEl>
                                        <p:attrNameLst>
                                          <p:attrName>ppt_x</p:attrName>
                                        </p:attrNameLst>
                                      </p:cBhvr>
                                      <p:tavLst>
                                        <p:tav tm="0">
                                          <p:val>
                                            <p:strVal val="#ppt_x-#ppt_w*1.125000"/>
                                          </p:val>
                                        </p:tav>
                                        <p:tav tm="100000">
                                          <p:val>
                                            <p:strVal val="#ppt_x"/>
                                          </p:val>
                                        </p:tav>
                                      </p:tavLst>
                                    </p:anim>
                                    <p:animEffect transition="in" filter="wipe(right)">
                                      <p:cBhvr>
                                        <p:cTn id="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80626171316"/>
  <p:tag name="MH_LIBRARY" val="GRAPHIC"/>
  <p:tag name="MH_ORDER" val="TextBox 11"/>
</p:tagLst>
</file>

<file path=ppt/tags/tag10.xml><?xml version="1.0" encoding="utf-8"?>
<p:tagLst xmlns:p="http://schemas.openxmlformats.org/presentationml/2006/main">
  <p:tag name="MH" val="20180626171316"/>
  <p:tag name="MH_LIBRARY" val="GRAPHIC"/>
  <p:tag name="MH_ORDER" val="TextBox 11"/>
</p:tagLst>
</file>

<file path=ppt/tags/tag11.xml><?xml version="1.0" encoding="utf-8"?>
<p:tagLst xmlns:p="http://schemas.openxmlformats.org/presentationml/2006/main">
  <p:tag name="MH" val="20180626171316"/>
  <p:tag name="MH_LIBRARY" val="GRAPHIC"/>
  <p:tag name="MH_ORDER" val="TextBox 11"/>
</p:tagLst>
</file>

<file path=ppt/tags/tag12.xml><?xml version="1.0" encoding="utf-8"?>
<p:tagLst xmlns:p="http://schemas.openxmlformats.org/presentationml/2006/main">
  <p:tag name="MH" val="20180626171316"/>
  <p:tag name="MH_LIBRARY" val="GRAPHIC"/>
  <p:tag name="MH_ORDER" val="TextBox 11"/>
</p:tagLst>
</file>

<file path=ppt/tags/tag13.xml><?xml version="1.0" encoding="utf-8"?>
<p:tagLst xmlns:p="http://schemas.openxmlformats.org/presentationml/2006/main">
  <p:tag name="PA" val="v5.1.0"/>
</p:tagLst>
</file>

<file path=ppt/tags/tag14.xml><?xml version="1.0" encoding="utf-8"?>
<p:tagLst xmlns:p="http://schemas.openxmlformats.org/presentationml/2006/main">
  <p:tag name="PA" val="v5.1.0"/>
</p:tagLst>
</file>

<file path=ppt/tags/tag15.xml><?xml version="1.0" encoding="utf-8"?>
<p:tagLst xmlns:p="http://schemas.openxmlformats.org/presentationml/2006/main">
  <p:tag name="PA" val="v5.1.0"/>
</p:tagLst>
</file>

<file path=ppt/tags/tag16.xml><?xml version="1.0" encoding="utf-8"?>
<p:tagLst xmlns:p="http://schemas.openxmlformats.org/presentationml/2006/main">
  <p:tag name="PA" val="v5.1.0"/>
</p:tagLst>
</file>

<file path=ppt/tags/tag17.xml><?xml version="1.0" encoding="utf-8"?>
<p:tagLst xmlns:p="http://schemas.openxmlformats.org/presentationml/2006/main">
  <p:tag name="PA" val="v5.1.0"/>
</p:tagLst>
</file>

<file path=ppt/tags/tag18.xml><?xml version="1.0" encoding="utf-8"?>
<p:tagLst xmlns:p="http://schemas.openxmlformats.org/presentationml/2006/main">
  <p:tag name="PA" val="v5.1.0"/>
</p:tagLst>
</file>

<file path=ppt/tags/tag19.xml><?xml version="1.0" encoding="utf-8"?>
<p:tagLst xmlns:p="http://schemas.openxmlformats.org/presentationml/2006/main">
  <p:tag name="PA" val="v5.1.0"/>
</p:tagLst>
</file>

<file path=ppt/tags/tag2.xml><?xml version="1.0" encoding="utf-8"?>
<p:tagLst xmlns:p="http://schemas.openxmlformats.org/presentationml/2006/main">
  <p:tag name="MH" val="20180626171316"/>
  <p:tag name="MH_LIBRARY" val="GRAPHIC"/>
  <p:tag name="MH_ORDER" val="Straight Connector 12"/>
</p:tagLst>
</file>

<file path=ppt/tags/tag20.xml><?xml version="1.0" encoding="utf-8"?>
<p:tagLst xmlns:p="http://schemas.openxmlformats.org/presentationml/2006/main">
  <p:tag name="PA" val="v5.1.0"/>
</p:tagLst>
</file>

<file path=ppt/tags/tag21.xml><?xml version="1.0" encoding="utf-8"?>
<p:tagLst xmlns:p="http://schemas.openxmlformats.org/presentationml/2006/main">
  <p:tag name="PA" val="v5.1.0"/>
</p:tagLst>
</file>

<file path=ppt/tags/tag22.xml><?xml version="1.0" encoding="utf-8"?>
<p:tagLst xmlns:p="http://schemas.openxmlformats.org/presentationml/2006/main">
  <p:tag name="PA" val="v5.1.0"/>
</p:tagLst>
</file>

<file path=ppt/tags/tag23.xml><?xml version="1.0" encoding="utf-8"?>
<p:tagLst xmlns:p="http://schemas.openxmlformats.org/presentationml/2006/main">
  <p:tag name="PA" val="v5.1.0"/>
</p:tagLst>
</file>

<file path=ppt/tags/tag24.xml><?xml version="1.0" encoding="utf-8"?>
<p:tagLst xmlns:p="http://schemas.openxmlformats.org/presentationml/2006/main">
  <p:tag name="PA" val="v5.1.0"/>
</p:tagLst>
</file>

<file path=ppt/tags/tag25.xml><?xml version="1.0" encoding="utf-8"?>
<p:tagLst xmlns:p="http://schemas.openxmlformats.org/presentationml/2006/main">
  <p:tag name="PA" val="v5.1.0"/>
</p:tagLst>
</file>

<file path=ppt/tags/tag26.xml><?xml version="1.0" encoding="utf-8"?>
<p:tagLst xmlns:p="http://schemas.openxmlformats.org/presentationml/2006/main">
  <p:tag name="PA" val="v5.1.0"/>
</p:tagLst>
</file>

<file path=ppt/tags/tag27.xml><?xml version="1.0" encoding="utf-8"?>
<p:tagLst xmlns:p="http://schemas.openxmlformats.org/presentationml/2006/main">
  <p:tag name="PA" val="v5.1.0"/>
</p:tagLst>
</file>

<file path=ppt/tags/tag28.xml><?xml version="1.0" encoding="utf-8"?>
<p:tagLst xmlns:p="http://schemas.openxmlformats.org/presentationml/2006/main">
  <p:tag name="PA" val="v5.1.0"/>
</p:tagLst>
</file>

<file path=ppt/tags/tag29.xml><?xml version="1.0" encoding="utf-8"?>
<p:tagLst xmlns:p="http://schemas.openxmlformats.org/presentationml/2006/main">
  <p:tag name="PA" val="v5.1.0"/>
</p:tagLst>
</file>

<file path=ppt/tags/tag3.xml><?xml version="1.0" encoding="utf-8"?>
<p:tagLst xmlns:p="http://schemas.openxmlformats.org/presentationml/2006/main">
  <p:tag name="MH" val="20180626171316"/>
  <p:tag name="MH_LIBRARY" val="GRAPHIC"/>
  <p:tag name="MH_ORDER" val="TextBox 13"/>
</p:tagLst>
</file>

<file path=ppt/tags/tag30.xml><?xml version="1.0" encoding="utf-8"?>
<p:tagLst xmlns:p="http://schemas.openxmlformats.org/presentationml/2006/main">
  <p:tag name="PA" val="v5.1.0"/>
</p:tagLst>
</file>

<file path=ppt/tags/tag31.xml><?xml version="1.0" encoding="utf-8"?>
<p:tagLst xmlns:p="http://schemas.openxmlformats.org/presentationml/2006/main">
  <p:tag name="PA" val="v5.1.2"/>
</p:tagLst>
</file>

<file path=ppt/tags/tag32.xml><?xml version="1.0" encoding="utf-8"?>
<p:tagLst xmlns:p="http://schemas.openxmlformats.org/presentationml/2006/main">
  <p:tag name="PA" val="v5.1.2"/>
</p:tagLst>
</file>

<file path=ppt/tags/tag33.xml><?xml version="1.0" encoding="utf-8"?>
<p:tagLst xmlns:p="http://schemas.openxmlformats.org/presentationml/2006/main">
  <p:tag name="PA" val="v5.1.2"/>
</p:tagLst>
</file>

<file path=ppt/tags/tag34.xml><?xml version="1.0" encoding="utf-8"?>
<p:tagLst xmlns:p="http://schemas.openxmlformats.org/presentationml/2006/main">
  <p:tag name="PA" val="v5.1.2"/>
</p:tagLst>
</file>

<file path=ppt/tags/tag35.xml><?xml version="1.0" encoding="utf-8"?>
<p:tagLst xmlns:p="http://schemas.openxmlformats.org/presentationml/2006/main">
  <p:tag name="PA" val="v5.1.2"/>
</p:tagLst>
</file>

<file path=ppt/tags/tag36.xml><?xml version="1.0" encoding="utf-8"?>
<p:tagLst xmlns:p="http://schemas.openxmlformats.org/presentationml/2006/main">
  <p:tag name="PA" val="v5.1.2"/>
</p:tagLst>
</file>

<file path=ppt/tags/tag37.xml><?xml version="1.0" encoding="utf-8"?>
<p:tagLst xmlns:p="http://schemas.openxmlformats.org/presentationml/2006/main">
  <p:tag name="PA" val="v5.1.2"/>
</p:tagLst>
</file>

<file path=ppt/tags/tag38.xml><?xml version="1.0" encoding="utf-8"?>
<p:tagLst xmlns:p="http://schemas.openxmlformats.org/presentationml/2006/main">
  <p:tag name="PA" val="v5.1.2"/>
</p:tagLst>
</file>

<file path=ppt/tags/tag39.xml><?xml version="1.0" encoding="utf-8"?>
<p:tagLst xmlns:p="http://schemas.openxmlformats.org/presentationml/2006/main">
  <p:tag name="PA" val="v5.1.2"/>
</p:tagLst>
</file>

<file path=ppt/tags/tag4.xml><?xml version="1.0" encoding="utf-8"?>
<p:tagLst xmlns:p="http://schemas.openxmlformats.org/presentationml/2006/main">
  <p:tag name="MH" val="20180626171316"/>
  <p:tag name="MH_LIBRARY" val="GRAPHIC"/>
  <p:tag name="MH_ORDER" val="Straight Connector 16"/>
</p:tagLst>
</file>

<file path=ppt/tags/tag40.xml><?xml version="1.0" encoding="utf-8"?>
<p:tagLst xmlns:p="http://schemas.openxmlformats.org/presentationml/2006/main">
  <p:tag name="PA" val="v5.1.2"/>
</p:tagLst>
</file>

<file path=ppt/tags/tag41.xml><?xml version="1.0" encoding="utf-8"?>
<p:tagLst xmlns:p="http://schemas.openxmlformats.org/presentationml/2006/main">
  <p:tag name="PA" val="v5.1.2"/>
</p:tagLst>
</file>

<file path=ppt/tags/tag42.xml><?xml version="1.0" encoding="utf-8"?>
<p:tagLst xmlns:p="http://schemas.openxmlformats.org/presentationml/2006/main">
  <p:tag name="PA" val="v5.1.2"/>
</p:tagLst>
</file>

<file path=ppt/tags/tag43.xml><?xml version="1.0" encoding="utf-8"?>
<p:tagLst xmlns:p="http://schemas.openxmlformats.org/presentationml/2006/main">
  <p:tag name="PA" val="v5.1.2"/>
</p:tagLst>
</file>

<file path=ppt/tags/tag44.xml><?xml version="1.0" encoding="utf-8"?>
<p:tagLst xmlns:p="http://schemas.openxmlformats.org/presentationml/2006/main">
  <p:tag name="PA" val="v5.1.2"/>
</p:tagLst>
</file>

<file path=ppt/tags/tag45.xml><?xml version="1.0" encoding="utf-8"?>
<p:tagLst xmlns:p="http://schemas.openxmlformats.org/presentationml/2006/main">
  <p:tag name="PA" val="v5.1.2"/>
</p:tagLst>
</file>

<file path=ppt/tags/tag46.xml><?xml version="1.0" encoding="utf-8"?>
<p:tagLst xmlns:p="http://schemas.openxmlformats.org/presentationml/2006/main">
  <p:tag name="PA" val="v5.1.0"/>
</p:tagLst>
</file>

<file path=ppt/tags/tag47.xml><?xml version="1.0" encoding="utf-8"?>
<p:tagLst xmlns:p="http://schemas.openxmlformats.org/presentationml/2006/main">
  <p:tag name="ISPRING_FIRST_PUBLISH" val="1"/>
  <p:tag name="ISPRING_PRESENTATION_TITLE" val="5c1dab1acbd4c.pptx"/>
</p:tagLst>
</file>

<file path=ppt/tags/tag5.xml><?xml version="1.0" encoding="utf-8"?>
<p:tagLst xmlns:p="http://schemas.openxmlformats.org/presentationml/2006/main">
  <p:tag name="MH" val="20180626171316"/>
  <p:tag name="MH_LIBRARY" val="GRAPHIC"/>
  <p:tag name="MH_ORDER" val="TextBox 17"/>
</p:tagLst>
</file>

<file path=ppt/tags/tag6.xml><?xml version="1.0" encoding="utf-8"?>
<p:tagLst xmlns:p="http://schemas.openxmlformats.org/presentationml/2006/main">
  <p:tag name="MH" val="20180626171316"/>
  <p:tag name="MH_LIBRARY" val="GRAPHIC"/>
  <p:tag name="MH_ORDER" val="Straight Connector 20"/>
</p:tagLst>
</file>

<file path=ppt/tags/tag7.xml><?xml version="1.0" encoding="utf-8"?>
<p:tagLst xmlns:p="http://schemas.openxmlformats.org/presentationml/2006/main">
  <p:tag name="MH" val="20180626171316"/>
  <p:tag name="MH_LIBRARY" val="GRAPHIC"/>
  <p:tag name="MH_ORDER" val="TextBox 21"/>
</p:tagLst>
</file>

<file path=ppt/tags/tag8.xml><?xml version="1.0" encoding="utf-8"?>
<p:tagLst xmlns:p="http://schemas.openxmlformats.org/presentationml/2006/main">
  <p:tag name="MH" val="20180626171316"/>
  <p:tag name="MH_LIBRARY" val="GRAPHIC"/>
  <p:tag name="MH_ORDER" val="Straight Connector 24"/>
</p:tagLst>
</file>

<file path=ppt/tags/tag9.xml><?xml version="1.0" encoding="utf-8"?>
<p:tagLst xmlns:p="http://schemas.openxmlformats.org/presentationml/2006/main">
  <p:tag name="MH" val="20180626171316"/>
  <p:tag name="MH_LIBRARY" val="GRAPHIC"/>
  <p:tag name="MH_ORDER" val="TextBox 2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ncabnew">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2961</Words>
  <Application>WPS 演示</Application>
  <PresentationFormat>自定义</PresentationFormat>
  <Paragraphs>373</Paragraphs>
  <Slides>26</Slides>
  <Notes>26</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Arial</vt:lpstr>
      <vt:lpstr>宋体</vt:lpstr>
      <vt:lpstr>Wingdings</vt:lpstr>
      <vt:lpstr>印品黑体</vt:lpstr>
      <vt:lpstr>黑体</vt:lpstr>
      <vt:lpstr>EngraversGothic BT</vt:lpstr>
      <vt:lpstr>NumberOnly</vt:lpstr>
      <vt:lpstr>Calibri</vt:lpstr>
      <vt:lpstr>微软雅黑</vt:lpstr>
      <vt:lpstr>Arial Unicode MS</vt:lpstr>
      <vt:lpstr>Source Han Sans CN Normal</vt:lpstr>
      <vt:lpstr>Yu Gothic UI Semilight</vt:lpstr>
      <vt:lpstr>Tahoma</vt:lpstr>
      <vt:lpstr>Gulim</vt:lpstr>
      <vt:lpstr>Malgun Gothic</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校园辩论赛</dc:title>
  <dc:creator>第一PPT</dc:creator>
  <cp:keywords>www.1ppt.com</cp:keywords>
  <dc:description>www.1ppt.com</dc:description>
  <cp:lastModifiedBy>铭</cp:lastModifiedBy>
  <cp:revision>2</cp:revision>
  <dcterms:created xsi:type="dcterms:W3CDTF">2018-12-22T03:06:00Z</dcterms:created>
  <dcterms:modified xsi:type="dcterms:W3CDTF">2022-01-05T06:13:59Z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BC8104820188446A8577E01E80847272</vt:lpwstr>
  </property>
  <property fmtid="{D5CDD505-2E9C-101B-9397-08002B2CF9AE}" pid="3" name="KSOProductBuildVer">
    <vt:lpwstr>2052-11.1.0.11194</vt:lpwstr>
  </property>
</Properties>
</file>