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.svg" ContentType="image/svg+xml"/>
  <Override PartName="/ppt/media/image10.svg" ContentType="image/svg+xml"/>
  <Override PartName="/ppt/media/image11.svg" ContentType="image/svg+xml"/>
  <Override PartName="/ppt/media/image12.svg" ContentType="image/svg+xml"/>
  <Override PartName="/ppt/media/image13.svg" ContentType="image/svg+xml"/>
  <Override PartName="/ppt/media/image14.svg" ContentType="image/svg+xml"/>
  <Override PartName="/ppt/media/image15.svg" ContentType="image/svg+xml"/>
  <Override PartName="/ppt/media/image16.svg" ContentType="image/svg+xml"/>
  <Override PartName="/ppt/media/image17.svg" ContentType="image/svg+xml"/>
  <Override PartName="/ppt/media/image18.svg" ContentType="image/svg+xml"/>
  <Override PartName="/ppt/media/image19.svg" ContentType="image/svg+xml"/>
  <Override PartName="/ppt/media/image2.svg" ContentType="image/svg+xml"/>
  <Override PartName="/ppt/media/image20.svg" ContentType="image/svg+xml"/>
  <Override PartName="/ppt/media/image21.svg" ContentType="image/svg+xml"/>
  <Override PartName="/ppt/media/image22.svg" ContentType="image/svg+xml"/>
  <Override PartName="/ppt/media/image23.svg" ContentType="image/svg+xml"/>
  <Override PartName="/ppt/media/image24.svg" ContentType="image/svg+xml"/>
  <Override PartName="/ppt/media/image25.svg" ContentType="image/svg+xml"/>
  <Override PartName="/ppt/media/image26.svg" ContentType="image/svg+xml"/>
  <Override PartName="/ppt/media/image3.svg" ContentType="image/svg+xml"/>
  <Override PartName="/ppt/media/image4.svg" ContentType="image/svg+xml"/>
  <Override PartName="/ppt/media/image5.svg" ContentType="image/svg+xml"/>
  <Override PartName="/ppt/media/image6.svg" ContentType="image/svg+xml"/>
  <Override PartName="/ppt/media/image7.svg" ContentType="image/svg+xml"/>
  <Override PartName="/ppt/media/image8.svg" ContentType="image/svg+xml"/>
  <Override PartName="/ppt/media/image9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73" r:id="rId11"/>
    <p:sldId id="269" r:id="rId12"/>
    <p:sldId id="268" r:id="rId13"/>
    <p:sldId id="267" r:id="rId14"/>
    <p:sldId id="266" r:id="rId15"/>
    <p:sldId id="271" r:id="rId16"/>
    <p:sldId id="272" r:id="rId17"/>
    <p:sldId id="270" r:id="rId18"/>
    <p:sldId id="274" r:id="rId19"/>
    <p:sldId id="275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64FB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8.svg"/><Relationship Id="rId3" Type="http://schemas.openxmlformats.org/officeDocument/2006/relationships/image" Target="../media/image26.png"/><Relationship Id="rId2" Type="http://schemas.openxmlformats.org/officeDocument/2006/relationships/image" Target="../media/image10.jpeg"/><Relationship Id="rId1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1.jpeg"/><Relationship Id="rId8" Type="http://schemas.openxmlformats.org/officeDocument/2006/relationships/image" Target="../media/image1.jpeg"/><Relationship Id="rId7" Type="http://schemas.openxmlformats.org/officeDocument/2006/relationships/image" Target="../media/image30.jpeg"/><Relationship Id="rId6" Type="http://schemas.openxmlformats.org/officeDocument/2006/relationships/image" Target="../media/image21.svg"/><Relationship Id="rId5" Type="http://schemas.openxmlformats.org/officeDocument/2006/relationships/image" Target="../media/image29.png"/><Relationship Id="rId4" Type="http://schemas.openxmlformats.org/officeDocument/2006/relationships/image" Target="../media/image20.svg"/><Relationship Id="rId3" Type="http://schemas.openxmlformats.org/officeDocument/2006/relationships/image" Target="../media/image28.png"/><Relationship Id="rId2" Type="http://schemas.openxmlformats.org/officeDocument/2006/relationships/image" Target="../media/image19.sv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2.svg"/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tags" Target="../tags/tag1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26.svg"/><Relationship Id="rId7" Type="http://schemas.openxmlformats.org/officeDocument/2006/relationships/image" Target="../media/image37.png"/><Relationship Id="rId6" Type="http://schemas.openxmlformats.org/officeDocument/2006/relationships/image" Target="../media/image25.svg"/><Relationship Id="rId5" Type="http://schemas.openxmlformats.org/officeDocument/2006/relationships/image" Target="../media/image36.png"/><Relationship Id="rId4" Type="http://schemas.openxmlformats.org/officeDocument/2006/relationships/image" Target="../media/image24.svg"/><Relationship Id="rId3" Type="http://schemas.openxmlformats.org/officeDocument/2006/relationships/image" Target="../media/image35.png"/><Relationship Id="rId2" Type="http://schemas.openxmlformats.org/officeDocument/2006/relationships/image" Target="../media/image23.svg"/><Relationship Id="rId1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4.svg"/><Relationship Id="rId7" Type="http://schemas.openxmlformats.org/officeDocument/2006/relationships/image" Target="../media/image7.png"/><Relationship Id="rId6" Type="http://schemas.openxmlformats.org/officeDocument/2006/relationships/image" Target="../media/image3.svg"/><Relationship Id="rId5" Type="http://schemas.openxmlformats.org/officeDocument/2006/relationships/image" Target="../media/image6.png"/><Relationship Id="rId4" Type="http://schemas.openxmlformats.org/officeDocument/2006/relationships/image" Target="../media/image2.svg"/><Relationship Id="rId3" Type="http://schemas.openxmlformats.org/officeDocument/2006/relationships/image" Target="../media/image5.png"/><Relationship Id="rId2" Type="http://schemas.openxmlformats.org/officeDocument/2006/relationships/image" Target="../media/image1.svg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6.svg"/><Relationship Id="rId11" Type="http://schemas.openxmlformats.org/officeDocument/2006/relationships/image" Target="../media/image9.png"/><Relationship Id="rId10" Type="http://schemas.openxmlformats.org/officeDocument/2006/relationships/image" Target="../media/image5.sv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9.svg"/><Relationship Id="rId6" Type="http://schemas.openxmlformats.org/officeDocument/2006/relationships/image" Target="../media/image13.png"/><Relationship Id="rId5" Type="http://schemas.openxmlformats.org/officeDocument/2006/relationships/image" Target="../media/image8.svg"/><Relationship Id="rId4" Type="http://schemas.openxmlformats.org/officeDocument/2006/relationships/image" Target="../media/image12.png"/><Relationship Id="rId3" Type="http://schemas.openxmlformats.org/officeDocument/2006/relationships/image" Target="../media/image7.sv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3.svg"/><Relationship Id="rId7" Type="http://schemas.openxmlformats.org/officeDocument/2006/relationships/image" Target="../media/image17.png"/><Relationship Id="rId6" Type="http://schemas.openxmlformats.org/officeDocument/2006/relationships/image" Target="../media/image12.svg"/><Relationship Id="rId5" Type="http://schemas.openxmlformats.org/officeDocument/2006/relationships/image" Target="../media/image16.png"/><Relationship Id="rId4" Type="http://schemas.openxmlformats.org/officeDocument/2006/relationships/image" Target="../media/image11.svg"/><Relationship Id="rId3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7.svg"/><Relationship Id="rId7" Type="http://schemas.openxmlformats.org/officeDocument/2006/relationships/image" Target="../media/image24.png"/><Relationship Id="rId6" Type="http://schemas.openxmlformats.org/officeDocument/2006/relationships/image" Target="../media/image16.svg"/><Relationship Id="rId5" Type="http://schemas.openxmlformats.org/officeDocument/2006/relationships/image" Target="../media/image23.png"/><Relationship Id="rId4" Type="http://schemas.openxmlformats.org/officeDocument/2006/relationships/image" Target="../media/image15.svg"/><Relationship Id="rId3" Type="http://schemas.openxmlformats.org/officeDocument/2006/relationships/image" Target="../media/image22.png"/><Relationship Id="rId2" Type="http://schemas.openxmlformats.org/officeDocument/2006/relationships/image" Target="../media/image14.svg"/><Relationship Id="rId1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任意多边形 8"/>
          <p:cNvSpPr/>
          <p:nvPr/>
        </p:nvSpPr>
        <p:spPr>
          <a:xfrm>
            <a:off x="0" y="966470"/>
            <a:ext cx="12204700" cy="5891530"/>
          </a:xfrm>
          <a:custGeom>
            <a:avLst/>
            <a:gdLst>
              <a:gd name="connsiteX0" fmla="*/ 0 w 19220"/>
              <a:gd name="connsiteY0" fmla="*/ 9278 h 9278"/>
              <a:gd name="connsiteX1" fmla="*/ 0 w 19220"/>
              <a:gd name="connsiteY1" fmla="*/ 0 h 9278"/>
              <a:gd name="connsiteX2" fmla="*/ 4240 w 19220"/>
              <a:gd name="connsiteY2" fmla="*/ 6758 h 9278"/>
              <a:gd name="connsiteX3" fmla="*/ 19220 w 19220"/>
              <a:gd name="connsiteY3" fmla="*/ 9278 h 9278"/>
              <a:gd name="connsiteX4" fmla="*/ 0 w 19220"/>
              <a:gd name="connsiteY4" fmla="*/ 9278 h 9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20" h="9278">
                <a:moveTo>
                  <a:pt x="0" y="9278"/>
                </a:moveTo>
                <a:lnTo>
                  <a:pt x="0" y="0"/>
                </a:lnTo>
                <a:cubicBezTo>
                  <a:pt x="180" y="2058"/>
                  <a:pt x="340" y="4858"/>
                  <a:pt x="4240" y="6758"/>
                </a:cubicBezTo>
                <a:cubicBezTo>
                  <a:pt x="8140" y="8658"/>
                  <a:pt x="15930" y="9077"/>
                  <a:pt x="19220" y="9278"/>
                </a:cubicBezTo>
                <a:lnTo>
                  <a:pt x="0" y="927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-12700" y="2172335"/>
            <a:ext cx="12204700" cy="4685665"/>
          </a:xfrm>
          <a:custGeom>
            <a:avLst/>
            <a:gdLst>
              <a:gd name="connsiteX0" fmla="*/ 0 w 19220"/>
              <a:gd name="connsiteY0" fmla="*/ 7379 h 7379"/>
              <a:gd name="connsiteX1" fmla="*/ 0 w 19220"/>
              <a:gd name="connsiteY1" fmla="*/ 0 h 7379"/>
              <a:gd name="connsiteX2" fmla="*/ 4070 w 19220"/>
              <a:gd name="connsiteY2" fmla="*/ 5279 h 7379"/>
              <a:gd name="connsiteX3" fmla="*/ 19220 w 19220"/>
              <a:gd name="connsiteY3" fmla="*/ 7379 h 7379"/>
              <a:gd name="connsiteX4" fmla="*/ 0 w 19220"/>
              <a:gd name="connsiteY4" fmla="*/ 7379 h 7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20" h="7379">
                <a:moveTo>
                  <a:pt x="0" y="7379"/>
                </a:moveTo>
                <a:lnTo>
                  <a:pt x="0" y="0"/>
                </a:lnTo>
                <a:cubicBezTo>
                  <a:pt x="270" y="1499"/>
                  <a:pt x="222" y="3807"/>
                  <a:pt x="4070" y="5279"/>
                </a:cubicBezTo>
                <a:cubicBezTo>
                  <a:pt x="7918" y="6751"/>
                  <a:pt x="15930" y="7219"/>
                  <a:pt x="19220" y="7379"/>
                </a:cubicBezTo>
                <a:lnTo>
                  <a:pt x="0" y="737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04800" y="3232785"/>
            <a:ext cx="1968500" cy="1968500"/>
          </a:xfrm>
          <a:prstGeom prst="ellipse">
            <a:avLst/>
          </a:prstGeom>
          <a:blipFill rotWithShape="1">
            <a:blip r:embed="rId1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111500" y="4819650"/>
            <a:ext cx="1410335" cy="1410335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5574665" y="5606415"/>
            <a:ext cx="1029970" cy="1029970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0020935" y="599440"/>
            <a:ext cx="16878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800">
                <a:solidFill>
                  <a:srgbClr val="0070C0"/>
                </a:solidFill>
                <a:latin typeface="Calibri Light" panose="020F0302020204030204" charset="0"/>
                <a:cs typeface="Calibri Light" panose="020F0302020204030204" charset="0"/>
              </a:rPr>
              <a:t>LOGO</a:t>
            </a:r>
            <a:endParaRPr lang="en-US" altLang="zh-CN" sz="2800">
              <a:solidFill>
                <a:srgbClr val="0070C0"/>
              </a:solidFill>
              <a:latin typeface="Calibri Light" panose="020F0302020204030204" charset="0"/>
              <a:cs typeface="Calibri Light" panose="020F030202020403020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034983" y="2042795"/>
            <a:ext cx="724344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6400" b="1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cs typeface="Calibri Light" panose="020F0302020204030204" charset="0"/>
              </a:rPr>
              <a:t>员工入职培训</a:t>
            </a:r>
            <a:endParaRPr lang="zh-CN" altLang="en-US" sz="6400" b="1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cs typeface="Calibri Light" panose="020F0302020204030204" charset="0"/>
            </a:endParaRPr>
          </a:p>
        </p:txBody>
      </p:sp>
      <p:sp>
        <p:nvSpPr>
          <p:cNvPr id="23" name="标题 3073"/>
          <p:cNvSpPr>
            <a:spLocks noGrp="1"/>
          </p:cNvSpPr>
          <p:nvPr/>
        </p:nvSpPr>
        <p:spPr>
          <a:xfrm>
            <a:off x="2768600" y="3232785"/>
            <a:ext cx="777748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6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832985" y="4343400"/>
            <a:ext cx="1561465" cy="3429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400"/>
              <a:t>汇报人：</a:t>
            </a:r>
            <a:r>
              <a:rPr lang="en-US" altLang="zh-CN" sz="1400"/>
              <a:t>xxx</a:t>
            </a:r>
            <a:endParaRPr lang="en-US" altLang="zh-CN" sz="1400"/>
          </a:p>
        </p:txBody>
      </p:sp>
      <p:sp>
        <p:nvSpPr>
          <p:cNvPr id="16" name="圆角矩形 15"/>
          <p:cNvSpPr/>
          <p:nvPr/>
        </p:nvSpPr>
        <p:spPr>
          <a:xfrm>
            <a:off x="6785610" y="4343400"/>
            <a:ext cx="1905000" cy="3429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400"/>
              <a:t>时间：</a:t>
            </a:r>
            <a:r>
              <a:rPr lang="en-US" altLang="zh-CN" sz="1400"/>
              <a:t>xx</a:t>
            </a:r>
            <a:r>
              <a:rPr lang="zh-CN" altLang="en-US" sz="1400"/>
              <a:t>年</a:t>
            </a:r>
            <a:r>
              <a:rPr lang="en-US" altLang="zh-CN" sz="1400"/>
              <a:t>xx</a:t>
            </a:r>
            <a:r>
              <a:rPr lang="zh-CN" altLang="en-US" sz="1400"/>
              <a:t>月</a:t>
            </a:r>
            <a:r>
              <a:rPr lang="en-US" altLang="zh-CN" sz="1400"/>
              <a:t>xx</a:t>
            </a:r>
            <a:r>
              <a:rPr lang="zh-CN" altLang="en-US" sz="1400"/>
              <a:t>日</a:t>
            </a:r>
            <a:endParaRPr lang="zh-CN" altLang="en-US" sz="1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3600" b="1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</a:rPr>
              <a:t>输入标题内容</a:t>
            </a:r>
            <a:endParaRPr lang="zh-CN" altLang="en-US" sz="3600" b="1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</a:endParaRPr>
          </a:p>
        </p:txBody>
      </p:sp>
      <p:sp>
        <p:nvSpPr>
          <p:cNvPr id="3" name="直角三角形 2"/>
          <p:cNvSpPr/>
          <p:nvPr/>
        </p:nvSpPr>
        <p:spPr>
          <a:xfrm>
            <a:off x="0" y="4145280"/>
            <a:ext cx="9625965" cy="2712720"/>
          </a:xfrm>
          <a:prstGeom prst="rt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4" name="图片 3" descr="3edb9cf45694399b13f4a873e4e6b62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8650" y="2338070"/>
            <a:ext cx="6690360" cy="387731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439545" y="2582545"/>
            <a:ext cx="5093970" cy="326136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01" name="图片 300" descr="workUp - 完成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83755" y="2318385"/>
            <a:ext cx="717550" cy="720000"/>
          </a:xfrm>
          <a:prstGeom prst="rect">
            <a:avLst/>
          </a:prstGeom>
        </p:spPr>
      </p:pic>
      <p:pic>
        <p:nvPicPr>
          <p:cNvPr id="10" name="图片 9" descr="workUp - 完成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83755" y="3661320"/>
            <a:ext cx="717550" cy="719455"/>
          </a:xfrm>
          <a:prstGeom prst="rect">
            <a:avLst/>
          </a:prstGeom>
        </p:spPr>
      </p:pic>
      <p:pic>
        <p:nvPicPr>
          <p:cNvPr id="13" name="图片 12" descr="workUp - 完成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83755" y="5003710"/>
            <a:ext cx="717550" cy="71945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8031480" y="221424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15" name="标题 3073"/>
          <p:cNvSpPr>
            <a:spLocks noGrp="1"/>
          </p:cNvSpPr>
          <p:nvPr/>
        </p:nvSpPr>
        <p:spPr>
          <a:xfrm>
            <a:off x="8031480" y="2582545"/>
            <a:ext cx="355473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031480" y="367220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20" name="标题 3073"/>
          <p:cNvSpPr>
            <a:spLocks noGrp="1"/>
          </p:cNvSpPr>
          <p:nvPr/>
        </p:nvSpPr>
        <p:spPr>
          <a:xfrm>
            <a:off x="8031480" y="4040505"/>
            <a:ext cx="355473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031480" y="499427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22" name="标题 3073"/>
          <p:cNvSpPr>
            <a:spLocks noGrp="1"/>
          </p:cNvSpPr>
          <p:nvPr/>
        </p:nvSpPr>
        <p:spPr>
          <a:xfrm>
            <a:off x="8031480" y="5362575"/>
            <a:ext cx="355473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任意多边形 9"/>
          <p:cNvSpPr/>
          <p:nvPr/>
        </p:nvSpPr>
        <p:spPr>
          <a:xfrm>
            <a:off x="0" y="2769235"/>
            <a:ext cx="12192000" cy="4088765"/>
          </a:xfrm>
          <a:custGeom>
            <a:avLst/>
            <a:gdLst>
              <a:gd name="connsiteX0" fmla="*/ 0 w 19200"/>
              <a:gd name="connsiteY0" fmla="*/ 0 h 6439"/>
              <a:gd name="connsiteX1" fmla="*/ 9040 w 19200"/>
              <a:gd name="connsiteY1" fmla="*/ 5525 h 6439"/>
              <a:gd name="connsiteX2" fmla="*/ 19200 w 19200"/>
              <a:gd name="connsiteY2" fmla="*/ 0 h 6439"/>
              <a:gd name="connsiteX3" fmla="*/ 19200 w 19200"/>
              <a:gd name="connsiteY3" fmla="*/ 6439 h 6439"/>
              <a:gd name="connsiteX4" fmla="*/ 0 w 19200"/>
              <a:gd name="connsiteY4" fmla="*/ 6439 h 6439"/>
              <a:gd name="connsiteX5" fmla="*/ 0 w 19200"/>
              <a:gd name="connsiteY5" fmla="*/ 0 h 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6439">
                <a:moveTo>
                  <a:pt x="0" y="0"/>
                </a:moveTo>
                <a:cubicBezTo>
                  <a:pt x="1640" y="3119"/>
                  <a:pt x="5200" y="5525"/>
                  <a:pt x="9040" y="5525"/>
                </a:cubicBezTo>
                <a:cubicBezTo>
                  <a:pt x="12880" y="5525"/>
                  <a:pt x="17460" y="2999"/>
                  <a:pt x="19200" y="0"/>
                </a:cubicBezTo>
                <a:lnTo>
                  <a:pt x="19200" y="6439"/>
                </a:lnTo>
                <a:lnTo>
                  <a:pt x="0" y="643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0" y="3188335"/>
            <a:ext cx="12192000" cy="3669665"/>
          </a:xfrm>
          <a:custGeom>
            <a:avLst/>
            <a:gdLst>
              <a:gd name="connsiteX0" fmla="*/ 0 w 19200"/>
              <a:gd name="connsiteY0" fmla="*/ 0 h 5779"/>
              <a:gd name="connsiteX1" fmla="*/ 9040 w 19200"/>
              <a:gd name="connsiteY1" fmla="*/ 4959 h 5779"/>
              <a:gd name="connsiteX2" fmla="*/ 19200 w 19200"/>
              <a:gd name="connsiteY2" fmla="*/ 0 h 5779"/>
              <a:gd name="connsiteX3" fmla="*/ 19200 w 19200"/>
              <a:gd name="connsiteY3" fmla="*/ 5779 h 5779"/>
              <a:gd name="connsiteX4" fmla="*/ 0 w 19200"/>
              <a:gd name="connsiteY4" fmla="*/ 5779 h 5779"/>
              <a:gd name="connsiteX5" fmla="*/ 0 w 19200"/>
              <a:gd name="connsiteY5" fmla="*/ 0 h 5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5779">
                <a:moveTo>
                  <a:pt x="0" y="0"/>
                </a:moveTo>
                <a:cubicBezTo>
                  <a:pt x="1640" y="2799"/>
                  <a:pt x="5200" y="4959"/>
                  <a:pt x="9040" y="4959"/>
                </a:cubicBezTo>
                <a:cubicBezTo>
                  <a:pt x="12880" y="4959"/>
                  <a:pt x="17620" y="2439"/>
                  <a:pt x="19200" y="0"/>
                </a:cubicBezTo>
                <a:lnTo>
                  <a:pt x="19200" y="5779"/>
                </a:lnTo>
                <a:lnTo>
                  <a:pt x="0" y="5779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473643" y="2371725"/>
            <a:ext cx="724344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6400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cs typeface="Calibri Light" panose="020F0302020204030204" charset="0"/>
              </a:rPr>
              <a:t>03.</a:t>
            </a:r>
            <a:r>
              <a:rPr lang="zh-CN" altLang="en-US" sz="6400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cs typeface="Calibri Light" panose="020F0302020204030204" charset="0"/>
              </a:rPr>
              <a:t>职业晋升</a:t>
            </a:r>
            <a:endParaRPr lang="zh-CN" altLang="en-US" sz="6400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cs typeface="Calibri Light" panose="020F0302020204030204" charset="0"/>
            </a:endParaRPr>
          </a:p>
        </p:txBody>
      </p:sp>
      <p:sp>
        <p:nvSpPr>
          <p:cNvPr id="23" name="标题 3073"/>
          <p:cNvSpPr>
            <a:spLocks noGrp="1"/>
          </p:cNvSpPr>
          <p:nvPr/>
        </p:nvSpPr>
        <p:spPr>
          <a:xfrm>
            <a:off x="2670810" y="3677285"/>
            <a:ext cx="6851015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6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3600" b="1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</a:rPr>
              <a:t>输入标题内容</a:t>
            </a:r>
            <a:endParaRPr lang="zh-CN" altLang="en-US" sz="3600" b="1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08100" y="3063240"/>
            <a:ext cx="2467610" cy="2352040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308100" y="5415280"/>
            <a:ext cx="2467610" cy="43307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876165" y="3063240"/>
            <a:ext cx="2467610" cy="2352040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876165" y="5415280"/>
            <a:ext cx="2467610" cy="43307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365490" y="3063240"/>
            <a:ext cx="2467610" cy="2352040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365490" y="5415280"/>
            <a:ext cx="2467610" cy="43307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599565" y="544766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>
                <a:solidFill>
                  <a:schemeClr val="bg1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chemeClr val="bg1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19" name="标题 3073"/>
          <p:cNvSpPr>
            <a:spLocks noGrp="1"/>
          </p:cNvSpPr>
          <p:nvPr/>
        </p:nvSpPr>
        <p:spPr>
          <a:xfrm>
            <a:off x="1495425" y="4119880"/>
            <a:ext cx="198882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0" name="标题 3073"/>
          <p:cNvSpPr>
            <a:spLocks noGrp="1"/>
          </p:cNvSpPr>
          <p:nvPr/>
        </p:nvSpPr>
        <p:spPr>
          <a:xfrm>
            <a:off x="5115560" y="4119880"/>
            <a:ext cx="198882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1" name="标题 3073"/>
          <p:cNvSpPr>
            <a:spLocks noGrp="1"/>
          </p:cNvSpPr>
          <p:nvPr/>
        </p:nvSpPr>
        <p:spPr>
          <a:xfrm>
            <a:off x="8604885" y="4119880"/>
            <a:ext cx="198882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182870" y="544766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>
                <a:solidFill>
                  <a:schemeClr val="bg1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chemeClr val="bg1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675370" y="544766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>
                <a:solidFill>
                  <a:schemeClr val="bg1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chemeClr val="bg1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25" name="标题 3073"/>
          <p:cNvSpPr>
            <a:spLocks noGrp="1"/>
          </p:cNvSpPr>
          <p:nvPr/>
        </p:nvSpPr>
        <p:spPr>
          <a:xfrm>
            <a:off x="1219200" y="1807845"/>
            <a:ext cx="975360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3600" b="1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</a:rPr>
              <a:t>输入标题内容</a:t>
            </a:r>
            <a:endParaRPr lang="zh-CN" altLang="en-US" sz="3600" b="1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2487295" y="2451735"/>
            <a:ext cx="7432675" cy="1515110"/>
          </a:xfrm>
          <a:custGeom>
            <a:avLst/>
            <a:gdLst>
              <a:gd name="connisteX0" fmla="*/ 0 w 7432675"/>
              <a:gd name="connsiteY0" fmla="*/ 57785 h 1515110"/>
              <a:gd name="connisteX1" fmla="*/ 3593465 w 7432675"/>
              <a:gd name="connsiteY1" fmla="*/ 1515110 h 1515110"/>
              <a:gd name="connisteX2" fmla="*/ 7432675 w 7432675"/>
              <a:gd name="connsiteY2" fmla="*/ 0 h 151511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</a:cxnLst>
            <a:rect l="l" t="t" r="r" b="b"/>
            <a:pathLst>
              <a:path w="7432675" h="1515110">
                <a:moveTo>
                  <a:pt x="0" y="57785"/>
                </a:moveTo>
                <a:lnTo>
                  <a:pt x="3593465" y="1515110"/>
                </a:lnTo>
                <a:lnTo>
                  <a:pt x="7432675" y="0"/>
                </a:lnTo>
              </a:path>
            </a:pathLst>
          </a:cu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125345" y="2234565"/>
            <a:ext cx="1010920" cy="1010920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590540" y="3475355"/>
            <a:ext cx="1010920" cy="1010920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9357360" y="1984375"/>
            <a:ext cx="1010920" cy="1010920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98" name="图片 397" descr="pin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9575800" y="2201545"/>
            <a:ext cx="574040" cy="576000"/>
          </a:xfrm>
          <a:prstGeom prst="rect">
            <a:avLst/>
          </a:prstGeom>
        </p:spPr>
      </p:pic>
      <p:pic>
        <p:nvPicPr>
          <p:cNvPr id="399" name="图片 398" descr="play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43785" y="2452370"/>
            <a:ext cx="574040" cy="576000"/>
          </a:xfrm>
          <a:prstGeom prst="rect">
            <a:avLst/>
          </a:prstGeom>
        </p:spPr>
      </p:pic>
      <p:pic>
        <p:nvPicPr>
          <p:cNvPr id="405" name="图片 404" descr="set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808980" y="3693160"/>
            <a:ext cx="574040" cy="5760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688465" y="330517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12" name="标题 3073"/>
          <p:cNvSpPr>
            <a:spLocks noGrp="1"/>
          </p:cNvSpPr>
          <p:nvPr/>
        </p:nvSpPr>
        <p:spPr>
          <a:xfrm>
            <a:off x="1114425" y="3799840"/>
            <a:ext cx="303276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920480" y="330517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17" name="标题 3073"/>
          <p:cNvSpPr>
            <a:spLocks noGrp="1"/>
          </p:cNvSpPr>
          <p:nvPr/>
        </p:nvSpPr>
        <p:spPr>
          <a:xfrm>
            <a:off x="8346440" y="3799840"/>
            <a:ext cx="303276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153660" y="4881880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24" name="标题 3073"/>
          <p:cNvSpPr>
            <a:spLocks noGrp="1"/>
          </p:cNvSpPr>
          <p:nvPr/>
        </p:nvSpPr>
        <p:spPr>
          <a:xfrm>
            <a:off x="4579620" y="5376545"/>
            <a:ext cx="303276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1476375" y="4756150"/>
            <a:ext cx="2308860" cy="1616710"/>
          </a:xfrm>
          <a:prstGeom prst="roundRect">
            <a:avLst/>
          </a:prstGeom>
          <a:blipFill rotWithShape="1"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4941570" y="1732915"/>
            <a:ext cx="2308860" cy="1616710"/>
          </a:xfrm>
          <a:prstGeom prst="roundRect">
            <a:avLst/>
          </a:prstGeom>
          <a:blipFill rotWithShape="1"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0" name="圆角矩形 29"/>
          <p:cNvSpPr/>
          <p:nvPr/>
        </p:nvSpPr>
        <p:spPr>
          <a:xfrm>
            <a:off x="8708390" y="4756150"/>
            <a:ext cx="2308860" cy="1616710"/>
          </a:xfrm>
          <a:prstGeom prst="roundRect">
            <a:avLst/>
          </a:prstGeom>
          <a:blipFill rotWithShape="1"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3600" b="1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</a:rPr>
              <a:t>输入标题内容</a:t>
            </a:r>
            <a:endParaRPr lang="zh-CN" altLang="en-US" sz="3600" b="1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</a:endParaRPr>
          </a:p>
        </p:txBody>
      </p:sp>
      <p:sp>
        <p:nvSpPr>
          <p:cNvPr id="10" name="虚尾箭头 9"/>
          <p:cNvSpPr/>
          <p:nvPr/>
        </p:nvSpPr>
        <p:spPr>
          <a:xfrm>
            <a:off x="1021715" y="4956175"/>
            <a:ext cx="1905000" cy="1385570"/>
          </a:xfrm>
          <a:prstGeom prst="striped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虚尾箭头 12"/>
          <p:cNvSpPr/>
          <p:nvPr/>
        </p:nvSpPr>
        <p:spPr>
          <a:xfrm>
            <a:off x="2839720" y="3818255"/>
            <a:ext cx="1905000" cy="1385570"/>
          </a:xfrm>
          <a:prstGeom prst="striped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虚尾箭头 13"/>
          <p:cNvSpPr/>
          <p:nvPr/>
        </p:nvSpPr>
        <p:spPr>
          <a:xfrm>
            <a:off x="4500880" y="2722245"/>
            <a:ext cx="1905000" cy="1385570"/>
          </a:xfrm>
          <a:prstGeom prst="striped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虚尾箭头 14"/>
          <p:cNvSpPr/>
          <p:nvPr/>
        </p:nvSpPr>
        <p:spPr>
          <a:xfrm>
            <a:off x="6189345" y="1696085"/>
            <a:ext cx="1905000" cy="1385570"/>
          </a:xfrm>
          <a:prstGeom prst="striped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281430" y="5464810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zh-CN" altLang="en-US">
                <a:solidFill>
                  <a:schemeClr val="bg1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chemeClr val="bg1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20" name="标题 3073"/>
          <p:cNvSpPr>
            <a:spLocks noGrp="1"/>
          </p:cNvSpPr>
          <p:nvPr/>
        </p:nvSpPr>
        <p:spPr>
          <a:xfrm>
            <a:off x="2926715" y="5464810"/>
            <a:ext cx="355473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2" name="标题 3073"/>
          <p:cNvSpPr>
            <a:spLocks noGrp="1"/>
          </p:cNvSpPr>
          <p:nvPr/>
        </p:nvSpPr>
        <p:spPr>
          <a:xfrm>
            <a:off x="4946650" y="4326890"/>
            <a:ext cx="355473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4" name="标题 3073"/>
          <p:cNvSpPr>
            <a:spLocks noGrp="1"/>
          </p:cNvSpPr>
          <p:nvPr/>
        </p:nvSpPr>
        <p:spPr>
          <a:xfrm>
            <a:off x="6421755" y="3225165"/>
            <a:ext cx="355473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6" name="标题 3073"/>
          <p:cNvSpPr>
            <a:spLocks noGrp="1"/>
          </p:cNvSpPr>
          <p:nvPr/>
        </p:nvSpPr>
        <p:spPr>
          <a:xfrm>
            <a:off x="8209280" y="2045970"/>
            <a:ext cx="355473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061970" y="4326890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zh-CN" altLang="en-US">
                <a:solidFill>
                  <a:schemeClr val="bg1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chemeClr val="bg1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744720" y="3230880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zh-CN" altLang="en-US">
                <a:solidFill>
                  <a:schemeClr val="bg1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chemeClr val="bg1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421755" y="2204720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zh-CN" altLang="en-US">
                <a:solidFill>
                  <a:schemeClr val="bg1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chemeClr val="bg1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454785" y="4556125"/>
            <a:ext cx="648000" cy="648000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44" name="椭圆 43"/>
          <p:cNvSpPr/>
          <p:nvPr/>
        </p:nvSpPr>
        <p:spPr>
          <a:xfrm>
            <a:off x="3166110" y="3460115"/>
            <a:ext cx="648000" cy="648000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45" name="椭圆 44"/>
          <p:cNvSpPr/>
          <p:nvPr/>
        </p:nvSpPr>
        <p:spPr>
          <a:xfrm>
            <a:off x="4854575" y="2364105"/>
            <a:ext cx="648000" cy="648000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46" name="椭圆 45"/>
          <p:cNvSpPr/>
          <p:nvPr/>
        </p:nvSpPr>
        <p:spPr>
          <a:xfrm>
            <a:off x="6481445" y="1370965"/>
            <a:ext cx="648000" cy="648000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4</a:t>
            </a:r>
            <a:endParaRPr lang="en-US" altLang="zh-CN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任意多边形 9"/>
          <p:cNvSpPr/>
          <p:nvPr/>
        </p:nvSpPr>
        <p:spPr>
          <a:xfrm>
            <a:off x="0" y="2769235"/>
            <a:ext cx="12192000" cy="4088765"/>
          </a:xfrm>
          <a:custGeom>
            <a:avLst/>
            <a:gdLst>
              <a:gd name="connsiteX0" fmla="*/ 0 w 19200"/>
              <a:gd name="connsiteY0" fmla="*/ 0 h 6439"/>
              <a:gd name="connsiteX1" fmla="*/ 9040 w 19200"/>
              <a:gd name="connsiteY1" fmla="*/ 5525 h 6439"/>
              <a:gd name="connsiteX2" fmla="*/ 19200 w 19200"/>
              <a:gd name="connsiteY2" fmla="*/ 0 h 6439"/>
              <a:gd name="connsiteX3" fmla="*/ 19200 w 19200"/>
              <a:gd name="connsiteY3" fmla="*/ 6439 h 6439"/>
              <a:gd name="connsiteX4" fmla="*/ 0 w 19200"/>
              <a:gd name="connsiteY4" fmla="*/ 6439 h 6439"/>
              <a:gd name="connsiteX5" fmla="*/ 0 w 19200"/>
              <a:gd name="connsiteY5" fmla="*/ 0 h 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6439">
                <a:moveTo>
                  <a:pt x="0" y="0"/>
                </a:moveTo>
                <a:cubicBezTo>
                  <a:pt x="1640" y="3119"/>
                  <a:pt x="5200" y="5525"/>
                  <a:pt x="9040" y="5525"/>
                </a:cubicBezTo>
                <a:cubicBezTo>
                  <a:pt x="12880" y="5525"/>
                  <a:pt x="17460" y="2999"/>
                  <a:pt x="19200" y="0"/>
                </a:cubicBezTo>
                <a:lnTo>
                  <a:pt x="19200" y="6439"/>
                </a:lnTo>
                <a:lnTo>
                  <a:pt x="0" y="643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0" y="3188335"/>
            <a:ext cx="12192000" cy="3669665"/>
          </a:xfrm>
          <a:custGeom>
            <a:avLst/>
            <a:gdLst>
              <a:gd name="connsiteX0" fmla="*/ 0 w 19200"/>
              <a:gd name="connsiteY0" fmla="*/ 0 h 5779"/>
              <a:gd name="connsiteX1" fmla="*/ 9040 w 19200"/>
              <a:gd name="connsiteY1" fmla="*/ 4959 h 5779"/>
              <a:gd name="connsiteX2" fmla="*/ 19200 w 19200"/>
              <a:gd name="connsiteY2" fmla="*/ 0 h 5779"/>
              <a:gd name="connsiteX3" fmla="*/ 19200 w 19200"/>
              <a:gd name="connsiteY3" fmla="*/ 5779 h 5779"/>
              <a:gd name="connsiteX4" fmla="*/ 0 w 19200"/>
              <a:gd name="connsiteY4" fmla="*/ 5779 h 5779"/>
              <a:gd name="connsiteX5" fmla="*/ 0 w 19200"/>
              <a:gd name="connsiteY5" fmla="*/ 0 h 5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5779">
                <a:moveTo>
                  <a:pt x="0" y="0"/>
                </a:moveTo>
                <a:cubicBezTo>
                  <a:pt x="1640" y="2799"/>
                  <a:pt x="5200" y="4959"/>
                  <a:pt x="9040" y="4959"/>
                </a:cubicBezTo>
                <a:cubicBezTo>
                  <a:pt x="12880" y="4959"/>
                  <a:pt x="17620" y="2439"/>
                  <a:pt x="19200" y="0"/>
                </a:cubicBezTo>
                <a:lnTo>
                  <a:pt x="19200" y="5779"/>
                </a:lnTo>
                <a:lnTo>
                  <a:pt x="0" y="5779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473643" y="2371725"/>
            <a:ext cx="724344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6400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cs typeface="Calibri Light" panose="020F0302020204030204" charset="0"/>
              </a:rPr>
              <a:t>04.</a:t>
            </a:r>
            <a:r>
              <a:rPr lang="zh-CN" altLang="en-US" sz="6400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cs typeface="Calibri Light" panose="020F0302020204030204" charset="0"/>
              </a:rPr>
              <a:t>公司规划</a:t>
            </a:r>
            <a:endParaRPr lang="zh-CN" altLang="en-US" sz="6400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cs typeface="Calibri Light" panose="020F0302020204030204" charset="0"/>
            </a:endParaRPr>
          </a:p>
        </p:txBody>
      </p:sp>
      <p:sp>
        <p:nvSpPr>
          <p:cNvPr id="23" name="标题 3073"/>
          <p:cNvSpPr>
            <a:spLocks noGrp="1"/>
          </p:cNvSpPr>
          <p:nvPr/>
        </p:nvSpPr>
        <p:spPr>
          <a:xfrm>
            <a:off x="2670810" y="3677285"/>
            <a:ext cx="6851015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6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3600" b="1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</a:rPr>
              <a:t>输入标题内容</a:t>
            </a:r>
            <a:endParaRPr lang="zh-CN" altLang="en-US" sz="3600" b="1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2212340" y="2226945"/>
            <a:ext cx="7922895" cy="2846705"/>
          </a:xfrm>
          <a:custGeom>
            <a:avLst/>
            <a:gdLst>
              <a:gd name="connsiteX0" fmla="*/ 0 w 12477"/>
              <a:gd name="connsiteY0" fmla="*/ 4483 h 4483"/>
              <a:gd name="connsiteX1" fmla="*/ 4227 w 12477"/>
              <a:gd name="connsiteY1" fmla="*/ 2642 h 4483"/>
              <a:gd name="connsiteX2" fmla="*/ 8886 w 12477"/>
              <a:gd name="connsiteY2" fmla="*/ 3023 h 4483"/>
              <a:gd name="connsiteX3" fmla="*/ 12477 w 12477"/>
              <a:gd name="connsiteY3" fmla="*/ 0 h 4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77" h="4483">
                <a:moveTo>
                  <a:pt x="0" y="4483"/>
                </a:moveTo>
                <a:lnTo>
                  <a:pt x="4227" y="2642"/>
                </a:lnTo>
                <a:lnTo>
                  <a:pt x="8886" y="3023"/>
                </a:lnTo>
                <a:lnTo>
                  <a:pt x="12477" y="0"/>
                </a:lnTo>
              </a:path>
            </a:pathLst>
          </a:custGeom>
          <a:noFill/>
          <a:ln>
            <a:solidFill>
              <a:srgbClr val="0070C0"/>
            </a:solidFill>
            <a:headEnd type="none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570355" y="4634865"/>
            <a:ext cx="900000" cy="900000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8" name="椭圆 7"/>
          <p:cNvSpPr/>
          <p:nvPr/>
        </p:nvSpPr>
        <p:spPr>
          <a:xfrm>
            <a:off x="4440555" y="3546475"/>
            <a:ext cx="900000" cy="900000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9" name="椭圆 8"/>
          <p:cNvSpPr/>
          <p:nvPr/>
        </p:nvSpPr>
        <p:spPr>
          <a:xfrm>
            <a:off x="7399655" y="3597275"/>
            <a:ext cx="900000" cy="900000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11" name="椭圆 10"/>
          <p:cNvSpPr/>
          <p:nvPr/>
        </p:nvSpPr>
        <p:spPr>
          <a:xfrm>
            <a:off x="9576435" y="1900555"/>
            <a:ext cx="900000" cy="900000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4</a:t>
            </a:r>
            <a:endParaRPr lang="en-US" altLang="zh-CN"/>
          </a:p>
        </p:txBody>
      </p:sp>
      <p:sp>
        <p:nvSpPr>
          <p:cNvPr id="18" name="文本框 17"/>
          <p:cNvSpPr txBox="1"/>
          <p:nvPr/>
        </p:nvSpPr>
        <p:spPr>
          <a:xfrm>
            <a:off x="1078230" y="354647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17" name="标题 3073"/>
          <p:cNvSpPr>
            <a:spLocks noGrp="1"/>
          </p:cNvSpPr>
          <p:nvPr/>
        </p:nvSpPr>
        <p:spPr>
          <a:xfrm>
            <a:off x="877570" y="3810635"/>
            <a:ext cx="2286635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948430" y="456628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26" name="标题 3073"/>
          <p:cNvSpPr>
            <a:spLocks noGrp="1"/>
          </p:cNvSpPr>
          <p:nvPr/>
        </p:nvSpPr>
        <p:spPr>
          <a:xfrm>
            <a:off x="3820160" y="4848225"/>
            <a:ext cx="214122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864985" y="253682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32" name="标题 3073"/>
          <p:cNvSpPr>
            <a:spLocks noGrp="1"/>
          </p:cNvSpPr>
          <p:nvPr/>
        </p:nvSpPr>
        <p:spPr>
          <a:xfrm>
            <a:off x="6686550" y="2750820"/>
            <a:ext cx="2242185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253855" y="2909570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34" name="标题 3073"/>
          <p:cNvSpPr>
            <a:spLocks noGrp="1"/>
          </p:cNvSpPr>
          <p:nvPr/>
        </p:nvSpPr>
        <p:spPr>
          <a:xfrm>
            <a:off x="9039225" y="3124200"/>
            <a:ext cx="2314575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3600" b="1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</a:rPr>
              <a:t>输入标题内容</a:t>
            </a:r>
            <a:endParaRPr lang="zh-CN" altLang="en-US" sz="3600" b="1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</a:endParaRPr>
          </a:p>
        </p:txBody>
      </p:sp>
      <p:pic>
        <p:nvPicPr>
          <p:cNvPr id="10" name="内容占位符 9" descr="pexels-photo-3184454"/>
          <p:cNvPicPr>
            <a:picLocks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76325" y="1954530"/>
            <a:ext cx="5416550" cy="400494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6506845" y="1954530"/>
            <a:ext cx="4762500" cy="400558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02" name="图片 301" descr="认证 (1)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25113" y="2279650"/>
            <a:ext cx="574040" cy="576000"/>
          </a:xfrm>
          <a:prstGeom prst="rect">
            <a:avLst/>
          </a:prstGeom>
        </p:spPr>
      </p:pic>
      <p:pic>
        <p:nvPicPr>
          <p:cNvPr id="14" name="图片 13" descr="认证 (1)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25113" y="3566850"/>
            <a:ext cx="574040" cy="575945"/>
          </a:xfrm>
          <a:prstGeom prst="rect">
            <a:avLst/>
          </a:prstGeom>
        </p:spPr>
      </p:pic>
      <p:pic>
        <p:nvPicPr>
          <p:cNvPr id="15" name="图片 14" descr="认证 (1)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25113" y="4840025"/>
            <a:ext cx="574040" cy="575945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7514590" y="218630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zh-CN" altLang="en-US">
                <a:solidFill>
                  <a:schemeClr val="bg1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chemeClr val="bg1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20" name="标题 3073"/>
          <p:cNvSpPr>
            <a:spLocks noGrp="1"/>
          </p:cNvSpPr>
          <p:nvPr/>
        </p:nvSpPr>
        <p:spPr>
          <a:xfrm>
            <a:off x="7514590" y="2554605"/>
            <a:ext cx="355473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514590" y="354647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zh-CN" altLang="en-US">
                <a:solidFill>
                  <a:schemeClr val="bg1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chemeClr val="bg1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24" name="标题 3073"/>
          <p:cNvSpPr>
            <a:spLocks noGrp="1"/>
          </p:cNvSpPr>
          <p:nvPr/>
        </p:nvSpPr>
        <p:spPr>
          <a:xfrm>
            <a:off x="7514590" y="3914775"/>
            <a:ext cx="355473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514590" y="482663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zh-CN" altLang="en-US">
                <a:solidFill>
                  <a:schemeClr val="bg1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chemeClr val="bg1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26" name="标题 3073"/>
          <p:cNvSpPr>
            <a:spLocks noGrp="1"/>
          </p:cNvSpPr>
          <p:nvPr/>
        </p:nvSpPr>
        <p:spPr>
          <a:xfrm>
            <a:off x="7514590" y="5194935"/>
            <a:ext cx="355473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3600" b="1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</a:rPr>
              <a:t>输入标题内容</a:t>
            </a:r>
            <a:endParaRPr lang="zh-CN" altLang="en-US" sz="3600" b="1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</a:endParaRPr>
          </a:p>
        </p:txBody>
      </p:sp>
      <p:sp>
        <p:nvSpPr>
          <p:cNvPr id="4" name="流程图: 或者 3"/>
          <p:cNvSpPr/>
          <p:nvPr/>
        </p:nvSpPr>
        <p:spPr>
          <a:xfrm>
            <a:off x="4390390" y="2285365"/>
            <a:ext cx="3261995" cy="3261995"/>
          </a:xfrm>
          <a:prstGeom prst="flowChartOr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83" name="图片 282" descr="Business Icons_Doc List - 1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6309360" y="4253230"/>
            <a:ext cx="717550" cy="720000"/>
          </a:xfrm>
          <a:prstGeom prst="rect">
            <a:avLst/>
          </a:prstGeom>
        </p:spPr>
      </p:pic>
      <p:pic>
        <p:nvPicPr>
          <p:cNvPr id="286" name="图片 285" descr="folder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21580" y="2969260"/>
            <a:ext cx="717550" cy="720000"/>
          </a:xfrm>
          <a:prstGeom prst="rect">
            <a:avLst/>
          </a:prstGeom>
        </p:spPr>
      </p:pic>
      <p:pic>
        <p:nvPicPr>
          <p:cNvPr id="287" name="图片 286" descr="书写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09360" y="2969260"/>
            <a:ext cx="717550" cy="720000"/>
          </a:xfrm>
          <a:prstGeom prst="rect">
            <a:avLst/>
          </a:prstGeom>
        </p:spPr>
      </p:pic>
      <p:pic>
        <p:nvPicPr>
          <p:cNvPr id="290" name="图片 289" descr="计划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021580" y="4253230"/>
            <a:ext cx="717550" cy="720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549515" y="191706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6" name="标题 3073"/>
          <p:cNvSpPr>
            <a:spLocks noGrp="1"/>
          </p:cNvSpPr>
          <p:nvPr/>
        </p:nvSpPr>
        <p:spPr>
          <a:xfrm>
            <a:off x="7549515" y="2285365"/>
            <a:ext cx="355473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49515" y="504888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8" name="标题 3073"/>
          <p:cNvSpPr>
            <a:spLocks noGrp="1"/>
          </p:cNvSpPr>
          <p:nvPr/>
        </p:nvSpPr>
        <p:spPr>
          <a:xfrm>
            <a:off x="7549515" y="5417185"/>
            <a:ext cx="355473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505710" y="191706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11" name="标题 3073"/>
          <p:cNvSpPr>
            <a:spLocks noGrp="1"/>
          </p:cNvSpPr>
          <p:nvPr/>
        </p:nvSpPr>
        <p:spPr>
          <a:xfrm>
            <a:off x="835660" y="2285365"/>
            <a:ext cx="355473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505710" y="504888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16" name="标题 3073"/>
          <p:cNvSpPr>
            <a:spLocks noGrp="1"/>
          </p:cNvSpPr>
          <p:nvPr/>
        </p:nvSpPr>
        <p:spPr>
          <a:xfrm>
            <a:off x="835660" y="5417185"/>
            <a:ext cx="355473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任意多边形 23"/>
          <p:cNvSpPr/>
          <p:nvPr/>
        </p:nvSpPr>
        <p:spPr>
          <a:xfrm rot="16200000" flipH="1" flipV="1">
            <a:off x="1634490" y="-1664335"/>
            <a:ext cx="2927985" cy="6225540"/>
          </a:xfrm>
          <a:custGeom>
            <a:avLst/>
            <a:gdLst>
              <a:gd name="connsiteX0" fmla="*/ 0 w 4308"/>
              <a:gd name="connsiteY0" fmla="*/ 9457 h 9457"/>
              <a:gd name="connsiteX1" fmla="*/ 19 w 4308"/>
              <a:gd name="connsiteY1" fmla="*/ 0 h 9457"/>
              <a:gd name="connsiteX2" fmla="*/ 4308 w 4308"/>
              <a:gd name="connsiteY2" fmla="*/ 9453 h 9457"/>
              <a:gd name="connsiteX3" fmla="*/ 0 w 4308"/>
              <a:gd name="connsiteY3" fmla="*/ 9457 h 9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8" h="9457">
                <a:moveTo>
                  <a:pt x="0" y="9457"/>
                </a:moveTo>
                <a:lnTo>
                  <a:pt x="19" y="0"/>
                </a:lnTo>
                <a:cubicBezTo>
                  <a:pt x="2092" y="1348"/>
                  <a:pt x="4024" y="5871"/>
                  <a:pt x="4308" y="9453"/>
                </a:cubicBezTo>
                <a:lnTo>
                  <a:pt x="0" y="945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 rot="16200000" flipH="1" flipV="1">
            <a:off x="1620838" y="-1650047"/>
            <a:ext cx="2735580" cy="6005195"/>
          </a:xfrm>
          <a:custGeom>
            <a:avLst/>
            <a:gdLst>
              <a:gd name="connsiteX0" fmla="*/ 0 w 4308"/>
              <a:gd name="connsiteY0" fmla="*/ 9457 h 9457"/>
              <a:gd name="connsiteX1" fmla="*/ 19 w 4308"/>
              <a:gd name="connsiteY1" fmla="*/ 0 h 9457"/>
              <a:gd name="connsiteX2" fmla="*/ 4308 w 4308"/>
              <a:gd name="connsiteY2" fmla="*/ 9453 h 9457"/>
              <a:gd name="connsiteX3" fmla="*/ 0 w 4308"/>
              <a:gd name="connsiteY3" fmla="*/ 9457 h 9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8" h="9457">
                <a:moveTo>
                  <a:pt x="0" y="9457"/>
                </a:moveTo>
                <a:lnTo>
                  <a:pt x="19" y="0"/>
                </a:lnTo>
                <a:cubicBezTo>
                  <a:pt x="2092" y="1348"/>
                  <a:pt x="4024" y="5871"/>
                  <a:pt x="4308" y="9453"/>
                </a:cubicBezTo>
                <a:lnTo>
                  <a:pt x="0" y="945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flipH="1">
            <a:off x="0" y="966470"/>
            <a:ext cx="12204700" cy="5891530"/>
          </a:xfrm>
          <a:custGeom>
            <a:avLst/>
            <a:gdLst>
              <a:gd name="connsiteX0" fmla="*/ 0 w 19220"/>
              <a:gd name="connsiteY0" fmla="*/ 9278 h 9278"/>
              <a:gd name="connsiteX1" fmla="*/ 0 w 19220"/>
              <a:gd name="connsiteY1" fmla="*/ 0 h 9278"/>
              <a:gd name="connsiteX2" fmla="*/ 4240 w 19220"/>
              <a:gd name="connsiteY2" fmla="*/ 6758 h 9278"/>
              <a:gd name="connsiteX3" fmla="*/ 19220 w 19220"/>
              <a:gd name="connsiteY3" fmla="*/ 9278 h 9278"/>
              <a:gd name="connsiteX4" fmla="*/ 0 w 19220"/>
              <a:gd name="connsiteY4" fmla="*/ 9278 h 9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20" h="9278">
                <a:moveTo>
                  <a:pt x="0" y="9278"/>
                </a:moveTo>
                <a:lnTo>
                  <a:pt x="0" y="0"/>
                </a:lnTo>
                <a:cubicBezTo>
                  <a:pt x="180" y="2058"/>
                  <a:pt x="340" y="4858"/>
                  <a:pt x="4240" y="6758"/>
                </a:cubicBezTo>
                <a:cubicBezTo>
                  <a:pt x="8140" y="8658"/>
                  <a:pt x="15930" y="9077"/>
                  <a:pt x="19220" y="9278"/>
                </a:cubicBezTo>
                <a:lnTo>
                  <a:pt x="0" y="927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flipH="1">
            <a:off x="0" y="2172335"/>
            <a:ext cx="12204700" cy="4685665"/>
          </a:xfrm>
          <a:custGeom>
            <a:avLst/>
            <a:gdLst>
              <a:gd name="connsiteX0" fmla="*/ 0 w 19220"/>
              <a:gd name="connsiteY0" fmla="*/ 7379 h 7379"/>
              <a:gd name="connsiteX1" fmla="*/ 0 w 19220"/>
              <a:gd name="connsiteY1" fmla="*/ 0 h 7379"/>
              <a:gd name="connsiteX2" fmla="*/ 4070 w 19220"/>
              <a:gd name="connsiteY2" fmla="*/ 5279 h 7379"/>
              <a:gd name="connsiteX3" fmla="*/ 19220 w 19220"/>
              <a:gd name="connsiteY3" fmla="*/ 7379 h 7379"/>
              <a:gd name="connsiteX4" fmla="*/ 0 w 19220"/>
              <a:gd name="connsiteY4" fmla="*/ 7379 h 7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20" h="7379">
                <a:moveTo>
                  <a:pt x="0" y="7379"/>
                </a:moveTo>
                <a:lnTo>
                  <a:pt x="0" y="0"/>
                </a:lnTo>
                <a:cubicBezTo>
                  <a:pt x="270" y="1499"/>
                  <a:pt x="222" y="3807"/>
                  <a:pt x="4070" y="5279"/>
                </a:cubicBezTo>
                <a:cubicBezTo>
                  <a:pt x="7918" y="6751"/>
                  <a:pt x="15930" y="7219"/>
                  <a:pt x="19220" y="7379"/>
                </a:cubicBezTo>
                <a:lnTo>
                  <a:pt x="0" y="737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94995" y="393700"/>
            <a:ext cx="2697480" cy="15068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6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中圆简" panose="02010609000101010101" charset="-122"/>
                <a:ea typeface="汉仪中圆简" panose="02010609000101010101" charset="-122"/>
                <a:cs typeface="Calibri Light" panose="020F0302020204030204" charset="0"/>
              </a:rPr>
              <a:t>目录</a:t>
            </a:r>
            <a:endParaRPr lang="zh-CN" altLang="en-US" sz="6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中圆简" panose="02010609000101010101" charset="-122"/>
              <a:ea typeface="汉仪中圆简" panose="02010609000101010101" charset="-122"/>
              <a:cs typeface="Calibri Light" panose="020F0302020204030204" charset="0"/>
            </a:endParaRPr>
          </a:p>
          <a:p>
            <a:pPr algn="ctr"/>
            <a:r>
              <a:rPr lang="en-US" altLang="zh-CN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charset="0"/>
                <a:ea typeface="汉仪中圆简" panose="02010609000101010101" charset="-122"/>
                <a:cs typeface="Calibri Light" panose="020F0302020204030204" charset="0"/>
              </a:rPr>
              <a:t>CONTENTS</a:t>
            </a:r>
            <a:endParaRPr lang="en-US" altLang="zh-CN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charset="0"/>
              <a:ea typeface="汉仪中圆简" panose="02010609000101010101" charset="-122"/>
              <a:cs typeface="Calibri Light" panose="020F030202020403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48080" y="3133725"/>
            <a:ext cx="37134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3600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cs typeface="Calibri Light" panose="020F0302020204030204" charset="0"/>
              </a:rPr>
              <a:t>01.</a:t>
            </a:r>
            <a:r>
              <a:rPr lang="zh-CN" altLang="en-US" sz="3600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cs typeface="Calibri Light" panose="020F0302020204030204" charset="0"/>
              </a:rPr>
              <a:t>公司介绍</a:t>
            </a:r>
            <a:endParaRPr lang="zh-CN" altLang="en-US" sz="3600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cs typeface="Calibri Light" panose="020F030202020403020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05830" y="3133725"/>
            <a:ext cx="37134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3600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cs typeface="Calibri Light" panose="020F0302020204030204" charset="0"/>
              </a:rPr>
              <a:t>02.</a:t>
            </a:r>
            <a:r>
              <a:rPr lang="zh-CN" altLang="en-US" sz="3600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cs typeface="Calibri Light" panose="020F0302020204030204" charset="0"/>
              </a:rPr>
              <a:t>管理制度</a:t>
            </a:r>
            <a:endParaRPr lang="zh-CN" altLang="en-US" sz="3600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cs typeface="Calibri Light" panose="020F030202020403020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48080" y="4518025"/>
            <a:ext cx="37134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3600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cs typeface="Calibri Light" panose="020F0302020204030204" charset="0"/>
              </a:rPr>
              <a:t>03.</a:t>
            </a:r>
            <a:r>
              <a:rPr lang="zh-CN" altLang="en-US" sz="3600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cs typeface="Calibri Light" panose="020F0302020204030204" charset="0"/>
              </a:rPr>
              <a:t>职业晋升</a:t>
            </a:r>
            <a:endParaRPr lang="zh-CN" altLang="en-US" sz="3600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cs typeface="Calibri Light" panose="020F030202020403020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005830" y="4518025"/>
            <a:ext cx="37134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3600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cs typeface="Calibri Light" panose="020F0302020204030204" charset="0"/>
              </a:rPr>
              <a:t>04.</a:t>
            </a:r>
            <a:r>
              <a:rPr lang="zh-CN" altLang="en-US" sz="3600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cs typeface="Calibri Light" panose="020F0302020204030204" charset="0"/>
              </a:rPr>
              <a:t>公司规划</a:t>
            </a:r>
            <a:endParaRPr lang="zh-CN" altLang="en-US" sz="3600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cs typeface="Calibri Light" panose="020F03020202040302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任意多边形 9"/>
          <p:cNvSpPr/>
          <p:nvPr/>
        </p:nvSpPr>
        <p:spPr>
          <a:xfrm>
            <a:off x="0" y="2769235"/>
            <a:ext cx="12192000" cy="4088765"/>
          </a:xfrm>
          <a:custGeom>
            <a:avLst/>
            <a:gdLst>
              <a:gd name="connsiteX0" fmla="*/ 0 w 19200"/>
              <a:gd name="connsiteY0" fmla="*/ 0 h 6439"/>
              <a:gd name="connsiteX1" fmla="*/ 9040 w 19200"/>
              <a:gd name="connsiteY1" fmla="*/ 5525 h 6439"/>
              <a:gd name="connsiteX2" fmla="*/ 19200 w 19200"/>
              <a:gd name="connsiteY2" fmla="*/ 0 h 6439"/>
              <a:gd name="connsiteX3" fmla="*/ 19200 w 19200"/>
              <a:gd name="connsiteY3" fmla="*/ 6439 h 6439"/>
              <a:gd name="connsiteX4" fmla="*/ 0 w 19200"/>
              <a:gd name="connsiteY4" fmla="*/ 6439 h 6439"/>
              <a:gd name="connsiteX5" fmla="*/ 0 w 19200"/>
              <a:gd name="connsiteY5" fmla="*/ 0 h 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6439">
                <a:moveTo>
                  <a:pt x="0" y="0"/>
                </a:moveTo>
                <a:cubicBezTo>
                  <a:pt x="1640" y="3119"/>
                  <a:pt x="5200" y="5525"/>
                  <a:pt x="9040" y="5525"/>
                </a:cubicBezTo>
                <a:cubicBezTo>
                  <a:pt x="12880" y="5525"/>
                  <a:pt x="17460" y="2999"/>
                  <a:pt x="19200" y="0"/>
                </a:cubicBezTo>
                <a:lnTo>
                  <a:pt x="19200" y="6439"/>
                </a:lnTo>
                <a:lnTo>
                  <a:pt x="0" y="643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0" y="3188335"/>
            <a:ext cx="12192000" cy="3669665"/>
          </a:xfrm>
          <a:custGeom>
            <a:avLst/>
            <a:gdLst>
              <a:gd name="connsiteX0" fmla="*/ 0 w 19200"/>
              <a:gd name="connsiteY0" fmla="*/ 0 h 5779"/>
              <a:gd name="connsiteX1" fmla="*/ 9040 w 19200"/>
              <a:gd name="connsiteY1" fmla="*/ 4959 h 5779"/>
              <a:gd name="connsiteX2" fmla="*/ 19200 w 19200"/>
              <a:gd name="connsiteY2" fmla="*/ 0 h 5779"/>
              <a:gd name="connsiteX3" fmla="*/ 19200 w 19200"/>
              <a:gd name="connsiteY3" fmla="*/ 5779 h 5779"/>
              <a:gd name="connsiteX4" fmla="*/ 0 w 19200"/>
              <a:gd name="connsiteY4" fmla="*/ 5779 h 5779"/>
              <a:gd name="connsiteX5" fmla="*/ 0 w 19200"/>
              <a:gd name="connsiteY5" fmla="*/ 0 h 5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5779">
                <a:moveTo>
                  <a:pt x="0" y="0"/>
                </a:moveTo>
                <a:cubicBezTo>
                  <a:pt x="1640" y="2799"/>
                  <a:pt x="5200" y="4959"/>
                  <a:pt x="9040" y="4959"/>
                </a:cubicBezTo>
                <a:cubicBezTo>
                  <a:pt x="12880" y="4959"/>
                  <a:pt x="17620" y="2439"/>
                  <a:pt x="19200" y="0"/>
                </a:cubicBezTo>
                <a:lnTo>
                  <a:pt x="19200" y="5779"/>
                </a:lnTo>
                <a:lnTo>
                  <a:pt x="0" y="5779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473643" y="2371725"/>
            <a:ext cx="724344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6400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cs typeface="Calibri Light" panose="020F0302020204030204" charset="0"/>
              </a:rPr>
              <a:t>01.</a:t>
            </a:r>
            <a:r>
              <a:rPr lang="zh-CN" altLang="en-US" sz="6400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cs typeface="Calibri Light" panose="020F0302020204030204" charset="0"/>
              </a:rPr>
              <a:t>公司介绍</a:t>
            </a:r>
            <a:endParaRPr lang="zh-CN" altLang="en-US" sz="6400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cs typeface="Calibri Light" panose="020F0302020204030204" charset="0"/>
            </a:endParaRPr>
          </a:p>
        </p:txBody>
      </p:sp>
      <p:sp>
        <p:nvSpPr>
          <p:cNvPr id="23" name="标题 3073"/>
          <p:cNvSpPr>
            <a:spLocks noGrp="1"/>
          </p:cNvSpPr>
          <p:nvPr/>
        </p:nvSpPr>
        <p:spPr>
          <a:xfrm>
            <a:off x="2670810" y="3677285"/>
            <a:ext cx="6851015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6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3600" b="1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</a:rPr>
              <a:t>输入标题内容</a:t>
            </a:r>
            <a:endParaRPr lang="zh-CN" altLang="en-US" sz="3600" b="1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772920" y="2105025"/>
            <a:ext cx="900000" cy="90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5516880" y="2105025"/>
            <a:ext cx="900000" cy="90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274810" y="2105025"/>
            <a:ext cx="900000" cy="90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772920" y="4347845"/>
            <a:ext cx="900000" cy="90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516880" y="4347845"/>
            <a:ext cx="900000" cy="90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9274810" y="4347845"/>
            <a:ext cx="900000" cy="90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280795" y="323151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19" name="标题 3073"/>
          <p:cNvSpPr>
            <a:spLocks noGrp="1"/>
          </p:cNvSpPr>
          <p:nvPr/>
        </p:nvSpPr>
        <p:spPr>
          <a:xfrm>
            <a:off x="706755" y="3423285"/>
            <a:ext cx="303276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097145" y="330136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13" name="标题 3073"/>
          <p:cNvSpPr>
            <a:spLocks noGrp="1"/>
          </p:cNvSpPr>
          <p:nvPr/>
        </p:nvSpPr>
        <p:spPr>
          <a:xfrm>
            <a:off x="4523105" y="3493135"/>
            <a:ext cx="303276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782685" y="323151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16" name="标题 3073"/>
          <p:cNvSpPr>
            <a:spLocks noGrp="1"/>
          </p:cNvSpPr>
          <p:nvPr/>
        </p:nvSpPr>
        <p:spPr>
          <a:xfrm>
            <a:off x="8208645" y="3423285"/>
            <a:ext cx="303276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80795" y="545147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20" name="标题 3073"/>
          <p:cNvSpPr>
            <a:spLocks noGrp="1"/>
          </p:cNvSpPr>
          <p:nvPr/>
        </p:nvSpPr>
        <p:spPr>
          <a:xfrm>
            <a:off x="706755" y="5643245"/>
            <a:ext cx="303276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097145" y="552132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22" name="标题 3073"/>
          <p:cNvSpPr>
            <a:spLocks noGrp="1"/>
          </p:cNvSpPr>
          <p:nvPr/>
        </p:nvSpPr>
        <p:spPr>
          <a:xfrm>
            <a:off x="4523105" y="5713095"/>
            <a:ext cx="303276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782685" y="545147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25" name="标题 3073"/>
          <p:cNvSpPr>
            <a:spLocks noGrp="1"/>
          </p:cNvSpPr>
          <p:nvPr/>
        </p:nvSpPr>
        <p:spPr>
          <a:xfrm>
            <a:off x="8208645" y="5643245"/>
            <a:ext cx="303276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pic>
        <p:nvPicPr>
          <p:cNvPr id="379" name="图片 378" descr="16寄件、发送-线性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9554210" y="2284730"/>
            <a:ext cx="538162" cy="540000"/>
          </a:xfrm>
          <a:prstGeom prst="rect">
            <a:avLst/>
          </a:prstGeom>
        </p:spPr>
      </p:pic>
      <p:pic>
        <p:nvPicPr>
          <p:cNvPr id="380" name="图片 379" descr="404定位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55785" y="4527550"/>
            <a:ext cx="538162" cy="540000"/>
          </a:xfrm>
          <a:prstGeom prst="rect">
            <a:avLst/>
          </a:prstGeom>
        </p:spPr>
      </p:pic>
      <p:pic>
        <p:nvPicPr>
          <p:cNvPr id="384" name="图片 383" descr="Business Icons_Business Tag Sale-21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53895" y="4625975"/>
            <a:ext cx="538162" cy="540000"/>
          </a:xfrm>
          <a:prstGeom prst="rect">
            <a:avLst/>
          </a:prstGeom>
        </p:spPr>
      </p:pic>
      <p:pic>
        <p:nvPicPr>
          <p:cNvPr id="389" name="图片 388" descr="clock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697855" y="2284730"/>
            <a:ext cx="538162" cy="540000"/>
          </a:xfrm>
          <a:prstGeom prst="rect">
            <a:avLst/>
          </a:prstGeom>
        </p:spPr>
      </p:pic>
      <p:pic>
        <p:nvPicPr>
          <p:cNvPr id="400" name="图片 399" descr="RFQ-logo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953895" y="2285365"/>
            <a:ext cx="538162" cy="540000"/>
          </a:xfrm>
          <a:prstGeom prst="rect">
            <a:avLst/>
          </a:prstGeom>
        </p:spPr>
      </p:pic>
      <p:pic>
        <p:nvPicPr>
          <p:cNvPr id="26" name="图片 25" descr="股票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697855" y="4528185"/>
            <a:ext cx="540000" cy="540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3600" b="1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</a:rPr>
              <a:t>输入标题内容</a:t>
            </a:r>
            <a:endParaRPr lang="zh-CN" altLang="en-US" sz="3600" b="1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461770" y="2331085"/>
            <a:ext cx="3608070" cy="3608070"/>
          </a:xfrm>
          <a:prstGeom prst="ellipse">
            <a:avLst/>
          </a:prstGeom>
          <a:blipFill rotWithShape="1"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058920" y="2042160"/>
            <a:ext cx="1010920" cy="1010920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491990" y="3550285"/>
            <a:ext cx="1010920" cy="1010920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957955" y="5058410"/>
            <a:ext cx="1010920" cy="1010920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67" name="图片 366" descr="流程部署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82185" y="3839845"/>
            <a:ext cx="430530" cy="432000"/>
          </a:xfrm>
          <a:prstGeom prst="rect">
            <a:avLst/>
          </a:prstGeom>
        </p:spPr>
      </p:pic>
      <p:pic>
        <p:nvPicPr>
          <p:cNvPr id="368" name="图片 367" descr="目标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48150" y="5347970"/>
            <a:ext cx="430530" cy="432000"/>
          </a:xfrm>
          <a:prstGeom prst="rect">
            <a:avLst/>
          </a:prstGeom>
        </p:spPr>
      </p:pic>
      <p:pic>
        <p:nvPicPr>
          <p:cNvPr id="369" name="图片 368" descr="年卡销售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49115" y="2331720"/>
            <a:ext cx="430530" cy="432000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5316220" y="208470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27" name="标题 3073"/>
          <p:cNvSpPr>
            <a:spLocks noGrp="1"/>
          </p:cNvSpPr>
          <p:nvPr/>
        </p:nvSpPr>
        <p:spPr>
          <a:xfrm>
            <a:off x="5316220" y="2453005"/>
            <a:ext cx="532892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864860" y="367220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29" name="标题 3073"/>
          <p:cNvSpPr>
            <a:spLocks noGrp="1"/>
          </p:cNvSpPr>
          <p:nvPr/>
        </p:nvSpPr>
        <p:spPr>
          <a:xfrm>
            <a:off x="5864860" y="4040505"/>
            <a:ext cx="532892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316220" y="5243830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31" name="标题 3073"/>
          <p:cNvSpPr>
            <a:spLocks noGrp="1"/>
          </p:cNvSpPr>
          <p:nvPr/>
        </p:nvSpPr>
        <p:spPr>
          <a:xfrm>
            <a:off x="5316220" y="5612130"/>
            <a:ext cx="532892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3600" b="1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</a:rPr>
              <a:t>输入标题内容</a:t>
            </a:r>
            <a:endParaRPr lang="zh-CN" altLang="en-US" sz="3600" b="1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</a:endParaRPr>
          </a:p>
        </p:txBody>
      </p:sp>
      <p:sp>
        <p:nvSpPr>
          <p:cNvPr id="5" name="泪滴形 4"/>
          <p:cNvSpPr/>
          <p:nvPr/>
        </p:nvSpPr>
        <p:spPr>
          <a:xfrm>
            <a:off x="4534535" y="3862070"/>
            <a:ext cx="1500505" cy="1500505"/>
          </a:xfrm>
          <a:prstGeom prst="teardrop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泪滴形 5"/>
          <p:cNvSpPr/>
          <p:nvPr/>
        </p:nvSpPr>
        <p:spPr>
          <a:xfrm flipH="1">
            <a:off x="6127115" y="3862070"/>
            <a:ext cx="1500505" cy="1500505"/>
          </a:xfrm>
          <a:prstGeom prst="teardrop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泪滴形 6"/>
          <p:cNvSpPr/>
          <p:nvPr/>
        </p:nvSpPr>
        <p:spPr>
          <a:xfrm flipV="1">
            <a:off x="4533900" y="2274570"/>
            <a:ext cx="1500505" cy="1500505"/>
          </a:xfrm>
          <a:prstGeom prst="teardrop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泪滴形 7"/>
          <p:cNvSpPr/>
          <p:nvPr/>
        </p:nvSpPr>
        <p:spPr>
          <a:xfrm flipH="1" flipV="1">
            <a:off x="6126480" y="2274570"/>
            <a:ext cx="1500505" cy="1500505"/>
          </a:xfrm>
          <a:prstGeom prst="teardrop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59" name="图片 358" descr="research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4926330" y="4252595"/>
            <a:ext cx="717550" cy="720000"/>
          </a:xfrm>
          <a:prstGeom prst="rect">
            <a:avLst/>
          </a:prstGeom>
        </p:spPr>
      </p:pic>
      <p:pic>
        <p:nvPicPr>
          <p:cNvPr id="386" name="图片 385" descr="Business Icons_Share Money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24295" y="2665095"/>
            <a:ext cx="715962" cy="720000"/>
          </a:xfrm>
          <a:prstGeom prst="rect">
            <a:avLst/>
          </a:prstGeom>
        </p:spPr>
      </p:pic>
      <p:pic>
        <p:nvPicPr>
          <p:cNvPr id="388" name="图片 387" descr="Business Icons_Zoom In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925060" y="2665095"/>
            <a:ext cx="717550" cy="720000"/>
          </a:xfrm>
          <a:prstGeom prst="rect">
            <a:avLst/>
          </a:prstGeom>
        </p:spPr>
      </p:pic>
      <p:pic>
        <p:nvPicPr>
          <p:cNvPr id="403" name="图片 402" descr="seo-marketing-business-hand-coins-pay-01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17640" y="4252595"/>
            <a:ext cx="717550" cy="720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627620" y="1906270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11" name="标题 3073"/>
          <p:cNvSpPr>
            <a:spLocks noGrp="1"/>
          </p:cNvSpPr>
          <p:nvPr/>
        </p:nvSpPr>
        <p:spPr>
          <a:xfrm>
            <a:off x="7627620" y="2274570"/>
            <a:ext cx="355473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627620" y="5167630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13" name="标题 3073"/>
          <p:cNvSpPr>
            <a:spLocks noGrp="1"/>
          </p:cNvSpPr>
          <p:nvPr/>
        </p:nvSpPr>
        <p:spPr>
          <a:xfrm>
            <a:off x="7627620" y="5535930"/>
            <a:ext cx="3555365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77465" y="1906270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16" name="标题 3073"/>
          <p:cNvSpPr>
            <a:spLocks noGrp="1"/>
          </p:cNvSpPr>
          <p:nvPr/>
        </p:nvSpPr>
        <p:spPr>
          <a:xfrm>
            <a:off x="936625" y="2274570"/>
            <a:ext cx="352552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577465" y="5167630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18" name="标题 3073"/>
          <p:cNvSpPr>
            <a:spLocks noGrp="1"/>
          </p:cNvSpPr>
          <p:nvPr/>
        </p:nvSpPr>
        <p:spPr>
          <a:xfrm>
            <a:off x="936625" y="5535930"/>
            <a:ext cx="352552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任意多边形 9"/>
          <p:cNvSpPr/>
          <p:nvPr/>
        </p:nvSpPr>
        <p:spPr>
          <a:xfrm>
            <a:off x="0" y="2769235"/>
            <a:ext cx="12192000" cy="4088765"/>
          </a:xfrm>
          <a:custGeom>
            <a:avLst/>
            <a:gdLst>
              <a:gd name="connsiteX0" fmla="*/ 0 w 19200"/>
              <a:gd name="connsiteY0" fmla="*/ 0 h 6439"/>
              <a:gd name="connsiteX1" fmla="*/ 9040 w 19200"/>
              <a:gd name="connsiteY1" fmla="*/ 5525 h 6439"/>
              <a:gd name="connsiteX2" fmla="*/ 19200 w 19200"/>
              <a:gd name="connsiteY2" fmla="*/ 0 h 6439"/>
              <a:gd name="connsiteX3" fmla="*/ 19200 w 19200"/>
              <a:gd name="connsiteY3" fmla="*/ 6439 h 6439"/>
              <a:gd name="connsiteX4" fmla="*/ 0 w 19200"/>
              <a:gd name="connsiteY4" fmla="*/ 6439 h 6439"/>
              <a:gd name="connsiteX5" fmla="*/ 0 w 19200"/>
              <a:gd name="connsiteY5" fmla="*/ 0 h 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6439">
                <a:moveTo>
                  <a:pt x="0" y="0"/>
                </a:moveTo>
                <a:cubicBezTo>
                  <a:pt x="1640" y="3119"/>
                  <a:pt x="5200" y="5525"/>
                  <a:pt x="9040" y="5525"/>
                </a:cubicBezTo>
                <a:cubicBezTo>
                  <a:pt x="12880" y="5525"/>
                  <a:pt x="17460" y="2999"/>
                  <a:pt x="19200" y="0"/>
                </a:cubicBezTo>
                <a:lnTo>
                  <a:pt x="19200" y="6439"/>
                </a:lnTo>
                <a:lnTo>
                  <a:pt x="0" y="643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0" y="3188335"/>
            <a:ext cx="12192000" cy="3669665"/>
          </a:xfrm>
          <a:custGeom>
            <a:avLst/>
            <a:gdLst>
              <a:gd name="connsiteX0" fmla="*/ 0 w 19200"/>
              <a:gd name="connsiteY0" fmla="*/ 0 h 5779"/>
              <a:gd name="connsiteX1" fmla="*/ 9040 w 19200"/>
              <a:gd name="connsiteY1" fmla="*/ 4959 h 5779"/>
              <a:gd name="connsiteX2" fmla="*/ 19200 w 19200"/>
              <a:gd name="connsiteY2" fmla="*/ 0 h 5779"/>
              <a:gd name="connsiteX3" fmla="*/ 19200 w 19200"/>
              <a:gd name="connsiteY3" fmla="*/ 5779 h 5779"/>
              <a:gd name="connsiteX4" fmla="*/ 0 w 19200"/>
              <a:gd name="connsiteY4" fmla="*/ 5779 h 5779"/>
              <a:gd name="connsiteX5" fmla="*/ 0 w 19200"/>
              <a:gd name="connsiteY5" fmla="*/ 0 h 5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0" h="5779">
                <a:moveTo>
                  <a:pt x="0" y="0"/>
                </a:moveTo>
                <a:cubicBezTo>
                  <a:pt x="1640" y="2799"/>
                  <a:pt x="5200" y="4959"/>
                  <a:pt x="9040" y="4959"/>
                </a:cubicBezTo>
                <a:cubicBezTo>
                  <a:pt x="12880" y="4959"/>
                  <a:pt x="17620" y="2439"/>
                  <a:pt x="19200" y="0"/>
                </a:cubicBezTo>
                <a:lnTo>
                  <a:pt x="19200" y="5779"/>
                </a:lnTo>
                <a:lnTo>
                  <a:pt x="0" y="5779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473643" y="2371725"/>
            <a:ext cx="724344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6400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cs typeface="Calibri Light" panose="020F0302020204030204" charset="0"/>
              </a:rPr>
              <a:t>02.</a:t>
            </a:r>
            <a:r>
              <a:rPr lang="zh-CN" altLang="en-US" sz="6400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cs typeface="Calibri Light" panose="020F0302020204030204" charset="0"/>
              </a:rPr>
              <a:t>管理制度</a:t>
            </a:r>
            <a:endParaRPr lang="zh-CN" altLang="en-US" sz="6400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cs typeface="Calibri Light" panose="020F0302020204030204" charset="0"/>
            </a:endParaRPr>
          </a:p>
        </p:txBody>
      </p:sp>
      <p:sp>
        <p:nvSpPr>
          <p:cNvPr id="23" name="标题 3073"/>
          <p:cNvSpPr>
            <a:spLocks noGrp="1"/>
          </p:cNvSpPr>
          <p:nvPr/>
        </p:nvSpPr>
        <p:spPr>
          <a:xfrm>
            <a:off x="2670810" y="3677285"/>
            <a:ext cx="6851015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6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6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6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3600" b="1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</a:rPr>
              <a:t>输入标题内容</a:t>
            </a:r>
            <a:endParaRPr lang="zh-CN" altLang="en-US" sz="3600" b="1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220470" y="2162175"/>
            <a:ext cx="2626360" cy="2626360"/>
          </a:xfrm>
          <a:prstGeom prst="roundRect">
            <a:avLst/>
          </a:prstGeom>
          <a:blipFill rotWithShape="1"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4763770" y="2162175"/>
            <a:ext cx="2626360" cy="2626360"/>
          </a:xfrm>
          <a:prstGeom prst="round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8307070" y="2162175"/>
            <a:ext cx="2626360" cy="2626360"/>
          </a:xfrm>
          <a:prstGeom prst="round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591310" y="496506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20" name="标题 3073"/>
          <p:cNvSpPr>
            <a:spLocks noGrp="1"/>
          </p:cNvSpPr>
          <p:nvPr/>
        </p:nvSpPr>
        <p:spPr>
          <a:xfrm>
            <a:off x="1017270" y="5459730"/>
            <a:ext cx="303276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134610" y="496506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21" name="标题 3073"/>
          <p:cNvSpPr>
            <a:spLocks noGrp="1"/>
          </p:cNvSpPr>
          <p:nvPr/>
        </p:nvSpPr>
        <p:spPr>
          <a:xfrm>
            <a:off x="4560570" y="5459730"/>
            <a:ext cx="303276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677910" y="496506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23" name="标题 3073"/>
          <p:cNvSpPr>
            <a:spLocks noGrp="1"/>
          </p:cNvSpPr>
          <p:nvPr/>
        </p:nvSpPr>
        <p:spPr>
          <a:xfrm>
            <a:off x="8103870" y="5459730"/>
            <a:ext cx="303276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3600" b="1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</a:rPr>
              <a:t>输入标题内容</a:t>
            </a:r>
            <a:endParaRPr lang="zh-CN" altLang="en-US" sz="3600" b="1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735330" y="2778125"/>
            <a:ext cx="10618470" cy="2193290"/>
          </a:xfrm>
          <a:custGeom>
            <a:avLst/>
            <a:gdLst>
              <a:gd name="connsiteX0" fmla="*/ 0 w 13487"/>
              <a:gd name="connsiteY0" fmla="*/ 341 h 3454"/>
              <a:gd name="connsiteX1" fmla="*/ 2556 w 13487"/>
              <a:gd name="connsiteY1" fmla="*/ 3454 h 3454"/>
              <a:gd name="connsiteX2" fmla="*/ 5843 w 13487"/>
              <a:gd name="connsiteY2" fmla="*/ 182 h 3454"/>
              <a:gd name="connsiteX3" fmla="*/ 8533 w 13487"/>
              <a:gd name="connsiteY3" fmla="*/ 3250 h 3454"/>
              <a:gd name="connsiteX4" fmla="*/ 10919 w 13487"/>
              <a:gd name="connsiteY4" fmla="*/ 0 h 3454"/>
              <a:gd name="connsiteX5" fmla="*/ 13487 w 13487"/>
              <a:gd name="connsiteY5" fmla="*/ 3340 h 3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" h="3454">
                <a:moveTo>
                  <a:pt x="0" y="341"/>
                </a:moveTo>
                <a:cubicBezTo>
                  <a:pt x="382" y="1019"/>
                  <a:pt x="1387" y="3486"/>
                  <a:pt x="2556" y="3454"/>
                </a:cubicBezTo>
                <a:cubicBezTo>
                  <a:pt x="3725" y="3422"/>
                  <a:pt x="4624" y="227"/>
                  <a:pt x="5843" y="182"/>
                </a:cubicBezTo>
                <a:cubicBezTo>
                  <a:pt x="7061" y="137"/>
                  <a:pt x="7534" y="3255"/>
                  <a:pt x="8533" y="3250"/>
                </a:cubicBezTo>
                <a:cubicBezTo>
                  <a:pt x="9531" y="3245"/>
                  <a:pt x="9786" y="-14"/>
                  <a:pt x="10919" y="0"/>
                </a:cubicBezTo>
                <a:cubicBezTo>
                  <a:pt x="12052" y="14"/>
                  <a:pt x="12900" y="2661"/>
                  <a:pt x="13487" y="3340"/>
                </a:cubicBezTo>
              </a:path>
            </a:pathLst>
          </a:cu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 flipH="1" flipV="1">
            <a:off x="2361565" y="3536315"/>
            <a:ext cx="776605" cy="77660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flipH="1" flipV="1">
            <a:off x="4931410" y="3522345"/>
            <a:ext cx="776605" cy="77660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 flipH="1" flipV="1">
            <a:off x="7038340" y="3522345"/>
            <a:ext cx="776605" cy="77660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 flipH="1" flipV="1">
            <a:off x="9031605" y="3522345"/>
            <a:ext cx="776605" cy="77660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84" name="图片 283" descr="default-template-fill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537460" y="3709035"/>
            <a:ext cx="430530" cy="432000"/>
          </a:xfrm>
          <a:prstGeom prst="rect">
            <a:avLst/>
          </a:prstGeom>
        </p:spPr>
      </p:pic>
      <p:pic>
        <p:nvPicPr>
          <p:cNvPr id="285" name="图片 284" descr="editor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04765" y="3694430"/>
            <a:ext cx="430530" cy="432000"/>
          </a:xfrm>
          <a:prstGeom prst="rect">
            <a:avLst/>
          </a:prstGeom>
        </p:spPr>
      </p:pic>
      <p:pic>
        <p:nvPicPr>
          <p:cNvPr id="291" name="图片 290" descr="流程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211695" y="3695065"/>
            <a:ext cx="430530" cy="432000"/>
          </a:xfrm>
          <a:prstGeom prst="rect">
            <a:avLst/>
          </a:prstGeom>
        </p:spPr>
      </p:pic>
      <p:pic>
        <p:nvPicPr>
          <p:cNvPr id="395" name="图片 394" descr="integral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204960" y="3695065"/>
            <a:ext cx="430530" cy="4320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810385" y="246316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9" name="标题 3073"/>
          <p:cNvSpPr>
            <a:spLocks noGrp="1"/>
          </p:cNvSpPr>
          <p:nvPr/>
        </p:nvSpPr>
        <p:spPr>
          <a:xfrm>
            <a:off x="1236345" y="2654935"/>
            <a:ext cx="303276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77690" y="459930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12" name="标题 3073"/>
          <p:cNvSpPr>
            <a:spLocks noGrp="1"/>
          </p:cNvSpPr>
          <p:nvPr/>
        </p:nvSpPr>
        <p:spPr>
          <a:xfrm>
            <a:off x="3803650" y="4791075"/>
            <a:ext cx="303276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483985" y="244919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18" name="标题 3073"/>
          <p:cNvSpPr>
            <a:spLocks noGrp="1"/>
          </p:cNvSpPr>
          <p:nvPr/>
        </p:nvSpPr>
        <p:spPr>
          <a:xfrm>
            <a:off x="5909945" y="2640965"/>
            <a:ext cx="303276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477250" y="4599305"/>
            <a:ext cx="1884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>
                <a:solidFill>
                  <a:srgbClr val="0070C0"/>
                </a:solidFill>
                <a:latin typeface="汉仪中圆简" panose="02010609000101010101" charset="-122"/>
                <a:ea typeface="汉仪中圆简" panose="02010609000101010101" charset="-122"/>
                <a:sym typeface="+mn-ea"/>
              </a:rPr>
              <a:t>输入标题内容</a:t>
            </a:r>
            <a:endParaRPr lang="zh-CN" altLang="en-US">
              <a:solidFill>
                <a:srgbClr val="0070C0"/>
              </a:solidFill>
              <a:latin typeface="汉仪中圆简" panose="02010609000101010101" charset="-122"/>
              <a:ea typeface="汉仪中圆简" panose="02010609000101010101" charset="-122"/>
              <a:sym typeface="+mn-ea"/>
            </a:endParaRPr>
          </a:p>
        </p:txBody>
      </p:sp>
      <p:sp>
        <p:nvSpPr>
          <p:cNvPr id="23" name="标题 3073"/>
          <p:cNvSpPr>
            <a:spLocks noGrp="1"/>
          </p:cNvSpPr>
          <p:nvPr/>
        </p:nvSpPr>
        <p:spPr>
          <a:xfrm>
            <a:off x="7833360" y="4791075"/>
            <a:ext cx="3032760" cy="686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 typeface="Arial" panose="020B0604020202020204" pitchFamily="34" charset="0"/>
              <a:defRPr/>
            </a:pP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Lorem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ipsum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dolor sit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amet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,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consectetuer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adipiscing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 </a:t>
            </a:r>
            <a:r>
              <a:rPr lang="en-US" altLang="zh-CN" sz="1400" noProof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elit</a:t>
            </a:r>
            <a:r>
              <a:rPr lang="en-US" altLang="zh-CN" sz="1400" noProof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" panose="020B0503020204020204" charset="-122"/>
                <a:cs typeface="+mn-ea"/>
                <a:sym typeface="+mn-lt"/>
              </a:rPr>
              <a:t>.</a:t>
            </a:r>
            <a:endParaRPr lang="en-US" altLang="zh-CN" sz="1400" strike="noStrike" kern="1200" baseline="0" noProof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Calibri Light" panose="020F0302020204030204"/>
              <a:ea typeface="微软雅黑" panose="020B050302020402020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6853,&quot;width&quot;:10265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5745</Words>
  <Application>WPS 演示</Application>
  <PresentationFormat>宽屏</PresentationFormat>
  <Paragraphs>286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Arial</vt:lpstr>
      <vt:lpstr>宋体</vt:lpstr>
      <vt:lpstr>Wingdings</vt:lpstr>
      <vt:lpstr>Calibri Light</vt:lpstr>
      <vt:lpstr>汉仪中圆简</vt:lpstr>
      <vt:lpstr>Calibri Light</vt:lpstr>
      <vt:lpstr>微软雅黑</vt:lpstr>
      <vt:lpstr>Calibri</vt:lpstr>
      <vt:lpstr>Arial Unicode MS</vt:lpstr>
      <vt:lpstr>Office 主题</vt:lpstr>
      <vt:lpstr>PowerPoint 演示文稿</vt:lpstr>
      <vt:lpstr>PowerPoint 演示文稿</vt:lpstr>
      <vt:lpstr>PowerPoint 演示文稿</vt:lpstr>
      <vt:lpstr>输入标题内容</vt:lpstr>
      <vt:lpstr>输入标题内容</vt:lpstr>
      <vt:lpstr>输入标题内容</vt:lpstr>
      <vt:lpstr>PowerPoint 演示文稿</vt:lpstr>
      <vt:lpstr>输入标题内容</vt:lpstr>
      <vt:lpstr>输入标题内容</vt:lpstr>
      <vt:lpstr>输入标题内容</vt:lpstr>
      <vt:lpstr>PowerPoint 演示文稿</vt:lpstr>
      <vt:lpstr>输入标题内容</vt:lpstr>
      <vt:lpstr>输入标题内容</vt:lpstr>
      <vt:lpstr>输入标题内容</vt:lpstr>
      <vt:lpstr>PowerPoint 演示文稿</vt:lpstr>
      <vt:lpstr>输入标题内容</vt:lpstr>
      <vt:lpstr>输入标题内容</vt:lpstr>
      <vt:lpstr>输入标题内容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铭</cp:lastModifiedBy>
  <cp:revision>58</cp:revision>
  <dcterms:created xsi:type="dcterms:W3CDTF">2020-10-08T00:42:00Z</dcterms:created>
  <dcterms:modified xsi:type="dcterms:W3CDTF">2022-01-10T01:56:34Z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KSOTemplateUUID">
    <vt:lpwstr>v1.0_mb_msvoelapYCHntMVn1BIOpw==</vt:lpwstr>
  </property>
  <property fmtid="{D5CDD505-2E9C-101B-9397-08002B2CF9AE}" pid="4" name="ICV">
    <vt:lpwstr>B23C863CACDF43B8B08043FA55CEE72A</vt:lpwstr>
  </property>
</Properties>
</file>