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3"/>
    <p:sldId id="257" r:id="rId4"/>
    <p:sldId id="259" r:id="rId5"/>
    <p:sldId id="264" r:id="rId6"/>
    <p:sldId id="263" r:id="rId7"/>
    <p:sldId id="265" r:id="rId8"/>
    <p:sldId id="266" r:id="rId9"/>
    <p:sldId id="267" r:id="rId10"/>
    <p:sldId id="260" r:id="rId11"/>
    <p:sldId id="268" r:id="rId12"/>
    <p:sldId id="269" r:id="rId13"/>
    <p:sldId id="261" r:id="rId14"/>
    <p:sldId id="270" r:id="rId15"/>
    <p:sldId id="277" r:id="rId16"/>
    <p:sldId id="262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F2F9"/>
    <a:srgbClr val="2F5597"/>
    <a:srgbClr val="1E3660"/>
    <a:srgbClr val="2949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416" y="998"/>
      </p:cViewPr>
      <p:guideLst>
        <p:guide orient="horz" pos="2160"/>
        <p:guide pos="3840"/>
        <p:guide orient="horz" pos="22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2DA59-5F82-4BB1-B6E3-0ABE0038DC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DA99E-2B69-46E5-A2B9-700D9DB730E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F1C60-9A88-4818-A1E0-04422EE055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5B94F-74A3-47E0-936F-99AF0112667D}" type="slidenum">
              <a:rPr lang="zh-CN" altLang="en-US" smtClean="0"/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1151554" y="1140418"/>
            <a:ext cx="9888892" cy="4119102"/>
            <a:chOff x="777243" y="2612312"/>
            <a:chExt cx="6293660" cy="2936558"/>
          </a:xfrm>
        </p:grpSpPr>
        <p:sp>
          <p:nvSpPr>
            <p:cNvPr id="8" name="箭头: 五边形 7"/>
            <p:cNvSpPr/>
            <p:nvPr/>
          </p:nvSpPr>
          <p:spPr>
            <a:xfrm>
              <a:off x="777244" y="2612312"/>
              <a:ext cx="6293659" cy="2936558"/>
            </a:xfrm>
            <a:prstGeom prst="homePlate">
              <a:avLst>
                <a:gd name="adj" fmla="val 0"/>
              </a:avLst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190500" dir="13500000" algn="br" rotWithShape="0">
                <a:srgbClr val="FFFFFF"/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latin typeface="思源黑体 CN Light"/>
              </a:endParaRPr>
            </a:p>
          </p:txBody>
        </p:sp>
        <p:sp>
          <p:nvSpPr>
            <p:cNvPr id="9" name="箭头: 五边形 8"/>
            <p:cNvSpPr/>
            <p:nvPr/>
          </p:nvSpPr>
          <p:spPr>
            <a:xfrm>
              <a:off x="777243" y="2612312"/>
              <a:ext cx="6293659" cy="2936558"/>
            </a:xfrm>
            <a:prstGeom prst="homePlate">
              <a:avLst>
                <a:gd name="adj" fmla="val 0"/>
              </a:avLst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27000" dir="2700000" algn="tl" rotWithShape="0">
                <a:schemeClr val="accent1">
                  <a:lumMod val="40000"/>
                  <a:lumOff val="60000"/>
                  <a:alpha val="80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latin typeface="思源黑体 CN Light"/>
              </a:endParaRPr>
            </a:p>
          </p:txBody>
        </p:sp>
      </p:grpSp>
      <p:sp>
        <p:nvSpPr>
          <p:cNvPr id="10" name="任意多边形: 形状 9"/>
          <p:cNvSpPr/>
          <p:nvPr userDrawn="1"/>
        </p:nvSpPr>
        <p:spPr>
          <a:xfrm>
            <a:off x="8567074" y="999350"/>
            <a:ext cx="1976812" cy="86500"/>
          </a:xfrm>
          <a:custGeom>
            <a:avLst/>
            <a:gdLst>
              <a:gd name="connsiteX0" fmla="*/ 95175 w 1976812"/>
              <a:gd name="connsiteY0" fmla="*/ 0 h 86500"/>
              <a:gd name="connsiteX1" fmla="*/ 1881637 w 1976812"/>
              <a:gd name="connsiteY1" fmla="*/ 0 h 86500"/>
              <a:gd name="connsiteX2" fmla="*/ 1971354 w 1976812"/>
              <a:gd name="connsiteY2" fmla="*/ 59469 h 86500"/>
              <a:gd name="connsiteX3" fmla="*/ 1976812 w 1976812"/>
              <a:gd name="connsiteY3" fmla="*/ 86500 h 86500"/>
              <a:gd name="connsiteX4" fmla="*/ 0 w 1976812"/>
              <a:gd name="connsiteY4" fmla="*/ 86500 h 86500"/>
              <a:gd name="connsiteX5" fmla="*/ 5458 w 1976812"/>
              <a:gd name="connsiteY5" fmla="*/ 59469 h 86500"/>
              <a:gd name="connsiteX6" fmla="*/ 95175 w 1976812"/>
              <a:gd name="connsiteY6" fmla="*/ 0 h 8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76812" h="86500">
                <a:moveTo>
                  <a:pt x="95175" y="0"/>
                </a:moveTo>
                <a:lnTo>
                  <a:pt x="1881637" y="0"/>
                </a:lnTo>
                <a:cubicBezTo>
                  <a:pt x="1921968" y="0"/>
                  <a:pt x="1956573" y="24522"/>
                  <a:pt x="1971354" y="59469"/>
                </a:cubicBezTo>
                <a:lnTo>
                  <a:pt x="1976812" y="86500"/>
                </a:lnTo>
                <a:lnTo>
                  <a:pt x="0" y="86500"/>
                </a:lnTo>
                <a:lnTo>
                  <a:pt x="5458" y="59469"/>
                </a:lnTo>
                <a:cubicBezTo>
                  <a:pt x="20239" y="24522"/>
                  <a:pt x="54844" y="0"/>
                  <a:pt x="95175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Freeform 5"/>
          <p:cNvSpPr/>
          <p:nvPr userDrawn="1"/>
        </p:nvSpPr>
        <p:spPr bwMode="auto">
          <a:xfrm>
            <a:off x="8649751" y="999350"/>
            <a:ext cx="1798638" cy="3363913"/>
          </a:xfrm>
          <a:custGeom>
            <a:avLst/>
            <a:gdLst>
              <a:gd name="T0" fmla="*/ 9064 w 9064"/>
              <a:gd name="T1" fmla="*/ 14508 h 16952"/>
              <a:gd name="T2" fmla="*/ 9063 w 9064"/>
              <a:gd name="T3" fmla="*/ 14547 h 16952"/>
              <a:gd name="T4" fmla="*/ 9059 w 9064"/>
              <a:gd name="T5" fmla="*/ 14586 h 16952"/>
              <a:gd name="T6" fmla="*/ 9052 w 9064"/>
              <a:gd name="T7" fmla="*/ 14624 h 16952"/>
              <a:gd name="T8" fmla="*/ 9043 w 9064"/>
              <a:gd name="T9" fmla="*/ 14661 h 16952"/>
              <a:gd name="T10" fmla="*/ 9031 w 9064"/>
              <a:gd name="T11" fmla="*/ 14697 h 16952"/>
              <a:gd name="T12" fmla="*/ 9017 w 9064"/>
              <a:gd name="T13" fmla="*/ 14732 h 16952"/>
              <a:gd name="T14" fmla="*/ 9000 w 9064"/>
              <a:gd name="T15" fmla="*/ 14765 h 16952"/>
              <a:gd name="T16" fmla="*/ 8982 w 9064"/>
              <a:gd name="T17" fmla="*/ 14798 h 16952"/>
              <a:gd name="T18" fmla="*/ 8961 w 9064"/>
              <a:gd name="T19" fmla="*/ 14829 h 16952"/>
              <a:gd name="T20" fmla="*/ 8937 w 9064"/>
              <a:gd name="T21" fmla="*/ 14858 h 16952"/>
              <a:gd name="T22" fmla="*/ 8912 w 9064"/>
              <a:gd name="T23" fmla="*/ 14886 h 16952"/>
              <a:gd name="T24" fmla="*/ 8884 w 9064"/>
              <a:gd name="T25" fmla="*/ 14911 h 16952"/>
              <a:gd name="T26" fmla="*/ 8854 w 9064"/>
              <a:gd name="T27" fmla="*/ 14936 h 16952"/>
              <a:gd name="T28" fmla="*/ 8824 w 9064"/>
              <a:gd name="T29" fmla="*/ 14958 h 16952"/>
              <a:gd name="T30" fmla="*/ 8790 w 9064"/>
              <a:gd name="T31" fmla="*/ 14979 h 16952"/>
              <a:gd name="T32" fmla="*/ 8754 w 9064"/>
              <a:gd name="T33" fmla="*/ 14997 h 16952"/>
              <a:gd name="T34" fmla="*/ 4742 w 9064"/>
              <a:gd name="T35" fmla="*/ 16910 h 16952"/>
              <a:gd name="T36" fmla="*/ 4684 w 9064"/>
              <a:gd name="T37" fmla="*/ 16931 h 16952"/>
              <a:gd name="T38" fmla="*/ 4625 w 9064"/>
              <a:gd name="T39" fmla="*/ 16945 h 16952"/>
              <a:gd name="T40" fmla="*/ 4565 w 9064"/>
              <a:gd name="T41" fmla="*/ 16951 h 16952"/>
              <a:gd name="T42" fmla="*/ 4506 w 9064"/>
              <a:gd name="T43" fmla="*/ 16951 h 16952"/>
              <a:gd name="T44" fmla="*/ 4447 w 9064"/>
              <a:gd name="T45" fmla="*/ 16945 h 16952"/>
              <a:gd name="T46" fmla="*/ 4388 w 9064"/>
              <a:gd name="T47" fmla="*/ 16931 h 16952"/>
              <a:gd name="T48" fmla="*/ 4330 w 9064"/>
              <a:gd name="T49" fmla="*/ 16910 h 16952"/>
              <a:gd name="T50" fmla="*/ 310 w 9064"/>
              <a:gd name="T51" fmla="*/ 14997 h 16952"/>
              <a:gd name="T52" fmla="*/ 274 w 9064"/>
              <a:gd name="T53" fmla="*/ 14978 h 16952"/>
              <a:gd name="T54" fmla="*/ 241 w 9064"/>
              <a:gd name="T55" fmla="*/ 14958 h 16952"/>
              <a:gd name="T56" fmla="*/ 210 w 9064"/>
              <a:gd name="T57" fmla="*/ 14936 h 16952"/>
              <a:gd name="T58" fmla="*/ 180 w 9064"/>
              <a:gd name="T59" fmla="*/ 14911 h 16952"/>
              <a:gd name="T60" fmla="*/ 152 w 9064"/>
              <a:gd name="T61" fmla="*/ 14886 h 16952"/>
              <a:gd name="T62" fmla="*/ 127 w 9064"/>
              <a:gd name="T63" fmla="*/ 14857 h 16952"/>
              <a:gd name="T64" fmla="*/ 103 w 9064"/>
              <a:gd name="T65" fmla="*/ 14829 h 16952"/>
              <a:gd name="T66" fmla="*/ 82 w 9064"/>
              <a:gd name="T67" fmla="*/ 14798 h 16952"/>
              <a:gd name="T68" fmla="*/ 64 w 9064"/>
              <a:gd name="T69" fmla="*/ 14765 h 16952"/>
              <a:gd name="T70" fmla="*/ 47 w 9064"/>
              <a:gd name="T71" fmla="*/ 14732 h 16952"/>
              <a:gd name="T72" fmla="*/ 33 w 9064"/>
              <a:gd name="T73" fmla="*/ 14697 h 16952"/>
              <a:gd name="T74" fmla="*/ 21 w 9064"/>
              <a:gd name="T75" fmla="*/ 14661 h 16952"/>
              <a:gd name="T76" fmla="*/ 12 w 9064"/>
              <a:gd name="T77" fmla="*/ 14624 h 16952"/>
              <a:gd name="T78" fmla="*/ 5 w 9064"/>
              <a:gd name="T79" fmla="*/ 14586 h 16952"/>
              <a:gd name="T80" fmla="*/ 1 w 9064"/>
              <a:gd name="T81" fmla="*/ 14547 h 16952"/>
              <a:gd name="T82" fmla="*/ 0 w 9064"/>
              <a:gd name="T83" fmla="*/ 14508 h 16952"/>
              <a:gd name="T84" fmla="*/ 9064 w 9064"/>
              <a:gd name="T85" fmla="*/ 0 h 16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064" h="16952">
                <a:moveTo>
                  <a:pt x="9064" y="0"/>
                </a:moveTo>
                <a:lnTo>
                  <a:pt x="9064" y="14508"/>
                </a:lnTo>
                <a:lnTo>
                  <a:pt x="9064" y="14528"/>
                </a:lnTo>
                <a:lnTo>
                  <a:pt x="9063" y="14547"/>
                </a:lnTo>
                <a:lnTo>
                  <a:pt x="9061" y="14567"/>
                </a:lnTo>
                <a:lnTo>
                  <a:pt x="9059" y="14586"/>
                </a:lnTo>
                <a:lnTo>
                  <a:pt x="9055" y="14605"/>
                </a:lnTo>
                <a:lnTo>
                  <a:pt x="9052" y="14624"/>
                </a:lnTo>
                <a:lnTo>
                  <a:pt x="9048" y="14643"/>
                </a:lnTo>
                <a:lnTo>
                  <a:pt x="9043" y="14661"/>
                </a:lnTo>
                <a:lnTo>
                  <a:pt x="9037" y="14679"/>
                </a:lnTo>
                <a:lnTo>
                  <a:pt x="9031" y="14697"/>
                </a:lnTo>
                <a:lnTo>
                  <a:pt x="9025" y="14714"/>
                </a:lnTo>
                <a:lnTo>
                  <a:pt x="9017" y="14732"/>
                </a:lnTo>
                <a:lnTo>
                  <a:pt x="9009" y="14749"/>
                </a:lnTo>
                <a:lnTo>
                  <a:pt x="9000" y="14765"/>
                </a:lnTo>
                <a:lnTo>
                  <a:pt x="8992" y="14782"/>
                </a:lnTo>
                <a:lnTo>
                  <a:pt x="8982" y="14798"/>
                </a:lnTo>
                <a:lnTo>
                  <a:pt x="8971" y="14814"/>
                </a:lnTo>
                <a:lnTo>
                  <a:pt x="8961" y="14829"/>
                </a:lnTo>
                <a:lnTo>
                  <a:pt x="8949" y="14844"/>
                </a:lnTo>
                <a:lnTo>
                  <a:pt x="8937" y="14858"/>
                </a:lnTo>
                <a:lnTo>
                  <a:pt x="8925" y="14872"/>
                </a:lnTo>
                <a:lnTo>
                  <a:pt x="8912" y="14886"/>
                </a:lnTo>
                <a:lnTo>
                  <a:pt x="8898" y="14899"/>
                </a:lnTo>
                <a:lnTo>
                  <a:pt x="8884" y="14911"/>
                </a:lnTo>
                <a:lnTo>
                  <a:pt x="8870" y="14924"/>
                </a:lnTo>
                <a:lnTo>
                  <a:pt x="8854" y="14936"/>
                </a:lnTo>
                <a:lnTo>
                  <a:pt x="8840" y="14947"/>
                </a:lnTo>
                <a:lnTo>
                  <a:pt x="8824" y="14958"/>
                </a:lnTo>
                <a:lnTo>
                  <a:pt x="8807" y="14969"/>
                </a:lnTo>
                <a:lnTo>
                  <a:pt x="8790" y="14979"/>
                </a:lnTo>
                <a:lnTo>
                  <a:pt x="8773" y="14988"/>
                </a:lnTo>
                <a:lnTo>
                  <a:pt x="8754" y="14997"/>
                </a:lnTo>
                <a:lnTo>
                  <a:pt x="4771" y="16897"/>
                </a:lnTo>
                <a:lnTo>
                  <a:pt x="4742" y="16910"/>
                </a:lnTo>
                <a:lnTo>
                  <a:pt x="4713" y="16921"/>
                </a:lnTo>
                <a:lnTo>
                  <a:pt x="4684" y="16931"/>
                </a:lnTo>
                <a:lnTo>
                  <a:pt x="4654" y="16938"/>
                </a:lnTo>
                <a:lnTo>
                  <a:pt x="4625" y="16945"/>
                </a:lnTo>
                <a:lnTo>
                  <a:pt x="4595" y="16949"/>
                </a:lnTo>
                <a:lnTo>
                  <a:pt x="4565" y="16951"/>
                </a:lnTo>
                <a:lnTo>
                  <a:pt x="4536" y="16952"/>
                </a:lnTo>
                <a:lnTo>
                  <a:pt x="4506" y="16951"/>
                </a:lnTo>
                <a:lnTo>
                  <a:pt x="4477" y="16949"/>
                </a:lnTo>
                <a:lnTo>
                  <a:pt x="4447" y="16945"/>
                </a:lnTo>
                <a:lnTo>
                  <a:pt x="4417" y="16938"/>
                </a:lnTo>
                <a:lnTo>
                  <a:pt x="4388" y="16931"/>
                </a:lnTo>
                <a:lnTo>
                  <a:pt x="4359" y="16921"/>
                </a:lnTo>
                <a:lnTo>
                  <a:pt x="4330" y="16910"/>
                </a:lnTo>
                <a:lnTo>
                  <a:pt x="4300" y="16897"/>
                </a:lnTo>
                <a:lnTo>
                  <a:pt x="310" y="14997"/>
                </a:lnTo>
                <a:lnTo>
                  <a:pt x="292" y="14988"/>
                </a:lnTo>
                <a:lnTo>
                  <a:pt x="274" y="14978"/>
                </a:lnTo>
                <a:lnTo>
                  <a:pt x="257" y="14969"/>
                </a:lnTo>
                <a:lnTo>
                  <a:pt x="241" y="14958"/>
                </a:lnTo>
                <a:lnTo>
                  <a:pt x="224" y="14947"/>
                </a:lnTo>
                <a:lnTo>
                  <a:pt x="210" y="14936"/>
                </a:lnTo>
                <a:lnTo>
                  <a:pt x="195" y="14924"/>
                </a:lnTo>
                <a:lnTo>
                  <a:pt x="180" y="14911"/>
                </a:lnTo>
                <a:lnTo>
                  <a:pt x="166" y="14899"/>
                </a:lnTo>
                <a:lnTo>
                  <a:pt x="152" y="14886"/>
                </a:lnTo>
                <a:lnTo>
                  <a:pt x="139" y="14872"/>
                </a:lnTo>
                <a:lnTo>
                  <a:pt x="127" y="14857"/>
                </a:lnTo>
                <a:lnTo>
                  <a:pt x="115" y="14844"/>
                </a:lnTo>
                <a:lnTo>
                  <a:pt x="103" y="14829"/>
                </a:lnTo>
                <a:lnTo>
                  <a:pt x="93" y="14813"/>
                </a:lnTo>
                <a:lnTo>
                  <a:pt x="82" y="14798"/>
                </a:lnTo>
                <a:lnTo>
                  <a:pt x="72" y="14782"/>
                </a:lnTo>
                <a:lnTo>
                  <a:pt x="64" y="14765"/>
                </a:lnTo>
                <a:lnTo>
                  <a:pt x="55" y="14749"/>
                </a:lnTo>
                <a:lnTo>
                  <a:pt x="47" y="14732"/>
                </a:lnTo>
                <a:lnTo>
                  <a:pt x="39" y="14714"/>
                </a:lnTo>
                <a:lnTo>
                  <a:pt x="33" y="14697"/>
                </a:lnTo>
                <a:lnTo>
                  <a:pt x="27" y="14679"/>
                </a:lnTo>
                <a:lnTo>
                  <a:pt x="21" y="14661"/>
                </a:lnTo>
                <a:lnTo>
                  <a:pt x="16" y="14642"/>
                </a:lnTo>
                <a:lnTo>
                  <a:pt x="12" y="14624"/>
                </a:lnTo>
                <a:lnTo>
                  <a:pt x="9" y="14605"/>
                </a:lnTo>
                <a:lnTo>
                  <a:pt x="5" y="14586"/>
                </a:lnTo>
                <a:lnTo>
                  <a:pt x="3" y="14567"/>
                </a:lnTo>
                <a:lnTo>
                  <a:pt x="1" y="14547"/>
                </a:lnTo>
                <a:lnTo>
                  <a:pt x="0" y="14527"/>
                </a:lnTo>
                <a:lnTo>
                  <a:pt x="0" y="14508"/>
                </a:lnTo>
                <a:lnTo>
                  <a:pt x="0" y="0"/>
                </a:lnTo>
                <a:lnTo>
                  <a:pt x="9064" y="0"/>
                </a:lnTo>
                <a:close/>
              </a:path>
            </a:pathLst>
          </a:custGeom>
          <a:solidFill>
            <a:srgbClr val="2F559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F1C60-9A88-4818-A1E0-04422EE055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5B94F-74A3-47E0-936F-99AF011266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F1C60-9A88-4818-A1E0-04422EE055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5B94F-74A3-47E0-936F-99AF011266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F1C60-9A88-4818-A1E0-04422EE055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1151554" y="1140418"/>
            <a:ext cx="9888892" cy="4879382"/>
            <a:chOff x="777243" y="2612312"/>
            <a:chExt cx="6293660" cy="2936558"/>
          </a:xfrm>
        </p:grpSpPr>
        <p:sp>
          <p:nvSpPr>
            <p:cNvPr id="8" name="箭头: 五边形 7"/>
            <p:cNvSpPr/>
            <p:nvPr/>
          </p:nvSpPr>
          <p:spPr>
            <a:xfrm>
              <a:off x="777244" y="2612312"/>
              <a:ext cx="6293659" cy="2936558"/>
            </a:xfrm>
            <a:prstGeom prst="homePlate">
              <a:avLst>
                <a:gd name="adj" fmla="val 0"/>
              </a:avLst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190500" dir="13500000" algn="br" rotWithShape="0">
                <a:srgbClr val="FFFFFF"/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latin typeface="思源黑体 CN Light"/>
              </a:endParaRPr>
            </a:p>
          </p:txBody>
        </p:sp>
        <p:sp>
          <p:nvSpPr>
            <p:cNvPr id="9" name="箭头: 五边形 8"/>
            <p:cNvSpPr/>
            <p:nvPr/>
          </p:nvSpPr>
          <p:spPr>
            <a:xfrm>
              <a:off x="777243" y="2612312"/>
              <a:ext cx="6293659" cy="2936558"/>
            </a:xfrm>
            <a:prstGeom prst="homePlate">
              <a:avLst>
                <a:gd name="adj" fmla="val 0"/>
              </a:avLst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27000" dir="2700000" algn="tl" rotWithShape="0">
                <a:schemeClr val="accent1">
                  <a:lumMod val="40000"/>
                  <a:lumOff val="60000"/>
                  <a:alpha val="80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latin typeface="思源黑体 CN Light"/>
              </a:endParaRPr>
            </a:p>
          </p:txBody>
        </p:sp>
      </p:grpSp>
      <p:sp>
        <p:nvSpPr>
          <p:cNvPr id="10" name="灯片编号占位符 5"/>
          <p:cNvSpPr txBox="1"/>
          <p:nvPr userDrawn="1"/>
        </p:nvSpPr>
        <p:spPr>
          <a:xfrm>
            <a:off x="11497356" y="6303010"/>
            <a:ext cx="47244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2D5B94F-74A3-47E0-936F-99AF0112667D}" type="slidenum">
              <a:rPr lang="zh-CN" altLang="en-US" sz="1600" smtClean="0">
                <a:solidFill>
                  <a:srgbClr val="2F5597"/>
                </a:solidFill>
                <a:cs typeface="+mn-ea"/>
                <a:sym typeface="+mn-lt"/>
              </a:rPr>
            </a:fld>
            <a:endParaRPr lang="zh-CN" altLang="en-US" sz="1600">
              <a:solidFill>
                <a:srgbClr val="2F5597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F1C60-9A88-4818-A1E0-04422EE055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5B94F-74A3-47E0-936F-99AF0112667D}" type="slidenum">
              <a:rPr lang="zh-CN" altLang="en-US" smtClean="0"/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148856" y="241005"/>
            <a:ext cx="11901377" cy="6457505"/>
            <a:chOff x="777243" y="2612312"/>
            <a:chExt cx="6293660" cy="2936558"/>
          </a:xfrm>
        </p:grpSpPr>
        <p:sp>
          <p:nvSpPr>
            <p:cNvPr id="8" name="箭头: 五边形 7"/>
            <p:cNvSpPr/>
            <p:nvPr/>
          </p:nvSpPr>
          <p:spPr>
            <a:xfrm>
              <a:off x="777244" y="2612312"/>
              <a:ext cx="6293659" cy="2936558"/>
            </a:xfrm>
            <a:prstGeom prst="homePlate">
              <a:avLst>
                <a:gd name="adj" fmla="val 0"/>
              </a:avLst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190500" dir="13500000" algn="br" rotWithShape="0">
                <a:srgbClr val="FFFFFF"/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latin typeface="思源黑体 CN Light"/>
              </a:endParaRPr>
            </a:p>
          </p:txBody>
        </p:sp>
        <p:sp>
          <p:nvSpPr>
            <p:cNvPr id="9" name="箭头: 五边形 8"/>
            <p:cNvSpPr/>
            <p:nvPr/>
          </p:nvSpPr>
          <p:spPr>
            <a:xfrm>
              <a:off x="777243" y="2612312"/>
              <a:ext cx="6293659" cy="2936558"/>
            </a:xfrm>
            <a:prstGeom prst="homePlate">
              <a:avLst>
                <a:gd name="adj" fmla="val 0"/>
              </a:avLst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27000" dir="2700000" algn="tl" rotWithShape="0">
                <a:srgbClr val="CACED4">
                  <a:alpha val="80000"/>
                </a:srgb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latin typeface="思源黑体 CN Light"/>
              </a:endParaRPr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11726941" y="6424004"/>
            <a:ext cx="143567" cy="143567"/>
            <a:chOff x="10441606" y="5539182"/>
            <a:chExt cx="344849" cy="344849"/>
          </a:xfrm>
        </p:grpSpPr>
        <p:sp>
          <p:nvSpPr>
            <p:cNvPr id="11" name="矩形 10"/>
            <p:cNvSpPr/>
            <p:nvPr/>
          </p:nvSpPr>
          <p:spPr>
            <a:xfrm>
              <a:off x="10441606" y="5539182"/>
              <a:ext cx="344849" cy="344849"/>
            </a:xfrm>
            <a:prstGeom prst="rect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/>
            <p:cNvSpPr/>
            <p:nvPr/>
          </p:nvSpPr>
          <p:spPr>
            <a:xfrm rot="5400000">
              <a:off x="10502227" y="5633525"/>
              <a:ext cx="223604" cy="156163"/>
            </a:xfrm>
            <a:custGeom>
              <a:avLst/>
              <a:gdLst>
                <a:gd name="connsiteX0" fmla="*/ 0 w 1166966"/>
                <a:gd name="connsiteY0" fmla="*/ 815000 h 815000"/>
                <a:gd name="connsiteX1" fmla="*/ 583484 w 1166966"/>
                <a:gd name="connsiteY1" fmla="*/ 0 h 815000"/>
                <a:gd name="connsiteX2" fmla="*/ 1166966 w 1166966"/>
                <a:gd name="connsiteY2" fmla="*/ 814998 h 815000"/>
                <a:gd name="connsiteX3" fmla="*/ 583485 w 1166966"/>
                <a:gd name="connsiteY3" fmla="*/ 510046 h 815000"/>
                <a:gd name="connsiteX4" fmla="*/ 0 w 1166966"/>
                <a:gd name="connsiteY4" fmla="*/ 815000 h 81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966" h="815000">
                  <a:moveTo>
                    <a:pt x="0" y="815000"/>
                  </a:moveTo>
                  <a:lnTo>
                    <a:pt x="583484" y="0"/>
                  </a:lnTo>
                  <a:lnTo>
                    <a:pt x="1166966" y="814998"/>
                  </a:lnTo>
                  <a:lnTo>
                    <a:pt x="583485" y="510046"/>
                  </a:lnTo>
                  <a:lnTo>
                    <a:pt x="0" y="815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 userDrawn="1"/>
        </p:nvGrpSpPr>
        <p:grpSpPr>
          <a:xfrm flipH="1">
            <a:off x="11102830" y="6424004"/>
            <a:ext cx="143567" cy="143567"/>
            <a:chOff x="10441606" y="5539182"/>
            <a:chExt cx="344849" cy="344849"/>
          </a:xfrm>
        </p:grpSpPr>
        <p:sp>
          <p:nvSpPr>
            <p:cNvPr id="14" name="矩形 13"/>
            <p:cNvSpPr/>
            <p:nvPr/>
          </p:nvSpPr>
          <p:spPr>
            <a:xfrm>
              <a:off x="10441606" y="5539182"/>
              <a:ext cx="344849" cy="3448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 rot="5400000">
              <a:off x="10502227" y="5633525"/>
              <a:ext cx="223604" cy="156163"/>
            </a:xfrm>
            <a:custGeom>
              <a:avLst/>
              <a:gdLst>
                <a:gd name="connsiteX0" fmla="*/ 0 w 1166966"/>
                <a:gd name="connsiteY0" fmla="*/ 815000 h 815000"/>
                <a:gd name="connsiteX1" fmla="*/ 583484 w 1166966"/>
                <a:gd name="connsiteY1" fmla="*/ 0 h 815000"/>
                <a:gd name="connsiteX2" fmla="*/ 1166966 w 1166966"/>
                <a:gd name="connsiteY2" fmla="*/ 814998 h 815000"/>
                <a:gd name="connsiteX3" fmla="*/ 583485 w 1166966"/>
                <a:gd name="connsiteY3" fmla="*/ 510046 h 815000"/>
                <a:gd name="connsiteX4" fmla="*/ 0 w 1166966"/>
                <a:gd name="connsiteY4" fmla="*/ 815000 h 81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966" h="815000">
                  <a:moveTo>
                    <a:pt x="0" y="815000"/>
                  </a:moveTo>
                  <a:lnTo>
                    <a:pt x="583484" y="0"/>
                  </a:lnTo>
                  <a:lnTo>
                    <a:pt x="1166966" y="814998"/>
                  </a:lnTo>
                  <a:lnTo>
                    <a:pt x="583485" y="510046"/>
                  </a:lnTo>
                  <a:lnTo>
                    <a:pt x="0" y="815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6" name="灯片编号占位符 6"/>
          <p:cNvSpPr txBox="1"/>
          <p:nvPr userDrawn="1"/>
        </p:nvSpPr>
        <p:spPr>
          <a:xfrm>
            <a:off x="11268741" y="6306733"/>
            <a:ext cx="476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2D5B94F-74A3-47E0-936F-99AF0112667D}" type="slidenum">
              <a:rPr lang="zh-CN" altLang="en-US" smtClean="0">
                <a:solidFill>
                  <a:srgbClr val="2F5597"/>
                </a:solidFill>
              </a:rPr>
            </a:fld>
            <a:endParaRPr lang="zh-CN" altLang="en-US">
              <a:solidFill>
                <a:srgbClr val="2F5597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F1C60-9A88-4818-A1E0-04422EE055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F1C60-9A88-4818-A1E0-04422EE055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5B94F-74A3-47E0-936F-99AF011266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F1C60-9A88-4818-A1E0-04422EE055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5B94F-74A3-47E0-936F-99AF011266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F1C60-9A88-4818-A1E0-04422EE055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5B94F-74A3-47E0-936F-99AF011266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F1C60-9A88-4818-A1E0-04422EE055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5B94F-74A3-47E0-936F-99AF011266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F1C60-9A88-4818-A1E0-04422EE055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5B94F-74A3-47E0-936F-99AF011266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F1C60-9A88-4818-A1E0-04422EE0555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5B94F-74A3-47E0-936F-99AF0112667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409505" y="1753506"/>
            <a:ext cx="6870422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行政综合管理</a:t>
            </a:r>
            <a:endParaRPr lang="en-US" altLang="zh-CN" sz="48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80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岗位竞聘报告</a:t>
            </a:r>
            <a:endParaRPr lang="zh-CN" altLang="en-US" sz="80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8930241" y="1972665"/>
            <a:ext cx="1215044" cy="1211580"/>
            <a:chOff x="8930241" y="1972665"/>
            <a:chExt cx="1215044" cy="1211580"/>
          </a:xfrm>
        </p:grpSpPr>
        <p:grpSp>
          <p:nvGrpSpPr>
            <p:cNvPr id="34" name="组合 33"/>
            <p:cNvGrpSpPr/>
            <p:nvPr/>
          </p:nvGrpSpPr>
          <p:grpSpPr>
            <a:xfrm>
              <a:off x="8930241" y="1972665"/>
              <a:ext cx="1215044" cy="1211580"/>
              <a:chOff x="8930241" y="1972665"/>
              <a:chExt cx="1215044" cy="1211580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8933705" y="1972665"/>
                <a:ext cx="1211580" cy="1211580"/>
              </a:xfrm>
              <a:prstGeom prst="ellipse">
                <a:avLst/>
              </a:prstGeom>
              <a:solidFill>
                <a:srgbClr val="2F559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chemeClr val="accent1">
                    <a:alpha val="29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8930241" y="1972665"/>
                <a:ext cx="1211580" cy="1211580"/>
              </a:xfrm>
              <a:prstGeom prst="ellipse">
                <a:avLst/>
              </a:prstGeom>
              <a:solidFill>
                <a:srgbClr val="2F559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50000"/>
                    <a:alpha val="17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9306567" y="2245995"/>
              <a:ext cx="461626" cy="676042"/>
              <a:chOff x="5954713" y="3578226"/>
              <a:chExt cx="290513" cy="425450"/>
            </a:xfrm>
          </p:grpSpPr>
          <p:sp>
            <p:nvSpPr>
              <p:cNvPr id="36" name="Freeform 597"/>
              <p:cNvSpPr/>
              <p:nvPr/>
            </p:nvSpPr>
            <p:spPr bwMode="auto">
              <a:xfrm>
                <a:off x="6007101" y="3578226"/>
                <a:ext cx="185738" cy="198438"/>
              </a:xfrm>
              <a:custGeom>
                <a:avLst/>
                <a:gdLst>
                  <a:gd name="T0" fmla="*/ 0 w 116"/>
                  <a:gd name="T1" fmla="*/ 124 h 124"/>
                  <a:gd name="T2" fmla="*/ 0 w 116"/>
                  <a:gd name="T3" fmla="*/ 28 h 124"/>
                  <a:gd name="T4" fmla="*/ 28 w 116"/>
                  <a:gd name="T5" fmla="*/ 0 h 124"/>
                  <a:gd name="T6" fmla="*/ 88 w 116"/>
                  <a:gd name="T7" fmla="*/ 0 h 124"/>
                  <a:gd name="T8" fmla="*/ 116 w 116"/>
                  <a:gd name="T9" fmla="*/ 28 h 124"/>
                  <a:gd name="T10" fmla="*/ 116 w 116"/>
                  <a:gd name="T11" fmla="*/ 1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6" h="124">
                    <a:moveTo>
                      <a:pt x="0" y="124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12"/>
                      <a:pt x="13" y="0"/>
                      <a:pt x="2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103" y="0"/>
                      <a:pt x="116" y="12"/>
                      <a:pt x="116" y="28"/>
                    </a:cubicBezTo>
                    <a:cubicBezTo>
                      <a:pt x="116" y="124"/>
                      <a:pt x="116" y="124"/>
                      <a:pt x="116" y="124"/>
                    </a:cubicBezTo>
                  </a:path>
                </a:pathLst>
              </a:custGeom>
              <a:noFill/>
              <a:ln w="3492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Freeform 598"/>
              <p:cNvSpPr/>
              <p:nvPr/>
            </p:nvSpPr>
            <p:spPr bwMode="auto">
              <a:xfrm>
                <a:off x="6005513" y="3925888"/>
                <a:ext cx="188913" cy="39688"/>
              </a:xfrm>
              <a:custGeom>
                <a:avLst/>
                <a:gdLst>
                  <a:gd name="T0" fmla="*/ 0 w 118"/>
                  <a:gd name="T1" fmla="*/ 25 h 25"/>
                  <a:gd name="T2" fmla="*/ 0 w 118"/>
                  <a:gd name="T3" fmla="*/ 20 h 25"/>
                  <a:gd name="T4" fmla="*/ 20 w 118"/>
                  <a:gd name="T5" fmla="*/ 0 h 25"/>
                  <a:gd name="T6" fmla="*/ 98 w 118"/>
                  <a:gd name="T7" fmla="*/ 0 h 25"/>
                  <a:gd name="T8" fmla="*/ 118 w 118"/>
                  <a:gd name="T9" fmla="*/ 20 h 25"/>
                  <a:gd name="T10" fmla="*/ 118 w 118"/>
                  <a:gd name="T1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8" h="25">
                    <a:moveTo>
                      <a:pt x="0" y="25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109" y="0"/>
                      <a:pt x="118" y="9"/>
                      <a:pt x="118" y="20"/>
                    </a:cubicBezTo>
                    <a:cubicBezTo>
                      <a:pt x="118" y="25"/>
                      <a:pt x="118" y="25"/>
                      <a:pt x="118" y="25"/>
                    </a:cubicBezTo>
                  </a:path>
                </a:pathLst>
              </a:custGeom>
              <a:noFill/>
              <a:ln w="3492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Line 599"/>
              <p:cNvSpPr>
                <a:spLocks noChangeShapeType="1"/>
              </p:cNvSpPr>
              <p:nvPr/>
            </p:nvSpPr>
            <p:spPr bwMode="auto">
              <a:xfrm flipV="1">
                <a:off x="6100763" y="3868738"/>
                <a:ext cx="0" cy="96838"/>
              </a:xfrm>
              <a:prstGeom prst="line">
                <a:avLst/>
              </a:prstGeom>
              <a:noFill/>
              <a:ln w="3492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Freeform 600"/>
              <p:cNvSpPr/>
              <p:nvPr/>
            </p:nvSpPr>
            <p:spPr bwMode="auto">
              <a:xfrm>
                <a:off x="5978526" y="3776663"/>
                <a:ext cx="244475" cy="66675"/>
              </a:xfrm>
              <a:custGeom>
                <a:avLst/>
                <a:gdLst>
                  <a:gd name="T0" fmla="*/ 152 w 152"/>
                  <a:gd name="T1" fmla="*/ 33 h 41"/>
                  <a:gd name="T2" fmla="*/ 144 w 152"/>
                  <a:gd name="T3" fmla="*/ 41 h 41"/>
                  <a:gd name="T4" fmla="*/ 8 w 152"/>
                  <a:gd name="T5" fmla="*/ 41 h 41"/>
                  <a:gd name="T6" fmla="*/ 0 w 152"/>
                  <a:gd name="T7" fmla="*/ 33 h 41"/>
                  <a:gd name="T8" fmla="*/ 0 w 152"/>
                  <a:gd name="T9" fmla="*/ 8 h 41"/>
                  <a:gd name="T10" fmla="*/ 8 w 152"/>
                  <a:gd name="T11" fmla="*/ 0 h 41"/>
                  <a:gd name="T12" fmla="*/ 144 w 152"/>
                  <a:gd name="T13" fmla="*/ 0 h 41"/>
                  <a:gd name="T14" fmla="*/ 152 w 152"/>
                  <a:gd name="T15" fmla="*/ 8 h 41"/>
                  <a:gd name="T16" fmla="*/ 152 w 152"/>
                  <a:gd name="T17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2" h="41">
                    <a:moveTo>
                      <a:pt x="152" y="33"/>
                    </a:moveTo>
                    <a:cubicBezTo>
                      <a:pt x="152" y="37"/>
                      <a:pt x="148" y="41"/>
                      <a:pt x="144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4" y="41"/>
                      <a:pt x="0" y="37"/>
                      <a:pt x="0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48" y="0"/>
                      <a:pt x="152" y="4"/>
                      <a:pt x="152" y="8"/>
                    </a:cubicBezTo>
                    <a:lnTo>
                      <a:pt x="152" y="33"/>
                    </a:lnTo>
                    <a:close/>
                  </a:path>
                </a:pathLst>
              </a:custGeom>
              <a:noFill/>
              <a:ln w="3492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601"/>
              <p:cNvSpPr/>
              <p:nvPr/>
            </p:nvSpPr>
            <p:spPr bwMode="auto">
              <a:xfrm>
                <a:off x="5954713" y="3708401"/>
                <a:ext cx="52388" cy="101600"/>
              </a:xfrm>
              <a:custGeom>
                <a:avLst/>
                <a:gdLst>
                  <a:gd name="T0" fmla="*/ 32 w 32"/>
                  <a:gd name="T1" fmla="*/ 0 h 63"/>
                  <a:gd name="T2" fmla="*/ 13 w 32"/>
                  <a:gd name="T3" fmla="*/ 0 h 63"/>
                  <a:gd name="T4" fmla="*/ 5 w 32"/>
                  <a:gd name="T5" fmla="*/ 19 h 63"/>
                  <a:gd name="T6" fmla="*/ 14 w 32"/>
                  <a:gd name="T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63">
                    <a:moveTo>
                      <a:pt x="32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0" y="0"/>
                      <a:pt x="5" y="19"/>
                    </a:cubicBezTo>
                    <a:cubicBezTo>
                      <a:pt x="14" y="63"/>
                      <a:pt x="14" y="63"/>
                      <a:pt x="14" y="63"/>
                    </a:cubicBezTo>
                  </a:path>
                </a:pathLst>
              </a:custGeom>
              <a:noFill/>
              <a:ln w="3492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Freeform 602"/>
              <p:cNvSpPr/>
              <p:nvPr/>
            </p:nvSpPr>
            <p:spPr bwMode="auto">
              <a:xfrm>
                <a:off x="6192838" y="3708401"/>
                <a:ext cx="52388" cy="101600"/>
              </a:xfrm>
              <a:custGeom>
                <a:avLst/>
                <a:gdLst>
                  <a:gd name="T0" fmla="*/ 0 w 32"/>
                  <a:gd name="T1" fmla="*/ 0 h 63"/>
                  <a:gd name="T2" fmla="*/ 19 w 32"/>
                  <a:gd name="T3" fmla="*/ 0 h 63"/>
                  <a:gd name="T4" fmla="*/ 28 w 32"/>
                  <a:gd name="T5" fmla="*/ 19 h 63"/>
                  <a:gd name="T6" fmla="*/ 18 w 32"/>
                  <a:gd name="T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63">
                    <a:moveTo>
                      <a:pt x="0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32" y="0"/>
                      <a:pt x="28" y="19"/>
                    </a:cubicBezTo>
                    <a:cubicBezTo>
                      <a:pt x="18" y="63"/>
                      <a:pt x="18" y="63"/>
                      <a:pt x="18" y="63"/>
                    </a:cubicBezTo>
                  </a:path>
                </a:pathLst>
              </a:custGeom>
              <a:noFill/>
              <a:ln w="3492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Oval 603"/>
              <p:cNvSpPr>
                <a:spLocks noChangeArrowheads="1"/>
              </p:cNvSpPr>
              <p:nvPr/>
            </p:nvSpPr>
            <p:spPr bwMode="auto">
              <a:xfrm>
                <a:off x="6094413" y="3990976"/>
                <a:ext cx="12700" cy="12700"/>
              </a:xfrm>
              <a:prstGeom prst="ellipse">
                <a:avLst/>
              </a:prstGeom>
              <a:solidFill>
                <a:srgbClr val="475257"/>
              </a:solidFill>
              <a:ln w="34925" cap="flat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Oval 604"/>
              <p:cNvSpPr>
                <a:spLocks noChangeArrowheads="1"/>
              </p:cNvSpPr>
              <p:nvPr/>
            </p:nvSpPr>
            <p:spPr bwMode="auto">
              <a:xfrm>
                <a:off x="5999163" y="3990976"/>
                <a:ext cx="12700" cy="12700"/>
              </a:xfrm>
              <a:prstGeom prst="ellipse">
                <a:avLst/>
              </a:prstGeom>
              <a:solidFill>
                <a:srgbClr val="475257"/>
              </a:solidFill>
              <a:ln w="34925" cap="flat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Oval 605"/>
              <p:cNvSpPr>
                <a:spLocks noChangeArrowheads="1"/>
              </p:cNvSpPr>
              <p:nvPr/>
            </p:nvSpPr>
            <p:spPr bwMode="auto">
              <a:xfrm>
                <a:off x="6188076" y="3990976"/>
                <a:ext cx="12700" cy="12700"/>
              </a:xfrm>
              <a:prstGeom prst="ellipse">
                <a:avLst/>
              </a:prstGeom>
              <a:solidFill>
                <a:srgbClr val="475257"/>
              </a:solidFill>
              <a:ln w="34925" cap="flat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5" name="椭圆 44"/>
            <p:cNvSpPr/>
            <p:nvPr/>
          </p:nvSpPr>
          <p:spPr>
            <a:xfrm>
              <a:off x="8975031" y="2016107"/>
              <a:ext cx="1124695" cy="1124695"/>
            </a:xfrm>
            <a:prstGeom prst="ellipse">
              <a:avLst/>
            </a:prstGeom>
            <a:noFill/>
            <a:ln w="635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1000">
                    <a:srgbClr val="2F5597">
                      <a:alpha val="0"/>
                    </a:srgb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381000" dist="127000" dir="2700000" algn="tl" rotWithShape="0">
                <a:schemeClr val="accent1">
                  <a:lumMod val="50000"/>
                  <a:alpha val="17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 rot="5400000">
              <a:off x="8966203" y="2016106"/>
              <a:ext cx="1124695" cy="1124695"/>
            </a:xfrm>
            <a:prstGeom prst="ellipse">
              <a:avLst/>
            </a:prstGeom>
            <a:noFill/>
            <a:ln w="3175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000">
                    <a:srgbClr val="2F5597">
                      <a:alpha val="0"/>
                    </a:srgb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381000" dist="127000" dir="2700000" algn="tl" rotWithShape="0">
                <a:schemeClr val="accent1">
                  <a:lumMod val="50000"/>
                  <a:alpha val="17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 rot="16200000" flipH="1">
              <a:off x="8966202" y="2037827"/>
              <a:ext cx="1124695" cy="1124695"/>
            </a:xfrm>
            <a:prstGeom prst="ellipse">
              <a:avLst/>
            </a:prstGeom>
            <a:noFill/>
            <a:ln w="635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000">
                    <a:srgbClr val="2F5597">
                      <a:alpha val="0"/>
                    </a:srgb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381000" dist="127000" dir="2700000" algn="tl" rotWithShape="0">
                <a:schemeClr val="accent1">
                  <a:lumMod val="50000"/>
                  <a:alpha val="17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1193120" y="5758600"/>
            <a:ext cx="401501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不负韶华 </a:t>
            </a:r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·</a:t>
            </a:r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只争朝夕 </a:t>
            </a:r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· </a:t>
            </a:r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勇往前行 </a:t>
            </a:r>
            <a:endParaRPr lang="zh-CN" altLang="en-US" sz="40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1512632" y="4270291"/>
            <a:ext cx="2639981" cy="461665"/>
            <a:chOff x="1512632" y="4270291"/>
            <a:chExt cx="2639981" cy="461665"/>
          </a:xfrm>
        </p:grpSpPr>
        <p:sp>
          <p:nvSpPr>
            <p:cNvPr id="55" name="矩形 54"/>
            <p:cNvSpPr/>
            <p:nvPr/>
          </p:nvSpPr>
          <p:spPr>
            <a:xfrm>
              <a:off x="1512632" y="4270291"/>
              <a:ext cx="2639981" cy="461665"/>
            </a:xfrm>
            <a:prstGeom prst="rect">
              <a:avLst/>
            </a:prstGeom>
            <a:solidFill>
              <a:srgbClr val="2F5597"/>
            </a:solidFill>
            <a:ln>
              <a:noFill/>
            </a:ln>
            <a:effectLst>
              <a:outerShdw blurRad="152400" dist="114300" dir="2700000" algn="tl" rotWithShape="0">
                <a:srgbClr val="2F5597">
                  <a:alpha val="8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832328" y="4331846"/>
              <a:ext cx="2000588" cy="3987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竞聘人：</a:t>
              </a:r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XXX</a:t>
              </a:r>
              <a:endParaRPr lang="en-US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9" name="组合 328"/>
          <p:cNvGrpSpPr/>
          <p:nvPr/>
        </p:nvGrpSpPr>
        <p:grpSpPr>
          <a:xfrm>
            <a:off x="1148715" y="957072"/>
            <a:ext cx="2856036" cy="79248"/>
            <a:chOff x="1148715" y="957072"/>
            <a:chExt cx="2856036" cy="79248"/>
          </a:xfrm>
        </p:grpSpPr>
        <p:grpSp>
          <p:nvGrpSpPr>
            <p:cNvPr id="325" name="组合 324"/>
            <p:cNvGrpSpPr/>
            <p:nvPr/>
          </p:nvGrpSpPr>
          <p:grpSpPr>
            <a:xfrm>
              <a:off x="2003103" y="957072"/>
              <a:ext cx="2001648" cy="79248"/>
              <a:chOff x="1344735" y="929640"/>
              <a:chExt cx="3464390" cy="137160"/>
            </a:xfrm>
          </p:grpSpPr>
          <p:sp>
            <p:nvSpPr>
              <p:cNvPr id="164" name="任意多边形: 形状 163"/>
              <p:cNvSpPr/>
              <p:nvPr/>
            </p:nvSpPr>
            <p:spPr>
              <a:xfrm>
                <a:off x="13447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3" name="任意多边形: 形状 162"/>
              <p:cNvSpPr/>
              <p:nvPr/>
            </p:nvSpPr>
            <p:spPr>
              <a:xfrm>
                <a:off x="14095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2" name="任意多边形: 形状 161"/>
              <p:cNvSpPr/>
              <p:nvPr/>
            </p:nvSpPr>
            <p:spPr>
              <a:xfrm>
                <a:off x="14742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1" name="任意多边形: 形状 160"/>
              <p:cNvSpPr/>
              <p:nvPr/>
            </p:nvSpPr>
            <p:spPr>
              <a:xfrm>
                <a:off x="15390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0" name="任意多边形: 形状 159"/>
              <p:cNvSpPr/>
              <p:nvPr/>
            </p:nvSpPr>
            <p:spPr>
              <a:xfrm>
                <a:off x="16038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9" name="任意多边形: 形状 158"/>
              <p:cNvSpPr/>
              <p:nvPr/>
            </p:nvSpPr>
            <p:spPr>
              <a:xfrm>
                <a:off x="16685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8" name="任意多边形: 形状 157"/>
              <p:cNvSpPr/>
              <p:nvPr/>
            </p:nvSpPr>
            <p:spPr>
              <a:xfrm>
                <a:off x="17333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7" name="任意多边形: 形状 156"/>
              <p:cNvSpPr/>
              <p:nvPr/>
            </p:nvSpPr>
            <p:spPr>
              <a:xfrm>
                <a:off x="17981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6" name="任意多边形: 形状 155"/>
              <p:cNvSpPr/>
              <p:nvPr/>
            </p:nvSpPr>
            <p:spPr>
              <a:xfrm>
                <a:off x="18628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5" name="任意多边形: 形状 154"/>
              <p:cNvSpPr/>
              <p:nvPr/>
            </p:nvSpPr>
            <p:spPr>
              <a:xfrm>
                <a:off x="19276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4" name="任意多边形: 形状 153"/>
              <p:cNvSpPr/>
              <p:nvPr/>
            </p:nvSpPr>
            <p:spPr>
              <a:xfrm>
                <a:off x="19924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3" name="任意多边形: 形状 152"/>
              <p:cNvSpPr/>
              <p:nvPr/>
            </p:nvSpPr>
            <p:spPr>
              <a:xfrm>
                <a:off x="20572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2" name="任意多边形: 形状 151"/>
              <p:cNvSpPr/>
              <p:nvPr/>
            </p:nvSpPr>
            <p:spPr>
              <a:xfrm>
                <a:off x="21219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1" name="任意多边形: 形状 150"/>
              <p:cNvSpPr/>
              <p:nvPr/>
            </p:nvSpPr>
            <p:spPr>
              <a:xfrm>
                <a:off x="21867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0" name="任意多边形: 形状 149"/>
              <p:cNvSpPr/>
              <p:nvPr/>
            </p:nvSpPr>
            <p:spPr>
              <a:xfrm>
                <a:off x="22515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9" name="任意多边形: 形状 148"/>
              <p:cNvSpPr/>
              <p:nvPr/>
            </p:nvSpPr>
            <p:spPr>
              <a:xfrm>
                <a:off x="23162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8" name="任意多边形: 形状 147"/>
              <p:cNvSpPr/>
              <p:nvPr/>
            </p:nvSpPr>
            <p:spPr>
              <a:xfrm>
                <a:off x="23810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7" name="任意多边形: 形状 146"/>
              <p:cNvSpPr/>
              <p:nvPr/>
            </p:nvSpPr>
            <p:spPr>
              <a:xfrm>
                <a:off x="24458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6" name="任意多边形: 形状 145"/>
              <p:cNvSpPr/>
              <p:nvPr/>
            </p:nvSpPr>
            <p:spPr>
              <a:xfrm>
                <a:off x="25105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5" name="任意多边形: 形状 144"/>
              <p:cNvSpPr/>
              <p:nvPr/>
            </p:nvSpPr>
            <p:spPr>
              <a:xfrm>
                <a:off x="25753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4" name="任意多边形: 形状 143"/>
              <p:cNvSpPr/>
              <p:nvPr/>
            </p:nvSpPr>
            <p:spPr>
              <a:xfrm>
                <a:off x="26401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3" name="任意多边形: 形状 142"/>
              <p:cNvSpPr/>
              <p:nvPr/>
            </p:nvSpPr>
            <p:spPr>
              <a:xfrm>
                <a:off x="27049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2" name="任意多边形: 形状 141"/>
              <p:cNvSpPr/>
              <p:nvPr/>
            </p:nvSpPr>
            <p:spPr>
              <a:xfrm>
                <a:off x="27696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1" name="任意多边形: 形状 140"/>
              <p:cNvSpPr/>
              <p:nvPr/>
            </p:nvSpPr>
            <p:spPr>
              <a:xfrm>
                <a:off x="28344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0" name="任意多边形: 形状 139"/>
              <p:cNvSpPr/>
              <p:nvPr/>
            </p:nvSpPr>
            <p:spPr>
              <a:xfrm>
                <a:off x="28992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9" name="任意多边形: 形状 138"/>
              <p:cNvSpPr/>
              <p:nvPr/>
            </p:nvSpPr>
            <p:spPr>
              <a:xfrm>
                <a:off x="29639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8" name="任意多边形: 形状 137"/>
              <p:cNvSpPr/>
              <p:nvPr/>
            </p:nvSpPr>
            <p:spPr>
              <a:xfrm>
                <a:off x="30287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7" name="任意多边形: 形状 136"/>
              <p:cNvSpPr/>
              <p:nvPr/>
            </p:nvSpPr>
            <p:spPr>
              <a:xfrm>
                <a:off x="30935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6" name="任意多边形: 形状 135"/>
              <p:cNvSpPr/>
              <p:nvPr/>
            </p:nvSpPr>
            <p:spPr>
              <a:xfrm>
                <a:off x="31582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5" name="任意多边形: 形状 134"/>
              <p:cNvSpPr/>
              <p:nvPr/>
            </p:nvSpPr>
            <p:spPr>
              <a:xfrm>
                <a:off x="32230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4" name="任意多边形: 形状 133"/>
              <p:cNvSpPr/>
              <p:nvPr/>
            </p:nvSpPr>
            <p:spPr>
              <a:xfrm>
                <a:off x="32878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" name="任意多边形: 形状 132"/>
              <p:cNvSpPr/>
              <p:nvPr/>
            </p:nvSpPr>
            <p:spPr>
              <a:xfrm>
                <a:off x="33526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2" name="任意多边形: 形状 131"/>
              <p:cNvSpPr/>
              <p:nvPr/>
            </p:nvSpPr>
            <p:spPr>
              <a:xfrm>
                <a:off x="34173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1" name="任意多边形: 形状 130"/>
              <p:cNvSpPr/>
              <p:nvPr/>
            </p:nvSpPr>
            <p:spPr>
              <a:xfrm>
                <a:off x="34821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0" name="任意多边形: 形状 129"/>
              <p:cNvSpPr/>
              <p:nvPr/>
            </p:nvSpPr>
            <p:spPr>
              <a:xfrm>
                <a:off x="35469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9" name="任意多边形: 形状 128"/>
              <p:cNvSpPr/>
              <p:nvPr/>
            </p:nvSpPr>
            <p:spPr>
              <a:xfrm>
                <a:off x="36116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8" name="任意多边形: 形状 127"/>
              <p:cNvSpPr/>
              <p:nvPr/>
            </p:nvSpPr>
            <p:spPr>
              <a:xfrm>
                <a:off x="36764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7" name="任意多边形: 形状 126"/>
              <p:cNvSpPr/>
              <p:nvPr/>
            </p:nvSpPr>
            <p:spPr>
              <a:xfrm>
                <a:off x="37412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6" name="任意多边形: 形状 125"/>
              <p:cNvSpPr/>
              <p:nvPr/>
            </p:nvSpPr>
            <p:spPr>
              <a:xfrm>
                <a:off x="38059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5" name="任意多边形: 形状 124"/>
              <p:cNvSpPr/>
              <p:nvPr/>
            </p:nvSpPr>
            <p:spPr>
              <a:xfrm>
                <a:off x="38707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4" name="任意多边形: 形状 123"/>
              <p:cNvSpPr/>
              <p:nvPr/>
            </p:nvSpPr>
            <p:spPr>
              <a:xfrm>
                <a:off x="39355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3" name="任意多边形: 形状 122"/>
              <p:cNvSpPr/>
              <p:nvPr/>
            </p:nvSpPr>
            <p:spPr>
              <a:xfrm>
                <a:off x="40003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2" name="任意多边形: 形状 121"/>
              <p:cNvSpPr/>
              <p:nvPr/>
            </p:nvSpPr>
            <p:spPr>
              <a:xfrm>
                <a:off x="40650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1" name="任意多边形: 形状 120"/>
              <p:cNvSpPr/>
              <p:nvPr/>
            </p:nvSpPr>
            <p:spPr>
              <a:xfrm>
                <a:off x="412984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0" name="任意多边形: 形状 119"/>
              <p:cNvSpPr/>
              <p:nvPr/>
            </p:nvSpPr>
            <p:spPr>
              <a:xfrm>
                <a:off x="419461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9" name="任意多边形: 形状 118"/>
              <p:cNvSpPr/>
              <p:nvPr/>
            </p:nvSpPr>
            <p:spPr>
              <a:xfrm>
                <a:off x="425938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8" name="任意多边形: 形状 117"/>
              <p:cNvSpPr/>
              <p:nvPr/>
            </p:nvSpPr>
            <p:spPr>
              <a:xfrm>
                <a:off x="432415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7" name="任意多边形: 形状 116"/>
              <p:cNvSpPr/>
              <p:nvPr/>
            </p:nvSpPr>
            <p:spPr>
              <a:xfrm>
                <a:off x="438892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6" name="任意多边形: 形状 115"/>
              <p:cNvSpPr/>
              <p:nvPr/>
            </p:nvSpPr>
            <p:spPr>
              <a:xfrm>
                <a:off x="445369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5" name="任意多边形: 形状 114"/>
              <p:cNvSpPr/>
              <p:nvPr/>
            </p:nvSpPr>
            <p:spPr>
              <a:xfrm>
                <a:off x="451846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4" name="任意多边形: 形状 113"/>
              <p:cNvSpPr/>
              <p:nvPr/>
            </p:nvSpPr>
            <p:spPr>
              <a:xfrm>
                <a:off x="458323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3" name="任意多边形: 形状 112"/>
              <p:cNvSpPr/>
              <p:nvPr/>
            </p:nvSpPr>
            <p:spPr>
              <a:xfrm>
                <a:off x="464800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2" name="任意多边形: 形状 111"/>
              <p:cNvSpPr/>
              <p:nvPr/>
            </p:nvSpPr>
            <p:spPr>
              <a:xfrm>
                <a:off x="471277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28" name="任意多边形: 形状 327"/>
            <p:cNvSpPr/>
            <p:nvPr/>
          </p:nvSpPr>
          <p:spPr>
            <a:xfrm>
              <a:off x="1148715" y="957072"/>
              <a:ext cx="871195" cy="79248"/>
            </a:xfrm>
            <a:custGeom>
              <a:avLst/>
              <a:gdLst>
                <a:gd name="connsiteX0" fmla="*/ 0 w 871195"/>
                <a:gd name="connsiteY0" fmla="*/ 0 h 79248"/>
                <a:gd name="connsiteX1" fmla="*/ 871195 w 871195"/>
                <a:gd name="connsiteY1" fmla="*/ 0 h 79248"/>
                <a:gd name="connsiteX2" fmla="*/ 831691 w 871195"/>
                <a:gd name="connsiteY2" fmla="*/ 79248 h 79248"/>
                <a:gd name="connsiteX3" fmla="*/ 0 w 871195"/>
                <a:gd name="connsiteY3" fmla="*/ 79248 h 79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1195" h="79248">
                  <a:moveTo>
                    <a:pt x="0" y="0"/>
                  </a:moveTo>
                  <a:lnTo>
                    <a:pt x="871195" y="0"/>
                  </a:lnTo>
                  <a:lnTo>
                    <a:pt x="831691" y="79248"/>
                  </a:lnTo>
                  <a:lnTo>
                    <a:pt x="0" y="79248"/>
                  </a:lnTo>
                  <a:close/>
                </a:path>
              </a:pathLst>
            </a:cu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89" name="组合 388"/>
          <p:cNvGrpSpPr/>
          <p:nvPr/>
        </p:nvGrpSpPr>
        <p:grpSpPr>
          <a:xfrm>
            <a:off x="8778241" y="5748724"/>
            <a:ext cx="1740798" cy="364415"/>
            <a:chOff x="8778240" y="5669280"/>
            <a:chExt cx="2120301" cy="443859"/>
          </a:xfrm>
        </p:grpSpPr>
        <p:sp>
          <p:nvSpPr>
            <p:cNvPr id="330" name="椭圆 329"/>
            <p:cNvSpPr/>
            <p:nvPr/>
          </p:nvSpPr>
          <p:spPr>
            <a:xfrm>
              <a:off x="8778240" y="5669280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72" name="组合 371"/>
            <p:cNvGrpSpPr/>
            <p:nvPr/>
          </p:nvGrpSpPr>
          <p:grpSpPr>
            <a:xfrm>
              <a:off x="8881268" y="5721289"/>
              <a:ext cx="228283" cy="314448"/>
              <a:chOff x="4287839" y="709613"/>
              <a:chExt cx="323850" cy="446087"/>
            </a:xfrm>
          </p:grpSpPr>
          <p:sp>
            <p:nvSpPr>
              <p:cNvPr id="331" name="Line 72"/>
              <p:cNvSpPr>
                <a:spLocks noChangeShapeType="1"/>
              </p:cNvSpPr>
              <p:nvPr/>
            </p:nvSpPr>
            <p:spPr bwMode="auto">
              <a:xfrm>
                <a:off x="4392614" y="1104900"/>
                <a:ext cx="115888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2" name="Line 73"/>
              <p:cNvSpPr>
                <a:spLocks noChangeShapeType="1"/>
              </p:cNvSpPr>
              <p:nvPr/>
            </p:nvSpPr>
            <p:spPr bwMode="auto">
              <a:xfrm flipV="1">
                <a:off x="4451351" y="709613"/>
                <a:ext cx="0" cy="30163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3" name="Line 74"/>
              <p:cNvSpPr>
                <a:spLocks noChangeShapeType="1"/>
              </p:cNvSpPr>
              <p:nvPr/>
            </p:nvSpPr>
            <p:spPr bwMode="auto">
              <a:xfrm flipV="1">
                <a:off x="4587876" y="777875"/>
                <a:ext cx="23813" cy="254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4" name="Line 75"/>
              <p:cNvSpPr>
                <a:spLocks noChangeShapeType="1"/>
              </p:cNvSpPr>
              <p:nvPr/>
            </p:nvSpPr>
            <p:spPr bwMode="auto">
              <a:xfrm>
                <a:off x="4287839" y="777875"/>
                <a:ext cx="25400" cy="254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5" name="Line 76"/>
              <p:cNvSpPr>
                <a:spLocks noChangeShapeType="1"/>
              </p:cNvSpPr>
              <p:nvPr/>
            </p:nvSpPr>
            <p:spPr bwMode="auto">
              <a:xfrm flipV="1">
                <a:off x="4451351" y="954088"/>
                <a:ext cx="0" cy="11112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6" name="Line 77"/>
              <p:cNvSpPr>
                <a:spLocks noChangeShapeType="1"/>
              </p:cNvSpPr>
              <p:nvPr/>
            </p:nvSpPr>
            <p:spPr bwMode="auto">
              <a:xfrm flipV="1">
                <a:off x="4451351" y="915988"/>
                <a:ext cx="38100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7" name="Line 78"/>
              <p:cNvSpPr>
                <a:spLocks noChangeShapeType="1"/>
              </p:cNvSpPr>
              <p:nvPr/>
            </p:nvSpPr>
            <p:spPr bwMode="auto">
              <a:xfrm flipH="1" flipV="1">
                <a:off x="4410076" y="915988"/>
                <a:ext cx="39688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8" name="Freeform 79"/>
              <p:cNvSpPr/>
              <p:nvPr/>
            </p:nvSpPr>
            <p:spPr bwMode="auto">
              <a:xfrm>
                <a:off x="4322764" y="784225"/>
                <a:ext cx="257175" cy="280988"/>
              </a:xfrm>
              <a:custGeom>
                <a:avLst/>
                <a:gdLst>
                  <a:gd name="T0" fmla="*/ 80 w 160"/>
                  <a:gd name="T1" fmla="*/ 0 h 175"/>
                  <a:gd name="T2" fmla="*/ 0 w 160"/>
                  <a:gd name="T3" fmla="*/ 78 h 175"/>
                  <a:gd name="T4" fmla="*/ 14 w 160"/>
                  <a:gd name="T5" fmla="*/ 123 h 175"/>
                  <a:gd name="T6" fmla="*/ 24 w 160"/>
                  <a:gd name="T7" fmla="*/ 133 h 175"/>
                  <a:gd name="T8" fmla="*/ 49 w 160"/>
                  <a:gd name="T9" fmla="*/ 175 h 175"/>
                  <a:gd name="T10" fmla="*/ 110 w 160"/>
                  <a:gd name="T11" fmla="*/ 175 h 175"/>
                  <a:gd name="T12" fmla="*/ 135 w 160"/>
                  <a:gd name="T13" fmla="*/ 133 h 175"/>
                  <a:gd name="T14" fmla="*/ 145 w 160"/>
                  <a:gd name="T15" fmla="*/ 124 h 175"/>
                  <a:gd name="T16" fmla="*/ 160 w 160"/>
                  <a:gd name="T17" fmla="*/ 78 h 175"/>
                  <a:gd name="T18" fmla="*/ 80 w 160"/>
                  <a:gd name="T19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0" h="175">
                    <a:moveTo>
                      <a:pt x="80" y="0"/>
                    </a:moveTo>
                    <a:cubicBezTo>
                      <a:pt x="36" y="0"/>
                      <a:pt x="0" y="35"/>
                      <a:pt x="0" y="78"/>
                    </a:cubicBezTo>
                    <a:cubicBezTo>
                      <a:pt x="0" y="96"/>
                      <a:pt x="5" y="112"/>
                      <a:pt x="14" y="123"/>
                    </a:cubicBezTo>
                    <a:cubicBezTo>
                      <a:pt x="17" y="127"/>
                      <a:pt x="21" y="130"/>
                      <a:pt x="24" y="133"/>
                    </a:cubicBezTo>
                    <a:cubicBezTo>
                      <a:pt x="35" y="144"/>
                      <a:pt x="46" y="154"/>
                      <a:pt x="49" y="175"/>
                    </a:cubicBezTo>
                    <a:cubicBezTo>
                      <a:pt x="110" y="175"/>
                      <a:pt x="110" y="175"/>
                      <a:pt x="110" y="175"/>
                    </a:cubicBezTo>
                    <a:cubicBezTo>
                      <a:pt x="114" y="154"/>
                      <a:pt x="124" y="144"/>
                      <a:pt x="135" y="133"/>
                    </a:cubicBezTo>
                    <a:cubicBezTo>
                      <a:pt x="139" y="130"/>
                      <a:pt x="142" y="127"/>
                      <a:pt x="145" y="124"/>
                    </a:cubicBezTo>
                    <a:cubicBezTo>
                      <a:pt x="156" y="112"/>
                      <a:pt x="160" y="98"/>
                      <a:pt x="160" y="78"/>
                    </a:cubicBezTo>
                    <a:cubicBezTo>
                      <a:pt x="160" y="35"/>
                      <a:pt x="124" y="0"/>
                      <a:pt x="80" y="0"/>
                    </a:cubicBezTo>
                    <a:close/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9" name="Freeform 80"/>
              <p:cNvSpPr/>
              <p:nvPr/>
            </p:nvSpPr>
            <p:spPr bwMode="auto">
              <a:xfrm>
                <a:off x="4406901" y="1139825"/>
                <a:ext cx="87313" cy="15875"/>
              </a:xfrm>
              <a:custGeom>
                <a:avLst/>
                <a:gdLst>
                  <a:gd name="T0" fmla="*/ 0 w 54"/>
                  <a:gd name="T1" fmla="*/ 0 h 9"/>
                  <a:gd name="T2" fmla="*/ 10 w 54"/>
                  <a:gd name="T3" fmla="*/ 0 h 9"/>
                  <a:gd name="T4" fmla="*/ 27 w 54"/>
                  <a:gd name="T5" fmla="*/ 9 h 9"/>
                  <a:gd name="T6" fmla="*/ 43 w 54"/>
                  <a:gd name="T7" fmla="*/ 0 h 9"/>
                  <a:gd name="T8" fmla="*/ 54 w 54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9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3" y="3"/>
                      <a:pt x="19" y="9"/>
                      <a:pt x="27" y="9"/>
                    </a:cubicBezTo>
                    <a:cubicBezTo>
                      <a:pt x="35" y="9"/>
                      <a:pt x="41" y="3"/>
                      <a:pt x="43" y="0"/>
                    </a:cubicBezTo>
                    <a:cubicBezTo>
                      <a:pt x="54" y="0"/>
                      <a:pt x="54" y="0"/>
                      <a:pt x="54" y="0"/>
                    </a:cubicBezTo>
                  </a:path>
                </a:pathLst>
              </a:cu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73" name="椭圆 372"/>
            <p:cNvSpPr/>
            <p:nvPr/>
          </p:nvSpPr>
          <p:spPr>
            <a:xfrm>
              <a:off x="9340227" y="5672453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4" name="椭圆 373"/>
            <p:cNvSpPr/>
            <p:nvPr/>
          </p:nvSpPr>
          <p:spPr>
            <a:xfrm>
              <a:off x="9902214" y="5675626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5" name="椭圆 374"/>
            <p:cNvSpPr/>
            <p:nvPr/>
          </p:nvSpPr>
          <p:spPr>
            <a:xfrm>
              <a:off x="10464201" y="5678799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76" name="组合 375"/>
            <p:cNvGrpSpPr/>
            <p:nvPr/>
          </p:nvGrpSpPr>
          <p:grpSpPr>
            <a:xfrm>
              <a:off x="9414952" y="5742551"/>
              <a:ext cx="284890" cy="238558"/>
              <a:chOff x="7519988" y="3598863"/>
              <a:chExt cx="458788" cy="384175"/>
            </a:xfrm>
          </p:grpSpPr>
          <p:sp>
            <p:nvSpPr>
              <p:cNvPr id="340" name="Freeform 419"/>
              <p:cNvSpPr/>
              <p:nvPr/>
            </p:nvSpPr>
            <p:spPr bwMode="auto">
              <a:xfrm>
                <a:off x="7824788" y="3694113"/>
                <a:ext cx="111125" cy="252413"/>
              </a:xfrm>
              <a:custGeom>
                <a:avLst/>
                <a:gdLst>
                  <a:gd name="T0" fmla="*/ 0 w 69"/>
                  <a:gd name="T1" fmla="*/ 0 h 157"/>
                  <a:gd name="T2" fmla="*/ 53 w 69"/>
                  <a:gd name="T3" fmla="*/ 0 h 157"/>
                  <a:gd name="T4" fmla="*/ 69 w 69"/>
                  <a:gd name="T5" fmla="*/ 17 h 157"/>
                  <a:gd name="T6" fmla="*/ 69 w 69"/>
                  <a:gd name="T7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157">
                    <a:moveTo>
                      <a:pt x="0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62" y="0"/>
                      <a:pt x="69" y="7"/>
                      <a:pt x="69" y="17"/>
                    </a:cubicBezTo>
                    <a:cubicBezTo>
                      <a:pt x="69" y="157"/>
                      <a:pt x="69" y="157"/>
                      <a:pt x="69" y="157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1" name="Freeform 420"/>
              <p:cNvSpPr/>
              <p:nvPr/>
            </p:nvSpPr>
            <p:spPr bwMode="auto">
              <a:xfrm>
                <a:off x="7564438" y="3694113"/>
                <a:ext cx="111125" cy="223838"/>
              </a:xfrm>
              <a:custGeom>
                <a:avLst/>
                <a:gdLst>
                  <a:gd name="T0" fmla="*/ 0 w 69"/>
                  <a:gd name="T1" fmla="*/ 139 h 139"/>
                  <a:gd name="T2" fmla="*/ 0 w 69"/>
                  <a:gd name="T3" fmla="*/ 17 h 139"/>
                  <a:gd name="T4" fmla="*/ 16 w 69"/>
                  <a:gd name="T5" fmla="*/ 0 h 139"/>
                  <a:gd name="T6" fmla="*/ 69 w 69"/>
                  <a:gd name="T7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139">
                    <a:moveTo>
                      <a:pt x="0" y="139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2" name="Freeform 421"/>
              <p:cNvSpPr/>
              <p:nvPr/>
            </p:nvSpPr>
            <p:spPr bwMode="auto">
              <a:xfrm>
                <a:off x="7519988" y="3948113"/>
                <a:ext cx="458788" cy="34925"/>
              </a:xfrm>
              <a:custGeom>
                <a:avLst/>
                <a:gdLst>
                  <a:gd name="T0" fmla="*/ 0 w 285"/>
                  <a:gd name="T1" fmla="*/ 0 h 22"/>
                  <a:gd name="T2" fmla="*/ 20 w 285"/>
                  <a:gd name="T3" fmla="*/ 22 h 22"/>
                  <a:gd name="T4" fmla="*/ 265 w 285"/>
                  <a:gd name="T5" fmla="*/ 22 h 22"/>
                  <a:gd name="T6" fmla="*/ 285 w 285"/>
                  <a:gd name="T7" fmla="*/ 0 h 22"/>
                  <a:gd name="T8" fmla="*/ 0 w 285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5" h="22">
                    <a:moveTo>
                      <a:pt x="0" y="0"/>
                    </a:moveTo>
                    <a:cubicBezTo>
                      <a:pt x="0" y="0"/>
                      <a:pt x="4" y="22"/>
                      <a:pt x="20" y="22"/>
                    </a:cubicBezTo>
                    <a:cubicBezTo>
                      <a:pt x="265" y="22"/>
                      <a:pt x="265" y="22"/>
                      <a:pt x="265" y="22"/>
                    </a:cubicBezTo>
                    <a:cubicBezTo>
                      <a:pt x="281" y="22"/>
                      <a:pt x="285" y="0"/>
                      <a:pt x="28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3" name="Freeform 422"/>
              <p:cNvSpPr/>
              <p:nvPr/>
            </p:nvSpPr>
            <p:spPr bwMode="auto">
              <a:xfrm>
                <a:off x="7705726" y="3598863"/>
                <a:ext cx="88900" cy="238125"/>
              </a:xfrm>
              <a:custGeom>
                <a:avLst/>
                <a:gdLst>
                  <a:gd name="T0" fmla="*/ 27 w 55"/>
                  <a:gd name="T1" fmla="*/ 0 h 148"/>
                  <a:gd name="T2" fmla="*/ 0 w 55"/>
                  <a:gd name="T3" fmla="*/ 41 h 148"/>
                  <a:gd name="T4" fmla="*/ 0 w 55"/>
                  <a:gd name="T5" fmla="*/ 148 h 148"/>
                  <a:gd name="T6" fmla="*/ 55 w 55"/>
                  <a:gd name="T7" fmla="*/ 148 h 148"/>
                  <a:gd name="T8" fmla="*/ 55 w 55"/>
                  <a:gd name="T9" fmla="*/ 41 h 148"/>
                  <a:gd name="T10" fmla="*/ 27 w 55"/>
                  <a:gd name="T11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148">
                    <a:moveTo>
                      <a:pt x="27" y="0"/>
                    </a:moveTo>
                    <a:cubicBezTo>
                      <a:pt x="27" y="0"/>
                      <a:pt x="0" y="29"/>
                      <a:pt x="0" y="41"/>
                    </a:cubicBezTo>
                    <a:cubicBezTo>
                      <a:pt x="0" y="49"/>
                      <a:pt x="0" y="148"/>
                      <a:pt x="0" y="148"/>
                    </a:cubicBezTo>
                    <a:cubicBezTo>
                      <a:pt x="55" y="148"/>
                      <a:pt x="55" y="148"/>
                      <a:pt x="55" y="148"/>
                    </a:cubicBezTo>
                    <a:cubicBezTo>
                      <a:pt x="55" y="148"/>
                      <a:pt x="55" y="49"/>
                      <a:pt x="55" y="41"/>
                    </a:cubicBezTo>
                    <a:cubicBezTo>
                      <a:pt x="55" y="29"/>
                      <a:pt x="27" y="0"/>
                      <a:pt x="27" y="0"/>
                    </a:cubicBezTo>
                    <a:close/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4" name="Freeform 423"/>
              <p:cNvSpPr/>
              <p:nvPr/>
            </p:nvSpPr>
            <p:spPr bwMode="auto">
              <a:xfrm>
                <a:off x="7650163" y="3706813"/>
                <a:ext cx="55563" cy="117475"/>
              </a:xfrm>
              <a:custGeom>
                <a:avLst/>
                <a:gdLst>
                  <a:gd name="T0" fmla="*/ 35 w 35"/>
                  <a:gd name="T1" fmla="*/ 0 h 73"/>
                  <a:gd name="T2" fmla="*/ 11 w 35"/>
                  <a:gd name="T3" fmla="*/ 35 h 73"/>
                  <a:gd name="T4" fmla="*/ 3 w 35"/>
                  <a:gd name="T5" fmla="*/ 44 h 73"/>
                  <a:gd name="T6" fmla="*/ 0 w 35"/>
                  <a:gd name="T7" fmla="*/ 55 h 73"/>
                  <a:gd name="T8" fmla="*/ 0 w 35"/>
                  <a:gd name="T9" fmla="*/ 73 h 73"/>
                  <a:gd name="T10" fmla="*/ 33 w 35"/>
                  <a:gd name="T11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73">
                    <a:moveTo>
                      <a:pt x="35" y="0"/>
                    </a:moveTo>
                    <a:cubicBezTo>
                      <a:pt x="35" y="7"/>
                      <a:pt x="27" y="22"/>
                      <a:pt x="11" y="35"/>
                    </a:cubicBezTo>
                    <a:cubicBezTo>
                      <a:pt x="8" y="38"/>
                      <a:pt x="5" y="40"/>
                      <a:pt x="3" y="44"/>
                    </a:cubicBezTo>
                    <a:cubicBezTo>
                      <a:pt x="1" y="47"/>
                      <a:pt x="0" y="51"/>
                      <a:pt x="0" y="55"/>
                    </a:cubicBezTo>
                    <a:cubicBezTo>
                      <a:pt x="0" y="58"/>
                      <a:pt x="0" y="73"/>
                      <a:pt x="0" y="73"/>
                    </a:cubicBezTo>
                    <a:cubicBezTo>
                      <a:pt x="33" y="73"/>
                      <a:pt x="33" y="73"/>
                      <a:pt x="33" y="73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5" name="Freeform 424"/>
              <p:cNvSpPr/>
              <p:nvPr/>
            </p:nvSpPr>
            <p:spPr bwMode="auto">
              <a:xfrm>
                <a:off x="7794626" y="3706813"/>
                <a:ext cx="53975" cy="117475"/>
              </a:xfrm>
              <a:custGeom>
                <a:avLst/>
                <a:gdLst>
                  <a:gd name="T0" fmla="*/ 0 w 34"/>
                  <a:gd name="T1" fmla="*/ 0 h 73"/>
                  <a:gd name="T2" fmla="*/ 24 w 34"/>
                  <a:gd name="T3" fmla="*/ 35 h 73"/>
                  <a:gd name="T4" fmla="*/ 32 w 34"/>
                  <a:gd name="T5" fmla="*/ 44 h 73"/>
                  <a:gd name="T6" fmla="*/ 34 w 34"/>
                  <a:gd name="T7" fmla="*/ 55 h 73"/>
                  <a:gd name="T8" fmla="*/ 34 w 34"/>
                  <a:gd name="T9" fmla="*/ 73 h 73"/>
                  <a:gd name="T10" fmla="*/ 2 w 34"/>
                  <a:gd name="T11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73">
                    <a:moveTo>
                      <a:pt x="0" y="0"/>
                    </a:moveTo>
                    <a:cubicBezTo>
                      <a:pt x="0" y="7"/>
                      <a:pt x="8" y="22"/>
                      <a:pt x="24" y="35"/>
                    </a:cubicBezTo>
                    <a:cubicBezTo>
                      <a:pt x="27" y="38"/>
                      <a:pt x="30" y="40"/>
                      <a:pt x="32" y="44"/>
                    </a:cubicBezTo>
                    <a:cubicBezTo>
                      <a:pt x="34" y="47"/>
                      <a:pt x="34" y="51"/>
                      <a:pt x="34" y="55"/>
                    </a:cubicBezTo>
                    <a:cubicBezTo>
                      <a:pt x="34" y="58"/>
                      <a:pt x="34" y="73"/>
                      <a:pt x="34" y="73"/>
                    </a:cubicBezTo>
                    <a:cubicBezTo>
                      <a:pt x="2" y="73"/>
                      <a:pt x="2" y="73"/>
                      <a:pt x="2" y="73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6" name="Freeform 425"/>
              <p:cNvSpPr/>
              <p:nvPr/>
            </p:nvSpPr>
            <p:spPr bwMode="auto">
              <a:xfrm>
                <a:off x="7732713" y="3673476"/>
                <a:ext cx="33338" cy="7938"/>
              </a:xfrm>
              <a:custGeom>
                <a:avLst/>
                <a:gdLst>
                  <a:gd name="T0" fmla="*/ 21 w 21"/>
                  <a:gd name="T1" fmla="*/ 5 h 5"/>
                  <a:gd name="T2" fmla="*/ 10 w 21"/>
                  <a:gd name="T3" fmla="*/ 0 h 5"/>
                  <a:gd name="T4" fmla="*/ 0 w 21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5">
                    <a:moveTo>
                      <a:pt x="21" y="5"/>
                    </a:moveTo>
                    <a:cubicBezTo>
                      <a:pt x="19" y="2"/>
                      <a:pt x="15" y="0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7" name="Freeform 426"/>
              <p:cNvSpPr/>
              <p:nvPr/>
            </p:nvSpPr>
            <p:spPr bwMode="auto">
              <a:xfrm>
                <a:off x="7769226" y="3838576"/>
                <a:ext cx="26988" cy="73025"/>
              </a:xfrm>
              <a:custGeom>
                <a:avLst/>
                <a:gdLst>
                  <a:gd name="T0" fmla="*/ 0 w 17"/>
                  <a:gd name="T1" fmla="*/ 0 h 45"/>
                  <a:gd name="T2" fmla="*/ 17 w 17"/>
                  <a:gd name="T3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" h="45">
                    <a:moveTo>
                      <a:pt x="0" y="0"/>
                    </a:moveTo>
                    <a:cubicBezTo>
                      <a:pt x="0" y="0"/>
                      <a:pt x="0" y="38"/>
                      <a:pt x="17" y="45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8" name="Freeform 427"/>
              <p:cNvSpPr/>
              <p:nvPr/>
            </p:nvSpPr>
            <p:spPr bwMode="auto">
              <a:xfrm>
                <a:off x="7826376" y="3860801"/>
                <a:ext cx="66675" cy="33338"/>
              </a:xfrm>
              <a:custGeom>
                <a:avLst/>
                <a:gdLst>
                  <a:gd name="T0" fmla="*/ 41 w 41"/>
                  <a:gd name="T1" fmla="*/ 21 h 21"/>
                  <a:gd name="T2" fmla="*/ 35 w 41"/>
                  <a:gd name="T3" fmla="*/ 6 h 21"/>
                  <a:gd name="T4" fmla="*/ 19 w 41"/>
                  <a:gd name="T5" fmla="*/ 0 h 21"/>
                  <a:gd name="T6" fmla="*/ 0 w 41"/>
                  <a:gd name="T7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21">
                    <a:moveTo>
                      <a:pt x="41" y="21"/>
                    </a:moveTo>
                    <a:cubicBezTo>
                      <a:pt x="41" y="15"/>
                      <a:pt x="39" y="10"/>
                      <a:pt x="35" y="6"/>
                    </a:cubicBezTo>
                    <a:cubicBezTo>
                      <a:pt x="31" y="2"/>
                      <a:pt x="25" y="0"/>
                      <a:pt x="19" y="0"/>
                    </a:cubicBezTo>
                    <a:cubicBezTo>
                      <a:pt x="10" y="0"/>
                      <a:pt x="2" y="7"/>
                      <a:pt x="0" y="15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9" name="Freeform 428"/>
              <p:cNvSpPr/>
              <p:nvPr/>
            </p:nvSpPr>
            <p:spPr bwMode="auto">
              <a:xfrm>
                <a:off x="7793038" y="3883026"/>
                <a:ext cx="42863" cy="28575"/>
              </a:xfrm>
              <a:custGeom>
                <a:avLst/>
                <a:gdLst>
                  <a:gd name="T0" fmla="*/ 27 w 27"/>
                  <a:gd name="T1" fmla="*/ 9 h 17"/>
                  <a:gd name="T2" fmla="*/ 21 w 27"/>
                  <a:gd name="T3" fmla="*/ 2 h 17"/>
                  <a:gd name="T4" fmla="*/ 11 w 27"/>
                  <a:gd name="T5" fmla="*/ 1 h 17"/>
                  <a:gd name="T6" fmla="*/ 2 w 27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7">
                    <a:moveTo>
                      <a:pt x="27" y="9"/>
                    </a:moveTo>
                    <a:cubicBezTo>
                      <a:pt x="26" y="6"/>
                      <a:pt x="24" y="3"/>
                      <a:pt x="21" y="2"/>
                    </a:cubicBezTo>
                    <a:cubicBezTo>
                      <a:pt x="18" y="0"/>
                      <a:pt x="14" y="0"/>
                      <a:pt x="11" y="1"/>
                    </a:cubicBezTo>
                    <a:cubicBezTo>
                      <a:pt x="4" y="3"/>
                      <a:pt x="0" y="10"/>
                      <a:pt x="2" y="17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0" name="Freeform 429"/>
              <p:cNvSpPr/>
              <p:nvPr/>
            </p:nvSpPr>
            <p:spPr bwMode="auto">
              <a:xfrm>
                <a:off x="7704138" y="3838576"/>
                <a:ext cx="26988" cy="73025"/>
              </a:xfrm>
              <a:custGeom>
                <a:avLst/>
                <a:gdLst>
                  <a:gd name="T0" fmla="*/ 17 w 17"/>
                  <a:gd name="T1" fmla="*/ 0 h 45"/>
                  <a:gd name="T2" fmla="*/ 0 w 17"/>
                  <a:gd name="T3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" h="45">
                    <a:moveTo>
                      <a:pt x="17" y="0"/>
                    </a:moveTo>
                    <a:cubicBezTo>
                      <a:pt x="17" y="0"/>
                      <a:pt x="17" y="40"/>
                      <a:pt x="0" y="45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1" name="Freeform 430"/>
              <p:cNvSpPr/>
              <p:nvPr/>
            </p:nvSpPr>
            <p:spPr bwMode="auto">
              <a:xfrm>
                <a:off x="7607301" y="3860801"/>
                <a:ext cx="47625" cy="33338"/>
              </a:xfrm>
              <a:custGeom>
                <a:avLst/>
                <a:gdLst>
                  <a:gd name="T0" fmla="*/ 0 w 29"/>
                  <a:gd name="T1" fmla="*/ 21 h 21"/>
                  <a:gd name="T2" fmla="*/ 6 w 29"/>
                  <a:gd name="T3" fmla="*/ 6 h 21"/>
                  <a:gd name="T4" fmla="*/ 22 w 29"/>
                  <a:gd name="T5" fmla="*/ 0 h 21"/>
                  <a:gd name="T6" fmla="*/ 29 w 29"/>
                  <a:gd name="T7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21">
                    <a:moveTo>
                      <a:pt x="0" y="21"/>
                    </a:moveTo>
                    <a:cubicBezTo>
                      <a:pt x="0" y="15"/>
                      <a:pt x="2" y="10"/>
                      <a:pt x="6" y="6"/>
                    </a:cubicBezTo>
                    <a:cubicBezTo>
                      <a:pt x="10" y="2"/>
                      <a:pt x="16" y="0"/>
                      <a:pt x="22" y="0"/>
                    </a:cubicBezTo>
                    <a:cubicBezTo>
                      <a:pt x="24" y="0"/>
                      <a:pt x="27" y="1"/>
                      <a:pt x="29" y="2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2" name="Freeform 431"/>
              <p:cNvSpPr/>
              <p:nvPr/>
            </p:nvSpPr>
            <p:spPr bwMode="auto">
              <a:xfrm>
                <a:off x="7664451" y="3883026"/>
                <a:ext cx="42863" cy="28575"/>
              </a:xfrm>
              <a:custGeom>
                <a:avLst/>
                <a:gdLst>
                  <a:gd name="T0" fmla="*/ 0 w 27"/>
                  <a:gd name="T1" fmla="*/ 9 h 17"/>
                  <a:gd name="T2" fmla="*/ 6 w 27"/>
                  <a:gd name="T3" fmla="*/ 2 h 17"/>
                  <a:gd name="T4" fmla="*/ 16 w 27"/>
                  <a:gd name="T5" fmla="*/ 1 h 17"/>
                  <a:gd name="T6" fmla="*/ 25 w 27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7">
                    <a:moveTo>
                      <a:pt x="0" y="9"/>
                    </a:moveTo>
                    <a:cubicBezTo>
                      <a:pt x="1" y="6"/>
                      <a:pt x="3" y="3"/>
                      <a:pt x="6" y="2"/>
                    </a:cubicBezTo>
                    <a:cubicBezTo>
                      <a:pt x="9" y="0"/>
                      <a:pt x="13" y="0"/>
                      <a:pt x="16" y="1"/>
                    </a:cubicBezTo>
                    <a:cubicBezTo>
                      <a:pt x="23" y="3"/>
                      <a:pt x="27" y="10"/>
                      <a:pt x="25" y="17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77" name="组合 376"/>
            <p:cNvGrpSpPr/>
            <p:nvPr/>
          </p:nvGrpSpPr>
          <p:grpSpPr>
            <a:xfrm>
              <a:off x="9996217" y="5761865"/>
              <a:ext cx="304539" cy="249169"/>
              <a:chOff x="2582863" y="5756276"/>
              <a:chExt cx="436563" cy="357188"/>
            </a:xfrm>
          </p:grpSpPr>
          <p:sp>
            <p:nvSpPr>
              <p:cNvPr id="362" name="Freeform 519"/>
              <p:cNvSpPr/>
              <p:nvPr/>
            </p:nvSpPr>
            <p:spPr bwMode="auto">
              <a:xfrm>
                <a:off x="2582863" y="5756276"/>
                <a:ext cx="322263" cy="325438"/>
              </a:xfrm>
              <a:custGeom>
                <a:avLst/>
                <a:gdLst>
                  <a:gd name="T0" fmla="*/ 200 w 200"/>
                  <a:gd name="T1" fmla="*/ 119 h 202"/>
                  <a:gd name="T2" fmla="*/ 101 w 200"/>
                  <a:gd name="T3" fmla="*/ 202 h 202"/>
                  <a:gd name="T4" fmla="*/ 0 w 200"/>
                  <a:gd name="T5" fmla="*/ 101 h 202"/>
                  <a:gd name="T6" fmla="*/ 101 w 200"/>
                  <a:gd name="T7" fmla="*/ 0 h 202"/>
                  <a:gd name="T8" fmla="*/ 200 w 200"/>
                  <a:gd name="T9" fmla="*/ 83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" h="202">
                    <a:moveTo>
                      <a:pt x="200" y="119"/>
                    </a:moveTo>
                    <a:cubicBezTo>
                      <a:pt x="192" y="166"/>
                      <a:pt x="150" y="202"/>
                      <a:pt x="101" y="202"/>
                    </a:cubicBezTo>
                    <a:cubicBezTo>
                      <a:pt x="45" y="202"/>
                      <a:pt x="0" y="157"/>
                      <a:pt x="0" y="101"/>
                    </a:cubicBezTo>
                    <a:cubicBezTo>
                      <a:pt x="0" y="45"/>
                      <a:pt x="45" y="0"/>
                      <a:pt x="101" y="0"/>
                    </a:cubicBezTo>
                    <a:cubicBezTo>
                      <a:pt x="150" y="0"/>
                      <a:pt x="191" y="36"/>
                      <a:pt x="200" y="83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3" name="Freeform 520"/>
              <p:cNvSpPr/>
              <p:nvPr/>
            </p:nvSpPr>
            <p:spPr bwMode="auto">
              <a:xfrm>
                <a:off x="2647951" y="5819776"/>
                <a:ext cx="192088" cy="196850"/>
              </a:xfrm>
              <a:custGeom>
                <a:avLst/>
                <a:gdLst>
                  <a:gd name="T0" fmla="*/ 120 w 120"/>
                  <a:gd name="T1" fmla="*/ 79 h 122"/>
                  <a:gd name="T2" fmla="*/ 61 w 120"/>
                  <a:gd name="T3" fmla="*/ 122 h 122"/>
                  <a:gd name="T4" fmla="*/ 0 w 120"/>
                  <a:gd name="T5" fmla="*/ 61 h 122"/>
                  <a:gd name="T6" fmla="*/ 61 w 120"/>
                  <a:gd name="T7" fmla="*/ 0 h 122"/>
                  <a:gd name="T8" fmla="*/ 120 w 120"/>
                  <a:gd name="T9" fmla="*/ 4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122">
                    <a:moveTo>
                      <a:pt x="120" y="79"/>
                    </a:moveTo>
                    <a:cubicBezTo>
                      <a:pt x="112" y="104"/>
                      <a:pt x="89" y="122"/>
                      <a:pt x="61" y="122"/>
                    </a:cubicBezTo>
                    <a:cubicBezTo>
                      <a:pt x="27" y="122"/>
                      <a:pt x="0" y="95"/>
                      <a:pt x="0" y="61"/>
                    </a:cubicBezTo>
                    <a:cubicBezTo>
                      <a:pt x="0" y="27"/>
                      <a:pt x="27" y="0"/>
                      <a:pt x="61" y="0"/>
                    </a:cubicBezTo>
                    <a:cubicBezTo>
                      <a:pt x="89" y="0"/>
                      <a:pt x="112" y="18"/>
                      <a:pt x="120" y="43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4" name="Freeform 521"/>
              <p:cNvSpPr/>
              <p:nvPr/>
            </p:nvSpPr>
            <p:spPr bwMode="auto">
              <a:xfrm>
                <a:off x="2705101" y="5878513"/>
                <a:ext cx="69850" cy="80963"/>
              </a:xfrm>
              <a:custGeom>
                <a:avLst/>
                <a:gdLst>
                  <a:gd name="T0" fmla="*/ 43 w 43"/>
                  <a:gd name="T1" fmla="*/ 43 h 50"/>
                  <a:gd name="T2" fmla="*/ 25 w 43"/>
                  <a:gd name="T3" fmla="*/ 50 h 50"/>
                  <a:gd name="T4" fmla="*/ 0 w 43"/>
                  <a:gd name="T5" fmla="*/ 25 h 50"/>
                  <a:gd name="T6" fmla="*/ 25 w 43"/>
                  <a:gd name="T7" fmla="*/ 0 h 50"/>
                  <a:gd name="T8" fmla="*/ 42 w 43"/>
                  <a:gd name="T9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50">
                    <a:moveTo>
                      <a:pt x="43" y="43"/>
                    </a:moveTo>
                    <a:cubicBezTo>
                      <a:pt x="38" y="47"/>
                      <a:pt x="32" y="50"/>
                      <a:pt x="25" y="50"/>
                    </a:cubicBez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2" y="0"/>
                      <a:pt x="38" y="3"/>
                      <a:pt x="42" y="7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5" name="Line 522"/>
              <p:cNvSpPr>
                <a:spLocks noChangeShapeType="1"/>
              </p:cNvSpPr>
              <p:nvPr/>
            </p:nvSpPr>
            <p:spPr bwMode="auto">
              <a:xfrm>
                <a:off x="2747963" y="5918201"/>
                <a:ext cx="241300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6" name="Line 523"/>
              <p:cNvSpPr>
                <a:spLocks noChangeShapeType="1"/>
              </p:cNvSpPr>
              <p:nvPr/>
            </p:nvSpPr>
            <p:spPr bwMode="auto">
              <a:xfrm flipV="1">
                <a:off x="2989263" y="58801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7" name="Line 524"/>
              <p:cNvSpPr>
                <a:spLocks noChangeShapeType="1"/>
              </p:cNvSpPr>
              <p:nvPr/>
            </p:nvSpPr>
            <p:spPr bwMode="auto">
              <a:xfrm flipH="1" flipV="1">
                <a:off x="2989263" y="59182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8" name="Line 525"/>
              <p:cNvSpPr>
                <a:spLocks noChangeShapeType="1"/>
              </p:cNvSpPr>
              <p:nvPr/>
            </p:nvSpPr>
            <p:spPr bwMode="auto">
              <a:xfrm flipV="1">
                <a:off x="2932113" y="58801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9" name="Line 526"/>
              <p:cNvSpPr>
                <a:spLocks noChangeShapeType="1"/>
              </p:cNvSpPr>
              <p:nvPr/>
            </p:nvSpPr>
            <p:spPr bwMode="auto">
              <a:xfrm flipH="1" flipV="1">
                <a:off x="2932113" y="59182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0" name="Freeform 527"/>
              <p:cNvSpPr/>
              <p:nvPr/>
            </p:nvSpPr>
            <p:spPr bwMode="auto">
              <a:xfrm>
                <a:off x="2601913" y="6064251"/>
                <a:ext cx="71438" cy="49213"/>
              </a:xfrm>
              <a:custGeom>
                <a:avLst/>
                <a:gdLst>
                  <a:gd name="T0" fmla="*/ 45 w 45"/>
                  <a:gd name="T1" fmla="*/ 0 h 31"/>
                  <a:gd name="T2" fmla="*/ 27 w 45"/>
                  <a:gd name="T3" fmla="*/ 31 h 31"/>
                  <a:gd name="T4" fmla="*/ 0 w 45"/>
                  <a:gd name="T5" fmla="*/ 31 h 31"/>
                  <a:gd name="T6" fmla="*/ 17 w 45"/>
                  <a:gd name="T7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31">
                    <a:moveTo>
                      <a:pt x="45" y="0"/>
                    </a:moveTo>
                    <a:lnTo>
                      <a:pt x="27" y="31"/>
                    </a:lnTo>
                    <a:lnTo>
                      <a:pt x="0" y="31"/>
                    </a:lnTo>
                    <a:lnTo>
                      <a:pt x="17" y="3"/>
                    </a:ln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1" name="Freeform 528"/>
              <p:cNvSpPr/>
              <p:nvPr/>
            </p:nvSpPr>
            <p:spPr bwMode="auto">
              <a:xfrm>
                <a:off x="2832101" y="6046788"/>
                <a:ext cx="55563" cy="66675"/>
              </a:xfrm>
              <a:custGeom>
                <a:avLst/>
                <a:gdLst>
                  <a:gd name="T0" fmla="*/ 9 w 35"/>
                  <a:gd name="T1" fmla="*/ 0 h 42"/>
                  <a:gd name="T2" fmla="*/ 35 w 35"/>
                  <a:gd name="T3" fmla="*/ 42 h 42"/>
                  <a:gd name="T4" fmla="*/ 9 w 35"/>
                  <a:gd name="T5" fmla="*/ 42 h 42"/>
                  <a:gd name="T6" fmla="*/ 0 w 35"/>
                  <a:gd name="T7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42">
                    <a:moveTo>
                      <a:pt x="9" y="0"/>
                    </a:moveTo>
                    <a:lnTo>
                      <a:pt x="35" y="42"/>
                    </a:lnTo>
                    <a:lnTo>
                      <a:pt x="9" y="42"/>
                    </a:lnTo>
                    <a:lnTo>
                      <a:pt x="0" y="28"/>
                    </a:ln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78" name="组合 377"/>
            <p:cNvGrpSpPr/>
            <p:nvPr/>
          </p:nvGrpSpPr>
          <p:grpSpPr>
            <a:xfrm>
              <a:off x="10566132" y="5766291"/>
              <a:ext cx="270981" cy="254657"/>
              <a:chOff x="2603501" y="5033963"/>
              <a:chExt cx="395287" cy="371475"/>
            </a:xfrm>
          </p:grpSpPr>
          <p:sp>
            <p:nvSpPr>
              <p:cNvPr id="379" name="Freeform 509"/>
              <p:cNvSpPr/>
              <p:nvPr/>
            </p:nvSpPr>
            <p:spPr bwMode="auto">
              <a:xfrm>
                <a:off x="2603501" y="5033963"/>
                <a:ext cx="280988" cy="371475"/>
              </a:xfrm>
              <a:custGeom>
                <a:avLst/>
                <a:gdLst>
                  <a:gd name="T0" fmla="*/ 174 w 174"/>
                  <a:gd name="T1" fmla="*/ 62 h 231"/>
                  <a:gd name="T2" fmla="*/ 174 w 174"/>
                  <a:gd name="T3" fmla="*/ 16 h 231"/>
                  <a:gd name="T4" fmla="*/ 158 w 174"/>
                  <a:gd name="T5" fmla="*/ 0 h 231"/>
                  <a:gd name="T6" fmla="*/ 45 w 174"/>
                  <a:gd name="T7" fmla="*/ 0 h 231"/>
                  <a:gd name="T8" fmla="*/ 0 w 174"/>
                  <a:gd name="T9" fmla="*/ 39 h 231"/>
                  <a:gd name="T10" fmla="*/ 0 w 174"/>
                  <a:gd name="T11" fmla="*/ 215 h 231"/>
                  <a:gd name="T12" fmla="*/ 16 w 174"/>
                  <a:gd name="T13" fmla="*/ 231 h 231"/>
                  <a:gd name="T14" fmla="*/ 158 w 174"/>
                  <a:gd name="T15" fmla="*/ 231 h 231"/>
                  <a:gd name="T16" fmla="*/ 174 w 174"/>
                  <a:gd name="T17" fmla="*/ 215 h 231"/>
                  <a:gd name="T18" fmla="*/ 174 w 174"/>
                  <a:gd name="T19" fmla="*/ 184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4" h="231">
                    <a:moveTo>
                      <a:pt x="174" y="62"/>
                    </a:moveTo>
                    <a:cubicBezTo>
                      <a:pt x="174" y="16"/>
                      <a:pt x="174" y="16"/>
                      <a:pt x="174" y="16"/>
                    </a:cubicBezTo>
                    <a:cubicBezTo>
                      <a:pt x="174" y="8"/>
                      <a:pt x="167" y="0"/>
                      <a:pt x="158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4"/>
                      <a:pt x="8" y="231"/>
                      <a:pt x="16" y="231"/>
                    </a:cubicBezTo>
                    <a:cubicBezTo>
                      <a:pt x="158" y="231"/>
                      <a:pt x="158" y="231"/>
                      <a:pt x="158" y="231"/>
                    </a:cubicBezTo>
                    <a:cubicBezTo>
                      <a:pt x="167" y="231"/>
                      <a:pt x="174" y="224"/>
                      <a:pt x="174" y="215"/>
                    </a:cubicBezTo>
                    <a:cubicBezTo>
                      <a:pt x="174" y="184"/>
                      <a:pt x="174" y="184"/>
                      <a:pt x="174" y="184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0" name="Freeform 510"/>
              <p:cNvSpPr/>
              <p:nvPr/>
            </p:nvSpPr>
            <p:spPr bwMode="auto">
              <a:xfrm>
                <a:off x="2652713" y="5038726"/>
                <a:ext cx="47625" cy="80963"/>
              </a:xfrm>
              <a:custGeom>
                <a:avLst/>
                <a:gdLst>
                  <a:gd name="T0" fmla="*/ 30 w 30"/>
                  <a:gd name="T1" fmla="*/ 0 h 51"/>
                  <a:gd name="T2" fmla="*/ 30 w 30"/>
                  <a:gd name="T3" fmla="*/ 51 h 51"/>
                  <a:gd name="T4" fmla="*/ 0 w 30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51">
                    <a:moveTo>
                      <a:pt x="30" y="0"/>
                    </a:moveTo>
                    <a:lnTo>
                      <a:pt x="30" y="51"/>
                    </a:lnTo>
                    <a:lnTo>
                      <a:pt x="0" y="51"/>
                    </a:ln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1" name="Line 511"/>
              <p:cNvSpPr>
                <a:spLocks noChangeShapeType="1"/>
              </p:cNvSpPr>
              <p:nvPr/>
            </p:nvSpPr>
            <p:spPr bwMode="auto">
              <a:xfrm>
                <a:off x="2659063" y="5219701"/>
                <a:ext cx="136525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2" name="Line 512"/>
              <p:cNvSpPr>
                <a:spLocks noChangeShapeType="1"/>
              </p:cNvSpPr>
              <p:nvPr/>
            </p:nvSpPr>
            <p:spPr bwMode="auto">
              <a:xfrm>
                <a:off x="2659063" y="5272088"/>
                <a:ext cx="115888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3" name="Line 513"/>
              <p:cNvSpPr>
                <a:spLocks noChangeShapeType="1"/>
              </p:cNvSpPr>
              <p:nvPr/>
            </p:nvSpPr>
            <p:spPr bwMode="auto">
              <a:xfrm>
                <a:off x="2659063" y="5322888"/>
                <a:ext cx="104775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4" name="Freeform 514"/>
              <p:cNvSpPr/>
              <p:nvPr/>
            </p:nvSpPr>
            <p:spPr bwMode="auto">
              <a:xfrm>
                <a:off x="2795588" y="5124451"/>
                <a:ext cx="203200" cy="200025"/>
              </a:xfrm>
              <a:custGeom>
                <a:avLst/>
                <a:gdLst>
                  <a:gd name="T0" fmla="*/ 53 w 126"/>
                  <a:gd name="T1" fmla="*/ 109 h 125"/>
                  <a:gd name="T2" fmla="*/ 0 w 126"/>
                  <a:gd name="T3" fmla="*/ 125 h 125"/>
                  <a:gd name="T4" fmla="*/ 19 w 126"/>
                  <a:gd name="T5" fmla="*/ 73 h 125"/>
                  <a:gd name="T6" fmla="*/ 87 w 126"/>
                  <a:gd name="T7" fmla="*/ 4 h 125"/>
                  <a:gd name="T8" fmla="*/ 103 w 126"/>
                  <a:gd name="T9" fmla="*/ 7 h 125"/>
                  <a:gd name="T10" fmla="*/ 120 w 126"/>
                  <a:gd name="T11" fmla="*/ 23 h 125"/>
                  <a:gd name="T12" fmla="*/ 123 w 126"/>
                  <a:gd name="T13" fmla="*/ 40 h 125"/>
                  <a:gd name="T14" fmla="*/ 53 w 126"/>
                  <a:gd name="T15" fmla="*/ 10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6" h="125">
                    <a:moveTo>
                      <a:pt x="53" y="109"/>
                    </a:moveTo>
                    <a:cubicBezTo>
                      <a:pt x="0" y="125"/>
                      <a:pt x="0" y="125"/>
                      <a:pt x="0" y="125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87" y="4"/>
                      <a:pt x="87" y="4"/>
                      <a:pt x="87" y="4"/>
                    </a:cubicBezTo>
                    <a:cubicBezTo>
                      <a:pt x="91" y="0"/>
                      <a:pt x="98" y="2"/>
                      <a:pt x="103" y="7"/>
                    </a:cubicBezTo>
                    <a:cubicBezTo>
                      <a:pt x="120" y="23"/>
                      <a:pt x="120" y="23"/>
                      <a:pt x="120" y="23"/>
                    </a:cubicBezTo>
                    <a:cubicBezTo>
                      <a:pt x="125" y="29"/>
                      <a:pt x="126" y="36"/>
                      <a:pt x="123" y="40"/>
                    </a:cubicBezTo>
                    <a:lnTo>
                      <a:pt x="53" y="109"/>
                    </a:lnTo>
                    <a:close/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5" name="Line 515"/>
              <p:cNvSpPr>
                <a:spLocks noChangeShapeType="1"/>
              </p:cNvSpPr>
              <p:nvPr/>
            </p:nvSpPr>
            <p:spPr bwMode="auto">
              <a:xfrm flipH="1" flipV="1">
                <a:off x="2832101" y="5241926"/>
                <a:ext cx="49213" cy="4762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6" name="Line 516"/>
              <p:cNvSpPr>
                <a:spLocks noChangeShapeType="1"/>
              </p:cNvSpPr>
              <p:nvPr/>
            </p:nvSpPr>
            <p:spPr bwMode="auto">
              <a:xfrm flipH="1" flipV="1">
                <a:off x="2806701" y="5300663"/>
                <a:ext cx="14288" cy="1587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7" name="Line 517"/>
              <p:cNvSpPr>
                <a:spLocks noChangeShapeType="1"/>
              </p:cNvSpPr>
              <p:nvPr/>
            </p:nvSpPr>
            <p:spPr bwMode="auto">
              <a:xfrm flipV="1">
                <a:off x="2859088" y="5203826"/>
                <a:ext cx="61913" cy="63500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8" name="Line 518"/>
              <p:cNvSpPr>
                <a:spLocks noChangeShapeType="1"/>
              </p:cNvSpPr>
              <p:nvPr/>
            </p:nvSpPr>
            <p:spPr bwMode="auto">
              <a:xfrm>
                <a:off x="2913063" y="5156201"/>
                <a:ext cx="53975" cy="5397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391" name="直接连接符 390"/>
          <p:cNvCxnSpPr>
            <a:stCxn id="56" idx="3"/>
          </p:cNvCxnSpPr>
          <p:nvPr/>
        </p:nvCxnSpPr>
        <p:spPr>
          <a:xfrm>
            <a:off x="5208138" y="5958655"/>
            <a:ext cx="3189102" cy="19824"/>
          </a:xfrm>
          <a:prstGeom prst="line">
            <a:avLst/>
          </a:prstGeom>
          <a:ln w="1270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2" name="矩形 391"/>
          <p:cNvSpPr/>
          <p:nvPr/>
        </p:nvSpPr>
        <p:spPr>
          <a:xfrm>
            <a:off x="10990580" y="4680585"/>
            <a:ext cx="59054" cy="581025"/>
          </a:xfrm>
          <a:prstGeom prst="rect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4" name="文本框 393"/>
          <p:cNvSpPr txBox="1"/>
          <p:nvPr/>
        </p:nvSpPr>
        <p:spPr>
          <a:xfrm>
            <a:off x="8930327" y="3315418"/>
            <a:ext cx="1219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/>
                </a:solidFill>
              </a:rPr>
              <a:t>JOB COMPETITION REPORT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26112" y="321155"/>
            <a:ext cx="649953" cy="649953"/>
            <a:chOff x="283582" y="214828"/>
            <a:chExt cx="1898742" cy="1898742"/>
          </a:xfrm>
        </p:grpSpPr>
        <p:grpSp>
          <p:nvGrpSpPr>
            <p:cNvPr id="14" name="组合 13"/>
            <p:cNvGrpSpPr/>
            <p:nvPr/>
          </p:nvGrpSpPr>
          <p:grpSpPr>
            <a:xfrm>
              <a:off x="283582" y="214828"/>
              <a:ext cx="1898742" cy="1898742"/>
              <a:chOff x="2286934" y="1783080"/>
              <a:chExt cx="1284540" cy="1284540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2286934" y="1783080"/>
                <a:ext cx="1284540" cy="1284540"/>
                <a:chOff x="777243" y="2612312"/>
                <a:chExt cx="6293660" cy="2936558"/>
              </a:xfrm>
            </p:grpSpPr>
            <p:sp>
              <p:nvSpPr>
                <p:cNvPr id="19" name="箭头: 五边形 42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箭头: 五边形 43"/>
                <p:cNvSpPr/>
                <p:nvPr/>
              </p:nvSpPr>
              <p:spPr>
                <a:xfrm>
                  <a:off x="777243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6" name="组合 15"/>
              <p:cNvGrpSpPr/>
              <p:nvPr/>
            </p:nvGrpSpPr>
            <p:grpSpPr>
              <a:xfrm>
                <a:off x="2455107" y="1957177"/>
                <a:ext cx="948194" cy="936345"/>
                <a:chOff x="5762467" y="1684385"/>
                <a:chExt cx="3293618" cy="3252460"/>
              </a:xfrm>
            </p:grpSpPr>
            <p:sp>
              <p:nvSpPr>
                <p:cNvPr id="17" name="椭圆 16"/>
                <p:cNvSpPr/>
                <p:nvPr/>
              </p:nvSpPr>
              <p:spPr>
                <a:xfrm>
                  <a:off x="5762467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88900" dir="13500000" algn="br" rotWithShape="0">
                    <a:schemeClr val="accent1">
                      <a:lumMod val="40000"/>
                      <a:lumOff val="60000"/>
                      <a:alpha val="85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5803625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75000"/>
                      <a:alpha val="17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55883" y="472170"/>
              <a:ext cx="943492" cy="15285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137737" y="378467"/>
            <a:ext cx="21442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岗位理解</a:t>
            </a:r>
            <a:endParaRPr lang="zh-CN" altLang="en-US" sz="32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063256" y="971108"/>
            <a:ext cx="10724707" cy="0"/>
          </a:xfrm>
          <a:prstGeom prst="line">
            <a:avLst/>
          </a:prstGeom>
          <a:ln w="1270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10485016" y="501577"/>
            <a:ext cx="1219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800" dirty="0">
                <a:solidFill>
                  <a:srgbClr val="2F5597"/>
                </a:solidFill>
              </a:rPr>
              <a:t>JOB COMPETITION REPORT</a:t>
            </a:r>
            <a:endParaRPr lang="zh-CN" altLang="en-US" sz="800" dirty="0">
              <a:solidFill>
                <a:srgbClr val="2F5597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127807" y="1614222"/>
            <a:ext cx="1936385" cy="2190020"/>
            <a:chOff x="5022112" y="2195469"/>
            <a:chExt cx="1936385" cy="2190020"/>
          </a:xfrm>
        </p:grpSpPr>
        <p:grpSp>
          <p:nvGrpSpPr>
            <p:cNvPr id="3" name="组合 2"/>
            <p:cNvGrpSpPr/>
            <p:nvPr/>
          </p:nvGrpSpPr>
          <p:grpSpPr>
            <a:xfrm>
              <a:off x="5022112" y="2195469"/>
              <a:ext cx="1936385" cy="2190020"/>
              <a:chOff x="5534759" y="2183429"/>
              <a:chExt cx="1307752" cy="1479046"/>
            </a:xfrm>
          </p:grpSpPr>
          <p:sp>
            <p:nvSpPr>
              <p:cNvPr id="43" name="任意多边形: 形状 42"/>
              <p:cNvSpPr/>
              <p:nvPr/>
            </p:nvSpPr>
            <p:spPr bwMode="auto">
              <a:xfrm>
                <a:off x="5534760" y="2183429"/>
                <a:ext cx="1307751" cy="1479046"/>
              </a:xfrm>
              <a:custGeom>
                <a:avLst/>
                <a:gdLst>
                  <a:gd name="connsiteX0" fmla="*/ 0 w 1798638"/>
                  <a:gd name="connsiteY0" fmla="*/ 0 h 2034232"/>
                  <a:gd name="connsiteX1" fmla="*/ 1798638 w 1798638"/>
                  <a:gd name="connsiteY1" fmla="*/ 0 h 2034232"/>
                  <a:gd name="connsiteX2" fmla="*/ 1798638 w 1798638"/>
                  <a:gd name="connsiteY2" fmla="*/ 1549251 h 2034232"/>
                  <a:gd name="connsiteX3" fmla="*/ 1798638 w 1798638"/>
                  <a:gd name="connsiteY3" fmla="*/ 1553220 h 2034232"/>
                  <a:gd name="connsiteX4" fmla="*/ 1798440 w 1798638"/>
                  <a:gd name="connsiteY4" fmla="*/ 1556990 h 2034232"/>
                  <a:gd name="connsiteX5" fmla="*/ 1798043 w 1798638"/>
                  <a:gd name="connsiteY5" fmla="*/ 1560959 h 2034232"/>
                  <a:gd name="connsiteX6" fmla="*/ 1797646 w 1798638"/>
                  <a:gd name="connsiteY6" fmla="*/ 1564729 h 2034232"/>
                  <a:gd name="connsiteX7" fmla="*/ 1796852 w 1798638"/>
                  <a:gd name="connsiteY7" fmla="*/ 1568499 h 2034232"/>
                  <a:gd name="connsiteX8" fmla="*/ 1796257 w 1798638"/>
                  <a:gd name="connsiteY8" fmla="*/ 1572270 h 2034232"/>
                  <a:gd name="connsiteX9" fmla="*/ 1795463 w 1798638"/>
                  <a:gd name="connsiteY9" fmla="*/ 1576040 h 2034232"/>
                  <a:gd name="connsiteX10" fmla="*/ 1794471 w 1798638"/>
                  <a:gd name="connsiteY10" fmla="*/ 1579612 h 2034232"/>
                  <a:gd name="connsiteX11" fmla="*/ 1793280 w 1798638"/>
                  <a:gd name="connsiteY11" fmla="*/ 1583184 h 2034232"/>
                  <a:gd name="connsiteX12" fmla="*/ 1792090 w 1798638"/>
                  <a:gd name="connsiteY12" fmla="*/ 1586755 h 2034232"/>
                  <a:gd name="connsiteX13" fmla="*/ 1790899 w 1798638"/>
                  <a:gd name="connsiteY13" fmla="*/ 1590129 h 2034232"/>
                  <a:gd name="connsiteX14" fmla="*/ 1789312 w 1798638"/>
                  <a:gd name="connsiteY14" fmla="*/ 1593701 h 2034232"/>
                  <a:gd name="connsiteX15" fmla="*/ 1787724 w 1798638"/>
                  <a:gd name="connsiteY15" fmla="*/ 1597074 h 2034232"/>
                  <a:gd name="connsiteX16" fmla="*/ 1785938 w 1798638"/>
                  <a:gd name="connsiteY16" fmla="*/ 1600249 h 2034232"/>
                  <a:gd name="connsiteX17" fmla="*/ 1784351 w 1798638"/>
                  <a:gd name="connsiteY17" fmla="*/ 1603623 h 2034232"/>
                  <a:gd name="connsiteX18" fmla="*/ 1782366 w 1798638"/>
                  <a:gd name="connsiteY18" fmla="*/ 1606798 h 2034232"/>
                  <a:gd name="connsiteX19" fmla="*/ 1780183 w 1798638"/>
                  <a:gd name="connsiteY19" fmla="*/ 1609973 h 2034232"/>
                  <a:gd name="connsiteX20" fmla="*/ 1778199 w 1798638"/>
                  <a:gd name="connsiteY20" fmla="*/ 1612949 h 2034232"/>
                  <a:gd name="connsiteX21" fmla="*/ 1775818 w 1798638"/>
                  <a:gd name="connsiteY21" fmla="*/ 1615926 h 2034232"/>
                  <a:gd name="connsiteX22" fmla="*/ 1773437 w 1798638"/>
                  <a:gd name="connsiteY22" fmla="*/ 1618704 h 2034232"/>
                  <a:gd name="connsiteX23" fmla="*/ 1771055 w 1798638"/>
                  <a:gd name="connsiteY23" fmla="*/ 1621482 h 2034232"/>
                  <a:gd name="connsiteX24" fmla="*/ 1768476 w 1798638"/>
                  <a:gd name="connsiteY24" fmla="*/ 1624260 h 2034232"/>
                  <a:gd name="connsiteX25" fmla="*/ 1765698 w 1798638"/>
                  <a:gd name="connsiteY25" fmla="*/ 1626840 h 2034232"/>
                  <a:gd name="connsiteX26" fmla="*/ 1762919 w 1798638"/>
                  <a:gd name="connsiteY26" fmla="*/ 1629221 h 2034232"/>
                  <a:gd name="connsiteX27" fmla="*/ 1760141 w 1798638"/>
                  <a:gd name="connsiteY27" fmla="*/ 1631801 h 2034232"/>
                  <a:gd name="connsiteX28" fmla="*/ 1756966 w 1798638"/>
                  <a:gd name="connsiteY28" fmla="*/ 1634182 h 2034232"/>
                  <a:gd name="connsiteX29" fmla="*/ 1754188 w 1798638"/>
                  <a:gd name="connsiteY29" fmla="*/ 1636365 h 2034232"/>
                  <a:gd name="connsiteX30" fmla="*/ 1751013 w 1798638"/>
                  <a:gd name="connsiteY30" fmla="*/ 1638548 h 2034232"/>
                  <a:gd name="connsiteX31" fmla="*/ 1747640 w 1798638"/>
                  <a:gd name="connsiteY31" fmla="*/ 1640731 h 2034232"/>
                  <a:gd name="connsiteX32" fmla="*/ 1744266 w 1798638"/>
                  <a:gd name="connsiteY32" fmla="*/ 1642715 h 2034232"/>
                  <a:gd name="connsiteX33" fmla="*/ 1740893 w 1798638"/>
                  <a:gd name="connsiteY33" fmla="*/ 1644501 h 2034232"/>
                  <a:gd name="connsiteX34" fmla="*/ 1737123 w 1798638"/>
                  <a:gd name="connsiteY34" fmla="*/ 1646287 h 2034232"/>
                  <a:gd name="connsiteX35" fmla="*/ 946746 w 1798638"/>
                  <a:gd name="connsiteY35" fmla="*/ 2023318 h 2034232"/>
                  <a:gd name="connsiteX36" fmla="*/ 940991 w 1798638"/>
                  <a:gd name="connsiteY36" fmla="*/ 2025898 h 2034232"/>
                  <a:gd name="connsiteX37" fmla="*/ 935236 w 1798638"/>
                  <a:gd name="connsiteY37" fmla="*/ 2028081 h 2034232"/>
                  <a:gd name="connsiteX38" fmla="*/ 929482 w 1798638"/>
                  <a:gd name="connsiteY38" fmla="*/ 2030065 h 2034232"/>
                  <a:gd name="connsiteX39" fmla="*/ 923528 w 1798638"/>
                  <a:gd name="connsiteY39" fmla="*/ 2031454 h 2034232"/>
                  <a:gd name="connsiteX40" fmla="*/ 917774 w 1798638"/>
                  <a:gd name="connsiteY40" fmla="*/ 2032843 h 2034232"/>
                  <a:gd name="connsiteX41" fmla="*/ 911821 w 1798638"/>
                  <a:gd name="connsiteY41" fmla="*/ 2033637 h 2034232"/>
                  <a:gd name="connsiteX42" fmla="*/ 905868 w 1798638"/>
                  <a:gd name="connsiteY42" fmla="*/ 2034034 h 2034232"/>
                  <a:gd name="connsiteX43" fmla="*/ 900113 w 1798638"/>
                  <a:gd name="connsiteY43" fmla="*/ 2034232 h 2034232"/>
                  <a:gd name="connsiteX44" fmla="*/ 894160 w 1798638"/>
                  <a:gd name="connsiteY44" fmla="*/ 2034034 h 2034232"/>
                  <a:gd name="connsiteX45" fmla="*/ 888405 w 1798638"/>
                  <a:gd name="connsiteY45" fmla="*/ 2033637 h 2034232"/>
                  <a:gd name="connsiteX46" fmla="*/ 882452 w 1798638"/>
                  <a:gd name="connsiteY46" fmla="*/ 2032843 h 2034232"/>
                  <a:gd name="connsiteX47" fmla="*/ 876499 w 1798638"/>
                  <a:gd name="connsiteY47" fmla="*/ 2031454 h 2034232"/>
                  <a:gd name="connsiteX48" fmla="*/ 870744 w 1798638"/>
                  <a:gd name="connsiteY48" fmla="*/ 2030065 h 2034232"/>
                  <a:gd name="connsiteX49" fmla="*/ 864989 w 1798638"/>
                  <a:gd name="connsiteY49" fmla="*/ 2028081 h 2034232"/>
                  <a:gd name="connsiteX50" fmla="*/ 859235 w 1798638"/>
                  <a:gd name="connsiteY50" fmla="*/ 2025898 h 2034232"/>
                  <a:gd name="connsiteX51" fmla="*/ 853282 w 1798638"/>
                  <a:gd name="connsiteY51" fmla="*/ 2023318 h 2034232"/>
                  <a:gd name="connsiteX52" fmla="*/ 61516 w 1798638"/>
                  <a:gd name="connsiteY52" fmla="*/ 1646287 h 2034232"/>
                  <a:gd name="connsiteX53" fmla="*/ 57944 w 1798638"/>
                  <a:gd name="connsiteY53" fmla="*/ 1644501 h 2034232"/>
                  <a:gd name="connsiteX54" fmla="*/ 54372 w 1798638"/>
                  <a:gd name="connsiteY54" fmla="*/ 1642516 h 2034232"/>
                  <a:gd name="connsiteX55" fmla="*/ 50998 w 1798638"/>
                  <a:gd name="connsiteY55" fmla="*/ 1640731 h 2034232"/>
                  <a:gd name="connsiteX56" fmla="*/ 47823 w 1798638"/>
                  <a:gd name="connsiteY56" fmla="*/ 1638548 h 2034232"/>
                  <a:gd name="connsiteX57" fmla="*/ 44450 w 1798638"/>
                  <a:gd name="connsiteY57" fmla="*/ 1636365 h 2034232"/>
                  <a:gd name="connsiteX58" fmla="*/ 41672 w 1798638"/>
                  <a:gd name="connsiteY58" fmla="*/ 1634182 h 2034232"/>
                  <a:gd name="connsiteX59" fmla="*/ 38695 w 1798638"/>
                  <a:gd name="connsiteY59" fmla="*/ 1631801 h 2034232"/>
                  <a:gd name="connsiteX60" fmla="*/ 35719 w 1798638"/>
                  <a:gd name="connsiteY60" fmla="*/ 1629221 h 2034232"/>
                  <a:gd name="connsiteX61" fmla="*/ 32941 w 1798638"/>
                  <a:gd name="connsiteY61" fmla="*/ 1626840 h 2034232"/>
                  <a:gd name="connsiteX62" fmla="*/ 30163 w 1798638"/>
                  <a:gd name="connsiteY62" fmla="*/ 1624260 h 2034232"/>
                  <a:gd name="connsiteX63" fmla="*/ 27583 w 1798638"/>
                  <a:gd name="connsiteY63" fmla="*/ 1621482 h 2034232"/>
                  <a:gd name="connsiteX64" fmla="*/ 25202 w 1798638"/>
                  <a:gd name="connsiteY64" fmla="*/ 1618506 h 2034232"/>
                  <a:gd name="connsiteX65" fmla="*/ 22820 w 1798638"/>
                  <a:gd name="connsiteY65" fmla="*/ 1615926 h 2034232"/>
                  <a:gd name="connsiteX66" fmla="*/ 20439 w 1798638"/>
                  <a:gd name="connsiteY66" fmla="*/ 1612949 h 2034232"/>
                  <a:gd name="connsiteX67" fmla="*/ 18455 w 1798638"/>
                  <a:gd name="connsiteY67" fmla="*/ 1609774 h 2034232"/>
                  <a:gd name="connsiteX68" fmla="*/ 16272 w 1798638"/>
                  <a:gd name="connsiteY68" fmla="*/ 1606798 h 2034232"/>
                  <a:gd name="connsiteX69" fmla="*/ 14288 w 1798638"/>
                  <a:gd name="connsiteY69" fmla="*/ 1603623 h 2034232"/>
                  <a:gd name="connsiteX70" fmla="*/ 12700 w 1798638"/>
                  <a:gd name="connsiteY70" fmla="*/ 1600249 h 2034232"/>
                  <a:gd name="connsiteX71" fmla="*/ 10914 w 1798638"/>
                  <a:gd name="connsiteY71" fmla="*/ 1597074 h 2034232"/>
                  <a:gd name="connsiteX72" fmla="*/ 9327 w 1798638"/>
                  <a:gd name="connsiteY72" fmla="*/ 1593701 h 2034232"/>
                  <a:gd name="connsiteX73" fmla="*/ 7739 w 1798638"/>
                  <a:gd name="connsiteY73" fmla="*/ 1590129 h 2034232"/>
                  <a:gd name="connsiteX74" fmla="*/ 6548 w 1798638"/>
                  <a:gd name="connsiteY74" fmla="*/ 1586755 h 2034232"/>
                  <a:gd name="connsiteX75" fmla="*/ 5358 w 1798638"/>
                  <a:gd name="connsiteY75" fmla="*/ 1583184 h 2034232"/>
                  <a:gd name="connsiteX76" fmla="*/ 4167 w 1798638"/>
                  <a:gd name="connsiteY76" fmla="*/ 1579612 h 2034232"/>
                  <a:gd name="connsiteX77" fmla="*/ 3175 w 1798638"/>
                  <a:gd name="connsiteY77" fmla="*/ 1575841 h 2034232"/>
                  <a:gd name="connsiteX78" fmla="*/ 2381 w 1798638"/>
                  <a:gd name="connsiteY78" fmla="*/ 1572270 h 2034232"/>
                  <a:gd name="connsiteX79" fmla="*/ 1786 w 1798638"/>
                  <a:gd name="connsiteY79" fmla="*/ 1568499 h 2034232"/>
                  <a:gd name="connsiteX80" fmla="*/ 992 w 1798638"/>
                  <a:gd name="connsiteY80" fmla="*/ 1564729 h 2034232"/>
                  <a:gd name="connsiteX81" fmla="*/ 595 w 1798638"/>
                  <a:gd name="connsiteY81" fmla="*/ 1560959 h 2034232"/>
                  <a:gd name="connsiteX82" fmla="*/ 199 w 1798638"/>
                  <a:gd name="connsiteY82" fmla="*/ 1556990 h 2034232"/>
                  <a:gd name="connsiteX83" fmla="*/ 0 w 1798638"/>
                  <a:gd name="connsiteY83" fmla="*/ 1553021 h 2034232"/>
                  <a:gd name="connsiteX84" fmla="*/ 0 w 1798638"/>
                  <a:gd name="connsiteY84" fmla="*/ 1549251 h 203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1798638" h="2034232">
                    <a:moveTo>
                      <a:pt x="0" y="0"/>
                    </a:moveTo>
                    <a:lnTo>
                      <a:pt x="1798638" y="0"/>
                    </a:lnTo>
                    <a:lnTo>
                      <a:pt x="1798638" y="1549251"/>
                    </a:lnTo>
                    <a:lnTo>
                      <a:pt x="1798638" y="1553220"/>
                    </a:lnTo>
                    <a:lnTo>
                      <a:pt x="1798440" y="1556990"/>
                    </a:lnTo>
                    <a:lnTo>
                      <a:pt x="1798043" y="1560959"/>
                    </a:lnTo>
                    <a:lnTo>
                      <a:pt x="1797646" y="1564729"/>
                    </a:lnTo>
                    <a:lnTo>
                      <a:pt x="1796852" y="1568499"/>
                    </a:lnTo>
                    <a:lnTo>
                      <a:pt x="1796257" y="1572270"/>
                    </a:lnTo>
                    <a:lnTo>
                      <a:pt x="1795463" y="1576040"/>
                    </a:lnTo>
                    <a:lnTo>
                      <a:pt x="1794471" y="1579612"/>
                    </a:lnTo>
                    <a:lnTo>
                      <a:pt x="1793280" y="1583184"/>
                    </a:lnTo>
                    <a:lnTo>
                      <a:pt x="1792090" y="1586755"/>
                    </a:lnTo>
                    <a:lnTo>
                      <a:pt x="1790899" y="1590129"/>
                    </a:lnTo>
                    <a:lnTo>
                      <a:pt x="1789312" y="1593701"/>
                    </a:lnTo>
                    <a:lnTo>
                      <a:pt x="1787724" y="1597074"/>
                    </a:lnTo>
                    <a:lnTo>
                      <a:pt x="1785938" y="1600249"/>
                    </a:lnTo>
                    <a:lnTo>
                      <a:pt x="1784351" y="1603623"/>
                    </a:lnTo>
                    <a:lnTo>
                      <a:pt x="1782366" y="1606798"/>
                    </a:lnTo>
                    <a:lnTo>
                      <a:pt x="1780183" y="1609973"/>
                    </a:lnTo>
                    <a:lnTo>
                      <a:pt x="1778199" y="1612949"/>
                    </a:lnTo>
                    <a:lnTo>
                      <a:pt x="1775818" y="1615926"/>
                    </a:lnTo>
                    <a:lnTo>
                      <a:pt x="1773437" y="1618704"/>
                    </a:lnTo>
                    <a:lnTo>
                      <a:pt x="1771055" y="1621482"/>
                    </a:lnTo>
                    <a:lnTo>
                      <a:pt x="1768476" y="1624260"/>
                    </a:lnTo>
                    <a:lnTo>
                      <a:pt x="1765698" y="1626840"/>
                    </a:lnTo>
                    <a:lnTo>
                      <a:pt x="1762919" y="1629221"/>
                    </a:lnTo>
                    <a:lnTo>
                      <a:pt x="1760141" y="1631801"/>
                    </a:lnTo>
                    <a:lnTo>
                      <a:pt x="1756966" y="1634182"/>
                    </a:lnTo>
                    <a:lnTo>
                      <a:pt x="1754188" y="1636365"/>
                    </a:lnTo>
                    <a:lnTo>
                      <a:pt x="1751013" y="1638548"/>
                    </a:lnTo>
                    <a:lnTo>
                      <a:pt x="1747640" y="1640731"/>
                    </a:lnTo>
                    <a:lnTo>
                      <a:pt x="1744266" y="1642715"/>
                    </a:lnTo>
                    <a:lnTo>
                      <a:pt x="1740893" y="1644501"/>
                    </a:lnTo>
                    <a:lnTo>
                      <a:pt x="1737123" y="1646287"/>
                    </a:lnTo>
                    <a:lnTo>
                      <a:pt x="946746" y="2023318"/>
                    </a:lnTo>
                    <a:lnTo>
                      <a:pt x="940991" y="2025898"/>
                    </a:lnTo>
                    <a:lnTo>
                      <a:pt x="935236" y="2028081"/>
                    </a:lnTo>
                    <a:lnTo>
                      <a:pt x="929482" y="2030065"/>
                    </a:lnTo>
                    <a:lnTo>
                      <a:pt x="923528" y="2031454"/>
                    </a:lnTo>
                    <a:lnTo>
                      <a:pt x="917774" y="2032843"/>
                    </a:lnTo>
                    <a:lnTo>
                      <a:pt x="911821" y="2033637"/>
                    </a:lnTo>
                    <a:lnTo>
                      <a:pt x="905868" y="2034034"/>
                    </a:lnTo>
                    <a:lnTo>
                      <a:pt x="900113" y="2034232"/>
                    </a:lnTo>
                    <a:lnTo>
                      <a:pt x="894160" y="2034034"/>
                    </a:lnTo>
                    <a:lnTo>
                      <a:pt x="888405" y="2033637"/>
                    </a:lnTo>
                    <a:lnTo>
                      <a:pt x="882452" y="2032843"/>
                    </a:lnTo>
                    <a:lnTo>
                      <a:pt x="876499" y="2031454"/>
                    </a:lnTo>
                    <a:lnTo>
                      <a:pt x="870744" y="2030065"/>
                    </a:lnTo>
                    <a:lnTo>
                      <a:pt x="864989" y="2028081"/>
                    </a:lnTo>
                    <a:lnTo>
                      <a:pt x="859235" y="2025898"/>
                    </a:lnTo>
                    <a:lnTo>
                      <a:pt x="853282" y="2023318"/>
                    </a:lnTo>
                    <a:lnTo>
                      <a:pt x="61516" y="1646287"/>
                    </a:lnTo>
                    <a:lnTo>
                      <a:pt x="57944" y="1644501"/>
                    </a:lnTo>
                    <a:lnTo>
                      <a:pt x="54372" y="1642516"/>
                    </a:lnTo>
                    <a:lnTo>
                      <a:pt x="50998" y="1640731"/>
                    </a:lnTo>
                    <a:lnTo>
                      <a:pt x="47823" y="1638548"/>
                    </a:lnTo>
                    <a:lnTo>
                      <a:pt x="44450" y="1636365"/>
                    </a:lnTo>
                    <a:lnTo>
                      <a:pt x="41672" y="1634182"/>
                    </a:lnTo>
                    <a:lnTo>
                      <a:pt x="38695" y="1631801"/>
                    </a:lnTo>
                    <a:lnTo>
                      <a:pt x="35719" y="1629221"/>
                    </a:lnTo>
                    <a:lnTo>
                      <a:pt x="32941" y="1626840"/>
                    </a:lnTo>
                    <a:lnTo>
                      <a:pt x="30163" y="1624260"/>
                    </a:lnTo>
                    <a:lnTo>
                      <a:pt x="27583" y="1621482"/>
                    </a:lnTo>
                    <a:lnTo>
                      <a:pt x="25202" y="1618506"/>
                    </a:lnTo>
                    <a:lnTo>
                      <a:pt x="22820" y="1615926"/>
                    </a:lnTo>
                    <a:lnTo>
                      <a:pt x="20439" y="1612949"/>
                    </a:lnTo>
                    <a:lnTo>
                      <a:pt x="18455" y="1609774"/>
                    </a:lnTo>
                    <a:lnTo>
                      <a:pt x="16272" y="1606798"/>
                    </a:lnTo>
                    <a:lnTo>
                      <a:pt x="14288" y="1603623"/>
                    </a:lnTo>
                    <a:lnTo>
                      <a:pt x="12700" y="1600249"/>
                    </a:lnTo>
                    <a:lnTo>
                      <a:pt x="10914" y="1597074"/>
                    </a:lnTo>
                    <a:lnTo>
                      <a:pt x="9327" y="1593701"/>
                    </a:lnTo>
                    <a:lnTo>
                      <a:pt x="7739" y="1590129"/>
                    </a:lnTo>
                    <a:lnTo>
                      <a:pt x="6548" y="1586755"/>
                    </a:lnTo>
                    <a:lnTo>
                      <a:pt x="5358" y="1583184"/>
                    </a:lnTo>
                    <a:lnTo>
                      <a:pt x="4167" y="1579612"/>
                    </a:lnTo>
                    <a:lnTo>
                      <a:pt x="3175" y="1575841"/>
                    </a:lnTo>
                    <a:lnTo>
                      <a:pt x="2381" y="1572270"/>
                    </a:lnTo>
                    <a:lnTo>
                      <a:pt x="1786" y="1568499"/>
                    </a:lnTo>
                    <a:lnTo>
                      <a:pt x="992" y="1564729"/>
                    </a:lnTo>
                    <a:lnTo>
                      <a:pt x="595" y="1560959"/>
                    </a:lnTo>
                    <a:lnTo>
                      <a:pt x="199" y="1556990"/>
                    </a:lnTo>
                    <a:lnTo>
                      <a:pt x="0" y="1553021"/>
                    </a:lnTo>
                    <a:lnTo>
                      <a:pt x="0" y="1549251"/>
                    </a:lnTo>
                    <a:close/>
                  </a:path>
                </a:pathLst>
              </a:cu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000" kern="0">
                  <a:solidFill>
                    <a:srgbClr val="EEF2F9"/>
                  </a:solidFill>
                  <a:cs typeface="+mn-ea"/>
                </a:endParaRPr>
              </a:p>
            </p:txBody>
          </p:sp>
          <p:sp>
            <p:nvSpPr>
              <p:cNvPr id="45" name="任意多边形: 形状 44"/>
              <p:cNvSpPr/>
              <p:nvPr/>
            </p:nvSpPr>
            <p:spPr bwMode="auto">
              <a:xfrm>
                <a:off x="5534759" y="2183429"/>
                <a:ext cx="1307751" cy="1479046"/>
              </a:xfrm>
              <a:custGeom>
                <a:avLst/>
                <a:gdLst>
                  <a:gd name="connsiteX0" fmla="*/ 0 w 1798638"/>
                  <a:gd name="connsiteY0" fmla="*/ 0 h 2034232"/>
                  <a:gd name="connsiteX1" fmla="*/ 1798638 w 1798638"/>
                  <a:gd name="connsiteY1" fmla="*/ 0 h 2034232"/>
                  <a:gd name="connsiteX2" fmla="*/ 1798638 w 1798638"/>
                  <a:gd name="connsiteY2" fmla="*/ 1549251 h 2034232"/>
                  <a:gd name="connsiteX3" fmla="*/ 1798638 w 1798638"/>
                  <a:gd name="connsiteY3" fmla="*/ 1553220 h 2034232"/>
                  <a:gd name="connsiteX4" fmla="*/ 1798440 w 1798638"/>
                  <a:gd name="connsiteY4" fmla="*/ 1556990 h 2034232"/>
                  <a:gd name="connsiteX5" fmla="*/ 1798043 w 1798638"/>
                  <a:gd name="connsiteY5" fmla="*/ 1560959 h 2034232"/>
                  <a:gd name="connsiteX6" fmla="*/ 1797646 w 1798638"/>
                  <a:gd name="connsiteY6" fmla="*/ 1564729 h 2034232"/>
                  <a:gd name="connsiteX7" fmla="*/ 1796852 w 1798638"/>
                  <a:gd name="connsiteY7" fmla="*/ 1568499 h 2034232"/>
                  <a:gd name="connsiteX8" fmla="*/ 1796257 w 1798638"/>
                  <a:gd name="connsiteY8" fmla="*/ 1572270 h 2034232"/>
                  <a:gd name="connsiteX9" fmla="*/ 1795463 w 1798638"/>
                  <a:gd name="connsiteY9" fmla="*/ 1576040 h 2034232"/>
                  <a:gd name="connsiteX10" fmla="*/ 1794471 w 1798638"/>
                  <a:gd name="connsiteY10" fmla="*/ 1579612 h 2034232"/>
                  <a:gd name="connsiteX11" fmla="*/ 1793280 w 1798638"/>
                  <a:gd name="connsiteY11" fmla="*/ 1583184 h 2034232"/>
                  <a:gd name="connsiteX12" fmla="*/ 1792090 w 1798638"/>
                  <a:gd name="connsiteY12" fmla="*/ 1586755 h 2034232"/>
                  <a:gd name="connsiteX13" fmla="*/ 1790899 w 1798638"/>
                  <a:gd name="connsiteY13" fmla="*/ 1590129 h 2034232"/>
                  <a:gd name="connsiteX14" fmla="*/ 1789312 w 1798638"/>
                  <a:gd name="connsiteY14" fmla="*/ 1593701 h 2034232"/>
                  <a:gd name="connsiteX15" fmla="*/ 1787724 w 1798638"/>
                  <a:gd name="connsiteY15" fmla="*/ 1597074 h 2034232"/>
                  <a:gd name="connsiteX16" fmla="*/ 1785938 w 1798638"/>
                  <a:gd name="connsiteY16" fmla="*/ 1600249 h 2034232"/>
                  <a:gd name="connsiteX17" fmla="*/ 1784351 w 1798638"/>
                  <a:gd name="connsiteY17" fmla="*/ 1603623 h 2034232"/>
                  <a:gd name="connsiteX18" fmla="*/ 1782366 w 1798638"/>
                  <a:gd name="connsiteY18" fmla="*/ 1606798 h 2034232"/>
                  <a:gd name="connsiteX19" fmla="*/ 1780183 w 1798638"/>
                  <a:gd name="connsiteY19" fmla="*/ 1609973 h 2034232"/>
                  <a:gd name="connsiteX20" fmla="*/ 1778199 w 1798638"/>
                  <a:gd name="connsiteY20" fmla="*/ 1612949 h 2034232"/>
                  <a:gd name="connsiteX21" fmla="*/ 1775818 w 1798638"/>
                  <a:gd name="connsiteY21" fmla="*/ 1615926 h 2034232"/>
                  <a:gd name="connsiteX22" fmla="*/ 1773437 w 1798638"/>
                  <a:gd name="connsiteY22" fmla="*/ 1618704 h 2034232"/>
                  <a:gd name="connsiteX23" fmla="*/ 1771055 w 1798638"/>
                  <a:gd name="connsiteY23" fmla="*/ 1621482 h 2034232"/>
                  <a:gd name="connsiteX24" fmla="*/ 1768476 w 1798638"/>
                  <a:gd name="connsiteY24" fmla="*/ 1624260 h 2034232"/>
                  <a:gd name="connsiteX25" fmla="*/ 1765698 w 1798638"/>
                  <a:gd name="connsiteY25" fmla="*/ 1626840 h 2034232"/>
                  <a:gd name="connsiteX26" fmla="*/ 1762919 w 1798638"/>
                  <a:gd name="connsiteY26" fmla="*/ 1629221 h 2034232"/>
                  <a:gd name="connsiteX27" fmla="*/ 1760141 w 1798638"/>
                  <a:gd name="connsiteY27" fmla="*/ 1631801 h 2034232"/>
                  <a:gd name="connsiteX28" fmla="*/ 1756966 w 1798638"/>
                  <a:gd name="connsiteY28" fmla="*/ 1634182 h 2034232"/>
                  <a:gd name="connsiteX29" fmla="*/ 1754188 w 1798638"/>
                  <a:gd name="connsiteY29" fmla="*/ 1636365 h 2034232"/>
                  <a:gd name="connsiteX30" fmla="*/ 1751013 w 1798638"/>
                  <a:gd name="connsiteY30" fmla="*/ 1638548 h 2034232"/>
                  <a:gd name="connsiteX31" fmla="*/ 1747640 w 1798638"/>
                  <a:gd name="connsiteY31" fmla="*/ 1640731 h 2034232"/>
                  <a:gd name="connsiteX32" fmla="*/ 1744266 w 1798638"/>
                  <a:gd name="connsiteY32" fmla="*/ 1642715 h 2034232"/>
                  <a:gd name="connsiteX33" fmla="*/ 1740893 w 1798638"/>
                  <a:gd name="connsiteY33" fmla="*/ 1644501 h 2034232"/>
                  <a:gd name="connsiteX34" fmla="*/ 1737123 w 1798638"/>
                  <a:gd name="connsiteY34" fmla="*/ 1646287 h 2034232"/>
                  <a:gd name="connsiteX35" fmla="*/ 946746 w 1798638"/>
                  <a:gd name="connsiteY35" fmla="*/ 2023318 h 2034232"/>
                  <a:gd name="connsiteX36" fmla="*/ 940991 w 1798638"/>
                  <a:gd name="connsiteY36" fmla="*/ 2025898 h 2034232"/>
                  <a:gd name="connsiteX37" fmla="*/ 935236 w 1798638"/>
                  <a:gd name="connsiteY37" fmla="*/ 2028081 h 2034232"/>
                  <a:gd name="connsiteX38" fmla="*/ 929482 w 1798638"/>
                  <a:gd name="connsiteY38" fmla="*/ 2030065 h 2034232"/>
                  <a:gd name="connsiteX39" fmla="*/ 923528 w 1798638"/>
                  <a:gd name="connsiteY39" fmla="*/ 2031454 h 2034232"/>
                  <a:gd name="connsiteX40" fmla="*/ 917774 w 1798638"/>
                  <a:gd name="connsiteY40" fmla="*/ 2032843 h 2034232"/>
                  <a:gd name="connsiteX41" fmla="*/ 911821 w 1798638"/>
                  <a:gd name="connsiteY41" fmla="*/ 2033637 h 2034232"/>
                  <a:gd name="connsiteX42" fmla="*/ 905868 w 1798638"/>
                  <a:gd name="connsiteY42" fmla="*/ 2034034 h 2034232"/>
                  <a:gd name="connsiteX43" fmla="*/ 900113 w 1798638"/>
                  <a:gd name="connsiteY43" fmla="*/ 2034232 h 2034232"/>
                  <a:gd name="connsiteX44" fmla="*/ 894160 w 1798638"/>
                  <a:gd name="connsiteY44" fmla="*/ 2034034 h 2034232"/>
                  <a:gd name="connsiteX45" fmla="*/ 888405 w 1798638"/>
                  <a:gd name="connsiteY45" fmla="*/ 2033637 h 2034232"/>
                  <a:gd name="connsiteX46" fmla="*/ 882452 w 1798638"/>
                  <a:gd name="connsiteY46" fmla="*/ 2032843 h 2034232"/>
                  <a:gd name="connsiteX47" fmla="*/ 876499 w 1798638"/>
                  <a:gd name="connsiteY47" fmla="*/ 2031454 h 2034232"/>
                  <a:gd name="connsiteX48" fmla="*/ 870744 w 1798638"/>
                  <a:gd name="connsiteY48" fmla="*/ 2030065 h 2034232"/>
                  <a:gd name="connsiteX49" fmla="*/ 864989 w 1798638"/>
                  <a:gd name="connsiteY49" fmla="*/ 2028081 h 2034232"/>
                  <a:gd name="connsiteX50" fmla="*/ 859235 w 1798638"/>
                  <a:gd name="connsiteY50" fmla="*/ 2025898 h 2034232"/>
                  <a:gd name="connsiteX51" fmla="*/ 853282 w 1798638"/>
                  <a:gd name="connsiteY51" fmla="*/ 2023318 h 2034232"/>
                  <a:gd name="connsiteX52" fmla="*/ 61516 w 1798638"/>
                  <a:gd name="connsiteY52" fmla="*/ 1646287 h 2034232"/>
                  <a:gd name="connsiteX53" fmla="*/ 57944 w 1798638"/>
                  <a:gd name="connsiteY53" fmla="*/ 1644501 h 2034232"/>
                  <a:gd name="connsiteX54" fmla="*/ 54372 w 1798638"/>
                  <a:gd name="connsiteY54" fmla="*/ 1642516 h 2034232"/>
                  <a:gd name="connsiteX55" fmla="*/ 50998 w 1798638"/>
                  <a:gd name="connsiteY55" fmla="*/ 1640731 h 2034232"/>
                  <a:gd name="connsiteX56" fmla="*/ 47823 w 1798638"/>
                  <a:gd name="connsiteY56" fmla="*/ 1638548 h 2034232"/>
                  <a:gd name="connsiteX57" fmla="*/ 44450 w 1798638"/>
                  <a:gd name="connsiteY57" fmla="*/ 1636365 h 2034232"/>
                  <a:gd name="connsiteX58" fmla="*/ 41672 w 1798638"/>
                  <a:gd name="connsiteY58" fmla="*/ 1634182 h 2034232"/>
                  <a:gd name="connsiteX59" fmla="*/ 38695 w 1798638"/>
                  <a:gd name="connsiteY59" fmla="*/ 1631801 h 2034232"/>
                  <a:gd name="connsiteX60" fmla="*/ 35719 w 1798638"/>
                  <a:gd name="connsiteY60" fmla="*/ 1629221 h 2034232"/>
                  <a:gd name="connsiteX61" fmla="*/ 32941 w 1798638"/>
                  <a:gd name="connsiteY61" fmla="*/ 1626840 h 2034232"/>
                  <a:gd name="connsiteX62" fmla="*/ 30163 w 1798638"/>
                  <a:gd name="connsiteY62" fmla="*/ 1624260 h 2034232"/>
                  <a:gd name="connsiteX63" fmla="*/ 27583 w 1798638"/>
                  <a:gd name="connsiteY63" fmla="*/ 1621482 h 2034232"/>
                  <a:gd name="connsiteX64" fmla="*/ 25202 w 1798638"/>
                  <a:gd name="connsiteY64" fmla="*/ 1618506 h 2034232"/>
                  <a:gd name="connsiteX65" fmla="*/ 22820 w 1798638"/>
                  <a:gd name="connsiteY65" fmla="*/ 1615926 h 2034232"/>
                  <a:gd name="connsiteX66" fmla="*/ 20439 w 1798638"/>
                  <a:gd name="connsiteY66" fmla="*/ 1612949 h 2034232"/>
                  <a:gd name="connsiteX67" fmla="*/ 18455 w 1798638"/>
                  <a:gd name="connsiteY67" fmla="*/ 1609774 h 2034232"/>
                  <a:gd name="connsiteX68" fmla="*/ 16272 w 1798638"/>
                  <a:gd name="connsiteY68" fmla="*/ 1606798 h 2034232"/>
                  <a:gd name="connsiteX69" fmla="*/ 14288 w 1798638"/>
                  <a:gd name="connsiteY69" fmla="*/ 1603623 h 2034232"/>
                  <a:gd name="connsiteX70" fmla="*/ 12700 w 1798638"/>
                  <a:gd name="connsiteY70" fmla="*/ 1600249 h 2034232"/>
                  <a:gd name="connsiteX71" fmla="*/ 10914 w 1798638"/>
                  <a:gd name="connsiteY71" fmla="*/ 1597074 h 2034232"/>
                  <a:gd name="connsiteX72" fmla="*/ 9327 w 1798638"/>
                  <a:gd name="connsiteY72" fmla="*/ 1593701 h 2034232"/>
                  <a:gd name="connsiteX73" fmla="*/ 7739 w 1798638"/>
                  <a:gd name="connsiteY73" fmla="*/ 1590129 h 2034232"/>
                  <a:gd name="connsiteX74" fmla="*/ 6548 w 1798638"/>
                  <a:gd name="connsiteY74" fmla="*/ 1586755 h 2034232"/>
                  <a:gd name="connsiteX75" fmla="*/ 5358 w 1798638"/>
                  <a:gd name="connsiteY75" fmla="*/ 1583184 h 2034232"/>
                  <a:gd name="connsiteX76" fmla="*/ 4167 w 1798638"/>
                  <a:gd name="connsiteY76" fmla="*/ 1579612 h 2034232"/>
                  <a:gd name="connsiteX77" fmla="*/ 3175 w 1798638"/>
                  <a:gd name="connsiteY77" fmla="*/ 1575841 h 2034232"/>
                  <a:gd name="connsiteX78" fmla="*/ 2381 w 1798638"/>
                  <a:gd name="connsiteY78" fmla="*/ 1572270 h 2034232"/>
                  <a:gd name="connsiteX79" fmla="*/ 1786 w 1798638"/>
                  <a:gd name="connsiteY79" fmla="*/ 1568499 h 2034232"/>
                  <a:gd name="connsiteX80" fmla="*/ 992 w 1798638"/>
                  <a:gd name="connsiteY80" fmla="*/ 1564729 h 2034232"/>
                  <a:gd name="connsiteX81" fmla="*/ 595 w 1798638"/>
                  <a:gd name="connsiteY81" fmla="*/ 1560959 h 2034232"/>
                  <a:gd name="connsiteX82" fmla="*/ 199 w 1798638"/>
                  <a:gd name="connsiteY82" fmla="*/ 1556990 h 2034232"/>
                  <a:gd name="connsiteX83" fmla="*/ 0 w 1798638"/>
                  <a:gd name="connsiteY83" fmla="*/ 1553021 h 2034232"/>
                  <a:gd name="connsiteX84" fmla="*/ 0 w 1798638"/>
                  <a:gd name="connsiteY84" fmla="*/ 1549251 h 203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1798638" h="2034232">
                    <a:moveTo>
                      <a:pt x="0" y="0"/>
                    </a:moveTo>
                    <a:lnTo>
                      <a:pt x="1798638" y="0"/>
                    </a:lnTo>
                    <a:lnTo>
                      <a:pt x="1798638" y="1549251"/>
                    </a:lnTo>
                    <a:lnTo>
                      <a:pt x="1798638" y="1553220"/>
                    </a:lnTo>
                    <a:lnTo>
                      <a:pt x="1798440" y="1556990"/>
                    </a:lnTo>
                    <a:lnTo>
                      <a:pt x="1798043" y="1560959"/>
                    </a:lnTo>
                    <a:lnTo>
                      <a:pt x="1797646" y="1564729"/>
                    </a:lnTo>
                    <a:lnTo>
                      <a:pt x="1796852" y="1568499"/>
                    </a:lnTo>
                    <a:lnTo>
                      <a:pt x="1796257" y="1572270"/>
                    </a:lnTo>
                    <a:lnTo>
                      <a:pt x="1795463" y="1576040"/>
                    </a:lnTo>
                    <a:lnTo>
                      <a:pt x="1794471" y="1579612"/>
                    </a:lnTo>
                    <a:lnTo>
                      <a:pt x="1793280" y="1583184"/>
                    </a:lnTo>
                    <a:lnTo>
                      <a:pt x="1792090" y="1586755"/>
                    </a:lnTo>
                    <a:lnTo>
                      <a:pt x="1790899" y="1590129"/>
                    </a:lnTo>
                    <a:lnTo>
                      <a:pt x="1789312" y="1593701"/>
                    </a:lnTo>
                    <a:lnTo>
                      <a:pt x="1787724" y="1597074"/>
                    </a:lnTo>
                    <a:lnTo>
                      <a:pt x="1785938" y="1600249"/>
                    </a:lnTo>
                    <a:lnTo>
                      <a:pt x="1784351" y="1603623"/>
                    </a:lnTo>
                    <a:lnTo>
                      <a:pt x="1782366" y="1606798"/>
                    </a:lnTo>
                    <a:lnTo>
                      <a:pt x="1780183" y="1609973"/>
                    </a:lnTo>
                    <a:lnTo>
                      <a:pt x="1778199" y="1612949"/>
                    </a:lnTo>
                    <a:lnTo>
                      <a:pt x="1775818" y="1615926"/>
                    </a:lnTo>
                    <a:lnTo>
                      <a:pt x="1773437" y="1618704"/>
                    </a:lnTo>
                    <a:lnTo>
                      <a:pt x="1771055" y="1621482"/>
                    </a:lnTo>
                    <a:lnTo>
                      <a:pt x="1768476" y="1624260"/>
                    </a:lnTo>
                    <a:lnTo>
                      <a:pt x="1765698" y="1626840"/>
                    </a:lnTo>
                    <a:lnTo>
                      <a:pt x="1762919" y="1629221"/>
                    </a:lnTo>
                    <a:lnTo>
                      <a:pt x="1760141" y="1631801"/>
                    </a:lnTo>
                    <a:lnTo>
                      <a:pt x="1756966" y="1634182"/>
                    </a:lnTo>
                    <a:lnTo>
                      <a:pt x="1754188" y="1636365"/>
                    </a:lnTo>
                    <a:lnTo>
                      <a:pt x="1751013" y="1638548"/>
                    </a:lnTo>
                    <a:lnTo>
                      <a:pt x="1747640" y="1640731"/>
                    </a:lnTo>
                    <a:lnTo>
                      <a:pt x="1744266" y="1642715"/>
                    </a:lnTo>
                    <a:lnTo>
                      <a:pt x="1740893" y="1644501"/>
                    </a:lnTo>
                    <a:lnTo>
                      <a:pt x="1737123" y="1646287"/>
                    </a:lnTo>
                    <a:lnTo>
                      <a:pt x="946746" y="2023318"/>
                    </a:lnTo>
                    <a:lnTo>
                      <a:pt x="940991" y="2025898"/>
                    </a:lnTo>
                    <a:lnTo>
                      <a:pt x="935236" y="2028081"/>
                    </a:lnTo>
                    <a:lnTo>
                      <a:pt x="929482" y="2030065"/>
                    </a:lnTo>
                    <a:lnTo>
                      <a:pt x="923528" y="2031454"/>
                    </a:lnTo>
                    <a:lnTo>
                      <a:pt x="917774" y="2032843"/>
                    </a:lnTo>
                    <a:lnTo>
                      <a:pt x="911821" y="2033637"/>
                    </a:lnTo>
                    <a:lnTo>
                      <a:pt x="905868" y="2034034"/>
                    </a:lnTo>
                    <a:lnTo>
                      <a:pt x="900113" y="2034232"/>
                    </a:lnTo>
                    <a:lnTo>
                      <a:pt x="894160" y="2034034"/>
                    </a:lnTo>
                    <a:lnTo>
                      <a:pt x="888405" y="2033637"/>
                    </a:lnTo>
                    <a:lnTo>
                      <a:pt x="882452" y="2032843"/>
                    </a:lnTo>
                    <a:lnTo>
                      <a:pt x="876499" y="2031454"/>
                    </a:lnTo>
                    <a:lnTo>
                      <a:pt x="870744" y="2030065"/>
                    </a:lnTo>
                    <a:lnTo>
                      <a:pt x="864989" y="2028081"/>
                    </a:lnTo>
                    <a:lnTo>
                      <a:pt x="859235" y="2025898"/>
                    </a:lnTo>
                    <a:lnTo>
                      <a:pt x="853282" y="2023318"/>
                    </a:lnTo>
                    <a:lnTo>
                      <a:pt x="61516" y="1646287"/>
                    </a:lnTo>
                    <a:lnTo>
                      <a:pt x="57944" y="1644501"/>
                    </a:lnTo>
                    <a:lnTo>
                      <a:pt x="54372" y="1642516"/>
                    </a:lnTo>
                    <a:lnTo>
                      <a:pt x="50998" y="1640731"/>
                    </a:lnTo>
                    <a:lnTo>
                      <a:pt x="47823" y="1638548"/>
                    </a:lnTo>
                    <a:lnTo>
                      <a:pt x="44450" y="1636365"/>
                    </a:lnTo>
                    <a:lnTo>
                      <a:pt x="41672" y="1634182"/>
                    </a:lnTo>
                    <a:lnTo>
                      <a:pt x="38695" y="1631801"/>
                    </a:lnTo>
                    <a:lnTo>
                      <a:pt x="35719" y="1629221"/>
                    </a:lnTo>
                    <a:lnTo>
                      <a:pt x="32941" y="1626840"/>
                    </a:lnTo>
                    <a:lnTo>
                      <a:pt x="30163" y="1624260"/>
                    </a:lnTo>
                    <a:lnTo>
                      <a:pt x="27583" y="1621482"/>
                    </a:lnTo>
                    <a:lnTo>
                      <a:pt x="25202" y="1618506"/>
                    </a:lnTo>
                    <a:lnTo>
                      <a:pt x="22820" y="1615926"/>
                    </a:lnTo>
                    <a:lnTo>
                      <a:pt x="20439" y="1612949"/>
                    </a:lnTo>
                    <a:lnTo>
                      <a:pt x="18455" y="1609774"/>
                    </a:lnTo>
                    <a:lnTo>
                      <a:pt x="16272" y="1606798"/>
                    </a:lnTo>
                    <a:lnTo>
                      <a:pt x="14288" y="1603623"/>
                    </a:lnTo>
                    <a:lnTo>
                      <a:pt x="12700" y="1600249"/>
                    </a:lnTo>
                    <a:lnTo>
                      <a:pt x="10914" y="1597074"/>
                    </a:lnTo>
                    <a:lnTo>
                      <a:pt x="9327" y="1593701"/>
                    </a:lnTo>
                    <a:lnTo>
                      <a:pt x="7739" y="1590129"/>
                    </a:lnTo>
                    <a:lnTo>
                      <a:pt x="6548" y="1586755"/>
                    </a:lnTo>
                    <a:lnTo>
                      <a:pt x="5358" y="1583184"/>
                    </a:lnTo>
                    <a:lnTo>
                      <a:pt x="4167" y="1579612"/>
                    </a:lnTo>
                    <a:lnTo>
                      <a:pt x="3175" y="1575841"/>
                    </a:lnTo>
                    <a:lnTo>
                      <a:pt x="2381" y="1572270"/>
                    </a:lnTo>
                    <a:lnTo>
                      <a:pt x="1786" y="1568499"/>
                    </a:lnTo>
                    <a:lnTo>
                      <a:pt x="992" y="1564729"/>
                    </a:lnTo>
                    <a:lnTo>
                      <a:pt x="595" y="1560959"/>
                    </a:lnTo>
                    <a:lnTo>
                      <a:pt x="199" y="1556990"/>
                    </a:lnTo>
                    <a:lnTo>
                      <a:pt x="0" y="1553021"/>
                    </a:lnTo>
                    <a:lnTo>
                      <a:pt x="0" y="1549251"/>
                    </a:lnTo>
                    <a:close/>
                  </a:path>
                </a:pathLst>
              </a:cu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000" kern="0">
                  <a:solidFill>
                    <a:srgbClr val="EEF2F9"/>
                  </a:solidFill>
                  <a:cs typeface="+mn-ea"/>
                </a:endParaRPr>
              </a:p>
            </p:txBody>
          </p:sp>
        </p:grpSp>
        <p:sp>
          <p:nvSpPr>
            <p:cNvPr id="54" name="文本框 53"/>
            <p:cNvSpPr txBox="1"/>
            <p:nvPr/>
          </p:nvSpPr>
          <p:spPr>
            <a:xfrm>
              <a:off x="5248455" y="2593975"/>
              <a:ext cx="1483699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2F5597"/>
                  </a:solidFill>
                </a:rPr>
                <a:t>综合部</a:t>
              </a:r>
              <a:endParaRPr lang="en-US" altLang="zh-CN" sz="2400" b="1" dirty="0">
                <a:solidFill>
                  <a:srgbClr val="2F5597"/>
                </a:solidFill>
              </a:endParaRPr>
            </a:p>
            <a:p>
              <a:pPr algn="ctr"/>
              <a:r>
                <a:rPr lang="zh-CN" altLang="en-US" sz="2400" b="1" dirty="0">
                  <a:solidFill>
                    <a:srgbClr val="2F5597"/>
                  </a:solidFill>
                </a:rPr>
                <a:t>作为企业</a:t>
              </a:r>
              <a:endParaRPr lang="en-US" altLang="zh-CN" sz="2400" b="1" dirty="0">
                <a:solidFill>
                  <a:srgbClr val="2F5597"/>
                </a:solidFill>
              </a:endParaRPr>
            </a:p>
            <a:p>
              <a:pPr algn="ctr"/>
              <a:r>
                <a:rPr lang="zh-CN" altLang="en-US" sz="2400" b="1" dirty="0">
                  <a:solidFill>
                    <a:srgbClr val="2F5597"/>
                  </a:solidFill>
                </a:rPr>
                <a:t>重要窗口</a:t>
              </a:r>
              <a:endParaRPr lang="zh-CN" altLang="en-US" sz="2400" b="1" dirty="0">
                <a:solidFill>
                  <a:srgbClr val="2F5597"/>
                </a:solidFill>
              </a:endParaRPr>
            </a:p>
          </p:txBody>
        </p:sp>
      </p:grpSp>
      <p:sp>
        <p:nvSpPr>
          <p:cNvPr id="12" name="左中括号 11"/>
          <p:cNvSpPr/>
          <p:nvPr/>
        </p:nvSpPr>
        <p:spPr>
          <a:xfrm rot="5400000">
            <a:off x="6060260" y="269395"/>
            <a:ext cx="71478" cy="7527830"/>
          </a:xfrm>
          <a:prstGeom prst="leftBracket">
            <a:avLst>
              <a:gd name="adj" fmla="val 433230"/>
            </a:avLst>
          </a:prstGeom>
          <a:ln w="1587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95999" y="3905693"/>
            <a:ext cx="0" cy="308167"/>
          </a:xfrm>
          <a:prstGeom prst="line">
            <a:avLst/>
          </a:prstGeom>
          <a:ln w="1587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组合 67"/>
          <p:cNvGrpSpPr/>
          <p:nvPr/>
        </p:nvGrpSpPr>
        <p:grpSpPr>
          <a:xfrm>
            <a:off x="1932856" y="4160928"/>
            <a:ext cx="798455" cy="798455"/>
            <a:chOff x="2286934" y="1783080"/>
            <a:chExt cx="1284540" cy="1284540"/>
          </a:xfrm>
        </p:grpSpPr>
        <p:grpSp>
          <p:nvGrpSpPr>
            <p:cNvPr id="69" name="组合 68"/>
            <p:cNvGrpSpPr/>
            <p:nvPr/>
          </p:nvGrpSpPr>
          <p:grpSpPr>
            <a:xfrm>
              <a:off x="2286934" y="1783080"/>
              <a:ext cx="1284540" cy="1284540"/>
              <a:chOff x="777243" y="2612312"/>
              <a:chExt cx="6293660" cy="2936558"/>
            </a:xfrm>
          </p:grpSpPr>
          <p:sp>
            <p:nvSpPr>
              <p:cNvPr id="73" name="箭头: 五边形 42"/>
              <p:cNvSpPr/>
              <p:nvPr/>
            </p:nvSpPr>
            <p:spPr>
              <a:xfrm>
                <a:off x="777244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1" name="箭头: 五边形 43"/>
              <p:cNvSpPr/>
              <p:nvPr/>
            </p:nvSpPr>
            <p:spPr>
              <a:xfrm>
                <a:off x="777243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2455107" y="1957177"/>
              <a:ext cx="948194" cy="936345"/>
              <a:chOff x="5762467" y="1684385"/>
              <a:chExt cx="3293618" cy="3252460"/>
            </a:xfrm>
          </p:grpSpPr>
          <p:sp>
            <p:nvSpPr>
              <p:cNvPr id="71" name="椭圆 70"/>
              <p:cNvSpPr/>
              <p:nvPr/>
            </p:nvSpPr>
            <p:spPr>
              <a:xfrm>
                <a:off x="5762467" y="1684385"/>
                <a:ext cx="3252460" cy="3252460"/>
              </a:xfrm>
              <a:prstGeom prst="ellipse">
                <a:avLst/>
              </a:prstGeom>
              <a:solidFill>
                <a:srgbClr val="2F559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88900" dir="13500000" algn="br" rotWithShape="0">
                  <a:schemeClr val="accent1">
                    <a:lumMod val="40000"/>
                    <a:lumOff val="60000"/>
                    <a:alpha val="85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5803625" y="1684385"/>
                <a:ext cx="3252460" cy="3252460"/>
              </a:xfrm>
              <a:prstGeom prst="ellipse">
                <a:avLst/>
              </a:prstGeom>
              <a:solidFill>
                <a:srgbClr val="2F559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75000"/>
                    <a:alpha val="17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90" name="文本框 89"/>
          <p:cNvSpPr txBox="1"/>
          <p:nvPr/>
        </p:nvSpPr>
        <p:spPr>
          <a:xfrm>
            <a:off x="1353137" y="5051261"/>
            <a:ext cx="1965255" cy="1151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1E3660"/>
                </a:solidFill>
              </a:rPr>
              <a:t>担负着参与政务、管理事务、综合服务的职责</a:t>
            </a:r>
            <a:endParaRPr lang="zh-CN" altLang="en-US" dirty="0">
              <a:solidFill>
                <a:srgbClr val="1E3660"/>
              </a:solidFill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5707526" y="4160928"/>
            <a:ext cx="798455" cy="798455"/>
            <a:chOff x="2286934" y="1783080"/>
            <a:chExt cx="1284540" cy="1284540"/>
          </a:xfrm>
        </p:grpSpPr>
        <p:grpSp>
          <p:nvGrpSpPr>
            <p:cNvPr id="92" name="组合 91"/>
            <p:cNvGrpSpPr/>
            <p:nvPr/>
          </p:nvGrpSpPr>
          <p:grpSpPr>
            <a:xfrm>
              <a:off x="2286934" y="1783080"/>
              <a:ext cx="1284540" cy="1284540"/>
              <a:chOff x="777243" y="2612312"/>
              <a:chExt cx="6293660" cy="2936558"/>
            </a:xfrm>
          </p:grpSpPr>
          <p:sp>
            <p:nvSpPr>
              <p:cNvPr id="96" name="箭头: 五边形 42"/>
              <p:cNvSpPr/>
              <p:nvPr/>
            </p:nvSpPr>
            <p:spPr>
              <a:xfrm>
                <a:off x="777244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7" name="箭头: 五边形 43"/>
              <p:cNvSpPr/>
              <p:nvPr/>
            </p:nvSpPr>
            <p:spPr>
              <a:xfrm>
                <a:off x="777243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3" name="组合 92"/>
            <p:cNvGrpSpPr/>
            <p:nvPr/>
          </p:nvGrpSpPr>
          <p:grpSpPr>
            <a:xfrm>
              <a:off x="2455107" y="1957177"/>
              <a:ext cx="948194" cy="936345"/>
              <a:chOff x="5762467" y="1684385"/>
              <a:chExt cx="3293618" cy="3252460"/>
            </a:xfrm>
          </p:grpSpPr>
          <p:sp>
            <p:nvSpPr>
              <p:cNvPr id="94" name="椭圆 93"/>
              <p:cNvSpPr/>
              <p:nvPr/>
            </p:nvSpPr>
            <p:spPr>
              <a:xfrm>
                <a:off x="5762467" y="1684385"/>
                <a:ext cx="3252460" cy="3252460"/>
              </a:xfrm>
              <a:prstGeom prst="ellipse">
                <a:avLst/>
              </a:prstGeom>
              <a:solidFill>
                <a:srgbClr val="2F559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88900" dir="13500000" algn="br" rotWithShape="0">
                  <a:schemeClr val="accent1">
                    <a:lumMod val="40000"/>
                    <a:lumOff val="60000"/>
                    <a:alpha val="85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5" name="椭圆 94"/>
              <p:cNvSpPr/>
              <p:nvPr/>
            </p:nvSpPr>
            <p:spPr>
              <a:xfrm>
                <a:off x="5803625" y="1684385"/>
                <a:ext cx="3252460" cy="3252460"/>
              </a:xfrm>
              <a:prstGeom prst="ellipse">
                <a:avLst/>
              </a:prstGeom>
              <a:solidFill>
                <a:srgbClr val="2F559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75000"/>
                    <a:alpha val="17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98" name="文本框 97"/>
          <p:cNvSpPr txBox="1"/>
          <p:nvPr/>
        </p:nvSpPr>
        <p:spPr>
          <a:xfrm>
            <a:off x="4982448" y="5051261"/>
            <a:ext cx="2255973" cy="4309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rgbClr val="1E3660"/>
                </a:solidFill>
              </a:rPr>
              <a:t>领导的参谋和助手</a:t>
            </a:r>
            <a:endParaRPr lang="zh-CN" altLang="en-US" dirty="0">
              <a:solidFill>
                <a:srgbClr val="1E3660"/>
              </a:solidFill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9482196" y="4160928"/>
            <a:ext cx="798455" cy="798455"/>
            <a:chOff x="2286934" y="1783080"/>
            <a:chExt cx="1284540" cy="1284540"/>
          </a:xfrm>
        </p:grpSpPr>
        <p:grpSp>
          <p:nvGrpSpPr>
            <p:cNvPr id="100" name="组合 99"/>
            <p:cNvGrpSpPr/>
            <p:nvPr/>
          </p:nvGrpSpPr>
          <p:grpSpPr>
            <a:xfrm>
              <a:off x="2286934" y="1783080"/>
              <a:ext cx="1284540" cy="1284540"/>
              <a:chOff x="777243" y="2612312"/>
              <a:chExt cx="6293660" cy="2936558"/>
            </a:xfrm>
          </p:grpSpPr>
          <p:sp>
            <p:nvSpPr>
              <p:cNvPr id="104" name="箭头: 五边形 42"/>
              <p:cNvSpPr/>
              <p:nvPr/>
            </p:nvSpPr>
            <p:spPr>
              <a:xfrm>
                <a:off x="777244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5" name="箭头: 五边形 43"/>
              <p:cNvSpPr/>
              <p:nvPr/>
            </p:nvSpPr>
            <p:spPr>
              <a:xfrm>
                <a:off x="777243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>
              <a:off x="2455107" y="1957177"/>
              <a:ext cx="948194" cy="936345"/>
              <a:chOff x="5762467" y="1684385"/>
              <a:chExt cx="3293618" cy="3252460"/>
            </a:xfrm>
          </p:grpSpPr>
          <p:sp>
            <p:nvSpPr>
              <p:cNvPr id="102" name="椭圆 101"/>
              <p:cNvSpPr/>
              <p:nvPr/>
            </p:nvSpPr>
            <p:spPr>
              <a:xfrm>
                <a:off x="5762467" y="1684385"/>
                <a:ext cx="3252460" cy="3252460"/>
              </a:xfrm>
              <a:prstGeom prst="ellipse">
                <a:avLst/>
              </a:prstGeom>
              <a:solidFill>
                <a:srgbClr val="2F559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88900" dir="13500000" algn="br" rotWithShape="0">
                  <a:schemeClr val="accent1">
                    <a:lumMod val="40000"/>
                    <a:lumOff val="60000"/>
                    <a:alpha val="85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5803625" y="1684385"/>
                <a:ext cx="3252460" cy="3252460"/>
              </a:xfrm>
              <a:prstGeom prst="ellipse">
                <a:avLst/>
              </a:prstGeom>
              <a:solidFill>
                <a:srgbClr val="2F559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75000"/>
                    <a:alpha val="17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06" name="文本框 105"/>
          <p:cNvSpPr txBox="1"/>
          <p:nvPr/>
        </p:nvSpPr>
        <p:spPr>
          <a:xfrm>
            <a:off x="9129361" y="5067600"/>
            <a:ext cx="1965255" cy="1151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1E3660"/>
                </a:solidFill>
              </a:rPr>
              <a:t>企业联系上下、协调左右的综合性职能部门</a:t>
            </a:r>
            <a:endParaRPr lang="zh-CN" altLang="en-US" dirty="0">
              <a:solidFill>
                <a:srgbClr val="1E3660"/>
              </a:solidFill>
            </a:endParaRPr>
          </a:p>
        </p:txBody>
      </p:sp>
      <p:sp>
        <p:nvSpPr>
          <p:cNvPr id="107" name="Freeform 142"/>
          <p:cNvSpPr/>
          <p:nvPr/>
        </p:nvSpPr>
        <p:spPr bwMode="auto">
          <a:xfrm>
            <a:off x="2155287" y="4419893"/>
            <a:ext cx="328613" cy="296863"/>
          </a:xfrm>
          <a:custGeom>
            <a:avLst/>
            <a:gdLst>
              <a:gd name="T0" fmla="*/ 43 w 205"/>
              <a:gd name="T1" fmla="*/ 132 h 184"/>
              <a:gd name="T2" fmla="*/ 122 w 205"/>
              <a:gd name="T3" fmla="*/ 53 h 184"/>
              <a:gd name="T4" fmla="*/ 133 w 205"/>
              <a:gd name="T5" fmla="*/ 53 h 184"/>
              <a:gd name="T6" fmla="*/ 153 w 205"/>
              <a:gd name="T7" fmla="*/ 72 h 184"/>
              <a:gd name="T8" fmla="*/ 153 w 205"/>
              <a:gd name="T9" fmla="*/ 83 h 184"/>
              <a:gd name="T10" fmla="*/ 62 w 205"/>
              <a:gd name="T11" fmla="*/ 174 h 184"/>
              <a:gd name="T12" fmla="*/ 28 w 205"/>
              <a:gd name="T13" fmla="*/ 174 h 184"/>
              <a:gd name="T14" fmla="*/ 9 w 205"/>
              <a:gd name="T15" fmla="*/ 155 h 184"/>
              <a:gd name="T16" fmla="*/ 9 w 205"/>
              <a:gd name="T17" fmla="*/ 121 h 184"/>
              <a:gd name="T18" fmla="*/ 108 w 205"/>
              <a:gd name="T19" fmla="*/ 22 h 184"/>
              <a:gd name="T20" fmla="*/ 140 w 205"/>
              <a:gd name="T21" fmla="*/ 2 h 184"/>
              <a:gd name="T22" fmla="*/ 186 w 205"/>
              <a:gd name="T23" fmla="*/ 0 h 184"/>
              <a:gd name="T24" fmla="*/ 205 w 205"/>
              <a:gd name="T25" fmla="*/ 20 h 184"/>
              <a:gd name="T26" fmla="*/ 203 w 205"/>
              <a:gd name="T27" fmla="*/ 65 h 184"/>
              <a:gd name="T28" fmla="*/ 183 w 205"/>
              <a:gd name="T29" fmla="*/ 97 h 184"/>
              <a:gd name="T30" fmla="*/ 96 w 205"/>
              <a:gd name="T31" fmla="*/ 184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5" h="184">
                <a:moveTo>
                  <a:pt x="43" y="132"/>
                </a:moveTo>
                <a:cubicBezTo>
                  <a:pt x="122" y="53"/>
                  <a:pt x="122" y="53"/>
                  <a:pt x="122" y="53"/>
                </a:cubicBezTo>
                <a:cubicBezTo>
                  <a:pt x="125" y="50"/>
                  <a:pt x="130" y="50"/>
                  <a:pt x="133" y="53"/>
                </a:cubicBezTo>
                <a:cubicBezTo>
                  <a:pt x="153" y="72"/>
                  <a:pt x="153" y="72"/>
                  <a:pt x="153" y="72"/>
                </a:cubicBezTo>
                <a:cubicBezTo>
                  <a:pt x="156" y="75"/>
                  <a:pt x="156" y="80"/>
                  <a:pt x="153" y="83"/>
                </a:cubicBezTo>
                <a:cubicBezTo>
                  <a:pt x="62" y="174"/>
                  <a:pt x="62" y="174"/>
                  <a:pt x="62" y="174"/>
                </a:cubicBezTo>
                <a:cubicBezTo>
                  <a:pt x="53" y="183"/>
                  <a:pt x="37" y="183"/>
                  <a:pt x="28" y="174"/>
                </a:cubicBezTo>
                <a:cubicBezTo>
                  <a:pt x="9" y="155"/>
                  <a:pt x="9" y="155"/>
                  <a:pt x="9" y="155"/>
                </a:cubicBezTo>
                <a:cubicBezTo>
                  <a:pt x="0" y="146"/>
                  <a:pt x="0" y="130"/>
                  <a:pt x="9" y="121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22" y="8"/>
                  <a:pt x="129" y="2"/>
                  <a:pt x="140" y="2"/>
                </a:cubicBezTo>
                <a:cubicBezTo>
                  <a:pt x="186" y="0"/>
                  <a:pt x="186" y="0"/>
                  <a:pt x="186" y="0"/>
                </a:cubicBezTo>
                <a:cubicBezTo>
                  <a:pt x="197" y="0"/>
                  <a:pt x="205" y="9"/>
                  <a:pt x="205" y="20"/>
                </a:cubicBezTo>
                <a:cubicBezTo>
                  <a:pt x="203" y="65"/>
                  <a:pt x="203" y="65"/>
                  <a:pt x="203" y="65"/>
                </a:cubicBezTo>
                <a:cubicBezTo>
                  <a:pt x="203" y="76"/>
                  <a:pt x="198" y="83"/>
                  <a:pt x="183" y="97"/>
                </a:cubicBezTo>
                <a:cubicBezTo>
                  <a:pt x="96" y="184"/>
                  <a:pt x="96" y="184"/>
                  <a:pt x="96" y="184"/>
                </a:cubicBezTo>
              </a:path>
            </a:pathLst>
          </a:custGeom>
          <a:noFill/>
          <a:ln w="19050" cap="flat">
            <a:solidFill>
              <a:schemeClr val="bg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9665209" y="4380768"/>
            <a:ext cx="412750" cy="358775"/>
            <a:chOff x="8358188" y="3611563"/>
            <a:chExt cx="412750" cy="358775"/>
          </a:xfrm>
        </p:grpSpPr>
        <p:sp>
          <p:nvSpPr>
            <p:cNvPr id="108" name="Freeform 284"/>
            <p:cNvSpPr/>
            <p:nvPr/>
          </p:nvSpPr>
          <p:spPr bwMode="auto">
            <a:xfrm>
              <a:off x="8589963" y="3611563"/>
              <a:ext cx="180975" cy="358775"/>
            </a:xfrm>
            <a:custGeom>
              <a:avLst/>
              <a:gdLst>
                <a:gd name="T0" fmla="*/ 0 w 112"/>
                <a:gd name="T1" fmla="*/ 223 h 223"/>
                <a:gd name="T2" fmla="*/ 16 w 112"/>
                <a:gd name="T3" fmla="*/ 223 h 223"/>
                <a:gd name="T4" fmla="*/ 21 w 112"/>
                <a:gd name="T5" fmla="*/ 193 h 223"/>
                <a:gd name="T6" fmla="*/ 43 w 112"/>
                <a:gd name="T7" fmla="*/ 184 h 223"/>
                <a:gd name="T8" fmla="*/ 68 w 112"/>
                <a:gd name="T9" fmla="*/ 202 h 223"/>
                <a:gd name="T10" fmla="*/ 91 w 112"/>
                <a:gd name="T11" fmla="*/ 179 h 223"/>
                <a:gd name="T12" fmla="*/ 73 w 112"/>
                <a:gd name="T13" fmla="*/ 155 h 223"/>
                <a:gd name="T14" fmla="*/ 82 w 112"/>
                <a:gd name="T15" fmla="*/ 132 h 223"/>
                <a:gd name="T16" fmla="*/ 112 w 112"/>
                <a:gd name="T17" fmla="*/ 127 h 223"/>
                <a:gd name="T18" fmla="*/ 112 w 112"/>
                <a:gd name="T19" fmla="*/ 96 h 223"/>
                <a:gd name="T20" fmla="*/ 82 w 112"/>
                <a:gd name="T21" fmla="*/ 91 h 223"/>
                <a:gd name="T22" fmla="*/ 73 w 112"/>
                <a:gd name="T23" fmla="*/ 69 h 223"/>
                <a:gd name="T24" fmla="*/ 91 w 112"/>
                <a:gd name="T25" fmla="*/ 44 h 223"/>
                <a:gd name="T26" fmla="*/ 68 w 112"/>
                <a:gd name="T27" fmla="*/ 21 h 223"/>
                <a:gd name="T28" fmla="*/ 43 w 112"/>
                <a:gd name="T29" fmla="*/ 39 h 223"/>
                <a:gd name="T30" fmla="*/ 21 w 112"/>
                <a:gd name="T31" fmla="*/ 30 h 223"/>
                <a:gd name="T32" fmla="*/ 16 w 112"/>
                <a:gd name="T33" fmla="*/ 0 h 223"/>
                <a:gd name="T34" fmla="*/ 0 w 112"/>
                <a:gd name="T35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223">
                  <a:moveTo>
                    <a:pt x="0" y="223"/>
                  </a:moveTo>
                  <a:cubicBezTo>
                    <a:pt x="16" y="223"/>
                    <a:pt x="16" y="223"/>
                    <a:pt x="16" y="223"/>
                  </a:cubicBezTo>
                  <a:cubicBezTo>
                    <a:pt x="21" y="193"/>
                    <a:pt x="21" y="193"/>
                    <a:pt x="21" y="193"/>
                  </a:cubicBezTo>
                  <a:cubicBezTo>
                    <a:pt x="29" y="191"/>
                    <a:pt x="37" y="188"/>
                    <a:pt x="43" y="184"/>
                  </a:cubicBezTo>
                  <a:cubicBezTo>
                    <a:pt x="68" y="202"/>
                    <a:pt x="68" y="202"/>
                    <a:pt x="68" y="202"/>
                  </a:cubicBezTo>
                  <a:cubicBezTo>
                    <a:pt x="91" y="179"/>
                    <a:pt x="91" y="179"/>
                    <a:pt x="91" y="179"/>
                  </a:cubicBezTo>
                  <a:cubicBezTo>
                    <a:pt x="73" y="155"/>
                    <a:pt x="73" y="155"/>
                    <a:pt x="73" y="155"/>
                  </a:cubicBezTo>
                  <a:cubicBezTo>
                    <a:pt x="77" y="148"/>
                    <a:pt x="80" y="140"/>
                    <a:pt x="82" y="132"/>
                  </a:cubicBezTo>
                  <a:cubicBezTo>
                    <a:pt x="112" y="127"/>
                    <a:pt x="112" y="127"/>
                    <a:pt x="112" y="127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80" y="83"/>
                    <a:pt x="77" y="75"/>
                    <a:pt x="73" y="69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37" y="35"/>
                    <a:pt x="29" y="32"/>
                    <a:pt x="21" y="3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flat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285"/>
            <p:cNvSpPr/>
            <p:nvPr/>
          </p:nvSpPr>
          <p:spPr bwMode="auto">
            <a:xfrm>
              <a:off x="8589963" y="3730626"/>
              <a:ext cx="61913" cy="120650"/>
            </a:xfrm>
            <a:custGeom>
              <a:avLst/>
              <a:gdLst>
                <a:gd name="T0" fmla="*/ 0 w 38"/>
                <a:gd name="T1" fmla="*/ 0 h 75"/>
                <a:gd name="T2" fmla="*/ 38 w 38"/>
                <a:gd name="T3" fmla="*/ 38 h 75"/>
                <a:gd name="T4" fmla="*/ 0 w 38"/>
                <a:gd name="T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75">
                  <a:moveTo>
                    <a:pt x="0" y="0"/>
                  </a:moveTo>
                  <a:cubicBezTo>
                    <a:pt x="21" y="0"/>
                    <a:pt x="38" y="17"/>
                    <a:pt x="38" y="38"/>
                  </a:cubicBezTo>
                  <a:cubicBezTo>
                    <a:pt x="38" y="58"/>
                    <a:pt x="21" y="75"/>
                    <a:pt x="0" y="75"/>
                  </a:cubicBezTo>
                </a:path>
              </a:pathLst>
            </a:custGeom>
            <a:noFill/>
            <a:ln w="19050" cap="flat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Line 286"/>
            <p:cNvSpPr>
              <a:spLocks noChangeShapeType="1"/>
            </p:cNvSpPr>
            <p:nvPr/>
          </p:nvSpPr>
          <p:spPr bwMode="auto">
            <a:xfrm>
              <a:off x="8380413" y="3790951"/>
              <a:ext cx="177800" cy="0"/>
            </a:xfrm>
            <a:prstGeom prst="line">
              <a:avLst/>
            </a:prstGeom>
            <a:noFill/>
            <a:ln w="19050" cap="flat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287"/>
            <p:cNvSpPr/>
            <p:nvPr/>
          </p:nvSpPr>
          <p:spPr bwMode="auto">
            <a:xfrm>
              <a:off x="8358188" y="3611563"/>
              <a:ext cx="187325" cy="358775"/>
            </a:xfrm>
            <a:custGeom>
              <a:avLst/>
              <a:gdLst>
                <a:gd name="T0" fmla="*/ 116 w 116"/>
                <a:gd name="T1" fmla="*/ 223 h 223"/>
                <a:gd name="T2" fmla="*/ 116 w 116"/>
                <a:gd name="T3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6" h="223">
                  <a:moveTo>
                    <a:pt x="116" y="223"/>
                  </a:moveTo>
                  <a:cubicBezTo>
                    <a:pt x="105" y="214"/>
                    <a:pt x="0" y="121"/>
                    <a:pt x="116" y="0"/>
                  </a:cubicBezTo>
                </a:path>
              </a:pathLst>
            </a:custGeom>
            <a:noFill/>
            <a:ln w="19050" cap="flat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288"/>
            <p:cNvSpPr/>
            <p:nvPr/>
          </p:nvSpPr>
          <p:spPr bwMode="auto">
            <a:xfrm>
              <a:off x="8423276" y="3678238"/>
              <a:ext cx="133350" cy="38100"/>
            </a:xfrm>
            <a:custGeom>
              <a:avLst/>
              <a:gdLst>
                <a:gd name="T0" fmla="*/ 0 w 83"/>
                <a:gd name="T1" fmla="*/ 0 h 24"/>
                <a:gd name="T2" fmla="*/ 83 w 83"/>
                <a:gd name="T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3" h="24">
                  <a:moveTo>
                    <a:pt x="0" y="0"/>
                  </a:moveTo>
                  <a:cubicBezTo>
                    <a:pt x="19" y="11"/>
                    <a:pt x="48" y="24"/>
                    <a:pt x="83" y="24"/>
                  </a:cubicBezTo>
                </a:path>
              </a:pathLst>
            </a:custGeom>
            <a:noFill/>
            <a:ln w="19050" cap="flat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289"/>
            <p:cNvSpPr/>
            <p:nvPr/>
          </p:nvSpPr>
          <p:spPr bwMode="auto">
            <a:xfrm>
              <a:off x="8421688" y="3865563"/>
              <a:ext cx="134938" cy="38100"/>
            </a:xfrm>
            <a:custGeom>
              <a:avLst/>
              <a:gdLst>
                <a:gd name="T0" fmla="*/ 0 w 84"/>
                <a:gd name="T1" fmla="*/ 24 h 24"/>
                <a:gd name="T2" fmla="*/ 84 w 84"/>
                <a:gd name="T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4" h="24">
                  <a:moveTo>
                    <a:pt x="0" y="24"/>
                  </a:moveTo>
                  <a:cubicBezTo>
                    <a:pt x="20" y="13"/>
                    <a:pt x="49" y="0"/>
                    <a:pt x="84" y="0"/>
                  </a:cubicBezTo>
                </a:path>
              </a:pathLst>
            </a:custGeom>
            <a:noFill/>
            <a:ln w="19050" cap="flat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290"/>
            <p:cNvSpPr/>
            <p:nvPr/>
          </p:nvSpPr>
          <p:spPr bwMode="auto">
            <a:xfrm>
              <a:off x="8378826" y="3611563"/>
              <a:ext cx="179388" cy="358775"/>
            </a:xfrm>
            <a:custGeom>
              <a:avLst/>
              <a:gdLst>
                <a:gd name="T0" fmla="*/ 112 w 112"/>
                <a:gd name="T1" fmla="*/ 223 h 223"/>
                <a:gd name="T2" fmla="*/ 0 w 112"/>
                <a:gd name="T3" fmla="*/ 112 h 223"/>
                <a:gd name="T4" fmla="*/ 112 w 112"/>
                <a:gd name="T5" fmla="*/ 0 h 223"/>
                <a:gd name="T6" fmla="*/ 112 w 112"/>
                <a:gd name="T7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223">
                  <a:moveTo>
                    <a:pt x="112" y="223"/>
                  </a:moveTo>
                  <a:cubicBezTo>
                    <a:pt x="50" y="223"/>
                    <a:pt x="0" y="173"/>
                    <a:pt x="0" y="112"/>
                  </a:cubicBezTo>
                  <a:cubicBezTo>
                    <a:pt x="0" y="50"/>
                    <a:pt x="50" y="0"/>
                    <a:pt x="112" y="0"/>
                  </a:cubicBezTo>
                  <a:lnTo>
                    <a:pt x="112" y="223"/>
                  </a:lnTo>
                  <a:close/>
                </a:path>
              </a:pathLst>
            </a:custGeom>
            <a:noFill/>
            <a:ln w="19050" cap="flat">
              <a:solidFill>
                <a:schemeClr val="bg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909874" y="4315311"/>
            <a:ext cx="407988" cy="423863"/>
            <a:chOff x="9217026" y="3560763"/>
            <a:chExt cx="407988" cy="423863"/>
          </a:xfrm>
        </p:grpSpPr>
        <p:sp>
          <p:nvSpPr>
            <p:cNvPr id="115" name="Freeform 360"/>
            <p:cNvSpPr/>
            <p:nvPr/>
          </p:nvSpPr>
          <p:spPr bwMode="auto">
            <a:xfrm>
              <a:off x="9217026" y="3560763"/>
              <a:ext cx="407988" cy="423863"/>
            </a:xfrm>
            <a:custGeom>
              <a:avLst/>
              <a:gdLst>
                <a:gd name="T0" fmla="*/ 194 w 254"/>
                <a:gd name="T1" fmla="*/ 264 h 264"/>
                <a:gd name="T2" fmla="*/ 190 w 254"/>
                <a:gd name="T3" fmla="*/ 215 h 264"/>
                <a:gd name="T4" fmla="*/ 211 w 254"/>
                <a:gd name="T5" fmla="*/ 164 h 264"/>
                <a:gd name="T6" fmla="*/ 189 w 254"/>
                <a:gd name="T7" fmla="*/ 42 h 264"/>
                <a:gd name="T8" fmla="*/ 63 w 254"/>
                <a:gd name="T9" fmla="*/ 39 h 264"/>
                <a:gd name="T10" fmla="*/ 32 w 254"/>
                <a:gd name="T11" fmla="*/ 110 h 264"/>
                <a:gd name="T12" fmla="*/ 29 w 254"/>
                <a:gd name="T13" fmla="*/ 132 h 264"/>
                <a:gd name="T14" fmla="*/ 3 w 254"/>
                <a:gd name="T15" fmla="*/ 162 h 264"/>
                <a:gd name="T16" fmla="*/ 10 w 254"/>
                <a:gd name="T17" fmla="*/ 171 h 264"/>
                <a:gd name="T18" fmla="*/ 26 w 254"/>
                <a:gd name="T19" fmla="*/ 175 h 264"/>
                <a:gd name="T20" fmla="*/ 33 w 254"/>
                <a:gd name="T21" fmla="*/ 197 h 264"/>
                <a:gd name="T22" fmla="*/ 31 w 254"/>
                <a:gd name="T23" fmla="*/ 219 h 264"/>
                <a:gd name="T24" fmla="*/ 35 w 254"/>
                <a:gd name="T25" fmla="*/ 240 h 264"/>
                <a:gd name="T26" fmla="*/ 88 w 254"/>
                <a:gd name="T27" fmla="*/ 238 h 264"/>
                <a:gd name="T28" fmla="*/ 96 w 254"/>
                <a:gd name="T29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4" h="264">
                  <a:moveTo>
                    <a:pt x="194" y="264"/>
                  </a:moveTo>
                  <a:cubicBezTo>
                    <a:pt x="192" y="253"/>
                    <a:pt x="189" y="233"/>
                    <a:pt x="190" y="215"/>
                  </a:cubicBezTo>
                  <a:cubicBezTo>
                    <a:pt x="190" y="215"/>
                    <a:pt x="197" y="184"/>
                    <a:pt x="211" y="164"/>
                  </a:cubicBezTo>
                  <a:cubicBezTo>
                    <a:pt x="211" y="164"/>
                    <a:pt x="254" y="90"/>
                    <a:pt x="189" y="42"/>
                  </a:cubicBezTo>
                  <a:cubicBezTo>
                    <a:pt x="189" y="42"/>
                    <a:pt x="132" y="0"/>
                    <a:pt x="63" y="39"/>
                  </a:cubicBezTo>
                  <a:cubicBezTo>
                    <a:pt x="63" y="39"/>
                    <a:pt x="24" y="56"/>
                    <a:pt x="32" y="110"/>
                  </a:cubicBezTo>
                  <a:cubicBezTo>
                    <a:pt x="32" y="110"/>
                    <a:pt x="34" y="125"/>
                    <a:pt x="29" y="132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3" y="162"/>
                    <a:pt x="0" y="171"/>
                    <a:pt x="10" y="171"/>
                  </a:cubicBezTo>
                  <a:cubicBezTo>
                    <a:pt x="26" y="175"/>
                    <a:pt x="26" y="175"/>
                    <a:pt x="26" y="175"/>
                  </a:cubicBezTo>
                  <a:cubicBezTo>
                    <a:pt x="26" y="175"/>
                    <a:pt x="32" y="187"/>
                    <a:pt x="33" y="197"/>
                  </a:cubicBezTo>
                  <a:cubicBezTo>
                    <a:pt x="34" y="207"/>
                    <a:pt x="31" y="219"/>
                    <a:pt x="31" y="219"/>
                  </a:cubicBezTo>
                  <a:cubicBezTo>
                    <a:pt x="31" y="219"/>
                    <a:pt x="26" y="234"/>
                    <a:pt x="35" y="240"/>
                  </a:cubicBezTo>
                  <a:cubicBezTo>
                    <a:pt x="36" y="241"/>
                    <a:pt x="43" y="248"/>
                    <a:pt x="88" y="238"/>
                  </a:cubicBezTo>
                  <a:cubicBezTo>
                    <a:pt x="88" y="238"/>
                    <a:pt x="93" y="240"/>
                    <a:pt x="96" y="264"/>
                  </a:cubicBezTo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Line 361"/>
            <p:cNvSpPr>
              <a:spLocks noChangeShapeType="1"/>
            </p:cNvSpPr>
            <p:nvPr/>
          </p:nvSpPr>
          <p:spPr bwMode="auto">
            <a:xfrm>
              <a:off x="9272588" y="3878263"/>
              <a:ext cx="31750" cy="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Line 362"/>
            <p:cNvSpPr>
              <a:spLocks noChangeShapeType="1"/>
            </p:cNvSpPr>
            <p:nvPr/>
          </p:nvSpPr>
          <p:spPr bwMode="auto">
            <a:xfrm flipH="1">
              <a:off x="9329738" y="3776663"/>
              <a:ext cx="158750" cy="0"/>
            </a:xfrm>
            <a:prstGeom prst="line">
              <a:avLst/>
            </a:prstGeom>
            <a:noFill/>
            <a:ln w="19050" cap="flat">
              <a:solidFill>
                <a:schemeClr val="bg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Line 363"/>
            <p:cNvSpPr>
              <a:spLocks noChangeShapeType="1"/>
            </p:cNvSpPr>
            <p:nvPr/>
          </p:nvSpPr>
          <p:spPr bwMode="auto">
            <a:xfrm flipV="1">
              <a:off x="9366251" y="3713163"/>
              <a:ext cx="0" cy="41275"/>
            </a:xfrm>
            <a:prstGeom prst="line">
              <a:avLst/>
            </a:prstGeom>
            <a:noFill/>
            <a:ln w="19050" cap="flat">
              <a:solidFill>
                <a:schemeClr val="bg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Line 364"/>
            <p:cNvSpPr>
              <a:spLocks noChangeShapeType="1"/>
            </p:cNvSpPr>
            <p:nvPr/>
          </p:nvSpPr>
          <p:spPr bwMode="auto">
            <a:xfrm flipV="1">
              <a:off x="9409113" y="3686176"/>
              <a:ext cx="0" cy="68263"/>
            </a:xfrm>
            <a:prstGeom prst="line">
              <a:avLst/>
            </a:prstGeom>
            <a:noFill/>
            <a:ln w="19050" cap="flat">
              <a:solidFill>
                <a:schemeClr val="bg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Line 365"/>
            <p:cNvSpPr>
              <a:spLocks noChangeShapeType="1"/>
            </p:cNvSpPr>
            <p:nvPr/>
          </p:nvSpPr>
          <p:spPr bwMode="auto">
            <a:xfrm flipV="1">
              <a:off x="9453563" y="3657601"/>
              <a:ext cx="0" cy="96838"/>
            </a:xfrm>
            <a:prstGeom prst="line">
              <a:avLst/>
            </a:prstGeom>
            <a:noFill/>
            <a:ln w="19050" cap="flat">
              <a:solidFill>
                <a:schemeClr val="bg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475105" y="1614222"/>
            <a:ext cx="2775585" cy="1554014"/>
            <a:chOff x="1475105" y="1668789"/>
            <a:chExt cx="2775585" cy="1554014"/>
          </a:xfrm>
        </p:grpSpPr>
        <p:sp>
          <p:nvSpPr>
            <p:cNvPr id="89" name="文本框 88"/>
            <p:cNvSpPr txBox="1"/>
            <p:nvPr/>
          </p:nvSpPr>
          <p:spPr>
            <a:xfrm>
              <a:off x="1475105" y="2334803"/>
              <a:ext cx="2775585" cy="8880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/>
                <a:t>会帮助企业领导提高决策水平、促进工作；</a:t>
              </a:r>
              <a:endParaRPr lang="zh-CN" altLang="en-US" dirty="0"/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1475106" y="1668789"/>
              <a:ext cx="1806834" cy="598317"/>
              <a:chOff x="1475106" y="1668789"/>
              <a:chExt cx="1806834" cy="598317"/>
            </a:xfrm>
          </p:grpSpPr>
          <p:grpSp>
            <p:nvGrpSpPr>
              <p:cNvPr id="123" name="组合 122"/>
              <p:cNvGrpSpPr/>
              <p:nvPr/>
            </p:nvGrpSpPr>
            <p:grpSpPr>
              <a:xfrm rot="5400000">
                <a:off x="2079364" y="1064531"/>
                <a:ext cx="598317" cy="1806834"/>
                <a:chOff x="5534759" y="2183429"/>
                <a:chExt cx="1307752" cy="1479046"/>
              </a:xfrm>
            </p:grpSpPr>
            <p:sp>
              <p:nvSpPr>
                <p:cNvPr id="125" name="任意多边形: 形状 124"/>
                <p:cNvSpPr/>
                <p:nvPr/>
              </p:nvSpPr>
              <p:spPr bwMode="auto">
                <a:xfrm>
                  <a:off x="5534760" y="2183429"/>
                  <a:ext cx="1307751" cy="1479046"/>
                </a:xfrm>
                <a:prstGeom prst="roundRect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000" kern="0">
                    <a:solidFill>
                      <a:srgbClr val="EEF2F9"/>
                    </a:solidFill>
                    <a:cs typeface="+mn-ea"/>
                  </a:endParaRPr>
                </a:p>
              </p:txBody>
            </p:sp>
            <p:sp>
              <p:nvSpPr>
                <p:cNvPr id="126" name="任意多边形: 形状 125"/>
                <p:cNvSpPr/>
                <p:nvPr/>
              </p:nvSpPr>
              <p:spPr bwMode="auto">
                <a:xfrm>
                  <a:off x="5534759" y="2183429"/>
                  <a:ext cx="1307751" cy="1479046"/>
                </a:xfrm>
                <a:prstGeom prst="roundRect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000" kern="0">
                    <a:solidFill>
                      <a:srgbClr val="EEF2F9"/>
                    </a:solidFill>
                    <a:cs typeface="+mn-ea"/>
                  </a:endParaRPr>
                </a:p>
              </p:txBody>
            </p:sp>
          </p:grpSp>
          <p:sp>
            <p:nvSpPr>
              <p:cNvPr id="121" name="文本框 120"/>
              <p:cNvSpPr txBox="1"/>
              <p:nvPr/>
            </p:nvSpPr>
            <p:spPr>
              <a:xfrm>
                <a:off x="1592074" y="1800283"/>
                <a:ext cx="1572895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000" dirty="0">
                    <a:solidFill>
                      <a:srgbClr val="2F5597"/>
                    </a:solidFill>
                  </a:rPr>
                  <a:t>工作做好了</a:t>
                </a:r>
                <a:endParaRPr lang="en-US" altLang="zh-CN" sz="2000" dirty="0">
                  <a:solidFill>
                    <a:srgbClr val="2F5597"/>
                  </a:solidFill>
                </a:endParaRPr>
              </a:p>
            </p:txBody>
          </p:sp>
        </p:grpSp>
      </p:grpSp>
      <p:grpSp>
        <p:nvGrpSpPr>
          <p:cNvPr id="127" name="组合 126"/>
          <p:cNvGrpSpPr/>
          <p:nvPr/>
        </p:nvGrpSpPr>
        <p:grpSpPr>
          <a:xfrm>
            <a:off x="8094403" y="1614222"/>
            <a:ext cx="2775585" cy="1554014"/>
            <a:chOff x="1475105" y="1668789"/>
            <a:chExt cx="2775585" cy="1554014"/>
          </a:xfrm>
        </p:grpSpPr>
        <p:sp>
          <p:nvSpPr>
            <p:cNvPr id="128" name="文本框 127"/>
            <p:cNvSpPr txBox="1"/>
            <p:nvPr/>
          </p:nvSpPr>
          <p:spPr>
            <a:xfrm>
              <a:off x="1475105" y="2334803"/>
              <a:ext cx="2775585" cy="8880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/>
                <a:t>就会贻误工作，造成损失和引起员工不满情绪。</a:t>
              </a:r>
              <a:endParaRPr lang="zh-CN" altLang="en-US" dirty="0"/>
            </a:p>
          </p:txBody>
        </p:sp>
        <p:grpSp>
          <p:nvGrpSpPr>
            <p:cNvPr id="129" name="组合 128"/>
            <p:cNvGrpSpPr/>
            <p:nvPr/>
          </p:nvGrpSpPr>
          <p:grpSpPr>
            <a:xfrm>
              <a:off x="1475106" y="1668789"/>
              <a:ext cx="1806834" cy="598317"/>
              <a:chOff x="1475106" y="1668789"/>
              <a:chExt cx="1806834" cy="598317"/>
            </a:xfrm>
          </p:grpSpPr>
          <p:grpSp>
            <p:nvGrpSpPr>
              <p:cNvPr id="130" name="组合 129"/>
              <p:cNvGrpSpPr/>
              <p:nvPr/>
            </p:nvGrpSpPr>
            <p:grpSpPr>
              <a:xfrm rot="5400000">
                <a:off x="2079364" y="1064531"/>
                <a:ext cx="598317" cy="1806834"/>
                <a:chOff x="5534759" y="2183429"/>
                <a:chExt cx="1307752" cy="1479046"/>
              </a:xfrm>
            </p:grpSpPr>
            <p:sp>
              <p:nvSpPr>
                <p:cNvPr id="132" name="任意多边形: 形状 124"/>
                <p:cNvSpPr/>
                <p:nvPr/>
              </p:nvSpPr>
              <p:spPr bwMode="auto">
                <a:xfrm>
                  <a:off x="5534760" y="2183429"/>
                  <a:ext cx="1307751" cy="1479046"/>
                </a:xfrm>
                <a:prstGeom prst="roundRect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000" kern="0">
                    <a:solidFill>
                      <a:srgbClr val="EEF2F9"/>
                    </a:solidFill>
                    <a:cs typeface="+mn-ea"/>
                  </a:endParaRPr>
                </a:p>
              </p:txBody>
            </p:sp>
            <p:sp>
              <p:nvSpPr>
                <p:cNvPr id="133" name="任意多边形: 形状 125"/>
                <p:cNvSpPr/>
                <p:nvPr/>
              </p:nvSpPr>
              <p:spPr bwMode="auto">
                <a:xfrm>
                  <a:off x="5534759" y="2183429"/>
                  <a:ext cx="1307751" cy="1479046"/>
                </a:xfrm>
                <a:prstGeom prst="roundRect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000" kern="0">
                    <a:solidFill>
                      <a:srgbClr val="EEF2F9"/>
                    </a:solidFill>
                    <a:cs typeface="+mn-ea"/>
                  </a:endParaRPr>
                </a:p>
              </p:txBody>
            </p:sp>
          </p:grpSp>
          <p:sp>
            <p:nvSpPr>
              <p:cNvPr id="131" name="文本框 130"/>
              <p:cNvSpPr txBox="1"/>
              <p:nvPr/>
            </p:nvSpPr>
            <p:spPr>
              <a:xfrm>
                <a:off x="1592074" y="1800283"/>
                <a:ext cx="1572895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000" dirty="0">
                    <a:solidFill>
                      <a:srgbClr val="2F5597"/>
                    </a:solidFill>
                  </a:rPr>
                  <a:t>工作做不好</a:t>
                </a:r>
                <a:endParaRPr lang="en-US" altLang="zh-CN" sz="2000" dirty="0">
                  <a:solidFill>
                    <a:srgbClr val="2F5597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组合 135"/>
          <p:cNvGrpSpPr/>
          <p:nvPr/>
        </p:nvGrpSpPr>
        <p:grpSpPr>
          <a:xfrm>
            <a:off x="4943605" y="2730430"/>
            <a:ext cx="2304790" cy="2304790"/>
            <a:chOff x="976065" y="2040152"/>
            <a:chExt cx="2070509" cy="2070509"/>
          </a:xfrm>
        </p:grpSpPr>
        <p:grpSp>
          <p:nvGrpSpPr>
            <p:cNvPr id="138" name="组合 137"/>
            <p:cNvGrpSpPr/>
            <p:nvPr/>
          </p:nvGrpSpPr>
          <p:grpSpPr>
            <a:xfrm>
              <a:off x="976065" y="2040152"/>
              <a:ext cx="2070509" cy="2070509"/>
              <a:chOff x="777243" y="2612312"/>
              <a:chExt cx="6293660" cy="2936558"/>
            </a:xfrm>
          </p:grpSpPr>
          <p:sp>
            <p:nvSpPr>
              <p:cNvPr id="140" name="箭头: 五边形 42"/>
              <p:cNvSpPr/>
              <p:nvPr/>
            </p:nvSpPr>
            <p:spPr>
              <a:xfrm>
                <a:off x="777244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0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1" name="箭头: 五边形 43"/>
              <p:cNvSpPr/>
              <p:nvPr/>
            </p:nvSpPr>
            <p:spPr>
              <a:xfrm>
                <a:off x="777243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0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39" name="椭圆 138"/>
            <p:cNvSpPr/>
            <p:nvPr/>
          </p:nvSpPr>
          <p:spPr>
            <a:xfrm>
              <a:off x="1117809" y="2181896"/>
              <a:ext cx="1787020" cy="1787020"/>
            </a:xfrm>
            <a:prstGeom prst="ellipse">
              <a:avLst/>
            </a:prstGeom>
            <a:solidFill>
              <a:srgbClr val="2F5597"/>
            </a:solidFill>
            <a:ln w="19050">
              <a:solidFill>
                <a:srgbClr val="2F55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26112" y="321155"/>
            <a:ext cx="649953" cy="649953"/>
            <a:chOff x="283582" y="214828"/>
            <a:chExt cx="1898742" cy="1898742"/>
          </a:xfrm>
        </p:grpSpPr>
        <p:grpSp>
          <p:nvGrpSpPr>
            <p:cNvPr id="14" name="组合 13"/>
            <p:cNvGrpSpPr/>
            <p:nvPr/>
          </p:nvGrpSpPr>
          <p:grpSpPr>
            <a:xfrm>
              <a:off x="283582" y="214828"/>
              <a:ext cx="1898742" cy="1898742"/>
              <a:chOff x="2286934" y="1783080"/>
              <a:chExt cx="1284540" cy="1284540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2286934" y="1783080"/>
                <a:ext cx="1284540" cy="1284540"/>
                <a:chOff x="777243" y="2612312"/>
                <a:chExt cx="6293660" cy="2936558"/>
              </a:xfrm>
            </p:grpSpPr>
            <p:sp>
              <p:nvSpPr>
                <p:cNvPr id="19" name="箭头: 五边形 42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箭头: 五边形 43"/>
                <p:cNvSpPr/>
                <p:nvPr/>
              </p:nvSpPr>
              <p:spPr>
                <a:xfrm>
                  <a:off x="777243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6" name="组合 15"/>
              <p:cNvGrpSpPr/>
              <p:nvPr/>
            </p:nvGrpSpPr>
            <p:grpSpPr>
              <a:xfrm>
                <a:off x="2455107" y="1957177"/>
                <a:ext cx="948194" cy="936345"/>
                <a:chOff x="5762467" y="1684385"/>
                <a:chExt cx="3293618" cy="3252460"/>
              </a:xfrm>
            </p:grpSpPr>
            <p:sp>
              <p:nvSpPr>
                <p:cNvPr id="17" name="椭圆 16"/>
                <p:cNvSpPr/>
                <p:nvPr/>
              </p:nvSpPr>
              <p:spPr>
                <a:xfrm>
                  <a:off x="5762467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88900" dir="13500000" algn="br" rotWithShape="0">
                    <a:schemeClr val="accent1">
                      <a:lumMod val="40000"/>
                      <a:lumOff val="60000"/>
                      <a:alpha val="85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5803625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75000"/>
                      <a:alpha val="17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55883" y="472170"/>
              <a:ext cx="943492" cy="15285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137737" y="378467"/>
            <a:ext cx="21442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岗位理解</a:t>
            </a:r>
            <a:endParaRPr lang="zh-CN" altLang="en-US" sz="32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063256" y="971108"/>
            <a:ext cx="10724707" cy="0"/>
          </a:xfrm>
          <a:prstGeom prst="line">
            <a:avLst/>
          </a:prstGeom>
          <a:ln w="1270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10485016" y="501577"/>
            <a:ext cx="1219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800" dirty="0">
                <a:solidFill>
                  <a:srgbClr val="2F5597"/>
                </a:solidFill>
              </a:rPr>
              <a:t>JOB COMPETITION REPORT</a:t>
            </a:r>
            <a:endParaRPr lang="zh-CN" altLang="en-US" sz="800" dirty="0">
              <a:solidFill>
                <a:srgbClr val="2F5597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84976" y="1316433"/>
            <a:ext cx="10567883" cy="1182924"/>
            <a:chOff x="884976" y="1316433"/>
            <a:chExt cx="10567883" cy="1182924"/>
          </a:xfrm>
        </p:grpSpPr>
        <p:grpSp>
          <p:nvGrpSpPr>
            <p:cNvPr id="77" name="组合 76"/>
            <p:cNvGrpSpPr/>
            <p:nvPr/>
          </p:nvGrpSpPr>
          <p:grpSpPr>
            <a:xfrm>
              <a:off x="884976" y="1316433"/>
              <a:ext cx="10567883" cy="1182924"/>
              <a:chOff x="777243" y="2612312"/>
              <a:chExt cx="6293660" cy="2936558"/>
            </a:xfrm>
          </p:grpSpPr>
          <p:sp>
            <p:nvSpPr>
              <p:cNvPr id="80" name="箭头: 五边形 42"/>
              <p:cNvSpPr/>
              <p:nvPr/>
            </p:nvSpPr>
            <p:spPr>
              <a:xfrm>
                <a:off x="777244" y="2612312"/>
                <a:ext cx="6293659" cy="2936558"/>
              </a:xfrm>
              <a:prstGeom prst="roundRect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0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2" name="箭头: 五边形 43"/>
              <p:cNvSpPr/>
              <p:nvPr/>
            </p:nvSpPr>
            <p:spPr>
              <a:xfrm>
                <a:off x="777243" y="2612312"/>
                <a:ext cx="6293659" cy="2936558"/>
              </a:xfrm>
              <a:prstGeom prst="roundRect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0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5" name="文本框 74"/>
            <p:cNvSpPr txBox="1"/>
            <p:nvPr/>
          </p:nvSpPr>
          <p:spPr>
            <a:xfrm>
              <a:off x="1531620" y="1464783"/>
              <a:ext cx="9723120" cy="7910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srgbClr val="1E3660"/>
                  </a:solidFill>
                </a:rPr>
                <a:t>要圆满完成各项复杂而艰巨的任务，就必须按照管理规范化、工作程序化、办公自动化的要求，狠抓综合部员工队伍的思想和作风建设，使其成为一支能打硬仗、素质较高的队伍。</a:t>
              </a:r>
              <a:endParaRPr lang="zh-CN" altLang="en-US" dirty="0">
                <a:solidFill>
                  <a:srgbClr val="1E3660"/>
                </a:solidFill>
              </a:endParaRPr>
            </a:p>
          </p:txBody>
        </p:sp>
        <p:grpSp>
          <p:nvGrpSpPr>
            <p:cNvPr id="83" name="组合 82"/>
            <p:cNvGrpSpPr/>
            <p:nvPr/>
          </p:nvGrpSpPr>
          <p:grpSpPr>
            <a:xfrm>
              <a:off x="1157273" y="1565911"/>
              <a:ext cx="233446" cy="233446"/>
              <a:chOff x="10441606" y="5539182"/>
              <a:chExt cx="344849" cy="344849"/>
            </a:xfrm>
          </p:grpSpPr>
          <p:sp>
            <p:nvSpPr>
              <p:cNvPr id="84" name="矩形: 圆角 83"/>
              <p:cNvSpPr/>
              <p:nvPr/>
            </p:nvSpPr>
            <p:spPr>
              <a:xfrm>
                <a:off x="10441606" y="5539182"/>
                <a:ext cx="344849" cy="344849"/>
              </a:xfrm>
              <a:prstGeom prst="roundRect">
                <a:avLst>
                  <a:gd name="adj" fmla="val 32171"/>
                </a:avLst>
              </a:pr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任意多边形: 形状 84"/>
              <p:cNvSpPr/>
              <p:nvPr/>
            </p:nvSpPr>
            <p:spPr>
              <a:xfrm rot="5400000">
                <a:off x="10502227" y="5633525"/>
                <a:ext cx="223604" cy="156163"/>
              </a:xfrm>
              <a:custGeom>
                <a:avLst/>
                <a:gdLst>
                  <a:gd name="connsiteX0" fmla="*/ 0 w 1166966"/>
                  <a:gd name="connsiteY0" fmla="*/ 815000 h 815000"/>
                  <a:gd name="connsiteX1" fmla="*/ 583484 w 1166966"/>
                  <a:gd name="connsiteY1" fmla="*/ 0 h 815000"/>
                  <a:gd name="connsiteX2" fmla="*/ 1166966 w 1166966"/>
                  <a:gd name="connsiteY2" fmla="*/ 814998 h 815000"/>
                  <a:gd name="connsiteX3" fmla="*/ 583485 w 1166966"/>
                  <a:gd name="connsiteY3" fmla="*/ 510046 h 815000"/>
                  <a:gd name="connsiteX4" fmla="*/ 0 w 1166966"/>
                  <a:gd name="connsiteY4" fmla="*/ 815000 h 81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6966" h="815000">
                    <a:moveTo>
                      <a:pt x="0" y="815000"/>
                    </a:moveTo>
                    <a:lnTo>
                      <a:pt x="583484" y="0"/>
                    </a:lnTo>
                    <a:lnTo>
                      <a:pt x="1166966" y="814998"/>
                    </a:lnTo>
                    <a:lnTo>
                      <a:pt x="583485" y="510046"/>
                    </a:lnTo>
                    <a:lnTo>
                      <a:pt x="0" y="8150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24" name="文本框 123"/>
          <p:cNvSpPr txBox="1"/>
          <p:nvPr/>
        </p:nvSpPr>
        <p:spPr>
          <a:xfrm>
            <a:off x="1186947" y="5465332"/>
            <a:ext cx="9818104" cy="8686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dirty="0">
                <a:solidFill>
                  <a:srgbClr val="2F5597"/>
                </a:solidFill>
              </a:rPr>
              <a:t>只有这样，才能独当一面，胜任职务，在员工中树立起较高的威信，</a:t>
            </a:r>
            <a:endParaRPr lang="en-US" altLang="zh-CN" sz="2000" dirty="0">
              <a:solidFill>
                <a:srgbClr val="2F5597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sz="2000" dirty="0">
                <a:solidFill>
                  <a:srgbClr val="2F5597"/>
                </a:solidFill>
              </a:rPr>
              <a:t>形成一种积极进取、奋力争先、昂扬向上的良好工作氛围，保持综合部整体活动。</a:t>
            </a:r>
            <a:endParaRPr lang="zh-CN" altLang="en-US" sz="2000" dirty="0">
              <a:solidFill>
                <a:srgbClr val="2F5597"/>
              </a:solidFill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5199697" y="3286497"/>
            <a:ext cx="1792605" cy="12184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600" dirty="0">
                <a:solidFill>
                  <a:schemeClr val="bg1"/>
                </a:solidFill>
              </a:rPr>
              <a:t>综合部负责人</a:t>
            </a:r>
            <a:endParaRPr lang="en-US" altLang="zh-CN" sz="1600" dirty="0">
              <a:solidFill>
                <a:schemeClr val="bg1"/>
              </a:solidFill>
            </a:endParaRPr>
          </a:p>
          <a:p>
            <a:pPr algn="ctr">
              <a:lnSpc>
                <a:spcPct val="125000"/>
              </a:lnSpc>
            </a:pPr>
            <a:r>
              <a:rPr lang="zh-CN" altLang="en-US" sz="1600" dirty="0">
                <a:solidFill>
                  <a:schemeClr val="bg1"/>
                </a:solidFill>
              </a:rPr>
              <a:t>是综合部工作的</a:t>
            </a:r>
            <a:r>
              <a:rPr lang="zh-CN" altLang="en-US" sz="2800" dirty="0">
                <a:solidFill>
                  <a:schemeClr val="bg1"/>
                </a:solidFill>
              </a:rPr>
              <a:t>领头人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44" name="任意多边形: 形状 143"/>
          <p:cNvSpPr/>
          <p:nvPr/>
        </p:nvSpPr>
        <p:spPr>
          <a:xfrm>
            <a:off x="810748" y="2927642"/>
            <a:ext cx="4352313" cy="1851679"/>
          </a:xfrm>
          <a:custGeom>
            <a:avLst/>
            <a:gdLst>
              <a:gd name="connsiteX0" fmla="*/ 171465 w 4352313"/>
              <a:gd name="connsiteY0" fmla="*/ 0 h 1851679"/>
              <a:gd name="connsiteX1" fmla="*/ 4352312 w 4352313"/>
              <a:gd name="connsiteY1" fmla="*/ 0 h 1851679"/>
              <a:gd name="connsiteX2" fmla="*/ 4286181 w 4352313"/>
              <a:gd name="connsiteY2" fmla="*/ 72762 h 1851679"/>
              <a:gd name="connsiteX3" fmla="*/ 3979934 w 4352313"/>
              <a:gd name="connsiteY3" fmla="*/ 925839 h 1851679"/>
              <a:gd name="connsiteX4" fmla="*/ 4286181 w 4352313"/>
              <a:gd name="connsiteY4" fmla="*/ 1778916 h 1851679"/>
              <a:gd name="connsiteX5" fmla="*/ 4352313 w 4352313"/>
              <a:gd name="connsiteY5" fmla="*/ 1851679 h 1851679"/>
              <a:gd name="connsiteX6" fmla="*/ 171465 w 4352313"/>
              <a:gd name="connsiteY6" fmla="*/ 1851679 h 1851679"/>
              <a:gd name="connsiteX7" fmla="*/ 0 w 4352313"/>
              <a:gd name="connsiteY7" fmla="*/ 1680214 h 1851679"/>
              <a:gd name="connsiteX8" fmla="*/ 0 w 4352313"/>
              <a:gd name="connsiteY8" fmla="*/ 171465 h 1851679"/>
              <a:gd name="connsiteX9" fmla="*/ 171465 w 4352313"/>
              <a:gd name="connsiteY9" fmla="*/ 0 h 1851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52313" h="1851679">
                <a:moveTo>
                  <a:pt x="171465" y="0"/>
                </a:moveTo>
                <a:lnTo>
                  <a:pt x="4352312" y="0"/>
                </a:lnTo>
                <a:lnTo>
                  <a:pt x="4286181" y="72762"/>
                </a:lnTo>
                <a:cubicBezTo>
                  <a:pt x="4094862" y="304587"/>
                  <a:pt x="3979934" y="601792"/>
                  <a:pt x="3979934" y="925839"/>
                </a:cubicBezTo>
                <a:cubicBezTo>
                  <a:pt x="3979934" y="1249887"/>
                  <a:pt x="4094862" y="1547091"/>
                  <a:pt x="4286181" y="1778916"/>
                </a:cubicBezTo>
                <a:lnTo>
                  <a:pt x="4352313" y="1851679"/>
                </a:lnTo>
                <a:lnTo>
                  <a:pt x="171465" y="1851679"/>
                </a:lnTo>
                <a:cubicBezTo>
                  <a:pt x="76767" y="1851679"/>
                  <a:pt x="0" y="1774912"/>
                  <a:pt x="0" y="1680214"/>
                </a:cubicBezTo>
                <a:lnTo>
                  <a:pt x="0" y="171465"/>
                </a:lnTo>
                <a:cubicBezTo>
                  <a:pt x="0" y="76767"/>
                  <a:pt x="76767" y="0"/>
                  <a:pt x="171465" y="0"/>
                </a:cubicBezTo>
                <a:close/>
              </a:path>
            </a:pathLst>
          </a:custGeom>
          <a:solidFill>
            <a:srgbClr val="EEF2F9"/>
          </a:solidFill>
          <a:ln w="12700" cap="flat" cmpd="sng" algn="ctr">
            <a:noFill/>
            <a:prstDash val="solid"/>
            <a:miter lim="800000"/>
          </a:ln>
          <a:effectLst>
            <a:outerShdw blurRad="381000" dist="127000" dir="2700000" algn="tl" rotWithShape="0">
              <a:schemeClr val="accent1">
                <a:lumMod val="40000"/>
                <a:lumOff val="60000"/>
                <a:alpha val="80000"/>
              </a:schemeClr>
            </a:outerShdw>
          </a:effectLst>
        </p:spPr>
        <p:txBody>
          <a:bodyPr rtlCol="0" anchor="ctr"/>
          <a:lstStyle/>
          <a:p>
            <a:pPr algn="ctr"/>
            <a:endParaRPr lang="zh-CN" altLang="en-US" sz="6000" kern="0">
              <a:solidFill>
                <a:srgbClr val="EEF2F9"/>
              </a:solidFill>
              <a:cs typeface="+mn-ea"/>
            </a:endParaRPr>
          </a:p>
        </p:txBody>
      </p:sp>
      <p:sp>
        <p:nvSpPr>
          <p:cNvPr id="143" name="任意多边形: 形状 142"/>
          <p:cNvSpPr/>
          <p:nvPr/>
        </p:nvSpPr>
        <p:spPr>
          <a:xfrm>
            <a:off x="7100544" y="2927642"/>
            <a:ext cx="4352313" cy="1851679"/>
          </a:xfrm>
          <a:custGeom>
            <a:avLst/>
            <a:gdLst>
              <a:gd name="connsiteX0" fmla="*/ 1 w 4352313"/>
              <a:gd name="connsiteY0" fmla="*/ 0 h 1851679"/>
              <a:gd name="connsiteX1" fmla="*/ 4180848 w 4352313"/>
              <a:gd name="connsiteY1" fmla="*/ 0 h 1851679"/>
              <a:gd name="connsiteX2" fmla="*/ 4352313 w 4352313"/>
              <a:gd name="connsiteY2" fmla="*/ 171465 h 1851679"/>
              <a:gd name="connsiteX3" fmla="*/ 4352313 w 4352313"/>
              <a:gd name="connsiteY3" fmla="*/ 1680214 h 1851679"/>
              <a:gd name="connsiteX4" fmla="*/ 4180848 w 4352313"/>
              <a:gd name="connsiteY4" fmla="*/ 1851679 h 1851679"/>
              <a:gd name="connsiteX5" fmla="*/ 0 w 4352313"/>
              <a:gd name="connsiteY5" fmla="*/ 1851679 h 1851679"/>
              <a:gd name="connsiteX6" fmla="*/ 66131 w 4352313"/>
              <a:gd name="connsiteY6" fmla="*/ 1778916 h 1851679"/>
              <a:gd name="connsiteX7" fmla="*/ 372378 w 4352313"/>
              <a:gd name="connsiteY7" fmla="*/ 925839 h 1851679"/>
              <a:gd name="connsiteX8" fmla="*/ 66131 w 4352313"/>
              <a:gd name="connsiteY8" fmla="*/ 72762 h 1851679"/>
              <a:gd name="connsiteX9" fmla="*/ 1 w 4352313"/>
              <a:gd name="connsiteY9" fmla="*/ 0 h 1851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52313" h="1851679">
                <a:moveTo>
                  <a:pt x="1" y="0"/>
                </a:moveTo>
                <a:lnTo>
                  <a:pt x="4180848" y="0"/>
                </a:lnTo>
                <a:cubicBezTo>
                  <a:pt x="4275546" y="0"/>
                  <a:pt x="4352313" y="76767"/>
                  <a:pt x="4352313" y="171465"/>
                </a:cubicBezTo>
                <a:lnTo>
                  <a:pt x="4352313" y="1680214"/>
                </a:lnTo>
                <a:cubicBezTo>
                  <a:pt x="4352313" y="1774912"/>
                  <a:pt x="4275546" y="1851679"/>
                  <a:pt x="4180848" y="1851679"/>
                </a:cubicBezTo>
                <a:lnTo>
                  <a:pt x="0" y="1851679"/>
                </a:lnTo>
                <a:lnTo>
                  <a:pt x="66131" y="1778916"/>
                </a:lnTo>
                <a:cubicBezTo>
                  <a:pt x="257450" y="1547091"/>
                  <a:pt x="372378" y="1249887"/>
                  <a:pt x="372378" y="925839"/>
                </a:cubicBezTo>
                <a:cubicBezTo>
                  <a:pt x="372378" y="601792"/>
                  <a:pt x="257450" y="304587"/>
                  <a:pt x="66131" y="72762"/>
                </a:cubicBezTo>
                <a:lnTo>
                  <a:pt x="1" y="0"/>
                </a:lnTo>
                <a:close/>
              </a:path>
            </a:pathLst>
          </a:custGeom>
          <a:solidFill>
            <a:srgbClr val="EEF2F9"/>
          </a:solidFill>
          <a:ln w="12700" cap="flat" cmpd="sng" algn="ctr">
            <a:noFill/>
            <a:prstDash val="solid"/>
            <a:miter lim="800000"/>
          </a:ln>
          <a:effectLst>
            <a:outerShdw blurRad="381000" dist="127000" dir="2700000" algn="tl" rotWithShape="0">
              <a:schemeClr val="accent1">
                <a:lumMod val="40000"/>
                <a:lumOff val="60000"/>
                <a:alpha val="80000"/>
              </a:schemeClr>
            </a:outerShdw>
          </a:effectLst>
        </p:spPr>
        <p:txBody>
          <a:bodyPr rtlCol="0" anchor="ctr"/>
          <a:lstStyle/>
          <a:p>
            <a:pPr algn="ctr"/>
            <a:endParaRPr lang="zh-CN" altLang="en-US" sz="6000" kern="0">
              <a:solidFill>
                <a:srgbClr val="EEF2F9"/>
              </a:solidFill>
              <a:cs typeface="+mn-ea"/>
            </a:endParaRPr>
          </a:p>
        </p:txBody>
      </p:sp>
      <p:sp>
        <p:nvSpPr>
          <p:cNvPr id="147" name="文本框 146"/>
          <p:cNvSpPr txBox="1"/>
          <p:nvPr/>
        </p:nvSpPr>
        <p:spPr>
          <a:xfrm>
            <a:off x="1063256" y="3227848"/>
            <a:ext cx="3478264" cy="1151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2F5597"/>
                </a:solidFill>
              </a:rPr>
              <a:t>一定自身要正，要时刻自警自勉、严以律己、宽以待人、公道办事，关心和爱护部内员工增强凝聚力。</a:t>
            </a:r>
            <a:endParaRPr lang="en-US" altLang="zh-CN" dirty="0">
              <a:solidFill>
                <a:srgbClr val="2F5597"/>
              </a:solidFill>
            </a:endParaRPr>
          </a:p>
        </p:txBody>
      </p:sp>
      <p:sp>
        <p:nvSpPr>
          <p:cNvPr id="148" name="文本框 147"/>
          <p:cNvSpPr txBox="1"/>
          <p:nvPr/>
        </p:nvSpPr>
        <p:spPr>
          <a:xfrm>
            <a:off x="7616352" y="3227848"/>
            <a:ext cx="3478264" cy="1151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2F5597"/>
                </a:solidFill>
              </a:rPr>
              <a:t>业务要精，要努力钻研业务，始终保持理论知识、政治敏锐、组织协调能力上的高水平。</a:t>
            </a:r>
            <a:endParaRPr lang="en-US" altLang="zh-CN" dirty="0">
              <a:solidFill>
                <a:srgbClr val="2F5597"/>
              </a:solidFill>
            </a:endParaRPr>
          </a:p>
        </p:txBody>
      </p:sp>
      <p:sp>
        <p:nvSpPr>
          <p:cNvPr id="11" name="箭头: V 形 10"/>
          <p:cNvSpPr/>
          <p:nvPr/>
        </p:nvSpPr>
        <p:spPr>
          <a:xfrm rot="5400000">
            <a:off x="5962213" y="4796832"/>
            <a:ext cx="267573" cy="861060"/>
          </a:xfrm>
          <a:prstGeom prst="chevron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文本框 192"/>
          <p:cNvSpPr txBox="1"/>
          <p:nvPr/>
        </p:nvSpPr>
        <p:spPr>
          <a:xfrm>
            <a:off x="917218" y="640847"/>
            <a:ext cx="2308324" cy="5509200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 algn="ctr"/>
            <a:r>
              <a:rPr lang="en-US" altLang="zh-CN" sz="13800" dirty="0">
                <a:solidFill>
                  <a:schemeClr val="accent1">
                    <a:lumMod val="40000"/>
                    <a:lumOff val="60000"/>
                  </a:schemeClr>
                </a:solidFill>
                <a:cs typeface="+mn-ea"/>
                <a:sym typeface="+mn-lt"/>
              </a:rPr>
              <a:t>PART</a:t>
            </a:r>
            <a:endParaRPr lang="zh-CN" altLang="en-US" sz="34400" dirty="0">
              <a:solidFill>
                <a:schemeClr val="accent1">
                  <a:lumMod val="40000"/>
                  <a:lumOff val="6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2325033" y="2128688"/>
            <a:ext cx="1898742" cy="1898742"/>
            <a:chOff x="2286934" y="1783080"/>
            <a:chExt cx="1284540" cy="1284540"/>
          </a:xfrm>
        </p:grpSpPr>
        <p:grpSp>
          <p:nvGrpSpPr>
            <p:cNvPr id="42" name="组合 41"/>
            <p:cNvGrpSpPr/>
            <p:nvPr/>
          </p:nvGrpSpPr>
          <p:grpSpPr>
            <a:xfrm>
              <a:off x="2286934" y="1783080"/>
              <a:ext cx="1284540" cy="1284540"/>
              <a:chOff x="777243" y="2612312"/>
              <a:chExt cx="6293660" cy="2936558"/>
            </a:xfrm>
          </p:grpSpPr>
          <p:sp>
            <p:nvSpPr>
              <p:cNvPr id="43" name="箭头: 五边形 42"/>
              <p:cNvSpPr/>
              <p:nvPr/>
            </p:nvSpPr>
            <p:spPr>
              <a:xfrm>
                <a:off x="777244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箭头: 五边形 43"/>
              <p:cNvSpPr/>
              <p:nvPr/>
            </p:nvSpPr>
            <p:spPr>
              <a:xfrm>
                <a:off x="777243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2455107" y="1957177"/>
              <a:ext cx="948194" cy="936345"/>
              <a:chOff x="5762467" y="1684385"/>
              <a:chExt cx="3293618" cy="3252460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5762467" y="1684385"/>
                <a:ext cx="3252460" cy="3252460"/>
              </a:xfrm>
              <a:prstGeom prst="ellipse">
                <a:avLst/>
              </a:prstGeom>
              <a:solidFill>
                <a:srgbClr val="2F559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88900" dir="13500000" algn="br" rotWithShape="0">
                  <a:schemeClr val="accent1">
                    <a:lumMod val="40000"/>
                    <a:lumOff val="60000"/>
                    <a:alpha val="85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5803625" y="1684385"/>
                <a:ext cx="3252460" cy="3252460"/>
              </a:xfrm>
              <a:prstGeom prst="ellipse">
                <a:avLst/>
              </a:prstGeom>
              <a:solidFill>
                <a:srgbClr val="2F559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75000"/>
                    <a:alpha val="17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46" name="文本框 45"/>
          <p:cNvSpPr txBox="1"/>
          <p:nvPr/>
        </p:nvSpPr>
        <p:spPr>
          <a:xfrm>
            <a:off x="4696076" y="2484396"/>
            <a:ext cx="483074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88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竞聘优势</a:t>
            </a:r>
            <a:endParaRPr lang="zh-CN" altLang="en-US" sz="88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2797334" y="2386030"/>
            <a:ext cx="943491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8800" b="1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199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423407" y="6314860"/>
            <a:ext cx="27541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不负韶华 </a:t>
            </a:r>
            <a:r>
              <a:rPr lang="en-US" altLang="zh-CN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·</a:t>
            </a: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只争朝夕 </a:t>
            </a:r>
            <a:r>
              <a:rPr lang="en-US" altLang="zh-CN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· </a:t>
            </a: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勇往前行 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87" name="直接连接符 86"/>
          <p:cNvCxnSpPr/>
          <p:nvPr/>
        </p:nvCxnSpPr>
        <p:spPr>
          <a:xfrm flipH="1">
            <a:off x="2956560" y="6469380"/>
            <a:ext cx="8557260" cy="0"/>
          </a:xfrm>
          <a:prstGeom prst="line">
            <a:avLst/>
          </a:prstGeom>
          <a:ln w="1270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1163114" y="1123442"/>
            <a:ext cx="2856036" cy="79248"/>
            <a:chOff x="1148715" y="957072"/>
            <a:chExt cx="2856036" cy="79248"/>
          </a:xfrm>
        </p:grpSpPr>
        <p:grpSp>
          <p:nvGrpSpPr>
            <p:cNvPr id="81" name="组合 80"/>
            <p:cNvGrpSpPr/>
            <p:nvPr/>
          </p:nvGrpSpPr>
          <p:grpSpPr>
            <a:xfrm>
              <a:off x="2003103" y="957072"/>
              <a:ext cx="2001648" cy="79248"/>
              <a:chOff x="1344735" y="929640"/>
              <a:chExt cx="3464390" cy="137160"/>
            </a:xfrm>
          </p:grpSpPr>
          <p:sp>
            <p:nvSpPr>
              <p:cNvPr id="88" name="任意多边形: 形状 87"/>
              <p:cNvSpPr/>
              <p:nvPr/>
            </p:nvSpPr>
            <p:spPr>
              <a:xfrm>
                <a:off x="13447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9" name="任意多边形: 形状 88"/>
              <p:cNvSpPr/>
              <p:nvPr/>
            </p:nvSpPr>
            <p:spPr>
              <a:xfrm>
                <a:off x="14095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0" name="任意多边形: 形状 89"/>
              <p:cNvSpPr/>
              <p:nvPr/>
            </p:nvSpPr>
            <p:spPr>
              <a:xfrm>
                <a:off x="14742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1" name="任意多边形: 形状 90"/>
              <p:cNvSpPr/>
              <p:nvPr/>
            </p:nvSpPr>
            <p:spPr>
              <a:xfrm>
                <a:off x="15390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2" name="任意多边形: 形状 91"/>
              <p:cNvSpPr/>
              <p:nvPr/>
            </p:nvSpPr>
            <p:spPr>
              <a:xfrm>
                <a:off x="16038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3" name="任意多边形: 形状 92"/>
              <p:cNvSpPr/>
              <p:nvPr/>
            </p:nvSpPr>
            <p:spPr>
              <a:xfrm>
                <a:off x="16685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4" name="任意多边形: 形状 93"/>
              <p:cNvSpPr/>
              <p:nvPr/>
            </p:nvSpPr>
            <p:spPr>
              <a:xfrm>
                <a:off x="17333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5" name="任意多边形: 形状 94"/>
              <p:cNvSpPr/>
              <p:nvPr/>
            </p:nvSpPr>
            <p:spPr>
              <a:xfrm>
                <a:off x="17981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6" name="任意多边形: 形状 95"/>
              <p:cNvSpPr/>
              <p:nvPr/>
            </p:nvSpPr>
            <p:spPr>
              <a:xfrm>
                <a:off x="18628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7" name="任意多边形: 形状 96"/>
              <p:cNvSpPr/>
              <p:nvPr/>
            </p:nvSpPr>
            <p:spPr>
              <a:xfrm>
                <a:off x="19276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8" name="任意多边形: 形状 97"/>
              <p:cNvSpPr/>
              <p:nvPr/>
            </p:nvSpPr>
            <p:spPr>
              <a:xfrm>
                <a:off x="19924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9" name="任意多边形: 形状 98"/>
              <p:cNvSpPr/>
              <p:nvPr/>
            </p:nvSpPr>
            <p:spPr>
              <a:xfrm>
                <a:off x="20572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0" name="任意多边形: 形状 99"/>
              <p:cNvSpPr/>
              <p:nvPr/>
            </p:nvSpPr>
            <p:spPr>
              <a:xfrm>
                <a:off x="21219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1" name="任意多边形: 形状 100"/>
              <p:cNvSpPr/>
              <p:nvPr/>
            </p:nvSpPr>
            <p:spPr>
              <a:xfrm>
                <a:off x="21867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2" name="任意多边形: 形状 101"/>
              <p:cNvSpPr/>
              <p:nvPr/>
            </p:nvSpPr>
            <p:spPr>
              <a:xfrm>
                <a:off x="22515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3" name="任意多边形: 形状 102"/>
              <p:cNvSpPr/>
              <p:nvPr/>
            </p:nvSpPr>
            <p:spPr>
              <a:xfrm>
                <a:off x="23162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4" name="任意多边形: 形状 103"/>
              <p:cNvSpPr/>
              <p:nvPr/>
            </p:nvSpPr>
            <p:spPr>
              <a:xfrm>
                <a:off x="23810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5" name="任意多边形: 形状 104"/>
              <p:cNvSpPr/>
              <p:nvPr/>
            </p:nvSpPr>
            <p:spPr>
              <a:xfrm>
                <a:off x="24458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6" name="任意多边形: 形状 105"/>
              <p:cNvSpPr/>
              <p:nvPr/>
            </p:nvSpPr>
            <p:spPr>
              <a:xfrm>
                <a:off x="25105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7" name="任意多边形: 形状 106"/>
              <p:cNvSpPr/>
              <p:nvPr/>
            </p:nvSpPr>
            <p:spPr>
              <a:xfrm>
                <a:off x="25753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8" name="任意多边形: 形状 107"/>
              <p:cNvSpPr/>
              <p:nvPr/>
            </p:nvSpPr>
            <p:spPr>
              <a:xfrm>
                <a:off x="26401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9" name="任意多边形: 形状 108"/>
              <p:cNvSpPr/>
              <p:nvPr/>
            </p:nvSpPr>
            <p:spPr>
              <a:xfrm>
                <a:off x="27049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0" name="任意多边形: 形状 109"/>
              <p:cNvSpPr/>
              <p:nvPr/>
            </p:nvSpPr>
            <p:spPr>
              <a:xfrm>
                <a:off x="27696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1" name="任意多边形: 形状 110"/>
              <p:cNvSpPr/>
              <p:nvPr/>
            </p:nvSpPr>
            <p:spPr>
              <a:xfrm>
                <a:off x="28344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2" name="任意多边形: 形状 111"/>
              <p:cNvSpPr/>
              <p:nvPr/>
            </p:nvSpPr>
            <p:spPr>
              <a:xfrm>
                <a:off x="28992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3" name="任意多边形: 形状 112"/>
              <p:cNvSpPr/>
              <p:nvPr/>
            </p:nvSpPr>
            <p:spPr>
              <a:xfrm>
                <a:off x="29639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4" name="任意多边形: 形状 113"/>
              <p:cNvSpPr/>
              <p:nvPr/>
            </p:nvSpPr>
            <p:spPr>
              <a:xfrm>
                <a:off x="30287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5" name="任意多边形: 形状 114"/>
              <p:cNvSpPr/>
              <p:nvPr/>
            </p:nvSpPr>
            <p:spPr>
              <a:xfrm>
                <a:off x="30935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6" name="任意多边形: 形状 115"/>
              <p:cNvSpPr/>
              <p:nvPr/>
            </p:nvSpPr>
            <p:spPr>
              <a:xfrm>
                <a:off x="31582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7" name="任意多边形: 形状 116"/>
              <p:cNvSpPr/>
              <p:nvPr/>
            </p:nvSpPr>
            <p:spPr>
              <a:xfrm>
                <a:off x="32230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8" name="任意多边形: 形状 117"/>
              <p:cNvSpPr/>
              <p:nvPr/>
            </p:nvSpPr>
            <p:spPr>
              <a:xfrm>
                <a:off x="32878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9" name="任意多边形: 形状 118"/>
              <p:cNvSpPr/>
              <p:nvPr/>
            </p:nvSpPr>
            <p:spPr>
              <a:xfrm>
                <a:off x="33526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0" name="任意多边形: 形状 119"/>
              <p:cNvSpPr/>
              <p:nvPr/>
            </p:nvSpPr>
            <p:spPr>
              <a:xfrm>
                <a:off x="34173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1" name="任意多边形: 形状 120"/>
              <p:cNvSpPr/>
              <p:nvPr/>
            </p:nvSpPr>
            <p:spPr>
              <a:xfrm>
                <a:off x="34821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2" name="任意多边形: 形状 121"/>
              <p:cNvSpPr/>
              <p:nvPr/>
            </p:nvSpPr>
            <p:spPr>
              <a:xfrm>
                <a:off x="35469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3" name="任意多边形: 形状 122"/>
              <p:cNvSpPr/>
              <p:nvPr/>
            </p:nvSpPr>
            <p:spPr>
              <a:xfrm>
                <a:off x="36116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4" name="任意多边形: 形状 123"/>
              <p:cNvSpPr/>
              <p:nvPr/>
            </p:nvSpPr>
            <p:spPr>
              <a:xfrm>
                <a:off x="36764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5" name="任意多边形: 形状 124"/>
              <p:cNvSpPr/>
              <p:nvPr/>
            </p:nvSpPr>
            <p:spPr>
              <a:xfrm>
                <a:off x="37412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6" name="任意多边形: 形状 125"/>
              <p:cNvSpPr/>
              <p:nvPr/>
            </p:nvSpPr>
            <p:spPr>
              <a:xfrm>
                <a:off x="38059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7" name="任意多边形: 形状 126"/>
              <p:cNvSpPr/>
              <p:nvPr/>
            </p:nvSpPr>
            <p:spPr>
              <a:xfrm>
                <a:off x="38707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8" name="任意多边形: 形状 127"/>
              <p:cNvSpPr/>
              <p:nvPr/>
            </p:nvSpPr>
            <p:spPr>
              <a:xfrm>
                <a:off x="39355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9" name="任意多边形: 形状 128"/>
              <p:cNvSpPr/>
              <p:nvPr/>
            </p:nvSpPr>
            <p:spPr>
              <a:xfrm>
                <a:off x="40003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0" name="任意多边形: 形状 129"/>
              <p:cNvSpPr/>
              <p:nvPr/>
            </p:nvSpPr>
            <p:spPr>
              <a:xfrm>
                <a:off x="40650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1" name="任意多边形: 形状 130"/>
              <p:cNvSpPr/>
              <p:nvPr/>
            </p:nvSpPr>
            <p:spPr>
              <a:xfrm>
                <a:off x="412984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2" name="任意多边形: 形状 131"/>
              <p:cNvSpPr/>
              <p:nvPr/>
            </p:nvSpPr>
            <p:spPr>
              <a:xfrm>
                <a:off x="419461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" name="任意多边形: 形状 132"/>
              <p:cNvSpPr/>
              <p:nvPr/>
            </p:nvSpPr>
            <p:spPr>
              <a:xfrm>
                <a:off x="425938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4" name="任意多边形: 形状 133"/>
              <p:cNvSpPr/>
              <p:nvPr/>
            </p:nvSpPr>
            <p:spPr>
              <a:xfrm>
                <a:off x="432415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5" name="任意多边形: 形状 134"/>
              <p:cNvSpPr/>
              <p:nvPr/>
            </p:nvSpPr>
            <p:spPr>
              <a:xfrm>
                <a:off x="438892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6" name="任意多边形: 形状 135"/>
              <p:cNvSpPr/>
              <p:nvPr/>
            </p:nvSpPr>
            <p:spPr>
              <a:xfrm>
                <a:off x="445369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7" name="任意多边形: 形状 136"/>
              <p:cNvSpPr/>
              <p:nvPr/>
            </p:nvSpPr>
            <p:spPr>
              <a:xfrm>
                <a:off x="451846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8" name="任意多边形: 形状 137"/>
              <p:cNvSpPr/>
              <p:nvPr/>
            </p:nvSpPr>
            <p:spPr>
              <a:xfrm>
                <a:off x="458323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9" name="任意多边形: 形状 138"/>
              <p:cNvSpPr/>
              <p:nvPr/>
            </p:nvSpPr>
            <p:spPr>
              <a:xfrm>
                <a:off x="464800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0" name="任意多边形: 形状 139"/>
              <p:cNvSpPr/>
              <p:nvPr/>
            </p:nvSpPr>
            <p:spPr>
              <a:xfrm>
                <a:off x="471277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86" name="任意多边形: 形状 85"/>
            <p:cNvSpPr/>
            <p:nvPr/>
          </p:nvSpPr>
          <p:spPr>
            <a:xfrm>
              <a:off x="1148715" y="957072"/>
              <a:ext cx="871195" cy="79248"/>
            </a:xfrm>
            <a:custGeom>
              <a:avLst/>
              <a:gdLst>
                <a:gd name="connsiteX0" fmla="*/ 0 w 871195"/>
                <a:gd name="connsiteY0" fmla="*/ 0 h 79248"/>
                <a:gd name="connsiteX1" fmla="*/ 871195 w 871195"/>
                <a:gd name="connsiteY1" fmla="*/ 0 h 79248"/>
                <a:gd name="connsiteX2" fmla="*/ 831691 w 871195"/>
                <a:gd name="connsiteY2" fmla="*/ 79248 h 79248"/>
                <a:gd name="connsiteX3" fmla="*/ 0 w 871195"/>
                <a:gd name="connsiteY3" fmla="*/ 79248 h 79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1195" h="79248">
                  <a:moveTo>
                    <a:pt x="0" y="0"/>
                  </a:moveTo>
                  <a:lnTo>
                    <a:pt x="871195" y="0"/>
                  </a:lnTo>
                  <a:lnTo>
                    <a:pt x="831691" y="79248"/>
                  </a:lnTo>
                  <a:lnTo>
                    <a:pt x="0" y="79248"/>
                  </a:lnTo>
                  <a:close/>
                </a:path>
              </a:pathLst>
            </a:cu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9060181" y="498544"/>
            <a:ext cx="1740798" cy="364415"/>
            <a:chOff x="8778240" y="5669280"/>
            <a:chExt cx="2120301" cy="443859"/>
          </a:xfrm>
        </p:grpSpPr>
        <p:sp>
          <p:nvSpPr>
            <p:cNvPr id="142" name="椭圆 141"/>
            <p:cNvSpPr/>
            <p:nvPr/>
          </p:nvSpPr>
          <p:spPr>
            <a:xfrm>
              <a:off x="8778240" y="5669280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43" name="组合 142"/>
            <p:cNvGrpSpPr/>
            <p:nvPr/>
          </p:nvGrpSpPr>
          <p:grpSpPr>
            <a:xfrm>
              <a:off x="8881268" y="5721289"/>
              <a:ext cx="228283" cy="314448"/>
              <a:chOff x="4287839" y="709613"/>
              <a:chExt cx="323850" cy="446087"/>
            </a:xfrm>
          </p:grpSpPr>
          <p:sp>
            <p:nvSpPr>
              <p:cNvPr id="183" name="Line 72"/>
              <p:cNvSpPr>
                <a:spLocks noChangeShapeType="1"/>
              </p:cNvSpPr>
              <p:nvPr/>
            </p:nvSpPr>
            <p:spPr bwMode="auto">
              <a:xfrm>
                <a:off x="4392614" y="1104900"/>
                <a:ext cx="115888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4" name="Line 73"/>
              <p:cNvSpPr>
                <a:spLocks noChangeShapeType="1"/>
              </p:cNvSpPr>
              <p:nvPr/>
            </p:nvSpPr>
            <p:spPr bwMode="auto">
              <a:xfrm flipV="1">
                <a:off x="4451351" y="709613"/>
                <a:ext cx="0" cy="30163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5" name="Line 74"/>
              <p:cNvSpPr>
                <a:spLocks noChangeShapeType="1"/>
              </p:cNvSpPr>
              <p:nvPr/>
            </p:nvSpPr>
            <p:spPr bwMode="auto">
              <a:xfrm flipV="1">
                <a:off x="4587876" y="777875"/>
                <a:ext cx="23813" cy="254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6" name="Line 75"/>
              <p:cNvSpPr>
                <a:spLocks noChangeShapeType="1"/>
              </p:cNvSpPr>
              <p:nvPr/>
            </p:nvSpPr>
            <p:spPr bwMode="auto">
              <a:xfrm>
                <a:off x="4287839" y="777875"/>
                <a:ext cx="25400" cy="254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7" name="Line 76"/>
              <p:cNvSpPr>
                <a:spLocks noChangeShapeType="1"/>
              </p:cNvSpPr>
              <p:nvPr/>
            </p:nvSpPr>
            <p:spPr bwMode="auto">
              <a:xfrm flipV="1">
                <a:off x="4451351" y="954088"/>
                <a:ext cx="0" cy="11112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8" name="Line 77"/>
              <p:cNvSpPr>
                <a:spLocks noChangeShapeType="1"/>
              </p:cNvSpPr>
              <p:nvPr/>
            </p:nvSpPr>
            <p:spPr bwMode="auto">
              <a:xfrm flipV="1">
                <a:off x="4451351" y="915988"/>
                <a:ext cx="38100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9" name="Line 78"/>
              <p:cNvSpPr>
                <a:spLocks noChangeShapeType="1"/>
              </p:cNvSpPr>
              <p:nvPr/>
            </p:nvSpPr>
            <p:spPr bwMode="auto">
              <a:xfrm flipH="1" flipV="1">
                <a:off x="4410076" y="915988"/>
                <a:ext cx="39688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0" name="Freeform 79"/>
              <p:cNvSpPr/>
              <p:nvPr/>
            </p:nvSpPr>
            <p:spPr bwMode="auto">
              <a:xfrm>
                <a:off x="4322764" y="784225"/>
                <a:ext cx="257175" cy="280988"/>
              </a:xfrm>
              <a:custGeom>
                <a:avLst/>
                <a:gdLst>
                  <a:gd name="T0" fmla="*/ 80 w 160"/>
                  <a:gd name="T1" fmla="*/ 0 h 175"/>
                  <a:gd name="T2" fmla="*/ 0 w 160"/>
                  <a:gd name="T3" fmla="*/ 78 h 175"/>
                  <a:gd name="T4" fmla="*/ 14 w 160"/>
                  <a:gd name="T5" fmla="*/ 123 h 175"/>
                  <a:gd name="T6" fmla="*/ 24 w 160"/>
                  <a:gd name="T7" fmla="*/ 133 h 175"/>
                  <a:gd name="T8" fmla="*/ 49 w 160"/>
                  <a:gd name="T9" fmla="*/ 175 h 175"/>
                  <a:gd name="T10" fmla="*/ 110 w 160"/>
                  <a:gd name="T11" fmla="*/ 175 h 175"/>
                  <a:gd name="T12" fmla="*/ 135 w 160"/>
                  <a:gd name="T13" fmla="*/ 133 h 175"/>
                  <a:gd name="T14" fmla="*/ 145 w 160"/>
                  <a:gd name="T15" fmla="*/ 124 h 175"/>
                  <a:gd name="T16" fmla="*/ 160 w 160"/>
                  <a:gd name="T17" fmla="*/ 78 h 175"/>
                  <a:gd name="T18" fmla="*/ 80 w 160"/>
                  <a:gd name="T19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0" h="175">
                    <a:moveTo>
                      <a:pt x="80" y="0"/>
                    </a:moveTo>
                    <a:cubicBezTo>
                      <a:pt x="36" y="0"/>
                      <a:pt x="0" y="35"/>
                      <a:pt x="0" y="78"/>
                    </a:cubicBezTo>
                    <a:cubicBezTo>
                      <a:pt x="0" y="96"/>
                      <a:pt x="5" y="112"/>
                      <a:pt x="14" y="123"/>
                    </a:cubicBezTo>
                    <a:cubicBezTo>
                      <a:pt x="17" y="127"/>
                      <a:pt x="21" y="130"/>
                      <a:pt x="24" y="133"/>
                    </a:cubicBezTo>
                    <a:cubicBezTo>
                      <a:pt x="35" y="144"/>
                      <a:pt x="46" y="154"/>
                      <a:pt x="49" y="175"/>
                    </a:cubicBezTo>
                    <a:cubicBezTo>
                      <a:pt x="110" y="175"/>
                      <a:pt x="110" y="175"/>
                      <a:pt x="110" y="175"/>
                    </a:cubicBezTo>
                    <a:cubicBezTo>
                      <a:pt x="114" y="154"/>
                      <a:pt x="124" y="144"/>
                      <a:pt x="135" y="133"/>
                    </a:cubicBezTo>
                    <a:cubicBezTo>
                      <a:pt x="139" y="130"/>
                      <a:pt x="142" y="127"/>
                      <a:pt x="145" y="124"/>
                    </a:cubicBezTo>
                    <a:cubicBezTo>
                      <a:pt x="156" y="112"/>
                      <a:pt x="160" y="98"/>
                      <a:pt x="160" y="78"/>
                    </a:cubicBezTo>
                    <a:cubicBezTo>
                      <a:pt x="160" y="35"/>
                      <a:pt x="124" y="0"/>
                      <a:pt x="80" y="0"/>
                    </a:cubicBezTo>
                    <a:close/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1" name="Freeform 80"/>
              <p:cNvSpPr/>
              <p:nvPr/>
            </p:nvSpPr>
            <p:spPr bwMode="auto">
              <a:xfrm>
                <a:off x="4406901" y="1139825"/>
                <a:ext cx="87313" cy="15875"/>
              </a:xfrm>
              <a:custGeom>
                <a:avLst/>
                <a:gdLst>
                  <a:gd name="T0" fmla="*/ 0 w 54"/>
                  <a:gd name="T1" fmla="*/ 0 h 9"/>
                  <a:gd name="T2" fmla="*/ 10 w 54"/>
                  <a:gd name="T3" fmla="*/ 0 h 9"/>
                  <a:gd name="T4" fmla="*/ 27 w 54"/>
                  <a:gd name="T5" fmla="*/ 9 h 9"/>
                  <a:gd name="T6" fmla="*/ 43 w 54"/>
                  <a:gd name="T7" fmla="*/ 0 h 9"/>
                  <a:gd name="T8" fmla="*/ 54 w 54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9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3" y="3"/>
                      <a:pt x="19" y="9"/>
                      <a:pt x="27" y="9"/>
                    </a:cubicBezTo>
                    <a:cubicBezTo>
                      <a:pt x="35" y="9"/>
                      <a:pt x="41" y="3"/>
                      <a:pt x="43" y="0"/>
                    </a:cubicBezTo>
                    <a:cubicBezTo>
                      <a:pt x="54" y="0"/>
                      <a:pt x="54" y="0"/>
                      <a:pt x="54" y="0"/>
                    </a:cubicBezTo>
                  </a:path>
                </a:pathLst>
              </a:cu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44" name="椭圆 143"/>
            <p:cNvSpPr/>
            <p:nvPr/>
          </p:nvSpPr>
          <p:spPr>
            <a:xfrm>
              <a:off x="9340227" y="5672453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5" name="椭圆 144"/>
            <p:cNvSpPr/>
            <p:nvPr/>
          </p:nvSpPr>
          <p:spPr>
            <a:xfrm>
              <a:off x="9902214" y="5675626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6" name="椭圆 145"/>
            <p:cNvSpPr/>
            <p:nvPr/>
          </p:nvSpPr>
          <p:spPr>
            <a:xfrm>
              <a:off x="10464201" y="5678799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47" name="组合 146"/>
            <p:cNvGrpSpPr/>
            <p:nvPr/>
          </p:nvGrpSpPr>
          <p:grpSpPr>
            <a:xfrm>
              <a:off x="9414952" y="5742551"/>
              <a:ext cx="284890" cy="238558"/>
              <a:chOff x="7519988" y="3598863"/>
              <a:chExt cx="458788" cy="384175"/>
            </a:xfrm>
          </p:grpSpPr>
          <p:sp>
            <p:nvSpPr>
              <p:cNvPr id="170" name="Freeform 419"/>
              <p:cNvSpPr/>
              <p:nvPr/>
            </p:nvSpPr>
            <p:spPr bwMode="auto">
              <a:xfrm>
                <a:off x="7824788" y="3694113"/>
                <a:ext cx="111125" cy="252413"/>
              </a:xfrm>
              <a:custGeom>
                <a:avLst/>
                <a:gdLst>
                  <a:gd name="T0" fmla="*/ 0 w 69"/>
                  <a:gd name="T1" fmla="*/ 0 h 157"/>
                  <a:gd name="T2" fmla="*/ 53 w 69"/>
                  <a:gd name="T3" fmla="*/ 0 h 157"/>
                  <a:gd name="T4" fmla="*/ 69 w 69"/>
                  <a:gd name="T5" fmla="*/ 17 h 157"/>
                  <a:gd name="T6" fmla="*/ 69 w 69"/>
                  <a:gd name="T7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157">
                    <a:moveTo>
                      <a:pt x="0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62" y="0"/>
                      <a:pt x="69" y="7"/>
                      <a:pt x="69" y="17"/>
                    </a:cubicBezTo>
                    <a:cubicBezTo>
                      <a:pt x="69" y="157"/>
                      <a:pt x="69" y="157"/>
                      <a:pt x="69" y="157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1" name="Freeform 420"/>
              <p:cNvSpPr/>
              <p:nvPr/>
            </p:nvSpPr>
            <p:spPr bwMode="auto">
              <a:xfrm>
                <a:off x="7564438" y="3694113"/>
                <a:ext cx="111125" cy="223838"/>
              </a:xfrm>
              <a:custGeom>
                <a:avLst/>
                <a:gdLst>
                  <a:gd name="T0" fmla="*/ 0 w 69"/>
                  <a:gd name="T1" fmla="*/ 139 h 139"/>
                  <a:gd name="T2" fmla="*/ 0 w 69"/>
                  <a:gd name="T3" fmla="*/ 17 h 139"/>
                  <a:gd name="T4" fmla="*/ 16 w 69"/>
                  <a:gd name="T5" fmla="*/ 0 h 139"/>
                  <a:gd name="T6" fmla="*/ 69 w 69"/>
                  <a:gd name="T7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139">
                    <a:moveTo>
                      <a:pt x="0" y="139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2" name="Freeform 421"/>
              <p:cNvSpPr/>
              <p:nvPr/>
            </p:nvSpPr>
            <p:spPr bwMode="auto">
              <a:xfrm>
                <a:off x="7519988" y="3948113"/>
                <a:ext cx="458788" cy="34925"/>
              </a:xfrm>
              <a:custGeom>
                <a:avLst/>
                <a:gdLst>
                  <a:gd name="T0" fmla="*/ 0 w 285"/>
                  <a:gd name="T1" fmla="*/ 0 h 22"/>
                  <a:gd name="T2" fmla="*/ 20 w 285"/>
                  <a:gd name="T3" fmla="*/ 22 h 22"/>
                  <a:gd name="T4" fmla="*/ 265 w 285"/>
                  <a:gd name="T5" fmla="*/ 22 h 22"/>
                  <a:gd name="T6" fmla="*/ 285 w 285"/>
                  <a:gd name="T7" fmla="*/ 0 h 22"/>
                  <a:gd name="T8" fmla="*/ 0 w 285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5" h="22">
                    <a:moveTo>
                      <a:pt x="0" y="0"/>
                    </a:moveTo>
                    <a:cubicBezTo>
                      <a:pt x="0" y="0"/>
                      <a:pt x="4" y="22"/>
                      <a:pt x="20" y="22"/>
                    </a:cubicBezTo>
                    <a:cubicBezTo>
                      <a:pt x="265" y="22"/>
                      <a:pt x="265" y="22"/>
                      <a:pt x="265" y="22"/>
                    </a:cubicBezTo>
                    <a:cubicBezTo>
                      <a:pt x="281" y="22"/>
                      <a:pt x="285" y="0"/>
                      <a:pt x="28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3" name="Freeform 422"/>
              <p:cNvSpPr/>
              <p:nvPr/>
            </p:nvSpPr>
            <p:spPr bwMode="auto">
              <a:xfrm>
                <a:off x="7705726" y="3598863"/>
                <a:ext cx="88900" cy="238125"/>
              </a:xfrm>
              <a:custGeom>
                <a:avLst/>
                <a:gdLst>
                  <a:gd name="T0" fmla="*/ 27 w 55"/>
                  <a:gd name="T1" fmla="*/ 0 h 148"/>
                  <a:gd name="T2" fmla="*/ 0 w 55"/>
                  <a:gd name="T3" fmla="*/ 41 h 148"/>
                  <a:gd name="T4" fmla="*/ 0 w 55"/>
                  <a:gd name="T5" fmla="*/ 148 h 148"/>
                  <a:gd name="T6" fmla="*/ 55 w 55"/>
                  <a:gd name="T7" fmla="*/ 148 h 148"/>
                  <a:gd name="T8" fmla="*/ 55 w 55"/>
                  <a:gd name="T9" fmla="*/ 41 h 148"/>
                  <a:gd name="T10" fmla="*/ 27 w 55"/>
                  <a:gd name="T11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148">
                    <a:moveTo>
                      <a:pt x="27" y="0"/>
                    </a:moveTo>
                    <a:cubicBezTo>
                      <a:pt x="27" y="0"/>
                      <a:pt x="0" y="29"/>
                      <a:pt x="0" y="41"/>
                    </a:cubicBezTo>
                    <a:cubicBezTo>
                      <a:pt x="0" y="49"/>
                      <a:pt x="0" y="148"/>
                      <a:pt x="0" y="148"/>
                    </a:cubicBezTo>
                    <a:cubicBezTo>
                      <a:pt x="55" y="148"/>
                      <a:pt x="55" y="148"/>
                      <a:pt x="55" y="148"/>
                    </a:cubicBezTo>
                    <a:cubicBezTo>
                      <a:pt x="55" y="148"/>
                      <a:pt x="55" y="49"/>
                      <a:pt x="55" y="41"/>
                    </a:cubicBezTo>
                    <a:cubicBezTo>
                      <a:pt x="55" y="29"/>
                      <a:pt x="27" y="0"/>
                      <a:pt x="27" y="0"/>
                    </a:cubicBezTo>
                    <a:close/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4" name="Freeform 423"/>
              <p:cNvSpPr/>
              <p:nvPr/>
            </p:nvSpPr>
            <p:spPr bwMode="auto">
              <a:xfrm>
                <a:off x="7650163" y="3706813"/>
                <a:ext cx="55563" cy="117475"/>
              </a:xfrm>
              <a:custGeom>
                <a:avLst/>
                <a:gdLst>
                  <a:gd name="T0" fmla="*/ 35 w 35"/>
                  <a:gd name="T1" fmla="*/ 0 h 73"/>
                  <a:gd name="T2" fmla="*/ 11 w 35"/>
                  <a:gd name="T3" fmla="*/ 35 h 73"/>
                  <a:gd name="T4" fmla="*/ 3 w 35"/>
                  <a:gd name="T5" fmla="*/ 44 h 73"/>
                  <a:gd name="T6" fmla="*/ 0 w 35"/>
                  <a:gd name="T7" fmla="*/ 55 h 73"/>
                  <a:gd name="T8" fmla="*/ 0 w 35"/>
                  <a:gd name="T9" fmla="*/ 73 h 73"/>
                  <a:gd name="T10" fmla="*/ 33 w 35"/>
                  <a:gd name="T11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73">
                    <a:moveTo>
                      <a:pt x="35" y="0"/>
                    </a:moveTo>
                    <a:cubicBezTo>
                      <a:pt x="35" y="7"/>
                      <a:pt x="27" y="22"/>
                      <a:pt x="11" y="35"/>
                    </a:cubicBezTo>
                    <a:cubicBezTo>
                      <a:pt x="8" y="38"/>
                      <a:pt x="5" y="40"/>
                      <a:pt x="3" y="44"/>
                    </a:cubicBezTo>
                    <a:cubicBezTo>
                      <a:pt x="1" y="47"/>
                      <a:pt x="0" y="51"/>
                      <a:pt x="0" y="55"/>
                    </a:cubicBezTo>
                    <a:cubicBezTo>
                      <a:pt x="0" y="58"/>
                      <a:pt x="0" y="73"/>
                      <a:pt x="0" y="73"/>
                    </a:cubicBezTo>
                    <a:cubicBezTo>
                      <a:pt x="33" y="73"/>
                      <a:pt x="33" y="73"/>
                      <a:pt x="33" y="73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5" name="Freeform 424"/>
              <p:cNvSpPr/>
              <p:nvPr/>
            </p:nvSpPr>
            <p:spPr bwMode="auto">
              <a:xfrm>
                <a:off x="7794626" y="3706813"/>
                <a:ext cx="53975" cy="117475"/>
              </a:xfrm>
              <a:custGeom>
                <a:avLst/>
                <a:gdLst>
                  <a:gd name="T0" fmla="*/ 0 w 34"/>
                  <a:gd name="T1" fmla="*/ 0 h 73"/>
                  <a:gd name="T2" fmla="*/ 24 w 34"/>
                  <a:gd name="T3" fmla="*/ 35 h 73"/>
                  <a:gd name="T4" fmla="*/ 32 w 34"/>
                  <a:gd name="T5" fmla="*/ 44 h 73"/>
                  <a:gd name="T6" fmla="*/ 34 w 34"/>
                  <a:gd name="T7" fmla="*/ 55 h 73"/>
                  <a:gd name="T8" fmla="*/ 34 w 34"/>
                  <a:gd name="T9" fmla="*/ 73 h 73"/>
                  <a:gd name="T10" fmla="*/ 2 w 34"/>
                  <a:gd name="T11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73">
                    <a:moveTo>
                      <a:pt x="0" y="0"/>
                    </a:moveTo>
                    <a:cubicBezTo>
                      <a:pt x="0" y="7"/>
                      <a:pt x="8" y="22"/>
                      <a:pt x="24" y="35"/>
                    </a:cubicBezTo>
                    <a:cubicBezTo>
                      <a:pt x="27" y="38"/>
                      <a:pt x="30" y="40"/>
                      <a:pt x="32" y="44"/>
                    </a:cubicBezTo>
                    <a:cubicBezTo>
                      <a:pt x="34" y="47"/>
                      <a:pt x="34" y="51"/>
                      <a:pt x="34" y="55"/>
                    </a:cubicBezTo>
                    <a:cubicBezTo>
                      <a:pt x="34" y="58"/>
                      <a:pt x="34" y="73"/>
                      <a:pt x="34" y="73"/>
                    </a:cubicBezTo>
                    <a:cubicBezTo>
                      <a:pt x="2" y="73"/>
                      <a:pt x="2" y="73"/>
                      <a:pt x="2" y="73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6" name="Freeform 425"/>
              <p:cNvSpPr/>
              <p:nvPr/>
            </p:nvSpPr>
            <p:spPr bwMode="auto">
              <a:xfrm>
                <a:off x="7732713" y="3673476"/>
                <a:ext cx="33338" cy="7938"/>
              </a:xfrm>
              <a:custGeom>
                <a:avLst/>
                <a:gdLst>
                  <a:gd name="T0" fmla="*/ 21 w 21"/>
                  <a:gd name="T1" fmla="*/ 5 h 5"/>
                  <a:gd name="T2" fmla="*/ 10 w 21"/>
                  <a:gd name="T3" fmla="*/ 0 h 5"/>
                  <a:gd name="T4" fmla="*/ 0 w 21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5">
                    <a:moveTo>
                      <a:pt x="21" y="5"/>
                    </a:moveTo>
                    <a:cubicBezTo>
                      <a:pt x="19" y="2"/>
                      <a:pt x="15" y="0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7" name="Freeform 426"/>
              <p:cNvSpPr/>
              <p:nvPr/>
            </p:nvSpPr>
            <p:spPr bwMode="auto">
              <a:xfrm>
                <a:off x="7769226" y="3838576"/>
                <a:ext cx="26988" cy="73025"/>
              </a:xfrm>
              <a:custGeom>
                <a:avLst/>
                <a:gdLst>
                  <a:gd name="T0" fmla="*/ 0 w 17"/>
                  <a:gd name="T1" fmla="*/ 0 h 45"/>
                  <a:gd name="T2" fmla="*/ 17 w 17"/>
                  <a:gd name="T3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" h="45">
                    <a:moveTo>
                      <a:pt x="0" y="0"/>
                    </a:moveTo>
                    <a:cubicBezTo>
                      <a:pt x="0" y="0"/>
                      <a:pt x="0" y="38"/>
                      <a:pt x="17" y="45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8" name="Freeform 427"/>
              <p:cNvSpPr/>
              <p:nvPr/>
            </p:nvSpPr>
            <p:spPr bwMode="auto">
              <a:xfrm>
                <a:off x="7826376" y="3860801"/>
                <a:ext cx="66675" cy="33338"/>
              </a:xfrm>
              <a:custGeom>
                <a:avLst/>
                <a:gdLst>
                  <a:gd name="T0" fmla="*/ 41 w 41"/>
                  <a:gd name="T1" fmla="*/ 21 h 21"/>
                  <a:gd name="T2" fmla="*/ 35 w 41"/>
                  <a:gd name="T3" fmla="*/ 6 h 21"/>
                  <a:gd name="T4" fmla="*/ 19 w 41"/>
                  <a:gd name="T5" fmla="*/ 0 h 21"/>
                  <a:gd name="T6" fmla="*/ 0 w 41"/>
                  <a:gd name="T7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21">
                    <a:moveTo>
                      <a:pt x="41" y="21"/>
                    </a:moveTo>
                    <a:cubicBezTo>
                      <a:pt x="41" y="15"/>
                      <a:pt x="39" y="10"/>
                      <a:pt x="35" y="6"/>
                    </a:cubicBezTo>
                    <a:cubicBezTo>
                      <a:pt x="31" y="2"/>
                      <a:pt x="25" y="0"/>
                      <a:pt x="19" y="0"/>
                    </a:cubicBezTo>
                    <a:cubicBezTo>
                      <a:pt x="10" y="0"/>
                      <a:pt x="2" y="7"/>
                      <a:pt x="0" y="15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9" name="Freeform 428"/>
              <p:cNvSpPr/>
              <p:nvPr/>
            </p:nvSpPr>
            <p:spPr bwMode="auto">
              <a:xfrm>
                <a:off x="7793038" y="3883026"/>
                <a:ext cx="42863" cy="28575"/>
              </a:xfrm>
              <a:custGeom>
                <a:avLst/>
                <a:gdLst>
                  <a:gd name="T0" fmla="*/ 27 w 27"/>
                  <a:gd name="T1" fmla="*/ 9 h 17"/>
                  <a:gd name="T2" fmla="*/ 21 w 27"/>
                  <a:gd name="T3" fmla="*/ 2 h 17"/>
                  <a:gd name="T4" fmla="*/ 11 w 27"/>
                  <a:gd name="T5" fmla="*/ 1 h 17"/>
                  <a:gd name="T6" fmla="*/ 2 w 27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7">
                    <a:moveTo>
                      <a:pt x="27" y="9"/>
                    </a:moveTo>
                    <a:cubicBezTo>
                      <a:pt x="26" y="6"/>
                      <a:pt x="24" y="3"/>
                      <a:pt x="21" y="2"/>
                    </a:cubicBezTo>
                    <a:cubicBezTo>
                      <a:pt x="18" y="0"/>
                      <a:pt x="14" y="0"/>
                      <a:pt x="11" y="1"/>
                    </a:cubicBezTo>
                    <a:cubicBezTo>
                      <a:pt x="4" y="3"/>
                      <a:pt x="0" y="10"/>
                      <a:pt x="2" y="17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0" name="Freeform 429"/>
              <p:cNvSpPr/>
              <p:nvPr/>
            </p:nvSpPr>
            <p:spPr bwMode="auto">
              <a:xfrm>
                <a:off x="7704138" y="3838576"/>
                <a:ext cx="26988" cy="73025"/>
              </a:xfrm>
              <a:custGeom>
                <a:avLst/>
                <a:gdLst>
                  <a:gd name="T0" fmla="*/ 17 w 17"/>
                  <a:gd name="T1" fmla="*/ 0 h 45"/>
                  <a:gd name="T2" fmla="*/ 0 w 17"/>
                  <a:gd name="T3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" h="45">
                    <a:moveTo>
                      <a:pt x="17" y="0"/>
                    </a:moveTo>
                    <a:cubicBezTo>
                      <a:pt x="17" y="0"/>
                      <a:pt x="17" y="40"/>
                      <a:pt x="0" y="45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1" name="Freeform 430"/>
              <p:cNvSpPr/>
              <p:nvPr/>
            </p:nvSpPr>
            <p:spPr bwMode="auto">
              <a:xfrm>
                <a:off x="7607301" y="3860801"/>
                <a:ext cx="47625" cy="33338"/>
              </a:xfrm>
              <a:custGeom>
                <a:avLst/>
                <a:gdLst>
                  <a:gd name="T0" fmla="*/ 0 w 29"/>
                  <a:gd name="T1" fmla="*/ 21 h 21"/>
                  <a:gd name="T2" fmla="*/ 6 w 29"/>
                  <a:gd name="T3" fmla="*/ 6 h 21"/>
                  <a:gd name="T4" fmla="*/ 22 w 29"/>
                  <a:gd name="T5" fmla="*/ 0 h 21"/>
                  <a:gd name="T6" fmla="*/ 29 w 29"/>
                  <a:gd name="T7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21">
                    <a:moveTo>
                      <a:pt x="0" y="21"/>
                    </a:moveTo>
                    <a:cubicBezTo>
                      <a:pt x="0" y="15"/>
                      <a:pt x="2" y="10"/>
                      <a:pt x="6" y="6"/>
                    </a:cubicBezTo>
                    <a:cubicBezTo>
                      <a:pt x="10" y="2"/>
                      <a:pt x="16" y="0"/>
                      <a:pt x="22" y="0"/>
                    </a:cubicBezTo>
                    <a:cubicBezTo>
                      <a:pt x="24" y="0"/>
                      <a:pt x="27" y="1"/>
                      <a:pt x="29" y="2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2" name="Freeform 431"/>
              <p:cNvSpPr/>
              <p:nvPr/>
            </p:nvSpPr>
            <p:spPr bwMode="auto">
              <a:xfrm>
                <a:off x="7664451" y="3883026"/>
                <a:ext cx="42863" cy="28575"/>
              </a:xfrm>
              <a:custGeom>
                <a:avLst/>
                <a:gdLst>
                  <a:gd name="T0" fmla="*/ 0 w 27"/>
                  <a:gd name="T1" fmla="*/ 9 h 17"/>
                  <a:gd name="T2" fmla="*/ 6 w 27"/>
                  <a:gd name="T3" fmla="*/ 2 h 17"/>
                  <a:gd name="T4" fmla="*/ 16 w 27"/>
                  <a:gd name="T5" fmla="*/ 1 h 17"/>
                  <a:gd name="T6" fmla="*/ 25 w 27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7">
                    <a:moveTo>
                      <a:pt x="0" y="9"/>
                    </a:moveTo>
                    <a:cubicBezTo>
                      <a:pt x="1" y="6"/>
                      <a:pt x="3" y="3"/>
                      <a:pt x="6" y="2"/>
                    </a:cubicBezTo>
                    <a:cubicBezTo>
                      <a:pt x="9" y="0"/>
                      <a:pt x="13" y="0"/>
                      <a:pt x="16" y="1"/>
                    </a:cubicBezTo>
                    <a:cubicBezTo>
                      <a:pt x="23" y="3"/>
                      <a:pt x="27" y="10"/>
                      <a:pt x="25" y="17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48" name="组合 147"/>
            <p:cNvGrpSpPr/>
            <p:nvPr/>
          </p:nvGrpSpPr>
          <p:grpSpPr>
            <a:xfrm>
              <a:off x="9996217" y="5761865"/>
              <a:ext cx="304539" cy="249169"/>
              <a:chOff x="2582863" y="5756276"/>
              <a:chExt cx="436563" cy="357188"/>
            </a:xfrm>
          </p:grpSpPr>
          <p:sp>
            <p:nvSpPr>
              <p:cNvPr id="160" name="Freeform 519"/>
              <p:cNvSpPr/>
              <p:nvPr/>
            </p:nvSpPr>
            <p:spPr bwMode="auto">
              <a:xfrm>
                <a:off x="2582863" y="5756276"/>
                <a:ext cx="322263" cy="325438"/>
              </a:xfrm>
              <a:custGeom>
                <a:avLst/>
                <a:gdLst>
                  <a:gd name="T0" fmla="*/ 200 w 200"/>
                  <a:gd name="T1" fmla="*/ 119 h 202"/>
                  <a:gd name="T2" fmla="*/ 101 w 200"/>
                  <a:gd name="T3" fmla="*/ 202 h 202"/>
                  <a:gd name="T4" fmla="*/ 0 w 200"/>
                  <a:gd name="T5" fmla="*/ 101 h 202"/>
                  <a:gd name="T6" fmla="*/ 101 w 200"/>
                  <a:gd name="T7" fmla="*/ 0 h 202"/>
                  <a:gd name="T8" fmla="*/ 200 w 200"/>
                  <a:gd name="T9" fmla="*/ 83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" h="202">
                    <a:moveTo>
                      <a:pt x="200" y="119"/>
                    </a:moveTo>
                    <a:cubicBezTo>
                      <a:pt x="192" y="166"/>
                      <a:pt x="150" y="202"/>
                      <a:pt x="101" y="202"/>
                    </a:cubicBezTo>
                    <a:cubicBezTo>
                      <a:pt x="45" y="202"/>
                      <a:pt x="0" y="157"/>
                      <a:pt x="0" y="101"/>
                    </a:cubicBezTo>
                    <a:cubicBezTo>
                      <a:pt x="0" y="45"/>
                      <a:pt x="45" y="0"/>
                      <a:pt x="101" y="0"/>
                    </a:cubicBezTo>
                    <a:cubicBezTo>
                      <a:pt x="150" y="0"/>
                      <a:pt x="191" y="36"/>
                      <a:pt x="200" y="83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1" name="Freeform 520"/>
              <p:cNvSpPr/>
              <p:nvPr/>
            </p:nvSpPr>
            <p:spPr bwMode="auto">
              <a:xfrm>
                <a:off x="2647951" y="5819776"/>
                <a:ext cx="192088" cy="196850"/>
              </a:xfrm>
              <a:custGeom>
                <a:avLst/>
                <a:gdLst>
                  <a:gd name="T0" fmla="*/ 120 w 120"/>
                  <a:gd name="T1" fmla="*/ 79 h 122"/>
                  <a:gd name="T2" fmla="*/ 61 w 120"/>
                  <a:gd name="T3" fmla="*/ 122 h 122"/>
                  <a:gd name="T4" fmla="*/ 0 w 120"/>
                  <a:gd name="T5" fmla="*/ 61 h 122"/>
                  <a:gd name="T6" fmla="*/ 61 w 120"/>
                  <a:gd name="T7" fmla="*/ 0 h 122"/>
                  <a:gd name="T8" fmla="*/ 120 w 120"/>
                  <a:gd name="T9" fmla="*/ 4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122">
                    <a:moveTo>
                      <a:pt x="120" y="79"/>
                    </a:moveTo>
                    <a:cubicBezTo>
                      <a:pt x="112" y="104"/>
                      <a:pt x="89" y="122"/>
                      <a:pt x="61" y="122"/>
                    </a:cubicBezTo>
                    <a:cubicBezTo>
                      <a:pt x="27" y="122"/>
                      <a:pt x="0" y="95"/>
                      <a:pt x="0" y="61"/>
                    </a:cubicBezTo>
                    <a:cubicBezTo>
                      <a:pt x="0" y="27"/>
                      <a:pt x="27" y="0"/>
                      <a:pt x="61" y="0"/>
                    </a:cubicBezTo>
                    <a:cubicBezTo>
                      <a:pt x="89" y="0"/>
                      <a:pt x="112" y="18"/>
                      <a:pt x="120" y="43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2" name="Freeform 521"/>
              <p:cNvSpPr/>
              <p:nvPr/>
            </p:nvSpPr>
            <p:spPr bwMode="auto">
              <a:xfrm>
                <a:off x="2705101" y="5878513"/>
                <a:ext cx="69850" cy="80963"/>
              </a:xfrm>
              <a:custGeom>
                <a:avLst/>
                <a:gdLst>
                  <a:gd name="T0" fmla="*/ 43 w 43"/>
                  <a:gd name="T1" fmla="*/ 43 h 50"/>
                  <a:gd name="T2" fmla="*/ 25 w 43"/>
                  <a:gd name="T3" fmla="*/ 50 h 50"/>
                  <a:gd name="T4" fmla="*/ 0 w 43"/>
                  <a:gd name="T5" fmla="*/ 25 h 50"/>
                  <a:gd name="T6" fmla="*/ 25 w 43"/>
                  <a:gd name="T7" fmla="*/ 0 h 50"/>
                  <a:gd name="T8" fmla="*/ 42 w 43"/>
                  <a:gd name="T9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50">
                    <a:moveTo>
                      <a:pt x="43" y="43"/>
                    </a:moveTo>
                    <a:cubicBezTo>
                      <a:pt x="38" y="47"/>
                      <a:pt x="32" y="50"/>
                      <a:pt x="25" y="50"/>
                    </a:cubicBez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2" y="0"/>
                      <a:pt x="38" y="3"/>
                      <a:pt x="42" y="7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3" name="Line 522"/>
              <p:cNvSpPr>
                <a:spLocks noChangeShapeType="1"/>
              </p:cNvSpPr>
              <p:nvPr/>
            </p:nvSpPr>
            <p:spPr bwMode="auto">
              <a:xfrm>
                <a:off x="2747963" y="5918201"/>
                <a:ext cx="241300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4" name="Line 523"/>
              <p:cNvSpPr>
                <a:spLocks noChangeShapeType="1"/>
              </p:cNvSpPr>
              <p:nvPr/>
            </p:nvSpPr>
            <p:spPr bwMode="auto">
              <a:xfrm flipV="1">
                <a:off x="2989263" y="58801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5" name="Line 524"/>
              <p:cNvSpPr>
                <a:spLocks noChangeShapeType="1"/>
              </p:cNvSpPr>
              <p:nvPr/>
            </p:nvSpPr>
            <p:spPr bwMode="auto">
              <a:xfrm flipH="1" flipV="1">
                <a:off x="2989263" y="59182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6" name="Line 525"/>
              <p:cNvSpPr>
                <a:spLocks noChangeShapeType="1"/>
              </p:cNvSpPr>
              <p:nvPr/>
            </p:nvSpPr>
            <p:spPr bwMode="auto">
              <a:xfrm flipV="1">
                <a:off x="2932113" y="58801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7" name="Line 526"/>
              <p:cNvSpPr>
                <a:spLocks noChangeShapeType="1"/>
              </p:cNvSpPr>
              <p:nvPr/>
            </p:nvSpPr>
            <p:spPr bwMode="auto">
              <a:xfrm flipH="1" flipV="1">
                <a:off x="2932113" y="59182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8" name="Freeform 527"/>
              <p:cNvSpPr/>
              <p:nvPr/>
            </p:nvSpPr>
            <p:spPr bwMode="auto">
              <a:xfrm>
                <a:off x="2601913" y="6064251"/>
                <a:ext cx="71438" cy="49213"/>
              </a:xfrm>
              <a:custGeom>
                <a:avLst/>
                <a:gdLst>
                  <a:gd name="T0" fmla="*/ 45 w 45"/>
                  <a:gd name="T1" fmla="*/ 0 h 31"/>
                  <a:gd name="T2" fmla="*/ 27 w 45"/>
                  <a:gd name="T3" fmla="*/ 31 h 31"/>
                  <a:gd name="T4" fmla="*/ 0 w 45"/>
                  <a:gd name="T5" fmla="*/ 31 h 31"/>
                  <a:gd name="T6" fmla="*/ 17 w 45"/>
                  <a:gd name="T7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31">
                    <a:moveTo>
                      <a:pt x="45" y="0"/>
                    </a:moveTo>
                    <a:lnTo>
                      <a:pt x="27" y="31"/>
                    </a:lnTo>
                    <a:lnTo>
                      <a:pt x="0" y="31"/>
                    </a:lnTo>
                    <a:lnTo>
                      <a:pt x="17" y="3"/>
                    </a:ln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9" name="Freeform 528"/>
              <p:cNvSpPr/>
              <p:nvPr/>
            </p:nvSpPr>
            <p:spPr bwMode="auto">
              <a:xfrm>
                <a:off x="2832101" y="6046788"/>
                <a:ext cx="55563" cy="66675"/>
              </a:xfrm>
              <a:custGeom>
                <a:avLst/>
                <a:gdLst>
                  <a:gd name="T0" fmla="*/ 9 w 35"/>
                  <a:gd name="T1" fmla="*/ 0 h 42"/>
                  <a:gd name="T2" fmla="*/ 35 w 35"/>
                  <a:gd name="T3" fmla="*/ 42 h 42"/>
                  <a:gd name="T4" fmla="*/ 9 w 35"/>
                  <a:gd name="T5" fmla="*/ 42 h 42"/>
                  <a:gd name="T6" fmla="*/ 0 w 35"/>
                  <a:gd name="T7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42">
                    <a:moveTo>
                      <a:pt x="9" y="0"/>
                    </a:moveTo>
                    <a:lnTo>
                      <a:pt x="35" y="42"/>
                    </a:lnTo>
                    <a:lnTo>
                      <a:pt x="9" y="42"/>
                    </a:lnTo>
                    <a:lnTo>
                      <a:pt x="0" y="28"/>
                    </a:ln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49" name="组合 148"/>
            <p:cNvGrpSpPr/>
            <p:nvPr/>
          </p:nvGrpSpPr>
          <p:grpSpPr>
            <a:xfrm>
              <a:off x="10566132" y="5766291"/>
              <a:ext cx="270981" cy="254657"/>
              <a:chOff x="2603501" y="5033963"/>
              <a:chExt cx="395287" cy="371475"/>
            </a:xfrm>
          </p:grpSpPr>
          <p:sp>
            <p:nvSpPr>
              <p:cNvPr id="150" name="Freeform 509"/>
              <p:cNvSpPr/>
              <p:nvPr/>
            </p:nvSpPr>
            <p:spPr bwMode="auto">
              <a:xfrm>
                <a:off x="2603501" y="5033963"/>
                <a:ext cx="280988" cy="371475"/>
              </a:xfrm>
              <a:custGeom>
                <a:avLst/>
                <a:gdLst>
                  <a:gd name="T0" fmla="*/ 174 w 174"/>
                  <a:gd name="T1" fmla="*/ 62 h 231"/>
                  <a:gd name="T2" fmla="*/ 174 w 174"/>
                  <a:gd name="T3" fmla="*/ 16 h 231"/>
                  <a:gd name="T4" fmla="*/ 158 w 174"/>
                  <a:gd name="T5" fmla="*/ 0 h 231"/>
                  <a:gd name="T6" fmla="*/ 45 w 174"/>
                  <a:gd name="T7" fmla="*/ 0 h 231"/>
                  <a:gd name="T8" fmla="*/ 0 w 174"/>
                  <a:gd name="T9" fmla="*/ 39 h 231"/>
                  <a:gd name="T10" fmla="*/ 0 w 174"/>
                  <a:gd name="T11" fmla="*/ 215 h 231"/>
                  <a:gd name="T12" fmla="*/ 16 w 174"/>
                  <a:gd name="T13" fmla="*/ 231 h 231"/>
                  <a:gd name="T14" fmla="*/ 158 w 174"/>
                  <a:gd name="T15" fmla="*/ 231 h 231"/>
                  <a:gd name="T16" fmla="*/ 174 w 174"/>
                  <a:gd name="T17" fmla="*/ 215 h 231"/>
                  <a:gd name="T18" fmla="*/ 174 w 174"/>
                  <a:gd name="T19" fmla="*/ 184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4" h="231">
                    <a:moveTo>
                      <a:pt x="174" y="62"/>
                    </a:moveTo>
                    <a:cubicBezTo>
                      <a:pt x="174" y="16"/>
                      <a:pt x="174" y="16"/>
                      <a:pt x="174" y="16"/>
                    </a:cubicBezTo>
                    <a:cubicBezTo>
                      <a:pt x="174" y="8"/>
                      <a:pt x="167" y="0"/>
                      <a:pt x="158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4"/>
                      <a:pt x="8" y="231"/>
                      <a:pt x="16" y="231"/>
                    </a:cubicBezTo>
                    <a:cubicBezTo>
                      <a:pt x="158" y="231"/>
                      <a:pt x="158" y="231"/>
                      <a:pt x="158" y="231"/>
                    </a:cubicBezTo>
                    <a:cubicBezTo>
                      <a:pt x="167" y="231"/>
                      <a:pt x="174" y="224"/>
                      <a:pt x="174" y="215"/>
                    </a:cubicBezTo>
                    <a:cubicBezTo>
                      <a:pt x="174" y="184"/>
                      <a:pt x="174" y="184"/>
                      <a:pt x="174" y="184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1" name="Freeform 510"/>
              <p:cNvSpPr/>
              <p:nvPr/>
            </p:nvSpPr>
            <p:spPr bwMode="auto">
              <a:xfrm>
                <a:off x="2652713" y="5038726"/>
                <a:ext cx="47625" cy="80963"/>
              </a:xfrm>
              <a:custGeom>
                <a:avLst/>
                <a:gdLst>
                  <a:gd name="T0" fmla="*/ 30 w 30"/>
                  <a:gd name="T1" fmla="*/ 0 h 51"/>
                  <a:gd name="T2" fmla="*/ 30 w 30"/>
                  <a:gd name="T3" fmla="*/ 51 h 51"/>
                  <a:gd name="T4" fmla="*/ 0 w 30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51">
                    <a:moveTo>
                      <a:pt x="30" y="0"/>
                    </a:moveTo>
                    <a:lnTo>
                      <a:pt x="30" y="51"/>
                    </a:lnTo>
                    <a:lnTo>
                      <a:pt x="0" y="51"/>
                    </a:ln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2" name="Line 511"/>
              <p:cNvSpPr>
                <a:spLocks noChangeShapeType="1"/>
              </p:cNvSpPr>
              <p:nvPr/>
            </p:nvSpPr>
            <p:spPr bwMode="auto">
              <a:xfrm>
                <a:off x="2659063" y="5219701"/>
                <a:ext cx="136525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3" name="Line 512"/>
              <p:cNvSpPr>
                <a:spLocks noChangeShapeType="1"/>
              </p:cNvSpPr>
              <p:nvPr/>
            </p:nvSpPr>
            <p:spPr bwMode="auto">
              <a:xfrm>
                <a:off x="2659063" y="5272088"/>
                <a:ext cx="115888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4" name="Line 513"/>
              <p:cNvSpPr>
                <a:spLocks noChangeShapeType="1"/>
              </p:cNvSpPr>
              <p:nvPr/>
            </p:nvSpPr>
            <p:spPr bwMode="auto">
              <a:xfrm>
                <a:off x="2659063" y="5322888"/>
                <a:ext cx="104775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5" name="Freeform 514"/>
              <p:cNvSpPr/>
              <p:nvPr/>
            </p:nvSpPr>
            <p:spPr bwMode="auto">
              <a:xfrm>
                <a:off x="2795588" y="5124451"/>
                <a:ext cx="203200" cy="200025"/>
              </a:xfrm>
              <a:custGeom>
                <a:avLst/>
                <a:gdLst>
                  <a:gd name="T0" fmla="*/ 53 w 126"/>
                  <a:gd name="T1" fmla="*/ 109 h 125"/>
                  <a:gd name="T2" fmla="*/ 0 w 126"/>
                  <a:gd name="T3" fmla="*/ 125 h 125"/>
                  <a:gd name="T4" fmla="*/ 19 w 126"/>
                  <a:gd name="T5" fmla="*/ 73 h 125"/>
                  <a:gd name="T6" fmla="*/ 87 w 126"/>
                  <a:gd name="T7" fmla="*/ 4 h 125"/>
                  <a:gd name="T8" fmla="*/ 103 w 126"/>
                  <a:gd name="T9" fmla="*/ 7 h 125"/>
                  <a:gd name="T10" fmla="*/ 120 w 126"/>
                  <a:gd name="T11" fmla="*/ 23 h 125"/>
                  <a:gd name="T12" fmla="*/ 123 w 126"/>
                  <a:gd name="T13" fmla="*/ 40 h 125"/>
                  <a:gd name="T14" fmla="*/ 53 w 126"/>
                  <a:gd name="T15" fmla="*/ 10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6" h="125">
                    <a:moveTo>
                      <a:pt x="53" y="109"/>
                    </a:moveTo>
                    <a:cubicBezTo>
                      <a:pt x="0" y="125"/>
                      <a:pt x="0" y="125"/>
                      <a:pt x="0" y="125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87" y="4"/>
                      <a:pt x="87" y="4"/>
                      <a:pt x="87" y="4"/>
                    </a:cubicBezTo>
                    <a:cubicBezTo>
                      <a:pt x="91" y="0"/>
                      <a:pt x="98" y="2"/>
                      <a:pt x="103" y="7"/>
                    </a:cubicBezTo>
                    <a:cubicBezTo>
                      <a:pt x="120" y="23"/>
                      <a:pt x="120" y="23"/>
                      <a:pt x="120" y="23"/>
                    </a:cubicBezTo>
                    <a:cubicBezTo>
                      <a:pt x="125" y="29"/>
                      <a:pt x="126" y="36"/>
                      <a:pt x="123" y="40"/>
                    </a:cubicBezTo>
                    <a:lnTo>
                      <a:pt x="53" y="109"/>
                    </a:lnTo>
                    <a:close/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6" name="Line 515"/>
              <p:cNvSpPr>
                <a:spLocks noChangeShapeType="1"/>
              </p:cNvSpPr>
              <p:nvPr/>
            </p:nvSpPr>
            <p:spPr bwMode="auto">
              <a:xfrm flipH="1" flipV="1">
                <a:off x="2832101" y="5241926"/>
                <a:ext cx="49213" cy="4762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7" name="Line 516"/>
              <p:cNvSpPr>
                <a:spLocks noChangeShapeType="1"/>
              </p:cNvSpPr>
              <p:nvPr/>
            </p:nvSpPr>
            <p:spPr bwMode="auto">
              <a:xfrm flipH="1" flipV="1">
                <a:off x="2806701" y="5300663"/>
                <a:ext cx="14288" cy="1587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8" name="Line 517"/>
              <p:cNvSpPr>
                <a:spLocks noChangeShapeType="1"/>
              </p:cNvSpPr>
              <p:nvPr/>
            </p:nvSpPr>
            <p:spPr bwMode="auto">
              <a:xfrm flipV="1">
                <a:off x="2859088" y="5203826"/>
                <a:ext cx="61913" cy="63500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9" name="Line 518"/>
              <p:cNvSpPr>
                <a:spLocks noChangeShapeType="1"/>
              </p:cNvSpPr>
              <p:nvPr/>
            </p:nvSpPr>
            <p:spPr bwMode="auto">
              <a:xfrm>
                <a:off x="2913063" y="5156201"/>
                <a:ext cx="53975" cy="5397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3" name="直接连接符 2"/>
          <p:cNvCxnSpPr/>
          <p:nvPr/>
        </p:nvCxnSpPr>
        <p:spPr>
          <a:xfrm>
            <a:off x="4099560" y="1202690"/>
            <a:ext cx="6617925" cy="0"/>
          </a:xfrm>
          <a:prstGeom prst="line">
            <a:avLst/>
          </a:prstGeom>
          <a:ln w="1905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文本框 191"/>
          <p:cNvSpPr txBox="1"/>
          <p:nvPr/>
        </p:nvSpPr>
        <p:spPr>
          <a:xfrm>
            <a:off x="4896576" y="3839676"/>
            <a:ext cx="2439405" cy="1303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经验优势</a:t>
            </a:r>
            <a:endParaRPr lang="en-US" altLang="zh-CN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人脉资源优势</a:t>
            </a:r>
            <a:endParaRPr lang="en-US" altLang="zh-CN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能力优势</a:t>
            </a:r>
            <a:endParaRPr lang="zh-CN" altLang="en-US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606978" y="5708078"/>
            <a:ext cx="143567" cy="143567"/>
            <a:chOff x="10441606" y="5539182"/>
            <a:chExt cx="344849" cy="344849"/>
          </a:xfrm>
        </p:grpSpPr>
        <p:sp>
          <p:nvSpPr>
            <p:cNvPr id="4" name="矩形 3"/>
            <p:cNvSpPr/>
            <p:nvPr/>
          </p:nvSpPr>
          <p:spPr>
            <a:xfrm>
              <a:off x="10441606" y="5539182"/>
              <a:ext cx="344849" cy="344849"/>
            </a:xfrm>
            <a:prstGeom prst="rect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任意多边形: 形状 194"/>
            <p:cNvSpPr/>
            <p:nvPr/>
          </p:nvSpPr>
          <p:spPr>
            <a:xfrm rot="5400000">
              <a:off x="10502227" y="5633525"/>
              <a:ext cx="223604" cy="156163"/>
            </a:xfrm>
            <a:custGeom>
              <a:avLst/>
              <a:gdLst>
                <a:gd name="connsiteX0" fmla="*/ 0 w 1166966"/>
                <a:gd name="connsiteY0" fmla="*/ 815000 h 815000"/>
                <a:gd name="connsiteX1" fmla="*/ 583484 w 1166966"/>
                <a:gd name="connsiteY1" fmla="*/ 0 h 815000"/>
                <a:gd name="connsiteX2" fmla="*/ 1166966 w 1166966"/>
                <a:gd name="connsiteY2" fmla="*/ 814998 h 815000"/>
                <a:gd name="connsiteX3" fmla="*/ 583485 w 1166966"/>
                <a:gd name="connsiteY3" fmla="*/ 510046 h 815000"/>
                <a:gd name="connsiteX4" fmla="*/ 0 w 1166966"/>
                <a:gd name="connsiteY4" fmla="*/ 815000 h 81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966" h="815000">
                  <a:moveTo>
                    <a:pt x="0" y="815000"/>
                  </a:moveTo>
                  <a:lnTo>
                    <a:pt x="583484" y="0"/>
                  </a:lnTo>
                  <a:lnTo>
                    <a:pt x="1166966" y="814998"/>
                  </a:lnTo>
                  <a:lnTo>
                    <a:pt x="583485" y="510046"/>
                  </a:lnTo>
                  <a:lnTo>
                    <a:pt x="0" y="815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98" name="组合 197"/>
          <p:cNvGrpSpPr/>
          <p:nvPr/>
        </p:nvGrpSpPr>
        <p:grpSpPr>
          <a:xfrm flipH="1">
            <a:off x="10337285" y="5708078"/>
            <a:ext cx="143567" cy="143567"/>
            <a:chOff x="10441606" y="5539182"/>
            <a:chExt cx="344849" cy="344849"/>
          </a:xfrm>
        </p:grpSpPr>
        <p:sp>
          <p:nvSpPr>
            <p:cNvPr id="199" name="矩形 198"/>
            <p:cNvSpPr/>
            <p:nvPr/>
          </p:nvSpPr>
          <p:spPr>
            <a:xfrm>
              <a:off x="10441606" y="5539182"/>
              <a:ext cx="344849" cy="3448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0" name="任意多边形: 形状 199"/>
            <p:cNvSpPr/>
            <p:nvPr/>
          </p:nvSpPr>
          <p:spPr>
            <a:xfrm rot="5400000">
              <a:off x="10502227" y="5633525"/>
              <a:ext cx="223604" cy="156163"/>
            </a:xfrm>
            <a:custGeom>
              <a:avLst/>
              <a:gdLst>
                <a:gd name="connsiteX0" fmla="*/ 0 w 1166966"/>
                <a:gd name="connsiteY0" fmla="*/ 815000 h 815000"/>
                <a:gd name="connsiteX1" fmla="*/ 583484 w 1166966"/>
                <a:gd name="connsiteY1" fmla="*/ 0 h 815000"/>
                <a:gd name="connsiteX2" fmla="*/ 1166966 w 1166966"/>
                <a:gd name="connsiteY2" fmla="*/ 814998 h 815000"/>
                <a:gd name="connsiteX3" fmla="*/ 583485 w 1166966"/>
                <a:gd name="connsiteY3" fmla="*/ 510046 h 815000"/>
                <a:gd name="connsiteX4" fmla="*/ 0 w 1166966"/>
                <a:gd name="connsiteY4" fmla="*/ 815000 h 81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966" h="815000">
                  <a:moveTo>
                    <a:pt x="0" y="815000"/>
                  </a:moveTo>
                  <a:lnTo>
                    <a:pt x="583484" y="0"/>
                  </a:lnTo>
                  <a:lnTo>
                    <a:pt x="1166966" y="814998"/>
                  </a:lnTo>
                  <a:lnTo>
                    <a:pt x="583485" y="510046"/>
                  </a:lnTo>
                  <a:lnTo>
                    <a:pt x="0" y="815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01" name="文本框 200"/>
          <p:cNvSpPr txBox="1"/>
          <p:nvPr/>
        </p:nvSpPr>
        <p:spPr>
          <a:xfrm>
            <a:off x="4752187" y="1964436"/>
            <a:ext cx="21265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第三部分</a:t>
            </a:r>
            <a:endParaRPr lang="zh-CN" altLang="en-US" sz="3200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26112" y="321155"/>
            <a:ext cx="649953" cy="649953"/>
            <a:chOff x="283582" y="214828"/>
            <a:chExt cx="1898742" cy="1898742"/>
          </a:xfrm>
        </p:grpSpPr>
        <p:grpSp>
          <p:nvGrpSpPr>
            <p:cNvPr id="14" name="组合 13"/>
            <p:cNvGrpSpPr/>
            <p:nvPr/>
          </p:nvGrpSpPr>
          <p:grpSpPr>
            <a:xfrm>
              <a:off x="283582" y="214828"/>
              <a:ext cx="1898742" cy="1898742"/>
              <a:chOff x="2286934" y="1783080"/>
              <a:chExt cx="1284540" cy="1284540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2286934" y="1783080"/>
                <a:ext cx="1284540" cy="1284540"/>
                <a:chOff x="777243" y="2612312"/>
                <a:chExt cx="6293660" cy="2936558"/>
              </a:xfrm>
            </p:grpSpPr>
            <p:sp>
              <p:nvSpPr>
                <p:cNvPr id="19" name="箭头: 五边形 42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箭头: 五边形 43"/>
                <p:cNvSpPr/>
                <p:nvPr/>
              </p:nvSpPr>
              <p:spPr>
                <a:xfrm>
                  <a:off x="777243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6" name="组合 15"/>
              <p:cNvGrpSpPr/>
              <p:nvPr/>
            </p:nvGrpSpPr>
            <p:grpSpPr>
              <a:xfrm>
                <a:off x="2455107" y="1957177"/>
                <a:ext cx="948194" cy="936345"/>
                <a:chOff x="5762467" y="1684385"/>
                <a:chExt cx="3293618" cy="3252460"/>
              </a:xfrm>
            </p:grpSpPr>
            <p:sp>
              <p:nvSpPr>
                <p:cNvPr id="17" name="椭圆 16"/>
                <p:cNvSpPr/>
                <p:nvPr/>
              </p:nvSpPr>
              <p:spPr>
                <a:xfrm>
                  <a:off x="5762467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88900" dir="13500000" algn="br" rotWithShape="0">
                    <a:schemeClr val="accent1">
                      <a:lumMod val="40000"/>
                      <a:lumOff val="60000"/>
                      <a:alpha val="85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5803625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75000"/>
                      <a:alpha val="17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55883" y="472170"/>
              <a:ext cx="943492" cy="15285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137737" y="378467"/>
            <a:ext cx="21442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竞聘优势</a:t>
            </a:r>
            <a:endParaRPr lang="zh-CN" altLang="en-US" sz="32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063256" y="971108"/>
            <a:ext cx="10724707" cy="0"/>
          </a:xfrm>
          <a:prstGeom prst="line">
            <a:avLst/>
          </a:prstGeom>
          <a:ln w="1270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10485016" y="501577"/>
            <a:ext cx="1219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800" dirty="0">
                <a:solidFill>
                  <a:srgbClr val="2F5597"/>
                </a:solidFill>
              </a:rPr>
              <a:t>JOB COMPETITION REPORT</a:t>
            </a:r>
            <a:endParaRPr lang="zh-CN" altLang="en-US" sz="800" dirty="0">
              <a:solidFill>
                <a:srgbClr val="2F5597"/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 rot="5400000">
            <a:off x="4203460" y="1753010"/>
            <a:ext cx="1772724" cy="1814151"/>
            <a:chOff x="5534759" y="2183429"/>
            <a:chExt cx="1307752" cy="1479046"/>
          </a:xfrm>
        </p:grpSpPr>
        <p:sp>
          <p:nvSpPr>
            <p:cNvPr id="41" name="任意多边形: 形状 124"/>
            <p:cNvSpPr/>
            <p:nvPr/>
          </p:nvSpPr>
          <p:spPr bwMode="auto">
            <a:xfrm>
              <a:off x="5534760" y="2183429"/>
              <a:ext cx="1307751" cy="1479046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190500" dir="13500000" algn="br" rotWithShape="0">
                <a:srgbClr val="FFFFFF"/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000" kern="0">
                <a:solidFill>
                  <a:srgbClr val="EEF2F9"/>
                </a:solidFill>
                <a:cs typeface="+mn-ea"/>
              </a:endParaRPr>
            </a:p>
          </p:txBody>
        </p:sp>
        <p:sp>
          <p:nvSpPr>
            <p:cNvPr id="42" name="任意多边形: 形状 125"/>
            <p:cNvSpPr/>
            <p:nvPr/>
          </p:nvSpPr>
          <p:spPr bwMode="auto">
            <a:xfrm>
              <a:off x="5534759" y="2183429"/>
              <a:ext cx="1307751" cy="1479046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27000" dir="2700000" algn="tl" rotWithShape="0">
                <a:schemeClr val="accent1">
                  <a:lumMod val="40000"/>
                  <a:lumOff val="60000"/>
                  <a:alpha val="80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000" kern="0" dirty="0">
                <a:solidFill>
                  <a:srgbClr val="EEF2F9"/>
                </a:solidFill>
                <a:cs typeface="+mn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 rot="16200000" flipV="1">
            <a:off x="6333673" y="1753009"/>
            <a:ext cx="1772724" cy="1814151"/>
            <a:chOff x="5534759" y="2183429"/>
            <a:chExt cx="1307752" cy="1479046"/>
          </a:xfrm>
        </p:grpSpPr>
        <p:sp>
          <p:nvSpPr>
            <p:cNvPr id="44" name="任意多边形: 形状 124"/>
            <p:cNvSpPr/>
            <p:nvPr/>
          </p:nvSpPr>
          <p:spPr bwMode="auto">
            <a:xfrm>
              <a:off x="5534760" y="2183429"/>
              <a:ext cx="1307751" cy="1479046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190500" dir="13500000" algn="br" rotWithShape="0">
                <a:srgbClr val="FFFFFF"/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000" kern="0">
                <a:solidFill>
                  <a:srgbClr val="EEF2F9"/>
                </a:solidFill>
                <a:cs typeface="+mn-ea"/>
              </a:endParaRPr>
            </a:p>
          </p:txBody>
        </p:sp>
        <p:sp>
          <p:nvSpPr>
            <p:cNvPr id="45" name="任意多边形: 形状 125"/>
            <p:cNvSpPr/>
            <p:nvPr/>
          </p:nvSpPr>
          <p:spPr bwMode="auto">
            <a:xfrm>
              <a:off x="5534759" y="2183429"/>
              <a:ext cx="1307751" cy="1479046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27000" dir="2700000" algn="tl" rotWithShape="0">
                <a:schemeClr val="accent1">
                  <a:lumMod val="40000"/>
                  <a:lumOff val="60000"/>
                  <a:alpha val="80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000" kern="0">
                <a:solidFill>
                  <a:srgbClr val="EEF2F9"/>
                </a:solidFill>
                <a:cs typeface="+mn-ea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 rot="16200000" flipV="1">
            <a:off x="4203459" y="3763407"/>
            <a:ext cx="1772724" cy="1814151"/>
            <a:chOff x="5534759" y="2183429"/>
            <a:chExt cx="1307752" cy="1479046"/>
          </a:xfrm>
        </p:grpSpPr>
        <p:sp>
          <p:nvSpPr>
            <p:cNvPr id="47" name="任意多边形: 形状 124"/>
            <p:cNvSpPr/>
            <p:nvPr/>
          </p:nvSpPr>
          <p:spPr bwMode="auto">
            <a:xfrm>
              <a:off x="5534760" y="2183429"/>
              <a:ext cx="1307751" cy="1479046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190500" dir="13500000" algn="br" rotWithShape="0">
                <a:srgbClr val="FFFFFF"/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000" kern="0">
                <a:solidFill>
                  <a:srgbClr val="EEF2F9"/>
                </a:solidFill>
                <a:cs typeface="+mn-ea"/>
              </a:endParaRPr>
            </a:p>
          </p:txBody>
        </p:sp>
        <p:sp>
          <p:nvSpPr>
            <p:cNvPr id="48" name="任意多边形: 形状 125"/>
            <p:cNvSpPr/>
            <p:nvPr/>
          </p:nvSpPr>
          <p:spPr bwMode="auto">
            <a:xfrm>
              <a:off x="5534759" y="2183429"/>
              <a:ext cx="1307751" cy="1479046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27000" dir="2700000" algn="tl" rotWithShape="0">
                <a:schemeClr val="accent1">
                  <a:lumMod val="40000"/>
                  <a:lumOff val="60000"/>
                  <a:alpha val="80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000" kern="0" dirty="0">
                <a:solidFill>
                  <a:srgbClr val="EEF2F9"/>
                </a:solidFill>
                <a:cs typeface="+mn-ea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 rot="5400000">
            <a:off x="6333673" y="3785010"/>
            <a:ext cx="1772724" cy="1814151"/>
            <a:chOff x="5534759" y="2183429"/>
            <a:chExt cx="1307752" cy="1479046"/>
          </a:xfrm>
        </p:grpSpPr>
        <p:sp>
          <p:nvSpPr>
            <p:cNvPr id="50" name="任意多边形: 形状 124"/>
            <p:cNvSpPr/>
            <p:nvPr/>
          </p:nvSpPr>
          <p:spPr bwMode="auto">
            <a:xfrm>
              <a:off x="5534760" y="2183429"/>
              <a:ext cx="1307751" cy="1479046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190500" dir="13500000" algn="br" rotWithShape="0">
                <a:srgbClr val="FFFFFF"/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000" kern="0">
                <a:solidFill>
                  <a:srgbClr val="EEF2F9"/>
                </a:solidFill>
                <a:cs typeface="+mn-ea"/>
              </a:endParaRPr>
            </a:p>
          </p:txBody>
        </p:sp>
        <p:sp>
          <p:nvSpPr>
            <p:cNvPr id="51" name="任意多边形: 形状 125"/>
            <p:cNvSpPr/>
            <p:nvPr/>
          </p:nvSpPr>
          <p:spPr bwMode="auto">
            <a:xfrm>
              <a:off x="5534759" y="2183429"/>
              <a:ext cx="1307751" cy="1479046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EEF2F9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27000" dir="2700000" algn="tl" rotWithShape="0">
                <a:schemeClr val="accent1">
                  <a:lumMod val="40000"/>
                  <a:lumOff val="60000"/>
                  <a:alpha val="80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000" kern="0">
                <a:solidFill>
                  <a:srgbClr val="EEF2F9"/>
                </a:solidFill>
                <a:cs typeface="+mn-ea"/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4548983" y="2011400"/>
            <a:ext cx="1081678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8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S</a:t>
            </a:r>
            <a:endParaRPr lang="zh-CN" altLang="en-US" sz="88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572516" y="2018738"/>
            <a:ext cx="1081678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8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W</a:t>
            </a:r>
            <a:endParaRPr lang="zh-CN" altLang="en-US" sz="88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4548983" y="3968809"/>
            <a:ext cx="1081678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8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O</a:t>
            </a:r>
            <a:endParaRPr lang="zh-CN" altLang="en-US" sz="88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6572516" y="3968809"/>
            <a:ext cx="1081678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88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T</a:t>
            </a:r>
            <a:endParaRPr lang="zh-CN" altLang="en-US" sz="88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8386668" y="1982089"/>
            <a:ext cx="3317548" cy="1151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2F5597"/>
                </a:solidFill>
              </a:rPr>
              <a:t>主要从事房产、食堂管理等工作，缺乏对行政综合管理岗位的相关经验</a:t>
            </a:r>
            <a:endParaRPr lang="zh-CN" altLang="en-US" dirty="0">
              <a:solidFill>
                <a:srgbClr val="2F5597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27795" y="4264210"/>
            <a:ext cx="3348271" cy="1151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2F5597"/>
                </a:solidFill>
              </a:rPr>
              <a:t>工作大同小异</a:t>
            </a:r>
            <a:endParaRPr lang="en-US" altLang="zh-CN" dirty="0">
              <a:solidFill>
                <a:srgbClr val="2F5597"/>
              </a:solidFill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2F5597"/>
                </a:solidFill>
              </a:rPr>
              <a:t>我热爱这份工作，并一心想做好它，我一定能行。</a:t>
            </a:r>
            <a:endParaRPr lang="zh-CN" altLang="en-US" dirty="0">
              <a:solidFill>
                <a:srgbClr val="2F5597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91373" y="1982089"/>
            <a:ext cx="3348271" cy="1511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2F5597"/>
                </a:solidFill>
              </a:rPr>
              <a:t>讲究组织原则</a:t>
            </a:r>
            <a:endParaRPr lang="en-US" altLang="zh-CN" dirty="0">
              <a:solidFill>
                <a:srgbClr val="2F5597"/>
              </a:solidFill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2F5597"/>
                </a:solidFill>
              </a:rPr>
              <a:t>多行业从业经验，阅历丰富</a:t>
            </a:r>
            <a:endParaRPr lang="en-US" altLang="zh-CN" dirty="0">
              <a:solidFill>
                <a:srgbClr val="2F5597"/>
              </a:solidFill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2F5597"/>
                </a:solidFill>
              </a:rPr>
              <a:t>具有较强的工作能力和实践能力</a:t>
            </a:r>
            <a:endParaRPr lang="zh-CN" altLang="en-US" dirty="0">
              <a:solidFill>
                <a:srgbClr val="2F5597"/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386667" y="4116509"/>
            <a:ext cx="3317548" cy="1511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2F5597"/>
                </a:solidFill>
              </a:rPr>
              <a:t>非专业出生，和竞争对手相比缺乏专业性</a:t>
            </a:r>
            <a:endParaRPr lang="en-US" altLang="zh-CN" dirty="0">
              <a:solidFill>
                <a:srgbClr val="2F5597"/>
              </a:solidFill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2F5597"/>
                </a:solidFill>
              </a:rPr>
              <a:t>新的岗位经验，需要时间适应</a:t>
            </a:r>
            <a:endParaRPr lang="zh-CN" altLang="en-US" dirty="0">
              <a:solidFill>
                <a:srgbClr val="2F5597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57920" y="3352735"/>
            <a:ext cx="3550175" cy="239597"/>
            <a:chOff x="884977" y="3345489"/>
            <a:chExt cx="3550175" cy="239597"/>
          </a:xfrm>
        </p:grpSpPr>
        <p:cxnSp>
          <p:nvCxnSpPr>
            <p:cNvPr id="6" name="直接连接符 5"/>
            <p:cNvCxnSpPr/>
            <p:nvPr/>
          </p:nvCxnSpPr>
          <p:spPr>
            <a:xfrm flipH="1">
              <a:off x="4160198" y="3345489"/>
              <a:ext cx="274954" cy="239597"/>
            </a:xfrm>
            <a:prstGeom prst="line">
              <a:avLst/>
            </a:prstGeom>
            <a:ln w="12700">
              <a:solidFill>
                <a:srgbClr val="2F5597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H="1">
              <a:off x="884977" y="3585086"/>
              <a:ext cx="3254668" cy="0"/>
            </a:xfrm>
            <a:prstGeom prst="line">
              <a:avLst/>
            </a:prstGeom>
            <a:ln w="12700">
              <a:solidFill>
                <a:srgbClr val="2F5597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组合 66"/>
          <p:cNvGrpSpPr/>
          <p:nvPr/>
        </p:nvGrpSpPr>
        <p:grpSpPr>
          <a:xfrm flipV="1">
            <a:off x="869030" y="4116509"/>
            <a:ext cx="3401588" cy="110117"/>
            <a:chOff x="884977" y="3474969"/>
            <a:chExt cx="3401588" cy="110117"/>
          </a:xfrm>
        </p:grpSpPr>
        <p:cxnSp>
          <p:nvCxnSpPr>
            <p:cNvPr id="68" name="直接连接符 67"/>
            <p:cNvCxnSpPr/>
            <p:nvPr/>
          </p:nvCxnSpPr>
          <p:spPr>
            <a:xfrm flipH="1">
              <a:off x="4160198" y="3474969"/>
              <a:ext cx="126367" cy="110116"/>
            </a:xfrm>
            <a:prstGeom prst="line">
              <a:avLst/>
            </a:prstGeom>
            <a:ln w="12700">
              <a:solidFill>
                <a:srgbClr val="2F5597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H="1">
              <a:off x="884977" y="3585086"/>
              <a:ext cx="3254668" cy="0"/>
            </a:xfrm>
            <a:prstGeom prst="line">
              <a:avLst/>
            </a:prstGeom>
            <a:ln w="12700">
              <a:solidFill>
                <a:srgbClr val="2F5597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组合 70"/>
          <p:cNvGrpSpPr/>
          <p:nvPr/>
        </p:nvGrpSpPr>
        <p:grpSpPr>
          <a:xfrm flipH="1">
            <a:off x="8001350" y="3352735"/>
            <a:ext cx="3550175" cy="239597"/>
            <a:chOff x="884977" y="3345489"/>
            <a:chExt cx="3550175" cy="239597"/>
          </a:xfrm>
        </p:grpSpPr>
        <p:cxnSp>
          <p:nvCxnSpPr>
            <p:cNvPr id="72" name="直接连接符 71"/>
            <p:cNvCxnSpPr/>
            <p:nvPr/>
          </p:nvCxnSpPr>
          <p:spPr>
            <a:xfrm flipH="1">
              <a:off x="4160198" y="3345489"/>
              <a:ext cx="274954" cy="239597"/>
            </a:xfrm>
            <a:prstGeom prst="line">
              <a:avLst/>
            </a:prstGeom>
            <a:ln w="12700">
              <a:solidFill>
                <a:srgbClr val="2F5597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H="1">
              <a:off x="884977" y="3585086"/>
              <a:ext cx="3254668" cy="0"/>
            </a:xfrm>
            <a:prstGeom prst="line">
              <a:avLst/>
            </a:prstGeom>
            <a:ln w="12700">
              <a:solidFill>
                <a:srgbClr val="2F5597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组合 73"/>
          <p:cNvGrpSpPr/>
          <p:nvPr/>
        </p:nvGrpSpPr>
        <p:grpSpPr>
          <a:xfrm flipH="1" flipV="1">
            <a:off x="8001350" y="4036489"/>
            <a:ext cx="3401588" cy="110117"/>
            <a:chOff x="884977" y="3474969"/>
            <a:chExt cx="3401588" cy="110117"/>
          </a:xfrm>
        </p:grpSpPr>
        <p:cxnSp>
          <p:nvCxnSpPr>
            <p:cNvPr id="76" name="直接连接符 75"/>
            <p:cNvCxnSpPr/>
            <p:nvPr/>
          </p:nvCxnSpPr>
          <p:spPr>
            <a:xfrm flipH="1">
              <a:off x="4160198" y="3474969"/>
              <a:ext cx="126367" cy="110116"/>
            </a:xfrm>
            <a:prstGeom prst="line">
              <a:avLst/>
            </a:prstGeom>
            <a:ln w="12700">
              <a:solidFill>
                <a:srgbClr val="2F5597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flipH="1">
              <a:off x="884977" y="3585086"/>
              <a:ext cx="3254668" cy="0"/>
            </a:xfrm>
            <a:prstGeom prst="line">
              <a:avLst/>
            </a:prstGeom>
            <a:ln w="12700">
              <a:solidFill>
                <a:srgbClr val="2F5597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26112" y="321155"/>
            <a:ext cx="649953" cy="649953"/>
            <a:chOff x="283582" y="214828"/>
            <a:chExt cx="1898742" cy="1898742"/>
          </a:xfrm>
        </p:grpSpPr>
        <p:grpSp>
          <p:nvGrpSpPr>
            <p:cNvPr id="14" name="组合 13"/>
            <p:cNvGrpSpPr/>
            <p:nvPr/>
          </p:nvGrpSpPr>
          <p:grpSpPr>
            <a:xfrm>
              <a:off x="283582" y="214828"/>
              <a:ext cx="1898742" cy="1898742"/>
              <a:chOff x="2286934" y="1783080"/>
              <a:chExt cx="1284540" cy="1284540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2286934" y="1783080"/>
                <a:ext cx="1284540" cy="1284540"/>
                <a:chOff x="777243" y="2612312"/>
                <a:chExt cx="6293660" cy="2936558"/>
              </a:xfrm>
            </p:grpSpPr>
            <p:sp>
              <p:nvSpPr>
                <p:cNvPr id="19" name="箭头: 五边形 42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箭头: 五边形 43"/>
                <p:cNvSpPr/>
                <p:nvPr/>
              </p:nvSpPr>
              <p:spPr>
                <a:xfrm>
                  <a:off x="777243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6" name="组合 15"/>
              <p:cNvGrpSpPr/>
              <p:nvPr/>
            </p:nvGrpSpPr>
            <p:grpSpPr>
              <a:xfrm>
                <a:off x="2455107" y="1957177"/>
                <a:ext cx="948194" cy="936345"/>
                <a:chOff x="5762467" y="1684385"/>
                <a:chExt cx="3293618" cy="3252460"/>
              </a:xfrm>
            </p:grpSpPr>
            <p:sp>
              <p:nvSpPr>
                <p:cNvPr id="17" name="椭圆 16"/>
                <p:cNvSpPr/>
                <p:nvPr/>
              </p:nvSpPr>
              <p:spPr>
                <a:xfrm>
                  <a:off x="5762467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88900" dir="13500000" algn="br" rotWithShape="0">
                    <a:schemeClr val="accent1">
                      <a:lumMod val="40000"/>
                      <a:lumOff val="60000"/>
                      <a:alpha val="85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5803625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75000"/>
                      <a:alpha val="17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55883" y="472170"/>
              <a:ext cx="943492" cy="15285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137737" y="378467"/>
            <a:ext cx="21442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竞聘优势</a:t>
            </a:r>
            <a:endParaRPr lang="zh-CN" altLang="en-US" sz="32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063256" y="971108"/>
            <a:ext cx="10724707" cy="0"/>
          </a:xfrm>
          <a:prstGeom prst="line">
            <a:avLst/>
          </a:prstGeom>
          <a:ln w="1270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10485016" y="501577"/>
            <a:ext cx="1219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800" dirty="0">
                <a:solidFill>
                  <a:srgbClr val="2F5597"/>
                </a:solidFill>
              </a:rPr>
              <a:t>JOB COMPETITION REPORT</a:t>
            </a:r>
            <a:endParaRPr lang="zh-CN" altLang="en-US" sz="800" dirty="0">
              <a:solidFill>
                <a:srgbClr val="2F5597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 rot="5400000">
            <a:off x="2230551" y="1552916"/>
            <a:ext cx="1772724" cy="1814151"/>
            <a:chOff x="1029464" y="2521923"/>
            <a:chExt cx="1772724" cy="1814151"/>
          </a:xfrm>
        </p:grpSpPr>
        <p:grpSp>
          <p:nvGrpSpPr>
            <p:cNvPr id="39" name="组合 38"/>
            <p:cNvGrpSpPr/>
            <p:nvPr/>
          </p:nvGrpSpPr>
          <p:grpSpPr>
            <a:xfrm rot="8160444">
              <a:off x="1029464" y="2521923"/>
              <a:ext cx="1772724" cy="1814151"/>
              <a:chOff x="5534759" y="2183429"/>
              <a:chExt cx="1307752" cy="1479046"/>
            </a:xfrm>
          </p:grpSpPr>
          <p:sp>
            <p:nvSpPr>
              <p:cNvPr id="41" name="任意多边形: 形状 124"/>
              <p:cNvSpPr/>
              <p:nvPr/>
            </p:nvSpPr>
            <p:spPr bwMode="auto">
              <a:xfrm>
                <a:off x="5534760" y="2183429"/>
                <a:ext cx="1307751" cy="1479046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000" kern="0">
                  <a:solidFill>
                    <a:srgbClr val="EEF2F9"/>
                  </a:solidFill>
                  <a:cs typeface="+mn-ea"/>
                </a:endParaRPr>
              </a:p>
            </p:txBody>
          </p:sp>
          <p:sp>
            <p:nvSpPr>
              <p:cNvPr id="42" name="任意多边形: 形状 125"/>
              <p:cNvSpPr/>
              <p:nvPr/>
            </p:nvSpPr>
            <p:spPr bwMode="auto">
              <a:xfrm>
                <a:off x="5534759" y="2183429"/>
                <a:ext cx="1307751" cy="1479046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000" kern="0" dirty="0">
                  <a:solidFill>
                    <a:srgbClr val="EEF2F9"/>
                  </a:solidFill>
                  <a:cs typeface="+mn-ea"/>
                </a:endParaRPr>
              </a:p>
            </p:txBody>
          </p:sp>
        </p:grpSp>
        <p:sp>
          <p:nvSpPr>
            <p:cNvPr id="52" name="文本框 51"/>
            <p:cNvSpPr txBox="1"/>
            <p:nvPr/>
          </p:nvSpPr>
          <p:spPr>
            <a:xfrm rot="16200000">
              <a:off x="1144448" y="3044279"/>
              <a:ext cx="1542755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accent1">
                      <a:lumMod val="75000"/>
                    </a:schemeClr>
                  </a:solidFill>
                  <a:cs typeface="+mn-ea"/>
                  <a:sym typeface="+mn-lt"/>
                </a:rPr>
                <a:t>优势</a:t>
              </a:r>
              <a:endParaRPr lang="zh-CN" altLang="en-US" sz="44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1360436" y="3730764"/>
            <a:ext cx="4110724" cy="1151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2F5597"/>
                </a:solidFill>
              </a:rPr>
              <a:t>讲究组织原则</a:t>
            </a:r>
            <a:endParaRPr lang="en-US" altLang="zh-CN" dirty="0">
              <a:solidFill>
                <a:srgbClr val="2F5597"/>
              </a:solidFill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2F5597"/>
                </a:solidFill>
              </a:rPr>
              <a:t>多行业从业经验，阅历丰富</a:t>
            </a:r>
            <a:endParaRPr lang="en-US" altLang="zh-CN" dirty="0">
              <a:solidFill>
                <a:srgbClr val="2F5597"/>
              </a:solidFill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2F5597"/>
                </a:solidFill>
              </a:rPr>
              <a:t>具有较强的工作能力和实践能力</a:t>
            </a:r>
            <a:endParaRPr lang="zh-CN" altLang="en-US" dirty="0">
              <a:solidFill>
                <a:srgbClr val="2F5597"/>
              </a:solidFill>
            </a:endParaRPr>
          </a:p>
        </p:txBody>
      </p:sp>
      <p:grpSp>
        <p:nvGrpSpPr>
          <p:cNvPr id="61" name="组合 60"/>
          <p:cNvGrpSpPr/>
          <p:nvPr/>
        </p:nvGrpSpPr>
        <p:grpSpPr>
          <a:xfrm rot="5400000">
            <a:off x="7926648" y="1552916"/>
            <a:ext cx="1772724" cy="1814151"/>
            <a:chOff x="1029464" y="2521923"/>
            <a:chExt cx="1772724" cy="1814151"/>
          </a:xfrm>
        </p:grpSpPr>
        <p:grpSp>
          <p:nvGrpSpPr>
            <p:cNvPr id="62" name="组合 61"/>
            <p:cNvGrpSpPr/>
            <p:nvPr/>
          </p:nvGrpSpPr>
          <p:grpSpPr>
            <a:xfrm rot="8160444">
              <a:off x="1029464" y="2521923"/>
              <a:ext cx="1772724" cy="1814151"/>
              <a:chOff x="5534759" y="2183429"/>
              <a:chExt cx="1307752" cy="1479046"/>
            </a:xfrm>
          </p:grpSpPr>
          <p:sp>
            <p:nvSpPr>
              <p:cNvPr id="65" name="任意多边形: 形状 124"/>
              <p:cNvSpPr/>
              <p:nvPr/>
            </p:nvSpPr>
            <p:spPr bwMode="auto">
              <a:xfrm>
                <a:off x="5534760" y="2183429"/>
                <a:ext cx="1307751" cy="1479046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000" kern="0">
                  <a:solidFill>
                    <a:srgbClr val="EEF2F9"/>
                  </a:solidFill>
                  <a:cs typeface="+mn-ea"/>
                </a:endParaRPr>
              </a:p>
            </p:txBody>
          </p:sp>
          <p:sp>
            <p:nvSpPr>
              <p:cNvPr id="66" name="任意多边形: 形状 125"/>
              <p:cNvSpPr/>
              <p:nvPr/>
            </p:nvSpPr>
            <p:spPr bwMode="auto">
              <a:xfrm>
                <a:off x="5534759" y="2183429"/>
                <a:ext cx="1307751" cy="1479046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000" kern="0" dirty="0">
                  <a:solidFill>
                    <a:srgbClr val="EEF2F9"/>
                  </a:solidFill>
                  <a:cs typeface="+mn-ea"/>
                </a:endParaRPr>
              </a:p>
            </p:txBody>
          </p:sp>
        </p:grpSp>
        <p:sp>
          <p:nvSpPr>
            <p:cNvPr id="64" name="文本框 63"/>
            <p:cNvSpPr txBox="1"/>
            <p:nvPr/>
          </p:nvSpPr>
          <p:spPr>
            <a:xfrm rot="16200000">
              <a:off x="1144448" y="3044279"/>
              <a:ext cx="1542755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accent1">
                      <a:lumMod val="75000"/>
                    </a:schemeClr>
                  </a:solidFill>
                  <a:cs typeface="+mn-ea"/>
                  <a:sym typeface="+mn-lt"/>
                </a:rPr>
                <a:t>劣势</a:t>
              </a:r>
              <a:endParaRPr lang="zh-CN" altLang="en-US" sz="44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6450492" y="3727690"/>
            <a:ext cx="4720324" cy="1511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2F5597"/>
                </a:solidFill>
              </a:rPr>
              <a:t>主要从事房产、食堂管理等工作，缺乏对行政综合管理岗位的相关经验</a:t>
            </a:r>
            <a:endParaRPr lang="zh-CN" altLang="en-US" dirty="0">
              <a:solidFill>
                <a:srgbClr val="2F5597"/>
              </a:solidFill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2F5597"/>
                </a:solidFill>
              </a:rPr>
              <a:t>非专业出生，和竞争对手相比缺乏专业性</a:t>
            </a:r>
            <a:endParaRPr lang="zh-CN" altLang="en-US" dirty="0">
              <a:solidFill>
                <a:srgbClr val="2F5597"/>
              </a:solidFill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2F5597"/>
                </a:solidFill>
              </a:rPr>
              <a:t>新的岗位经验，需要时间适应</a:t>
            </a:r>
            <a:endParaRPr lang="zh-CN" altLang="en-US" dirty="0">
              <a:solidFill>
                <a:srgbClr val="2F5597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057900" y="1668780"/>
            <a:ext cx="0" cy="3741420"/>
          </a:xfrm>
          <a:prstGeom prst="line">
            <a:avLst/>
          </a:prstGeom>
          <a:ln w="15875">
            <a:solidFill>
              <a:srgbClr val="2F5597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768771" y="5663322"/>
            <a:ext cx="10607889" cy="833606"/>
            <a:chOff x="768771" y="5663322"/>
            <a:chExt cx="10607889" cy="833606"/>
          </a:xfrm>
        </p:grpSpPr>
        <p:sp>
          <p:nvSpPr>
            <p:cNvPr id="77" name="矩形: 圆角 76"/>
            <p:cNvSpPr/>
            <p:nvPr/>
          </p:nvSpPr>
          <p:spPr>
            <a:xfrm>
              <a:off x="768771" y="5663322"/>
              <a:ext cx="10607889" cy="612266"/>
            </a:xfrm>
            <a:prstGeom prst="roundRect">
              <a:avLst/>
            </a:prstGeom>
            <a:solidFill>
              <a:srgbClr val="2F5597"/>
            </a:solidFill>
            <a:ln w="19050">
              <a:solidFill>
                <a:srgbClr val="2F55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944760" y="5789042"/>
              <a:ext cx="10294992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</a:rPr>
                <a:t>我热爱这份工作，并一心想做好它，我一定能行。</a:t>
              </a:r>
              <a:endParaRPr lang="zh-CN" altLang="en-US" sz="2000" dirty="0">
                <a:solidFill>
                  <a:schemeClr val="bg1"/>
                </a:solidFill>
              </a:endParaRPr>
            </a:p>
            <a:p>
              <a:pPr algn="ctr"/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文本框 192"/>
          <p:cNvSpPr txBox="1"/>
          <p:nvPr/>
        </p:nvSpPr>
        <p:spPr>
          <a:xfrm>
            <a:off x="917218" y="640847"/>
            <a:ext cx="2308324" cy="5509200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 algn="ctr"/>
            <a:r>
              <a:rPr lang="en-US" altLang="zh-CN" sz="13800" dirty="0">
                <a:solidFill>
                  <a:schemeClr val="accent1">
                    <a:lumMod val="40000"/>
                    <a:lumOff val="60000"/>
                  </a:schemeClr>
                </a:solidFill>
                <a:cs typeface="+mn-ea"/>
                <a:sym typeface="+mn-lt"/>
              </a:rPr>
              <a:t>PART</a:t>
            </a:r>
            <a:endParaRPr lang="zh-CN" altLang="en-US" sz="34400" dirty="0">
              <a:solidFill>
                <a:schemeClr val="accent1">
                  <a:lumMod val="40000"/>
                  <a:lumOff val="6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2325033" y="2128688"/>
            <a:ext cx="1898742" cy="1898742"/>
            <a:chOff x="2286934" y="1783080"/>
            <a:chExt cx="1284540" cy="1284540"/>
          </a:xfrm>
        </p:grpSpPr>
        <p:grpSp>
          <p:nvGrpSpPr>
            <p:cNvPr id="42" name="组合 41"/>
            <p:cNvGrpSpPr/>
            <p:nvPr/>
          </p:nvGrpSpPr>
          <p:grpSpPr>
            <a:xfrm>
              <a:off x="2286934" y="1783080"/>
              <a:ext cx="1284540" cy="1284540"/>
              <a:chOff x="777243" y="2612312"/>
              <a:chExt cx="6293660" cy="2936558"/>
            </a:xfrm>
          </p:grpSpPr>
          <p:sp>
            <p:nvSpPr>
              <p:cNvPr id="43" name="箭头: 五边形 42"/>
              <p:cNvSpPr/>
              <p:nvPr/>
            </p:nvSpPr>
            <p:spPr>
              <a:xfrm>
                <a:off x="777244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箭头: 五边形 43"/>
              <p:cNvSpPr/>
              <p:nvPr/>
            </p:nvSpPr>
            <p:spPr>
              <a:xfrm>
                <a:off x="777243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2455107" y="1957177"/>
              <a:ext cx="948194" cy="936345"/>
              <a:chOff x="5762467" y="1684385"/>
              <a:chExt cx="3293618" cy="3252460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5762467" y="1684385"/>
                <a:ext cx="3252460" cy="3252460"/>
              </a:xfrm>
              <a:prstGeom prst="ellipse">
                <a:avLst/>
              </a:prstGeom>
              <a:solidFill>
                <a:srgbClr val="2F559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88900" dir="13500000" algn="br" rotWithShape="0">
                  <a:schemeClr val="accent1">
                    <a:lumMod val="40000"/>
                    <a:lumOff val="60000"/>
                    <a:alpha val="85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5803625" y="1684385"/>
                <a:ext cx="3252460" cy="3252460"/>
              </a:xfrm>
              <a:prstGeom prst="ellipse">
                <a:avLst/>
              </a:prstGeom>
              <a:solidFill>
                <a:srgbClr val="2F559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75000"/>
                    <a:alpha val="17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46" name="文本框 45"/>
          <p:cNvSpPr txBox="1"/>
          <p:nvPr/>
        </p:nvSpPr>
        <p:spPr>
          <a:xfrm>
            <a:off x="4696076" y="2484396"/>
            <a:ext cx="483074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88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竞聘规划</a:t>
            </a:r>
            <a:endParaRPr lang="zh-CN" altLang="en-US" sz="88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2797334" y="2386030"/>
            <a:ext cx="943491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8800" b="1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zh-CN" altLang="en-US" sz="199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423407" y="6314860"/>
            <a:ext cx="27541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不负韶华 </a:t>
            </a:r>
            <a:r>
              <a:rPr lang="en-US" altLang="zh-CN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·</a:t>
            </a: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只争朝夕 </a:t>
            </a:r>
            <a:r>
              <a:rPr lang="en-US" altLang="zh-CN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· </a:t>
            </a: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勇往前行 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87" name="直接连接符 86"/>
          <p:cNvCxnSpPr/>
          <p:nvPr/>
        </p:nvCxnSpPr>
        <p:spPr>
          <a:xfrm flipH="1">
            <a:off x="2956560" y="6469380"/>
            <a:ext cx="8557260" cy="0"/>
          </a:xfrm>
          <a:prstGeom prst="line">
            <a:avLst/>
          </a:prstGeom>
          <a:ln w="1270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1163114" y="1123442"/>
            <a:ext cx="2856036" cy="79248"/>
            <a:chOff x="1148715" y="957072"/>
            <a:chExt cx="2856036" cy="79248"/>
          </a:xfrm>
        </p:grpSpPr>
        <p:grpSp>
          <p:nvGrpSpPr>
            <p:cNvPr id="81" name="组合 80"/>
            <p:cNvGrpSpPr/>
            <p:nvPr/>
          </p:nvGrpSpPr>
          <p:grpSpPr>
            <a:xfrm>
              <a:off x="2003103" y="957072"/>
              <a:ext cx="2001648" cy="79248"/>
              <a:chOff x="1344735" y="929640"/>
              <a:chExt cx="3464390" cy="137160"/>
            </a:xfrm>
          </p:grpSpPr>
          <p:sp>
            <p:nvSpPr>
              <p:cNvPr id="88" name="任意多边形: 形状 87"/>
              <p:cNvSpPr/>
              <p:nvPr/>
            </p:nvSpPr>
            <p:spPr>
              <a:xfrm>
                <a:off x="13447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9" name="任意多边形: 形状 88"/>
              <p:cNvSpPr/>
              <p:nvPr/>
            </p:nvSpPr>
            <p:spPr>
              <a:xfrm>
                <a:off x="14095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0" name="任意多边形: 形状 89"/>
              <p:cNvSpPr/>
              <p:nvPr/>
            </p:nvSpPr>
            <p:spPr>
              <a:xfrm>
                <a:off x="14742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1" name="任意多边形: 形状 90"/>
              <p:cNvSpPr/>
              <p:nvPr/>
            </p:nvSpPr>
            <p:spPr>
              <a:xfrm>
                <a:off x="15390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2" name="任意多边形: 形状 91"/>
              <p:cNvSpPr/>
              <p:nvPr/>
            </p:nvSpPr>
            <p:spPr>
              <a:xfrm>
                <a:off x="16038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3" name="任意多边形: 形状 92"/>
              <p:cNvSpPr/>
              <p:nvPr/>
            </p:nvSpPr>
            <p:spPr>
              <a:xfrm>
                <a:off x="16685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4" name="任意多边形: 形状 93"/>
              <p:cNvSpPr/>
              <p:nvPr/>
            </p:nvSpPr>
            <p:spPr>
              <a:xfrm>
                <a:off x="17333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5" name="任意多边形: 形状 94"/>
              <p:cNvSpPr/>
              <p:nvPr/>
            </p:nvSpPr>
            <p:spPr>
              <a:xfrm>
                <a:off x="17981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6" name="任意多边形: 形状 95"/>
              <p:cNvSpPr/>
              <p:nvPr/>
            </p:nvSpPr>
            <p:spPr>
              <a:xfrm>
                <a:off x="18628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7" name="任意多边形: 形状 96"/>
              <p:cNvSpPr/>
              <p:nvPr/>
            </p:nvSpPr>
            <p:spPr>
              <a:xfrm>
                <a:off x="19276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8" name="任意多边形: 形状 97"/>
              <p:cNvSpPr/>
              <p:nvPr/>
            </p:nvSpPr>
            <p:spPr>
              <a:xfrm>
                <a:off x="19924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9" name="任意多边形: 形状 98"/>
              <p:cNvSpPr/>
              <p:nvPr/>
            </p:nvSpPr>
            <p:spPr>
              <a:xfrm>
                <a:off x="20572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0" name="任意多边形: 形状 99"/>
              <p:cNvSpPr/>
              <p:nvPr/>
            </p:nvSpPr>
            <p:spPr>
              <a:xfrm>
                <a:off x="21219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1" name="任意多边形: 形状 100"/>
              <p:cNvSpPr/>
              <p:nvPr/>
            </p:nvSpPr>
            <p:spPr>
              <a:xfrm>
                <a:off x="21867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2" name="任意多边形: 形状 101"/>
              <p:cNvSpPr/>
              <p:nvPr/>
            </p:nvSpPr>
            <p:spPr>
              <a:xfrm>
                <a:off x="22515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3" name="任意多边形: 形状 102"/>
              <p:cNvSpPr/>
              <p:nvPr/>
            </p:nvSpPr>
            <p:spPr>
              <a:xfrm>
                <a:off x="23162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4" name="任意多边形: 形状 103"/>
              <p:cNvSpPr/>
              <p:nvPr/>
            </p:nvSpPr>
            <p:spPr>
              <a:xfrm>
                <a:off x="23810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5" name="任意多边形: 形状 104"/>
              <p:cNvSpPr/>
              <p:nvPr/>
            </p:nvSpPr>
            <p:spPr>
              <a:xfrm>
                <a:off x="24458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6" name="任意多边形: 形状 105"/>
              <p:cNvSpPr/>
              <p:nvPr/>
            </p:nvSpPr>
            <p:spPr>
              <a:xfrm>
                <a:off x="25105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7" name="任意多边形: 形状 106"/>
              <p:cNvSpPr/>
              <p:nvPr/>
            </p:nvSpPr>
            <p:spPr>
              <a:xfrm>
                <a:off x="25753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8" name="任意多边形: 形状 107"/>
              <p:cNvSpPr/>
              <p:nvPr/>
            </p:nvSpPr>
            <p:spPr>
              <a:xfrm>
                <a:off x="26401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9" name="任意多边形: 形状 108"/>
              <p:cNvSpPr/>
              <p:nvPr/>
            </p:nvSpPr>
            <p:spPr>
              <a:xfrm>
                <a:off x="27049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0" name="任意多边形: 形状 109"/>
              <p:cNvSpPr/>
              <p:nvPr/>
            </p:nvSpPr>
            <p:spPr>
              <a:xfrm>
                <a:off x="27696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1" name="任意多边形: 形状 110"/>
              <p:cNvSpPr/>
              <p:nvPr/>
            </p:nvSpPr>
            <p:spPr>
              <a:xfrm>
                <a:off x="28344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2" name="任意多边形: 形状 111"/>
              <p:cNvSpPr/>
              <p:nvPr/>
            </p:nvSpPr>
            <p:spPr>
              <a:xfrm>
                <a:off x="28992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3" name="任意多边形: 形状 112"/>
              <p:cNvSpPr/>
              <p:nvPr/>
            </p:nvSpPr>
            <p:spPr>
              <a:xfrm>
                <a:off x="29639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4" name="任意多边形: 形状 113"/>
              <p:cNvSpPr/>
              <p:nvPr/>
            </p:nvSpPr>
            <p:spPr>
              <a:xfrm>
                <a:off x="30287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5" name="任意多边形: 形状 114"/>
              <p:cNvSpPr/>
              <p:nvPr/>
            </p:nvSpPr>
            <p:spPr>
              <a:xfrm>
                <a:off x="30935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6" name="任意多边形: 形状 115"/>
              <p:cNvSpPr/>
              <p:nvPr/>
            </p:nvSpPr>
            <p:spPr>
              <a:xfrm>
                <a:off x="31582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7" name="任意多边形: 形状 116"/>
              <p:cNvSpPr/>
              <p:nvPr/>
            </p:nvSpPr>
            <p:spPr>
              <a:xfrm>
                <a:off x="32230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8" name="任意多边形: 形状 117"/>
              <p:cNvSpPr/>
              <p:nvPr/>
            </p:nvSpPr>
            <p:spPr>
              <a:xfrm>
                <a:off x="32878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9" name="任意多边形: 形状 118"/>
              <p:cNvSpPr/>
              <p:nvPr/>
            </p:nvSpPr>
            <p:spPr>
              <a:xfrm>
                <a:off x="33526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0" name="任意多边形: 形状 119"/>
              <p:cNvSpPr/>
              <p:nvPr/>
            </p:nvSpPr>
            <p:spPr>
              <a:xfrm>
                <a:off x="34173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1" name="任意多边形: 形状 120"/>
              <p:cNvSpPr/>
              <p:nvPr/>
            </p:nvSpPr>
            <p:spPr>
              <a:xfrm>
                <a:off x="34821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2" name="任意多边形: 形状 121"/>
              <p:cNvSpPr/>
              <p:nvPr/>
            </p:nvSpPr>
            <p:spPr>
              <a:xfrm>
                <a:off x="35469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3" name="任意多边形: 形状 122"/>
              <p:cNvSpPr/>
              <p:nvPr/>
            </p:nvSpPr>
            <p:spPr>
              <a:xfrm>
                <a:off x="36116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4" name="任意多边形: 形状 123"/>
              <p:cNvSpPr/>
              <p:nvPr/>
            </p:nvSpPr>
            <p:spPr>
              <a:xfrm>
                <a:off x="36764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5" name="任意多边形: 形状 124"/>
              <p:cNvSpPr/>
              <p:nvPr/>
            </p:nvSpPr>
            <p:spPr>
              <a:xfrm>
                <a:off x="37412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6" name="任意多边形: 形状 125"/>
              <p:cNvSpPr/>
              <p:nvPr/>
            </p:nvSpPr>
            <p:spPr>
              <a:xfrm>
                <a:off x="38059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7" name="任意多边形: 形状 126"/>
              <p:cNvSpPr/>
              <p:nvPr/>
            </p:nvSpPr>
            <p:spPr>
              <a:xfrm>
                <a:off x="38707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8" name="任意多边形: 形状 127"/>
              <p:cNvSpPr/>
              <p:nvPr/>
            </p:nvSpPr>
            <p:spPr>
              <a:xfrm>
                <a:off x="39355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9" name="任意多边形: 形状 128"/>
              <p:cNvSpPr/>
              <p:nvPr/>
            </p:nvSpPr>
            <p:spPr>
              <a:xfrm>
                <a:off x="40003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0" name="任意多边形: 形状 129"/>
              <p:cNvSpPr/>
              <p:nvPr/>
            </p:nvSpPr>
            <p:spPr>
              <a:xfrm>
                <a:off x="40650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1" name="任意多边形: 形状 130"/>
              <p:cNvSpPr/>
              <p:nvPr/>
            </p:nvSpPr>
            <p:spPr>
              <a:xfrm>
                <a:off x="412984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2" name="任意多边形: 形状 131"/>
              <p:cNvSpPr/>
              <p:nvPr/>
            </p:nvSpPr>
            <p:spPr>
              <a:xfrm>
                <a:off x="419461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" name="任意多边形: 形状 132"/>
              <p:cNvSpPr/>
              <p:nvPr/>
            </p:nvSpPr>
            <p:spPr>
              <a:xfrm>
                <a:off x="425938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4" name="任意多边形: 形状 133"/>
              <p:cNvSpPr/>
              <p:nvPr/>
            </p:nvSpPr>
            <p:spPr>
              <a:xfrm>
                <a:off x="432415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5" name="任意多边形: 形状 134"/>
              <p:cNvSpPr/>
              <p:nvPr/>
            </p:nvSpPr>
            <p:spPr>
              <a:xfrm>
                <a:off x="438892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6" name="任意多边形: 形状 135"/>
              <p:cNvSpPr/>
              <p:nvPr/>
            </p:nvSpPr>
            <p:spPr>
              <a:xfrm>
                <a:off x="445369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7" name="任意多边形: 形状 136"/>
              <p:cNvSpPr/>
              <p:nvPr/>
            </p:nvSpPr>
            <p:spPr>
              <a:xfrm>
                <a:off x="451846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8" name="任意多边形: 形状 137"/>
              <p:cNvSpPr/>
              <p:nvPr/>
            </p:nvSpPr>
            <p:spPr>
              <a:xfrm>
                <a:off x="458323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9" name="任意多边形: 形状 138"/>
              <p:cNvSpPr/>
              <p:nvPr/>
            </p:nvSpPr>
            <p:spPr>
              <a:xfrm>
                <a:off x="464800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0" name="任意多边形: 形状 139"/>
              <p:cNvSpPr/>
              <p:nvPr/>
            </p:nvSpPr>
            <p:spPr>
              <a:xfrm>
                <a:off x="471277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86" name="任意多边形: 形状 85"/>
            <p:cNvSpPr/>
            <p:nvPr/>
          </p:nvSpPr>
          <p:spPr>
            <a:xfrm>
              <a:off x="1148715" y="957072"/>
              <a:ext cx="871195" cy="79248"/>
            </a:xfrm>
            <a:custGeom>
              <a:avLst/>
              <a:gdLst>
                <a:gd name="connsiteX0" fmla="*/ 0 w 871195"/>
                <a:gd name="connsiteY0" fmla="*/ 0 h 79248"/>
                <a:gd name="connsiteX1" fmla="*/ 871195 w 871195"/>
                <a:gd name="connsiteY1" fmla="*/ 0 h 79248"/>
                <a:gd name="connsiteX2" fmla="*/ 831691 w 871195"/>
                <a:gd name="connsiteY2" fmla="*/ 79248 h 79248"/>
                <a:gd name="connsiteX3" fmla="*/ 0 w 871195"/>
                <a:gd name="connsiteY3" fmla="*/ 79248 h 79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1195" h="79248">
                  <a:moveTo>
                    <a:pt x="0" y="0"/>
                  </a:moveTo>
                  <a:lnTo>
                    <a:pt x="871195" y="0"/>
                  </a:lnTo>
                  <a:lnTo>
                    <a:pt x="831691" y="79248"/>
                  </a:lnTo>
                  <a:lnTo>
                    <a:pt x="0" y="79248"/>
                  </a:lnTo>
                  <a:close/>
                </a:path>
              </a:pathLst>
            </a:cu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9060181" y="498544"/>
            <a:ext cx="1740798" cy="364415"/>
            <a:chOff x="8778240" y="5669280"/>
            <a:chExt cx="2120301" cy="443859"/>
          </a:xfrm>
        </p:grpSpPr>
        <p:sp>
          <p:nvSpPr>
            <p:cNvPr id="142" name="椭圆 141"/>
            <p:cNvSpPr/>
            <p:nvPr/>
          </p:nvSpPr>
          <p:spPr>
            <a:xfrm>
              <a:off x="8778240" y="5669280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43" name="组合 142"/>
            <p:cNvGrpSpPr/>
            <p:nvPr/>
          </p:nvGrpSpPr>
          <p:grpSpPr>
            <a:xfrm>
              <a:off x="8881268" y="5721289"/>
              <a:ext cx="228283" cy="314448"/>
              <a:chOff x="4287839" y="709613"/>
              <a:chExt cx="323850" cy="446087"/>
            </a:xfrm>
          </p:grpSpPr>
          <p:sp>
            <p:nvSpPr>
              <p:cNvPr id="183" name="Line 72"/>
              <p:cNvSpPr>
                <a:spLocks noChangeShapeType="1"/>
              </p:cNvSpPr>
              <p:nvPr/>
            </p:nvSpPr>
            <p:spPr bwMode="auto">
              <a:xfrm>
                <a:off x="4392614" y="1104900"/>
                <a:ext cx="115888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4" name="Line 73"/>
              <p:cNvSpPr>
                <a:spLocks noChangeShapeType="1"/>
              </p:cNvSpPr>
              <p:nvPr/>
            </p:nvSpPr>
            <p:spPr bwMode="auto">
              <a:xfrm flipV="1">
                <a:off x="4451351" y="709613"/>
                <a:ext cx="0" cy="30163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5" name="Line 74"/>
              <p:cNvSpPr>
                <a:spLocks noChangeShapeType="1"/>
              </p:cNvSpPr>
              <p:nvPr/>
            </p:nvSpPr>
            <p:spPr bwMode="auto">
              <a:xfrm flipV="1">
                <a:off x="4587876" y="777875"/>
                <a:ext cx="23813" cy="254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6" name="Line 75"/>
              <p:cNvSpPr>
                <a:spLocks noChangeShapeType="1"/>
              </p:cNvSpPr>
              <p:nvPr/>
            </p:nvSpPr>
            <p:spPr bwMode="auto">
              <a:xfrm>
                <a:off x="4287839" y="777875"/>
                <a:ext cx="25400" cy="254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7" name="Line 76"/>
              <p:cNvSpPr>
                <a:spLocks noChangeShapeType="1"/>
              </p:cNvSpPr>
              <p:nvPr/>
            </p:nvSpPr>
            <p:spPr bwMode="auto">
              <a:xfrm flipV="1">
                <a:off x="4451351" y="954088"/>
                <a:ext cx="0" cy="11112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8" name="Line 77"/>
              <p:cNvSpPr>
                <a:spLocks noChangeShapeType="1"/>
              </p:cNvSpPr>
              <p:nvPr/>
            </p:nvSpPr>
            <p:spPr bwMode="auto">
              <a:xfrm flipV="1">
                <a:off x="4451351" y="915988"/>
                <a:ext cx="38100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9" name="Line 78"/>
              <p:cNvSpPr>
                <a:spLocks noChangeShapeType="1"/>
              </p:cNvSpPr>
              <p:nvPr/>
            </p:nvSpPr>
            <p:spPr bwMode="auto">
              <a:xfrm flipH="1" flipV="1">
                <a:off x="4410076" y="915988"/>
                <a:ext cx="39688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0" name="Freeform 79"/>
              <p:cNvSpPr/>
              <p:nvPr/>
            </p:nvSpPr>
            <p:spPr bwMode="auto">
              <a:xfrm>
                <a:off x="4322764" y="784225"/>
                <a:ext cx="257175" cy="280988"/>
              </a:xfrm>
              <a:custGeom>
                <a:avLst/>
                <a:gdLst>
                  <a:gd name="T0" fmla="*/ 80 w 160"/>
                  <a:gd name="T1" fmla="*/ 0 h 175"/>
                  <a:gd name="T2" fmla="*/ 0 w 160"/>
                  <a:gd name="T3" fmla="*/ 78 h 175"/>
                  <a:gd name="T4" fmla="*/ 14 w 160"/>
                  <a:gd name="T5" fmla="*/ 123 h 175"/>
                  <a:gd name="T6" fmla="*/ 24 w 160"/>
                  <a:gd name="T7" fmla="*/ 133 h 175"/>
                  <a:gd name="T8" fmla="*/ 49 w 160"/>
                  <a:gd name="T9" fmla="*/ 175 h 175"/>
                  <a:gd name="T10" fmla="*/ 110 w 160"/>
                  <a:gd name="T11" fmla="*/ 175 h 175"/>
                  <a:gd name="T12" fmla="*/ 135 w 160"/>
                  <a:gd name="T13" fmla="*/ 133 h 175"/>
                  <a:gd name="T14" fmla="*/ 145 w 160"/>
                  <a:gd name="T15" fmla="*/ 124 h 175"/>
                  <a:gd name="T16" fmla="*/ 160 w 160"/>
                  <a:gd name="T17" fmla="*/ 78 h 175"/>
                  <a:gd name="T18" fmla="*/ 80 w 160"/>
                  <a:gd name="T19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0" h="175">
                    <a:moveTo>
                      <a:pt x="80" y="0"/>
                    </a:moveTo>
                    <a:cubicBezTo>
                      <a:pt x="36" y="0"/>
                      <a:pt x="0" y="35"/>
                      <a:pt x="0" y="78"/>
                    </a:cubicBezTo>
                    <a:cubicBezTo>
                      <a:pt x="0" y="96"/>
                      <a:pt x="5" y="112"/>
                      <a:pt x="14" y="123"/>
                    </a:cubicBezTo>
                    <a:cubicBezTo>
                      <a:pt x="17" y="127"/>
                      <a:pt x="21" y="130"/>
                      <a:pt x="24" y="133"/>
                    </a:cubicBezTo>
                    <a:cubicBezTo>
                      <a:pt x="35" y="144"/>
                      <a:pt x="46" y="154"/>
                      <a:pt x="49" y="175"/>
                    </a:cubicBezTo>
                    <a:cubicBezTo>
                      <a:pt x="110" y="175"/>
                      <a:pt x="110" y="175"/>
                      <a:pt x="110" y="175"/>
                    </a:cubicBezTo>
                    <a:cubicBezTo>
                      <a:pt x="114" y="154"/>
                      <a:pt x="124" y="144"/>
                      <a:pt x="135" y="133"/>
                    </a:cubicBezTo>
                    <a:cubicBezTo>
                      <a:pt x="139" y="130"/>
                      <a:pt x="142" y="127"/>
                      <a:pt x="145" y="124"/>
                    </a:cubicBezTo>
                    <a:cubicBezTo>
                      <a:pt x="156" y="112"/>
                      <a:pt x="160" y="98"/>
                      <a:pt x="160" y="78"/>
                    </a:cubicBezTo>
                    <a:cubicBezTo>
                      <a:pt x="160" y="35"/>
                      <a:pt x="124" y="0"/>
                      <a:pt x="80" y="0"/>
                    </a:cubicBezTo>
                    <a:close/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1" name="Freeform 80"/>
              <p:cNvSpPr/>
              <p:nvPr/>
            </p:nvSpPr>
            <p:spPr bwMode="auto">
              <a:xfrm>
                <a:off x="4406901" y="1139825"/>
                <a:ext cx="87313" cy="15875"/>
              </a:xfrm>
              <a:custGeom>
                <a:avLst/>
                <a:gdLst>
                  <a:gd name="T0" fmla="*/ 0 w 54"/>
                  <a:gd name="T1" fmla="*/ 0 h 9"/>
                  <a:gd name="T2" fmla="*/ 10 w 54"/>
                  <a:gd name="T3" fmla="*/ 0 h 9"/>
                  <a:gd name="T4" fmla="*/ 27 w 54"/>
                  <a:gd name="T5" fmla="*/ 9 h 9"/>
                  <a:gd name="T6" fmla="*/ 43 w 54"/>
                  <a:gd name="T7" fmla="*/ 0 h 9"/>
                  <a:gd name="T8" fmla="*/ 54 w 54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9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3" y="3"/>
                      <a:pt x="19" y="9"/>
                      <a:pt x="27" y="9"/>
                    </a:cubicBezTo>
                    <a:cubicBezTo>
                      <a:pt x="35" y="9"/>
                      <a:pt x="41" y="3"/>
                      <a:pt x="43" y="0"/>
                    </a:cubicBezTo>
                    <a:cubicBezTo>
                      <a:pt x="54" y="0"/>
                      <a:pt x="54" y="0"/>
                      <a:pt x="54" y="0"/>
                    </a:cubicBezTo>
                  </a:path>
                </a:pathLst>
              </a:cu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44" name="椭圆 143"/>
            <p:cNvSpPr/>
            <p:nvPr/>
          </p:nvSpPr>
          <p:spPr>
            <a:xfrm>
              <a:off x="9340227" y="5672453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5" name="椭圆 144"/>
            <p:cNvSpPr/>
            <p:nvPr/>
          </p:nvSpPr>
          <p:spPr>
            <a:xfrm>
              <a:off x="9902214" y="5675626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6" name="椭圆 145"/>
            <p:cNvSpPr/>
            <p:nvPr/>
          </p:nvSpPr>
          <p:spPr>
            <a:xfrm>
              <a:off x="10464201" y="5678799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47" name="组合 146"/>
            <p:cNvGrpSpPr/>
            <p:nvPr/>
          </p:nvGrpSpPr>
          <p:grpSpPr>
            <a:xfrm>
              <a:off x="9414952" y="5742551"/>
              <a:ext cx="284890" cy="238558"/>
              <a:chOff x="7519988" y="3598863"/>
              <a:chExt cx="458788" cy="384175"/>
            </a:xfrm>
          </p:grpSpPr>
          <p:sp>
            <p:nvSpPr>
              <p:cNvPr id="170" name="Freeform 419"/>
              <p:cNvSpPr/>
              <p:nvPr/>
            </p:nvSpPr>
            <p:spPr bwMode="auto">
              <a:xfrm>
                <a:off x="7824788" y="3694113"/>
                <a:ext cx="111125" cy="252413"/>
              </a:xfrm>
              <a:custGeom>
                <a:avLst/>
                <a:gdLst>
                  <a:gd name="T0" fmla="*/ 0 w 69"/>
                  <a:gd name="T1" fmla="*/ 0 h 157"/>
                  <a:gd name="T2" fmla="*/ 53 w 69"/>
                  <a:gd name="T3" fmla="*/ 0 h 157"/>
                  <a:gd name="T4" fmla="*/ 69 w 69"/>
                  <a:gd name="T5" fmla="*/ 17 h 157"/>
                  <a:gd name="T6" fmla="*/ 69 w 69"/>
                  <a:gd name="T7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157">
                    <a:moveTo>
                      <a:pt x="0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62" y="0"/>
                      <a:pt x="69" y="7"/>
                      <a:pt x="69" y="17"/>
                    </a:cubicBezTo>
                    <a:cubicBezTo>
                      <a:pt x="69" y="157"/>
                      <a:pt x="69" y="157"/>
                      <a:pt x="69" y="157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1" name="Freeform 420"/>
              <p:cNvSpPr/>
              <p:nvPr/>
            </p:nvSpPr>
            <p:spPr bwMode="auto">
              <a:xfrm>
                <a:off x="7564438" y="3694113"/>
                <a:ext cx="111125" cy="223838"/>
              </a:xfrm>
              <a:custGeom>
                <a:avLst/>
                <a:gdLst>
                  <a:gd name="T0" fmla="*/ 0 w 69"/>
                  <a:gd name="T1" fmla="*/ 139 h 139"/>
                  <a:gd name="T2" fmla="*/ 0 w 69"/>
                  <a:gd name="T3" fmla="*/ 17 h 139"/>
                  <a:gd name="T4" fmla="*/ 16 w 69"/>
                  <a:gd name="T5" fmla="*/ 0 h 139"/>
                  <a:gd name="T6" fmla="*/ 69 w 69"/>
                  <a:gd name="T7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139">
                    <a:moveTo>
                      <a:pt x="0" y="139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2" name="Freeform 421"/>
              <p:cNvSpPr/>
              <p:nvPr/>
            </p:nvSpPr>
            <p:spPr bwMode="auto">
              <a:xfrm>
                <a:off x="7519988" y="3948113"/>
                <a:ext cx="458788" cy="34925"/>
              </a:xfrm>
              <a:custGeom>
                <a:avLst/>
                <a:gdLst>
                  <a:gd name="T0" fmla="*/ 0 w 285"/>
                  <a:gd name="T1" fmla="*/ 0 h 22"/>
                  <a:gd name="T2" fmla="*/ 20 w 285"/>
                  <a:gd name="T3" fmla="*/ 22 h 22"/>
                  <a:gd name="T4" fmla="*/ 265 w 285"/>
                  <a:gd name="T5" fmla="*/ 22 h 22"/>
                  <a:gd name="T6" fmla="*/ 285 w 285"/>
                  <a:gd name="T7" fmla="*/ 0 h 22"/>
                  <a:gd name="T8" fmla="*/ 0 w 285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5" h="22">
                    <a:moveTo>
                      <a:pt x="0" y="0"/>
                    </a:moveTo>
                    <a:cubicBezTo>
                      <a:pt x="0" y="0"/>
                      <a:pt x="4" y="22"/>
                      <a:pt x="20" y="22"/>
                    </a:cubicBezTo>
                    <a:cubicBezTo>
                      <a:pt x="265" y="22"/>
                      <a:pt x="265" y="22"/>
                      <a:pt x="265" y="22"/>
                    </a:cubicBezTo>
                    <a:cubicBezTo>
                      <a:pt x="281" y="22"/>
                      <a:pt x="285" y="0"/>
                      <a:pt x="28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3" name="Freeform 422"/>
              <p:cNvSpPr/>
              <p:nvPr/>
            </p:nvSpPr>
            <p:spPr bwMode="auto">
              <a:xfrm>
                <a:off x="7705726" y="3598863"/>
                <a:ext cx="88900" cy="238125"/>
              </a:xfrm>
              <a:custGeom>
                <a:avLst/>
                <a:gdLst>
                  <a:gd name="T0" fmla="*/ 27 w 55"/>
                  <a:gd name="T1" fmla="*/ 0 h 148"/>
                  <a:gd name="T2" fmla="*/ 0 w 55"/>
                  <a:gd name="T3" fmla="*/ 41 h 148"/>
                  <a:gd name="T4" fmla="*/ 0 w 55"/>
                  <a:gd name="T5" fmla="*/ 148 h 148"/>
                  <a:gd name="T6" fmla="*/ 55 w 55"/>
                  <a:gd name="T7" fmla="*/ 148 h 148"/>
                  <a:gd name="T8" fmla="*/ 55 w 55"/>
                  <a:gd name="T9" fmla="*/ 41 h 148"/>
                  <a:gd name="T10" fmla="*/ 27 w 55"/>
                  <a:gd name="T11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148">
                    <a:moveTo>
                      <a:pt x="27" y="0"/>
                    </a:moveTo>
                    <a:cubicBezTo>
                      <a:pt x="27" y="0"/>
                      <a:pt x="0" y="29"/>
                      <a:pt x="0" y="41"/>
                    </a:cubicBezTo>
                    <a:cubicBezTo>
                      <a:pt x="0" y="49"/>
                      <a:pt x="0" y="148"/>
                      <a:pt x="0" y="148"/>
                    </a:cubicBezTo>
                    <a:cubicBezTo>
                      <a:pt x="55" y="148"/>
                      <a:pt x="55" y="148"/>
                      <a:pt x="55" y="148"/>
                    </a:cubicBezTo>
                    <a:cubicBezTo>
                      <a:pt x="55" y="148"/>
                      <a:pt x="55" y="49"/>
                      <a:pt x="55" y="41"/>
                    </a:cubicBezTo>
                    <a:cubicBezTo>
                      <a:pt x="55" y="29"/>
                      <a:pt x="27" y="0"/>
                      <a:pt x="27" y="0"/>
                    </a:cubicBezTo>
                    <a:close/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4" name="Freeform 423"/>
              <p:cNvSpPr/>
              <p:nvPr/>
            </p:nvSpPr>
            <p:spPr bwMode="auto">
              <a:xfrm>
                <a:off x="7650163" y="3706813"/>
                <a:ext cx="55563" cy="117475"/>
              </a:xfrm>
              <a:custGeom>
                <a:avLst/>
                <a:gdLst>
                  <a:gd name="T0" fmla="*/ 35 w 35"/>
                  <a:gd name="T1" fmla="*/ 0 h 73"/>
                  <a:gd name="T2" fmla="*/ 11 w 35"/>
                  <a:gd name="T3" fmla="*/ 35 h 73"/>
                  <a:gd name="T4" fmla="*/ 3 w 35"/>
                  <a:gd name="T5" fmla="*/ 44 h 73"/>
                  <a:gd name="T6" fmla="*/ 0 w 35"/>
                  <a:gd name="T7" fmla="*/ 55 h 73"/>
                  <a:gd name="T8" fmla="*/ 0 w 35"/>
                  <a:gd name="T9" fmla="*/ 73 h 73"/>
                  <a:gd name="T10" fmla="*/ 33 w 35"/>
                  <a:gd name="T11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73">
                    <a:moveTo>
                      <a:pt x="35" y="0"/>
                    </a:moveTo>
                    <a:cubicBezTo>
                      <a:pt x="35" y="7"/>
                      <a:pt x="27" y="22"/>
                      <a:pt x="11" y="35"/>
                    </a:cubicBezTo>
                    <a:cubicBezTo>
                      <a:pt x="8" y="38"/>
                      <a:pt x="5" y="40"/>
                      <a:pt x="3" y="44"/>
                    </a:cubicBezTo>
                    <a:cubicBezTo>
                      <a:pt x="1" y="47"/>
                      <a:pt x="0" y="51"/>
                      <a:pt x="0" y="55"/>
                    </a:cubicBezTo>
                    <a:cubicBezTo>
                      <a:pt x="0" y="58"/>
                      <a:pt x="0" y="73"/>
                      <a:pt x="0" y="73"/>
                    </a:cubicBezTo>
                    <a:cubicBezTo>
                      <a:pt x="33" y="73"/>
                      <a:pt x="33" y="73"/>
                      <a:pt x="33" y="73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5" name="Freeform 424"/>
              <p:cNvSpPr/>
              <p:nvPr/>
            </p:nvSpPr>
            <p:spPr bwMode="auto">
              <a:xfrm>
                <a:off x="7794626" y="3706813"/>
                <a:ext cx="53975" cy="117475"/>
              </a:xfrm>
              <a:custGeom>
                <a:avLst/>
                <a:gdLst>
                  <a:gd name="T0" fmla="*/ 0 w 34"/>
                  <a:gd name="T1" fmla="*/ 0 h 73"/>
                  <a:gd name="T2" fmla="*/ 24 w 34"/>
                  <a:gd name="T3" fmla="*/ 35 h 73"/>
                  <a:gd name="T4" fmla="*/ 32 w 34"/>
                  <a:gd name="T5" fmla="*/ 44 h 73"/>
                  <a:gd name="T6" fmla="*/ 34 w 34"/>
                  <a:gd name="T7" fmla="*/ 55 h 73"/>
                  <a:gd name="T8" fmla="*/ 34 w 34"/>
                  <a:gd name="T9" fmla="*/ 73 h 73"/>
                  <a:gd name="T10" fmla="*/ 2 w 34"/>
                  <a:gd name="T11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73">
                    <a:moveTo>
                      <a:pt x="0" y="0"/>
                    </a:moveTo>
                    <a:cubicBezTo>
                      <a:pt x="0" y="7"/>
                      <a:pt x="8" y="22"/>
                      <a:pt x="24" y="35"/>
                    </a:cubicBezTo>
                    <a:cubicBezTo>
                      <a:pt x="27" y="38"/>
                      <a:pt x="30" y="40"/>
                      <a:pt x="32" y="44"/>
                    </a:cubicBezTo>
                    <a:cubicBezTo>
                      <a:pt x="34" y="47"/>
                      <a:pt x="34" y="51"/>
                      <a:pt x="34" y="55"/>
                    </a:cubicBezTo>
                    <a:cubicBezTo>
                      <a:pt x="34" y="58"/>
                      <a:pt x="34" y="73"/>
                      <a:pt x="34" y="73"/>
                    </a:cubicBezTo>
                    <a:cubicBezTo>
                      <a:pt x="2" y="73"/>
                      <a:pt x="2" y="73"/>
                      <a:pt x="2" y="73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6" name="Freeform 425"/>
              <p:cNvSpPr/>
              <p:nvPr/>
            </p:nvSpPr>
            <p:spPr bwMode="auto">
              <a:xfrm>
                <a:off x="7732713" y="3673476"/>
                <a:ext cx="33338" cy="7938"/>
              </a:xfrm>
              <a:custGeom>
                <a:avLst/>
                <a:gdLst>
                  <a:gd name="T0" fmla="*/ 21 w 21"/>
                  <a:gd name="T1" fmla="*/ 5 h 5"/>
                  <a:gd name="T2" fmla="*/ 10 w 21"/>
                  <a:gd name="T3" fmla="*/ 0 h 5"/>
                  <a:gd name="T4" fmla="*/ 0 w 21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5">
                    <a:moveTo>
                      <a:pt x="21" y="5"/>
                    </a:moveTo>
                    <a:cubicBezTo>
                      <a:pt x="19" y="2"/>
                      <a:pt x="15" y="0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7" name="Freeform 426"/>
              <p:cNvSpPr/>
              <p:nvPr/>
            </p:nvSpPr>
            <p:spPr bwMode="auto">
              <a:xfrm>
                <a:off x="7769226" y="3838576"/>
                <a:ext cx="26988" cy="73025"/>
              </a:xfrm>
              <a:custGeom>
                <a:avLst/>
                <a:gdLst>
                  <a:gd name="T0" fmla="*/ 0 w 17"/>
                  <a:gd name="T1" fmla="*/ 0 h 45"/>
                  <a:gd name="T2" fmla="*/ 17 w 17"/>
                  <a:gd name="T3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" h="45">
                    <a:moveTo>
                      <a:pt x="0" y="0"/>
                    </a:moveTo>
                    <a:cubicBezTo>
                      <a:pt x="0" y="0"/>
                      <a:pt x="0" y="38"/>
                      <a:pt x="17" y="45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8" name="Freeform 427"/>
              <p:cNvSpPr/>
              <p:nvPr/>
            </p:nvSpPr>
            <p:spPr bwMode="auto">
              <a:xfrm>
                <a:off x="7826376" y="3860801"/>
                <a:ext cx="66675" cy="33338"/>
              </a:xfrm>
              <a:custGeom>
                <a:avLst/>
                <a:gdLst>
                  <a:gd name="T0" fmla="*/ 41 w 41"/>
                  <a:gd name="T1" fmla="*/ 21 h 21"/>
                  <a:gd name="T2" fmla="*/ 35 w 41"/>
                  <a:gd name="T3" fmla="*/ 6 h 21"/>
                  <a:gd name="T4" fmla="*/ 19 w 41"/>
                  <a:gd name="T5" fmla="*/ 0 h 21"/>
                  <a:gd name="T6" fmla="*/ 0 w 41"/>
                  <a:gd name="T7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21">
                    <a:moveTo>
                      <a:pt x="41" y="21"/>
                    </a:moveTo>
                    <a:cubicBezTo>
                      <a:pt x="41" y="15"/>
                      <a:pt x="39" y="10"/>
                      <a:pt x="35" y="6"/>
                    </a:cubicBezTo>
                    <a:cubicBezTo>
                      <a:pt x="31" y="2"/>
                      <a:pt x="25" y="0"/>
                      <a:pt x="19" y="0"/>
                    </a:cubicBezTo>
                    <a:cubicBezTo>
                      <a:pt x="10" y="0"/>
                      <a:pt x="2" y="7"/>
                      <a:pt x="0" y="15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9" name="Freeform 428"/>
              <p:cNvSpPr/>
              <p:nvPr/>
            </p:nvSpPr>
            <p:spPr bwMode="auto">
              <a:xfrm>
                <a:off x="7793038" y="3883026"/>
                <a:ext cx="42863" cy="28575"/>
              </a:xfrm>
              <a:custGeom>
                <a:avLst/>
                <a:gdLst>
                  <a:gd name="T0" fmla="*/ 27 w 27"/>
                  <a:gd name="T1" fmla="*/ 9 h 17"/>
                  <a:gd name="T2" fmla="*/ 21 w 27"/>
                  <a:gd name="T3" fmla="*/ 2 h 17"/>
                  <a:gd name="T4" fmla="*/ 11 w 27"/>
                  <a:gd name="T5" fmla="*/ 1 h 17"/>
                  <a:gd name="T6" fmla="*/ 2 w 27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7">
                    <a:moveTo>
                      <a:pt x="27" y="9"/>
                    </a:moveTo>
                    <a:cubicBezTo>
                      <a:pt x="26" y="6"/>
                      <a:pt x="24" y="3"/>
                      <a:pt x="21" y="2"/>
                    </a:cubicBezTo>
                    <a:cubicBezTo>
                      <a:pt x="18" y="0"/>
                      <a:pt x="14" y="0"/>
                      <a:pt x="11" y="1"/>
                    </a:cubicBezTo>
                    <a:cubicBezTo>
                      <a:pt x="4" y="3"/>
                      <a:pt x="0" y="10"/>
                      <a:pt x="2" y="17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0" name="Freeform 429"/>
              <p:cNvSpPr/>
              <p:nvPr/>
            </p:nvSpPr>
            <p:spPr bwMode="auto">
              <a:xfrm>
                <a:off x="7704138" y="3838576"/>
                <a:ext cx="26988" cy="73025"/>
              </a:xfrm>
              <a:custGeom>
                <a:avLst/>
                <a:gdLst>
                  <a:gd name="T0" fmla="*/ 17 w 17"/>
                  <a:gd name="T1" fmla="*/ 0 h 45"/>
                  <a:gd name="T2" fmla="*/ 0 w 17"/>
                  <a:gd name="T3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" h="45">
                    <a:moveTo>
                      <a:pt x="17" y="0"/>
                    </a:moveTo>
                    <a:cubicBezTo>
                      <a:pt x="17" y="0"/>
                      <a:pt x="17" y="40"/>
                      <a:pt x="0" y="45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1" name="Freeform 430"/>
              <p:cNvSpPr/>
              <p:nvPr/>
            </p:nvSpPr>
            <p:spPr bwMode="auto">
              <a:xfrm>
                <a:off x="7607301" y="3860801"/>
                <a:ext cx="47625" cy="33338"/>
              </a:xfrm>
              <a:custGeom>
                <a:avLst/>
                <a:gdLst>
                  <a:gd name="T0" fmla="*/ 0 w 29"/>
                  <a:gd name="T1" fmla="*/ 21 h 21"/>
                  <a:gd name="T2" fmla="*/ 6 w 29"/>
                  <a:gd name="T3" fmla="*/ 6 h 21"/>
                  <a:gd name="T4" fmla="*/ 22 w 29"/>
                  <a:gd name="T5" fmla="*/ 0 h 21"/>
                  <a:gd name="T6" fmla="*/ 29 w 29"/>
                  <a:gd name="T7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21">
                    <a:moveTo>
                      <a:pt x="0" y="21"/>
                    </a:moveTo>
                    <a:cubicBezTo>
                      <a:pt x="0" y="15"/>
                      <a:pt x="2" y="10"/>
                      <a:pt x="6" y="6"/>
                    </a:cubicBezTo>
                    <a:cubicBezTo>
                      <a:pt x="10" y="2"/>
                      <a:pt x="16" y="0"/>
                      <a:pt x="22" y="0"/>
                    </a:cubicBezTo>
                    <a:cubicBezTo>
                      <a:pt x="24" y="0"/>
                      <a:pt x="27" y="1"/>
                      <a:pt x="29" y="2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2" name="Freeform 431"/>
              <p:cNvSpPr/>
              <p:nvPr/>
            </p:nvSpPr>
            <p:spPr bwMode="auto">
              <a:xfrm>
                <a:off x="7664451" y="3883026"/>
                <a:ext cx="42863" cy="28575"/>
              </a:xfrm>
              <a:custGeom>
                <a:avLst/>
                <a:gdLst>
                  <a:gd name="T0" fmla="*/ 0 w 27"/>
                  <a:gd name="T1" fmla="*/ 9 h 17"/>
                  <a:gd name="T2" fmla="*/ 6 w 27"/>
                  <a:gd name="T3" fmla="*/ 2 h 17"/>
                  <a:gd name="T4" fmla="*/ 16 w 27"/>
                  <a:gd name="T5" fmla="*/ 1 h 17"/>
                  <a:gd name="T6" fmla="*/ 25 w 27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7">
                    <a:moveTo>
                      <a:pt x="0" y="9"/>
                    </a:moveTo>
                    <a:cubicBezTo>
                      <a:pt x="1" y="6"/>
                      <a:pt x="3" y="3"/>
                      <a:pt x="6" y="2"/>
                    </a:cubicBezTo>
                    <a:cubicBezTo>
                      <a:pt x="9" y="0"/>
                      <a:pt x="13" y="0"/>
                      <a:pt x="16" y="1"/>
                    </a:cubicBezTo>
                    <a:cubicBezTo>
                      <a:pt x="23" y="3"/>
                      <a:pt x="27" y="10"/>
                      <a:pt x="25" y="17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48" name="组合 147"/>
            <p:cNvGrpSpPr/>
            <p:nvPr/>
          </p:nvGrpSpPr>
          <p:grpSpPr>
            <a:xfrm>
              <a:off x="9996217" y="5761865"/>
              <a:ext cx="304539" cy="249169"/>
              <a:chOff x="2582863" y="5756276"/>
              <a:chExt cx="436563" cy="357188"/>
            </a:xfrm>
          </p:grpSpPr>
          <p:sp>
            <p:nvSpPr>
              <p:cNvPr id="160" name="Freeform 519"/>
              <p:cNvSpPr/>
              <p:nvPr/>
            </p:nvSpPr>
            <p:spPr bwMode="auto">
              <a:xfrm>
                <a:off x="2582863" y="5756276"/>
                <a:ext cx="322263" cy="325438"/>
              </a:xfrm>
              <a:custGeom>
                <a:avLst/>
                <a:gdLst>
                  <a:gd name="T0" fmla="*/ 200 w 200"/>
                  <a:gd name="T1" fmla="*/ 119 h 202"/>
                  <a:gd name="T2" fmla="*/ 101 w 200"/>
                  <a:gd name="T3" fmla="*/ 202 h 202"/>
                  <a:gd name="T4" fmla="*/ 0 w 200"/>
                  <a:gd name="T5" fmla="*/ 101 h 202"/>
                  <a:gd name="T6" fmla="*/ 101 w 200"/>
                  <a:gd name="T7" fmla="*/ 0 h 202"/>
                  <a:gd name="T8" fmla="*/ 200 w 200"/>
                  <a:gd name="T9" fmla="*/ 83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" h="202">
                    <a:moveTo>
                      <a:pt x="200" y="119"/>
                    </a:moveTo>
                    <a:cubicBezTo>
                      <a:pt x="192" y="166"/>
                      <a:pt x="150" y="202"/>
                      <a:pt x="101" y="202"/>
                    </a:cubicBezTo>
                    <a:cubicBezTo>
                      <a:pt x="45" y="202"/>
                      <a:pt x="0" y="157"/>
                      <a:pt x="0" y="101"/>
                    </a:cubicBezTo>
                    <a:cubicBezTo>
                      <a:pt x="0" y="45"/>
                      <a:pt x="45" y="0"/>
                      <a:pt x="101" y="0"/>
                    </a:cubicBezTo>
                    <a:cubicBezTo>
                      <a:pt x="150" y="0"/>
                      <a:pt x="191" y="36"/>
                      <a:pt x="200" y="83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1" name="Freeform 520"/>
              <p:cNvSpPr/>
              <p:nvPr/>
            </p:nvSpPr>
            <p:spPr bwMode="auto">
              <a:xfrm>
                <a:off x="2647951" y="5819776"/>
                <a:ext cx="192088" cy="196850"/>
              </a:xfrm>
              <a:custGeom>
                <a:avLst/>
                <a:gdLst>
                  <a:gd name="T0" fmla="*/ 120 w 120"/>
                  <a:gd name="T1" fmla="*/ 79 h 122"/>
                  <a:gd name="T2" fmla="*/ 61 w 120"/>
                  <a:gd name="T3" fmla="*/ 122 h 122"/>
                  <a:gd name="T4" fmla="*/ 0 w 120"/>
                  <a:gd name="T5" fmla="*/ 61 h 122"/>
                  <a:gd name="T6" fmla="*/ 61 w 120"/>
                  <a:gd name="T7" fmla="*/ 0 h 122"/>
                  <a:gd name="T8" fmla="*/ 120 w 120"/>
                  <a:gd name="T9" fmla="*/ 4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122">
                    <a:moveTo>
                      <a:pt x="120" y="79"/>
                    </a:moveTo>
                    <a:cubicBezTo>
                      <a:pt x="112" y="104"/>
                      <a:pt x="89" y="122"/>
                      <a:pt x="61" y="122"/>
                    </a:cubicBezTo>
                    <a:cubicBezTo>
                      <a:pt x="27" y="122"/>
                      <a:pt x="0" y="95"/>
                      <a:pt x="0" y="61"/>
                    </a:cubicBezTo>
                    <a:cubicBezTo>
                      <a:pt x="0" y="27"/>
                      <a:pt x="27" y="0"/>
                      <a:pt x="61" y="0"/>
                    </a:cubicBezTo>
                    <a:cubicBezTo>
                      <a:pt x="89" y="0"/>
                      <a:pt x="112" y="18"/>
                      <a:pt x="120" y="43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2" name="Freeform 521"/>
              <p:cNvSpPr/>
              <p:nvPr/>
            </p:nvSpPr>
            <p:spPr bwMode="auto">
              <a:xfrm>
                <a:off x="2705101" y="5878513"/>
                <a:ext cx="69850" cy="80963"/>
              </a:xfrm>
              <a:custGeom>
                <a:avLst/>
                <a:gdLst>
                  <a:gd name="T0" fmla="*/ 43 w 43"/>
                  <a:gd name="T1" fmla="*/ 43 h 50"/>
                  <a:gd name="T2" fmla="*/ 25 w 43"/>
                  <a:gd name="T3" fmla="*/ 50 h 50"/>
                  <a:gd name="T4" fmla="*/ 0 w 43"/>
                  <a:gd name="T5" fmla="*/ 25 h 50"/>
                  <a:gd name="T6" fmla="*/ 25 w 43"/>
                  <a:gd name="T7" fmla="*/ 0 h 50"/>
                  <a:gd name="T8" fmla="*/ 42 w 43"/>
                  <a:gd name="T9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50">
                    <a:moveTo>
                      <a:pt x="43" y="43"/>
                    </a:moveTo>
                    <a:cubicBezTo>
                      <a:pt x="38" y="47"/>
                      <a:pt x="32" y="50"/>
                      <a:pt x="25" y="50"/>
                    </a:cubicBez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2" y="0"/>
                      <a:pt x="38" y="3"/>
                      <a:pt x="42" y="7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3" name="Line 522"/>
              <p:cNvSpPr>
                <a:spLocks noChangeShapeType="1"/>
              </p:cNvSpPr>
              <p:nvPr/>
            </p:nvSpPr>
            <p:spPr bwMode="auto">
              <a:xfrm>
                <a:off x="2747963" y="5918201"/>
                <a:ext cx="241300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4" name="Line 523"/>
              <p:cNvSpPr>
                <a:spLocks noChangeShapeType="1"/>
              </p:cNvSpPr>
              <p:nvPr/>
            </p:nvSpPr>
            <p:spPr bwMode="auto">
              <a:xfrm flipV="1">
                <a:off x="2989263" y="58801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5" name="Line 524"/>
              <p:cNvSpPr>
                <a:spLocks noChangeShapeType="1"/>
              </p:cNvSpPr>
              <p:nvPr/>
            </p:nvSpPr>
            <p:spPr bwMode="auto">
              <a:xfrm flipH="1" flipV="1">
                <a:off x="2989263" y="59182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6" name="Line 525"/>
              <p:cNvSpPr>
                <a:spLocks noChangeShapeType="1"/>
              </p:cNvSpPr>
              <p:nvPr/>
            </p:nvSpPr>
            <p:spPr bwMode="auto">
              <a:xfrm flipV="1">
                <a:off x="2932113" y="58801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7" name="Line 526"/>
              <p:cNvSpPr>
                <a:spLocks noChangeShapeType="1"/>
              </p:cNvSpPr>
              <p:nvPr/>
            </p:nvSpPr>
            <p:spPr bwMode="auto">
              <a:xfrm flipH="1" flipV="1">
                <a:off x="2932113" y="59182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8" name="Freeform 527"/>
              <p:cNvSpPr/>
              <p:nvPr/>
            </p:nvSpPr>
            <p:spPr bwMode="auto">
              <a:xfrm>
                <a:off x="2601913" y="6064251"/>
                <a:ext cx="71438" cy="49213"/>
              </a:xfrm>
              <a:custGeom>
                <a:avLst/>
                <a:gdLst>
                  <a:gd name="T0" fmla="*/ 45 w 45"/>
                  <a:gd name="T1" fmla="*/ 0 h 31"/>
                  <a:gd name="T2" fmla="*/ 27 w 45"/>
                  <a:gd name="T3" fmla="*/ 31 h 31"/>
                  <a:gd name="T4" fmla="*/ 0 w 45"/>
                  <a:gd name="T5" fmla="*/ 31 h 31"/>
                  <a:gd name="T6" fmla="*/ 17 w 45"/>
                  <a:gd name="T7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31">
                    <a:moveTo>
                      <a:pt x="45" y="0"/>
                    </a:moveTo>
                    <a:lnTo>
                      <a:pt x="27" y="31"/>
                    </a:lnTo>
                    <a:lnTo>
                      <a:pt x="0" y="31"/>
                    </a:lnTo>
                    <a:lnTo>
                      <a:pt x="17" y="3"/>
                    </a:ln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9" name="Freeform 528"/>
              <p:cNvSpPr/>
              <p:nvPr/>
            </p:nvSpPr>
            <p:spPr bwMode="auto">
              <a:xfrm>
                <a:off x="2832101" y="6046788"/>
                <a:ext cx="55563" cy="66675"/>
              </a:xfrm>
              <a:custGeom>
                <a:avLst/>
                <a:gdLst>
                  <a:gd name="T0" fmla="*/ 9 w 35"/>
                  <a:gd name="T1" fmla="*/ 0 h 42"/>
                  <a:gd name="T2" fmla="*/ 35 w 35"/>
                  <a:gd name="T3" fmla="*/ 42 h 42"/>
                  <a:gd name="T4" fmla="*/ 9 w 35"/>
                  <a:gd name="T5" fmla="*/ 42 h 42"/>
                  <a:gd name="T6" fmla="*/ 0 w 35"/>
                  <a:gd name="T7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42">
                    <a:moveTo>
                      <a:pt x="9" y="0"/>
                    </a:moveTo>
                    <a:lnTo>
                      <a:pt x="35" y="42"/>
                    </a:lnTo>
                    <a:lnTo>
                      <a:pt x="9" y="42"/>
                    </a:lnTo>
                    <a:lnTo>
                      <a:pt x="0" y="28"/>
                    </a:ln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49" name="组合 148"/>
            <p:cNvGrpSpPr/>
            <p:nvPr/>
          </p:nvGrpSpPr>
          <p:grpSpPr>
            <a:xfrm>
              <a:off x="10566132" y="5766291"/>
              <a:ext cx="270981" cy="254657"/>
              <a:chOff x="2603501" y="5033963"/>
              <a:chExt cx="395287" cy="371475"/>
            </a:xfrm>
          </p:grpSpPr>
          <p:sp>
            <p:nvSpPr>
              <p:cNvPr id="150" name="Freeform 509"/>
              <p:cNvSpPr/>
              <p:nvPr/>
            </p:nvSpPr>
            <p:spPr bwMode="auto">
              <a:xfrm>
                <a:off x="2603501" y="5033963"/>
                <a:ext cx="280988" cy="371475"/>
              </a:xfrm>
              <a:custGeom>
                <a:avLst/>
                <a:gdLst>
                  <a:gd name="T0" fmla="*/ 174 w 174"/>
                  <a:gd name="T1" fmla="*/ 62 h 231"/>
                  <a:gd name="T2" fmla="*/ 174 w 174"/>
                  <a:gd name="T3" fmla="*/ 16 h 231"/>
                  <a:gd name="T4" fmla="*/ 158 w 174"/>
                  <a:gd name="T5" fmla="*/ 0 h 231"/>
                  <a:gd name="T6" fmla="*/ 45 w 174"/>
                  <a:gd name="T7" fmla="*/ 0 h 231"/>
                  <a:gd name="T8" fmla="*/ 0 w 174"/>
                  <a:gd name="T9" fmla="*/ 39 h 231"/>
                  <a:gd name="T10" fmla="*/ 0 w 174"/>
                  <a:gd name="T11" fmla="*/ 215 h 231"/>
                  <a:gd name="T12" fmla="*/ 16 w 174"/>
                  <a:gd name="T13" fmla="*/ 231 h 231"/>
                  <a:gd name="T14" fmla="*/ 158 w 174"/>
                  <a:gd name="T15" fmla="*/ 231 h 231"/>
                  <a:gd name="T16" fmla="*/ 174 w 174"/>
                  <a:gd name="T17" fmla="*/ 215 h 231"/>
                  <a:gd name="T18" fmla="*/ 174 w 174"/>
                  <a:gd name="T19" fmla="*/ 184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4" h="231">
                    <a:moveTo>
                      <a:pt x="174" y="62"/>
                    </a:moveTo>
                    <a:cubicBezTo>
                      <a:pt x="174" y="16"/>
                      <a:pt x="174" y="16"/>
                      <a:pt x="174" y="16"/>
                    </a:cubicBezTo>
                    <a:cubicBezTo>
                      <a:pt x="174" y="8"/>
                      <a:pt x="167" y="0"/>
                      <a:pt x="158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4"/>
                      <a:pt x="8" y="231"/>
                      <a:pt x="16" y="231"/>
                    </a:cubicBezTo>
                    <a:cubicBezTo>
                      <a:pt x="158" y="231"/>
                      <a:pt x="158" y="231"/>
                      <a:pt x="158" y="231"/>
                    </a:cubicBezTo>
                    <a:cubicBezTo>
                      <a:pt x="167" y="231"/>
                      <a:pt x="174" y="224"/>
                      <a:pt x="174" y="215"/>
                    </a:cubicBezTo>
                    <a:cubicBezTo>
                      <a:pt x="174" y="184"/>
                      <a:pt x="174" y="184"/>
                      <a:pt x="174" y="184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1" name="Freeform 510"/>
              <p:cNvSpPr/>
              <p:nvPr/>
            </p:nvSpPr>
            <p:spPr bwMode="auto">
              <a:xfrm>
                <a:off x="2652713" y="5038726"/>
                <a:ext cx="47625" cy="80963"/>
              </a:xfrm>
              <a:custGeom>
                <a:avLst/>
                <a:gdLst>
                  <a:gd name="T0" fmla="*/ 30 w 30"/>
                  <a:gd name="T1" fmla="*/ 0 h 51"/>
                  <a:gd name="T2" fmla="*/ 30 w 30"/>
                  <a:gd name="T3" fmla="*/ 51 h 51"/>
                  <a:gd name="T4" fmla="*/ 0 w 30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51">
                    <a:moveTo>
                      <a:pt x="30" y="0"/>
                    </a:moveTo>
                    <a:lnTo>
                      <a:pt x="30" y="51"/>
                    </a:lnTo>
                    <a:lnTo>
                      <a:pt x="0" y="51"/>
                    </a:ln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2" name="Line 511"/>
              <p:cNvSpPr>
                <a:spLocks noChangeShapeType="1"/>
              </p:cNvSpPr>
              <p:nvPr/>
            </p:nvSpPr>
            <p:spPr bwMode="auto">
              <a:xfrm>
                <a:off x="2659063" y="5219701"/>
                <a:ext cx="136525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3" name="Line 512"/>
              <p:cNvSpPr>
                <a:spLocks noChangeShapeType="1"/>
              </p:cNvSpPr>
              <p:nvPr/>
            </p:nvSpPr>
            <p:spPr bwMode="auto">
              <a:xfrm>
                <a:off x="2659063" y="5272088"/>
                <a:ext cx="115888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4" name="Line 513"/>
              <p:cNvSpPr>
                <a:spLocks noChangeShapeType="1"/>
              </p:cNvSpPr>
              <p:nvPr/>
            </p:nvSpPr>
            <p:spPr bwMode="auto">
              <a:xfrm>
                <a:off x="2659063" y="5322888"/>
                <a:ext cx="104775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5" name="Freeform 514"/>
              <p:cNvSpPr/>
              <p:nvPr/>
            </p:nvSpPr>
            <p:spPr bwMode="auto">
              <a:xfrm>
                <a:off x="2795588" y="5124451"/>
                <a:ext cx="203200" cy="200025"/>
              </a:xfrm>
              <a:custGeom>
                <a:avLst/>
                <a:gdLst>
                  <a:gd name="T0" fmla="*/ 53 w 126"/>
                  <a:gd name="T1" fmla="*/ 109 h 125"/>
                  <a:gd name="T2" fmla="*/ 0 w 126"/>
                  <a:gd name="T3" fmla="*/ 125 h 125"/>
                  <a:gd name="T4" fmla="*/ 19 w 126"/>
                  <a:gd name="T5" fmla="*/ 73 h 125"/>
                  <a:gd name="T6" fmla="*/ 87 w 126"/>
                  <a:gd name="T7" fmla="*/ 4 h 125"/>
                  <a:gd name="T8" fmla="*/ 103 w 126"/>
                  <a:gd name="T9" fmla="*/ 7 h 125"/>
                  <a:gd name="T10" fmla="*/ 120 w 126"/>
                  <a:gd name="T11" fmla="*/ 23 h 125"/>
                  <a:gd name="T12" fmla="*/ 123 w 126"/>
                  <a:gd name="T13" fmla="*/ 40 h 125"/>
                  <a:gd name="T14" fmla="*/ 53 w 126"/>
                  <a:gd name="T15" fmla="*/ 10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6" h="125">
                    <a:moveTo>
                      <a:pt x="53" y="109"/>
                    </a:moveTo>
                    <a:cubicBezTo>
                      <a:pt x="0" y="125"/>
                      <a:pt x="0" y="125"/>
                      <a:pt x="0" y="125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87" y="4"/>
                      <a:pt x="87" y="4"/>
                      <a:pt x="87" y="4"/>
                    </a:cubicBezTo>
                    <a:cubicBezTo>
                      <a:pt x="91" y="0"/>
                      <a:pt x="98" y="2"/>
                      <a:pt x="103" y="7"/>
                    </a:cubicBezTo>
                    <a:cubicBezTo>
                      <a:pt x="120" y="23"/>
                      <a:pt x="120" y="23"/>
                      <a:pt x="120" y="23"/>
                    </a:cubicBezTo>
                    <a:cubicBezTo>
                      <a:pt x="125" y="29"/>
                      <a:pt x="126" y="36"/>
                      <a:pt x="123" y="40"/>
                    </a:cubicBezTo>
                    <a:lnTo>
                      <a:pt x="53" y="109"/>
                    </a:lnTo>
                    <a:close/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6" name="Line 515"/>
              <p:cNvSpPr>
                <a:spLocks noChangeShapeType="1"/>
              </p:cNvSpPr>
              <p:nvPr/>
            </p:nvSpPr>
            <p:spPr bwMode="auto">
              <a:xfrm flipH="1" flipV="1">
                <a:off x="2832101" y="5241926"/>
                <a:ext cx="49213" cy="4762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7" name="Line 516"/>
              <p:cNvSpPr>
                <a:spLocks noChangeShapeType="1"/>
              </p:cNvSpPr>
              <p:nvPr/>
            </p:nvSpPr>
            <p:spPr bwMode="auto">
              <a:xfrm flipH="1" flipV="1">
                <a:off x="2806701" y="5300663"/>
                <a:ext cx="14288" cy="1587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8" name="Line 517"/>
              <p:cNvSpPr>
                <a:spLocks noChangeShapeType="1"/>
              </p:cNvSpPr>
              <p:nvPr/>
            </p:nvSpPr>
            <p:spPr bwMode="auto">
              <a:xfrm flipV="1">
                <a:off x="2859088" y="5203826"/>
                <a:ext cx="61913" cy="63500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9" name="Line 518"/>
              <p:cNvSpPr>
                <a:spLocks noChangeShapeType="1"/>
              </p:cNvSpPr>
              <p:nvPr/>
            </p:nvSpPr>
            <p:spPr bwMode="auto">
              <a:xfrm>
                <a:off x="2913063" y="5156201"/>
                <a:ext cx="53975" cy="5397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3" name="直接连接符 2"/>
          <p:cNvCxnSpPr/>
          <p:nvPr/>
        </p:nvCxnSpPr>
        <p:spPr>
          <a:xfrm>
            <a:off x="4099560" y="1202690"/>
            <a:ext cx="6617925" cy="0"/>
          </a:xfrm>
          <a:prstGeom prst="line">
            <a:avLst/>
          </a:prstGeom>
          <a:ln w="1905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文本框 191"/>
          <p:cNvSpPr txBox="1"/>
          <p:nvPr/>
        </p:nvSpPr>
        <p:spPr>
          <a:xfrm>
            <a:off x="4896576" y="3839676"/>
            <a:ext cx="2439405" cy="1303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经验优势</a:t>
            </a:r>
            <a:endParaRPr lang="en-US" altLang="zh-CN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人脉资源优势</a:t>
            </a:r>
            <a:endParaRPr lang="en-US" altLang="zh-CN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能力优势</a:t>
            </a:r>
            <a:endParaRPr lang="zh-CN" altLang="en-US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606978" y="5708078"/>
            <a:ext cx="143567" cy="143567"/>
            <a:chOff x="10441606" y="5539182"/>
            <a:chExt cx="344849" cy="344849"/>
          </a:xfrm>
        </p:grpSpPr>
        <p:sp>
          <p:nvSpPr>
            <p:cNvPr id="4" name="矩形 3"/>
            <p:cNvSpPr/>
            <p:nvPr/>
          </p:nvSpPr>
          <p:spPr>
            <a:xfrm>
              <a:off x="10441606" y="5539182"/>
              <a:ext cx="344849" cy="344849"/>
            </a:xfrm>
            <a:prstGeom prst="rect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任意多边形: 形状 194"/>
            <p:cNvSpPr/>
            <p:nvPr/>
          </p:nvSpPr>
          <p:spPr>
            <a:xfrm rot="5400000">
              <a:off x="10502227" y="5633525"/>
              <a:ext cx="223604" cy="156163"/>
            </a:xfrm>
            <a:custGeom>
              <a:avLst/>
              <a:gdLst>
                <a:gd name="connsiteX0" fmla="*/ 0 w 1166966"/>
                <a:gd name="connsiteY0" fmla="*/ 815000 h 815000"/>
                <a:gd name="connsiteX1" fmla="*/ 583484 w 1166966"/>
                <a:gd name="connsiteY1" fmla="*/ 0 h 815000"/>
                <a:gd name="connsiteX2" fmla="*/ 1166966 w 1166966"/>
                <a:gd name="connsiteY2" fmla="*/ 814998 h 815000"/>
                <a:gd name="connsiteX3" fmla="*/ 583485 w 1166966"/>
                <a:gd name="connsiteY3" fmla="*/ 510046 h 815000"/>
                <a:gd name="connsiteX4" fmla="*/ 0 w 1166966"/>
                <a:gd name="connsiteY4" fmla="*/ 815000 h 81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966" h="815000">
                  <a:moveTo>
                    <a:pt x="0" y="815000"/>
                  </a:moveTo>
                  <a:lnTo>
                    <a:pt x="583484" y="0"/>
                  </a:lnTo>
                  <a:lnTo>
                    <a:pt x="1166966" y="814998"/>
                  </a:lnTo>
                  <a:lnTo>
                    <a:pt x="583485" y="510046"/>
                  </a:lnTo>
                  <a:lnTo>
                    <a:pt x="0" y="815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98" name="组合 197"/>
          <p:cNvGrpSpPr/>
          <p:nvPr/>
        </p:nvGrpSpPr>
        <p:grpSpPr>
          <a:xfrm flipH="1">
            <a:off x="10337285" y="5708078"/>
            <a:ext cx="143567" cy="143567"/>
            <a:chOff x="10441606" y="5539182"/>
            <a:chExt cx="344849" cy="344849"/>
          </a:xfrm>
        </p:grpSpPr>
        <p:sp>
          <p:nvSpPr>
            <p:cNvPr id="199" name="矩形 198"/>
            <p:cNvSpPr/>
            <p:nvPr/>
          </p:nvSpPr>
          <p:spPr>
            <a:xfrm>
              <a:off x="10441606" y="5539182"/>
              <a:ext cx="344849" cy="3448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0" name="任意多边形: 形状 199"/>
            <p:cNvSpPr/>
            <p:nvPr/>
          </p:nvSpPr>
          <p:spPr>
            <a:xfrm rot="5400000">
              <a:off x="10502227" y="5633525"/>
              <a:ext cx="223604" cy="156163"/>
            </a:xfrm>
            <a:custGeom>
              <a:avLst/>
              <a:gdLst>
                <a:gd name="connsiteX0" fmla="*/ 0 w 1166966"/>
                <a:gd name="connsiteY0" fmla="*/ 815000 h 815000"/>
                <a:gd name="connsiteX1" fmla="*/ 583484 w 1166966"/>
                <a:gd name="connsiteY1" fmla="*/ 0 h 815000"/>
                <a:gd name="connsiteX2" fmla="*/ 1166966 w 1166966"/>
                <a:gd name="connsiteY2" fmla="*/ 814998 h 815000"/>
                <a:gd name="connsiteX3" fmla="*/ 583485 w 1166966"/>
                <a:gd name="connsiteY3" fmla="*/ 510046 h 815000"/>
                <a:gd name="connsiteX4" fmla="*/ 0 w 1166966"/>
                <a:gd name="connsiteY4" fmla="*/ 815000 h 81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966" h="815000">
                  <a:moveTo>
                    <a:pt x="0" y="815000"/>
                  </a:moveTo>
                  <a:lnTo>
                    <a:pt x="583484" y="0"/>
                  </a:lnTo>
                  <a:lnTo>
                    <a:pt x="1166966" y="814998"/>
                  </a:lnTo>
                  <a:lnTo>
                    <a:pt x="583485" y="510046"/>
                  </a:lnTo>
                  <a:lnTo>
                    <a:pt x="0" y="815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01" name="文本框 200"/>
          <p:cNvSpPr txBox="1"/>
          <p:nvPr/>
        </p:nvSpPr>
        <p:spPr>
          <a:xfrm>
            <a:off x="4752187" y="1964436"/>
            <a:ext cx="21265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第四部分</a:t>
            </a:r>
            <a:endParaRPr lang="zh-CN" altLang="en-US" sz="3200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26112" y="321155"/>
            <a:ext cx="649953" cy="649953"/>
            <a:chOff x="283582" y="214828"/>
            <a:chExt cx="1898742" cy="1898742"/>
          </a:xfrm>
        </p:grpSpPr>
        <p:grpSp>
          <p:nvGrpSpPr>
            <p:cNvPr id="14" name="组合 13"/>
            <p:cNvGrpSpPr/>
            <p:nvPr/>
          </p:nvGrpSpPr>
          <p:grpSpPr>
            <a:xfrm>
              <a:off x="283582" y="214828"/>
              <a:ext cx="1898742" cy="1898742"/>
              <a:chOff x="2286934" y="1783080"/>
              <a:chExt cx="1284540" cy="1284540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2286934" y="1783080"/>
                <a:ext cx="1284540" cy="1284540"/>
                <a:chOff x="777243" y="2612312"/>
                <a:chExt cx="6293660" cy="2936558"/>
              </a:xfrm>
            </p:grpSpPr>
            <p:sp>
              <p:nvSpPr>
                <p:cNvPr id="19" name="箭头: 五边形 42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箭头: 五边形 43"/>
                <p:cNvSpPr/>
                <p:nvPr/>
              </p:nvSpPr>
              <p:spPr>
                <a:xfrm>
                  <a:off x="777243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6" name="组合 15"/>
              <p:cNvGrpSpPr/>
              <p:nvPr/>
            </p:nvGrpSpPr>
            <p:grpSpPr>
              <a:xfrm>
                <a:off x="2455107" y="1957177"/>
                <a:ext cx="948194" cy="936345"/>
                <a:chOff x="5762467" y="1684385"/>
                <a:chExt cx="3293618" cy="3252460"/>
              </a:xfrm>
            </p:grpSpPr>
            <p:sp>
              <p:nvSpPr>
                <p:cNvPr id="17" name="椭圆 16"/>
                <p:cNvSpPr/>
                <p:nvPr/>
              </p:nvSpPr>
              <p:spPr>
                <a:xfrm>
                  <a:off x="5762467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88900" dir="13500000" algn="br" rotWithShape="0">
                    <a:schemeClr val="accent1">
                      <a:lumMod val="40000"/>
                      <a:lumOff val="60000"/>
                      <a:alpha val="85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5803625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75000"/>
                      <a:alpha val="17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55883" y="472170"/>
              <a:ext cx="943492" cy="15285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137737" y="378467"/>
            <a:ext cx="21442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竞聘规划</a:t>
            </a:r>
            <a:endParaRPr lang="zh-CN" altLang="en-US" sz="32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063256" y="971108"/>
            <a:ext cx="10724707" cy="0"/>
          </a:xfrm>
          <a:prstGeom prst="line">
            <a:avLst/>
          </a:prstGeom>
          <a:ln w="1270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10485016" y="501577"/>
            <a:ext cx="1219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800" dirty="0">
                <a:solidFill>
                  <a:srgbClr val="2F5597"/>
                </a:solidFill>
              </a:rPr>
              <a:t>JOB COMPETITION REPORT</a:t>
            </a:r>
            <a:endParaRPr lang="zh-CN" altLang="en-US" sz="800" dirty="0">
              <a:solidFill>
                <a:srgbClr val="2F5597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82504" y="1388713"/>
            <a:ext cx="5015963" cy="598317"/>
            <a:chOff x="982504" y="1388713"/>
            <a:chExt cx="5015963" cy="598317"/>
          </a:xfrm>
        </p:grpSpPr>
        <p:grpSp>
          <p:nvGrpSpPr>
            <p:cNvPr id="66" name="组合 65"/>
            <p:cNvGrpSpPr/>
            <p:nvPr/>
          </p:nvGrpSpPr>
          <p:grpSpPr>
            <a:xfrm rot="5400000">
              <a:off x="3191327" y="-820109"/>
              <a:ext cx="598317" cy="5015962"/>
              <a:chOff x="5534759" y="2183429"/>
              <a:chExt cx="1307752" cy="1479046"/>
            </a:xfrm>
          </p:grpSpPr>
          <p:sp>
            <p:nvSpPr>
              <p:cNvPr id="75" name="任意多边形: 形状 124"/>
              <p:cNvSpPr/>
              <p:nvPr/>
            </p:nvSpPr>
            <p:spPr bwMode="auto">
              <a:xfrm>
                <a:off x="5534760" y="2183429"/>
                <a:ext cx="1307751" cy="1479046"/>
              </a:xfrm>
              <a:prstGeom prst="roundRect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5400" kern="0">
                  <a:solidFill>
                    <a:srgbClr val="EEF2F9"/>
                  </a:solidFill>
                  <a:cs typeface="+mn-ea"/>
                </a:endParaRPr>
              </a:p>
            </p:txBody>
          </p:sp>
          <p:sp>
            <p:nvSpPr>
              <p:cNvPr id="77" name="任意多边形: 形状 125"/>
              <p:cNvSpPr/>
              <p:nvPr/>
            </p:nvSpPr>
            <p:spPr bwMode="auto">
              <a:xfrm>
                <a:off x="5534759" y="2183429"/>
                <a:ext cx="1307751" cy="1479046"/>
              </a:xfrm>
              <a:prstGeom prst="roundRect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5400" kern="0">
                  <a:solidFill>
                    <a:srgbClr val="EEF2F9"/>
                  </a:solidFill>
                  <a:cs typeface="+mn-ea"/>
                </a:endParaRPr>
              </a:p>
            </p:txBody>
          </p:sp>
        </p:grpSp>
        <p:sp>
          <p:nvSpPr>
            <p:cNvPr id="70" name="文本框 69"/>
            <p:cNvSpPr txBox="1"/>
            <p:nvPr/>
          </p:nvSpPr>
          <p:spPr>
            <a:xfrm>
              <a:off x="1215655" y="1457038"/>
              <a:ext cx="379031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2F5597"/>
                  </a:solidFill>
                </a:rPr>
                <a:t>第一、扮好三个角色。</a:t>
              </a:r>
              <a:endParaRPr lang="zh-CN" altLang="en-US" sz="2400" dirty="0">
                <a:solidFill>
                  <a:srgbClr val="2F5597"/>
                </a:solidFill>
              </a:endParaRPr>
            </a:p>
          </p:txBody>
        </p:sp>
        <p:sp>
          <p:nvSpPr>
            <p:cNvPr id="83" name="任意多边形: 形状 82"/>
            <p:cNvSpPr/>
            <p:nvPr/>
          </p:nvSpPr>
          <p:spPr>
            <a:xfrm>
              <a:off x="982504" y="1388713"/>
              <a:ext cx="307815" cy="598317"/>
            </a:xfrm>
            <a:custGeom>
              <a:avLst/>
              <a:gdLst>
                <a:gd name="connsiteX0" fmla="*/ 99721 w 307815"/>
                <a:gd name="connsiteY0" fmla="*/ 0 h 598317"/>
                <a:gd name="connsiteX1" fmla="*/ 307815 w 307815"/>
                <a:gd name="connsiteY1" fmla="*/ 0 h 598317"/>
                <a:gd name="connsiteX2" fmla="*/ 307815 w 307815"/>
                <a:gd name="connsiteY2" fmla="*/ 598317 h 598317"/>
                <a:gd name="connsiteX3" fmla="*/ 99721 w 307815"/>
                <a:gd name="connsiteY3" fmla="*/ 598317 h 598317"/>
                <a:gd name="connsiteX4" fmla="*/ 0 w 307815"/>
                <a:gd name="connsiteY4" fmla="*/ 498596 h 598317"/>
                <a:gd name="connsiteX5" fmla="*/ 0 w 307815"/>
                <a:gd name="connsiteY5" fmla="*/ 99721 h 598317"/>
                <a:gd name="connsiteX6" fmla="*/ 99721 w 307815"/>
                <a:gd name="connsiteY6" fmla="*/ 0 h 598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7815" h="598317">
                  <a:moveTo>
                    <a:pt x="99721" y="0"/>
                  </a:moveTo>
                  <a:lnTo>
                    <a:pt x="307815" y="0"/>
                  </a:lnTo>
                  <a:lnTo>
                    <a:pt x="307815" y="598317"/>
                  </a:lnTo>
                  <a:lnTo>
                    <a:pt x="99721" y="598317"/>
                  </a:lnTo>
                  <a:cubicBezTo>
                    <a:pt x="44647" y="598317"/>
                    <a:pt x="0" y="553670"/>
                    <a:pt x="0" y="498596"/>
                  </a:cubicBezTo>
                  <a:lnTo>
                    <a:pt x="0" y="99721"/>
                  </a:lnTo>
                  <a:cubicBezTo>
                    <a:pt x="0" y="44647"/>
                    <a:pt x="44647" y="0"/>
                    <a:pt x="99721" y="0"/>
                  </a:cubicBezTo>
                  <a:close/>
                </a:path>
              </a:pathLst>
            </a:cu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609776" y="2272154"/>
            <a:ext cx="1941976" cy="1941976"/>
            <a:chOff x="1958418" y="3114675"/>
            <a:chExt cx="1941976" cy="1941976"/>
          </a:xfrm>
        </p:grpSpPr>
        <p:grpSp>
          <p:nvGrpSpPr>
            <p:cNvPr id="84" name="组合 83"/>
            <p:cNvGrpSpPr/>
            <p:nvPr/>
          </p:nvGrpSpPr>
          <p:grpSpPr>
            <a:xfrm>
              <a:off x="1958418" y="3114675"/>
              <a:ext cx="1941976" cy="1941976"/>
              <a:chOff x="976065" y="2040152"/>
              <a:chExt cx="2070509" cy="2070509"/>
            </a:xfrm>
          </p:grpSpPr>
          <p:grpSp>
            <p:nvGrpSpPr>
              <p:cNvPr id="85" name="组合 84"/>
              <p:cNvGrpSpPr/>
              <p:nvPr/>
            </p:nvGrpSpPr>
            <p:grpSpPr>
              <a:xfrm>
                <a:off x="976065" y="2040152"/>
                <a:ext cx="2070509" cy="2070509"/>
                <a:chOff x="777243" y="2612312"/>
                <a:chExt cx="6293660" cy="2936558"/>
              </a:xfrm>
            </p:grpSpPr>
            <p:sp>
              <p:nvSpPr>
                <p:cNvPr id="87" name="箭头: 五边形 42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0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箭头: 五边形 43"/>
                <p:cNvSpPr/>
                <p:nvPr/>
              </p:nvSpPr>
              <p:spPr>
                <a:xfrm>
                  <a:off x="777243" y="2612312"/>
                  <a:ext cx="6293660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0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86" name="椭圆 85"/>
              <p:cNvSpPr/>
              <p:nvPr/>
            </p:nvSpPr>
            <p:spPr>
              <a:xfrm>
                <a:off x="1290618" y="2354705"/>
                <a:ext cx="1441404" cy="1441404"/>
              </a:xfrm>
              <a:prstGeom prst="ellipse">
                <a:avLst/>
              </a:prstGeom>
              <a:solidFill>
                <a:srgbClr val="2F5597"/>
              </a:solidFill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89" name="文本框 88"/>
            <p:cNvSpPr txBox="1"/>
            <p:nvPr/>
          </p:nvSpPr>
          <p:spPr>
            <a:xfrm>
              <a:off x="2385588" y="3793275"/>
              <a:ext cx="108763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</a:rPr>
                <a:t>助手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5076408" y="2272154"/>
            <a:ext cx="1941976" cy="1941976"/>
            <a:chOff x="1958418" y="3114675"/>
            <a:chExt cx="1941976" cy="1941976"/>
          </a:xfrm>
        </p:grpSpPr>
        <p:grpSp>
          <p:nvGrpSpPr>
            <p:cNvPr id="91" name="组合 90"/>
            <p:cNvGrpSpPr/>
            <p:nvPr/>
          </p:nvGrpSpPr>
          <p:grpSpPr>
            <a:xfrm>
              <a:off x="1958418" y="3114675"/>
              <a:ext cx="1941976" cy="1941976"/>
              <a:chOff x="976065" y="2040152"/>
              <a:chExt cx="2070509" cy="2070509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976065" y="2040152"/>
                <a:ext cx="2070509" cy="2070509"/>
                <a:chOff x="777243" y="2612312"/>
                <a:chExt cx="6293660" cy="2936558"/>
              </a:xfrm>
            </p:grpSpPr>
            <p:sp>
              <p:nvSpPr>
                <p:cNvPr id="95" name="箭头: 五边形 42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0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96" name="箭头: 五边形 43"/>
                <p:cNvSpPr/>
                <p:nvPr/>
              </p:nvSpPr>
              <p:spPr>
                <a:xfrm>
                  <a:off x="777243" y="2612312"/>
                  <a:ext cx="6293660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0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4" name="椭圆 93"/>
              <p:cNvSpPr/>
              <p:nvPr/>
            </p:nvSpPr>
            <p:spPr>
              <a:xfrm>
                <a:off x="1290618" y="2354705"/>
                <a:ext cx="1441404" cy="1441404"/>
              </a:xfrm>
              <a:prstGeom prst="ellipse">
                <a:avLst/>
              </a:prstGeom>
              <a:solidFill>
                <a:srgbClr val="2F5597"/>
              </a:solidFill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92" name="文本框 91"/>
            <p:cNvSpPr txBox="1"/>
            <p:nvPr/>
          </p:nvSpPr>
          <p:spPr>
            <a:xfrm>
              <a:off x="2385588" y="3793275"/>
              <a:ext cx="108763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</a:rPr>
                <a:t>领导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8543040" y="2272154"/>
            <a:ext cx="1941976" cy="1941976"/>
            <a:chOff x="1958418" y="3114675"/>
            <a:chExt cx="1941976" cy="1941976"/>
          </a:xfrm>
        </p:grpSpPr>
        <p:grpSp>
          <p:nvGrpSpPr>
            <p:cNvPr id="98" name="组合 97"/>
            <p:cNvGrpSpPr/>
            <p:nvPr/>
          </p:nvGrpSpPr>
          <p:grpSpPr>
            <a:xfrm>
              <a:off x="1958418" y="3114675"/>
              <a:ext cx="1941976" cy="1941976"/>
              <a:chOff x="976065" y="2040152"/>
              <a:chExt cx="2070509" cy="2070509"/>
            </a:xfrm>
          </p:grpSpPr>
          <p:grpSp>
            <p:nvGrpSpPr>
              <p:cNvPr id="100" name="组合 99"/>
              <p:cNvGrpSpPr/>
              <p:nvPr/>
            </p:nvGrpSpPr>
            <p:grpSpPr>
              <a:xfrm>
                <a:off x="976065" y="2040152"/>
                <a:ext cx="2070509" cy="2070509"/>
                <a:chOff x="777243" y="2612312"/>
                <a:chExt cx="6293660" cy="2936558"/>
              </a:xfrm>
            </p:grpSpPr>
            <p:sp>
              <p:nvSpPr>
                <p:cNvPr id="102" name="箭头: 五边形 42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0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3" name="箭头: 五边形 43"/>
                <p:cNvSpPr/>
                <p:nvPr/>
              </p:nvSpPr>
              <p:spPr>
                <a:xfrm>
                  <a:off x="777243" y="2612312"/>
                  <a:ext cx="6293660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0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1" name="椭圆 100"/>
              <p:cNvSpPr/>
              <p:nvPr/>
            </p:nvSpPr>
            <p:spPr>
              <a:xfrm>
                <a:off x="1290618" y="2354705"/>
                <a:ext cx="1441404" cy="1441404"/>
              </a:xfrm>
              <a:prstGeom prst="ellipse">
                <a:avLst/>
              </a:prstGeom>
              <a:solidFill>
                <a:srgbClr val="2F5597"/>
              </a:solidFill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99" name="文本框 98"/>
            <p:cNvSpPr txBox="1"/>
            <p:nvPr/>
          </p:nvSpPr>
          <p:spPr>
            <a:xfrm>
              <a:off x="2385588" y="3793275"/>
              <a:ext cx="108763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</a:rPr>
                <a:t>朋友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4" name="文本框 103"/>
          <p:cNvSpPr txBox="1"/>
          <p:nvPr/>
        </p:nvSpPr>
        <p:spPr>
          <a:xfrm>
            <a:off x="1063256" y="4423055"/>
            <a:ext cx="3130123" cy="2116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2F5597"/>
                </a:solidFill>
              </a:rPr>
              <a:t>一是当好领导的助手。</a:t>
            </a:r>
            <a:endParaRPr lang="zh-CN" altLang="en-US" dirty="0">
              <a:solidFill>
                <a:srgbClr val="2F5597"/>
              </a:solidFill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2F5597"/>
                </a:solidFill>
              </a:rPr>
              <a:t>做到组织上服从而不盲从，奉命而不唯命，善上而不唯上；</a:t>
            </a:r>
            <a:endParaRPr lang="en-US" altLang="zh-CN" sz="1400" dirty="0">
              <a:solidFill>
                <a:srgbClr val="2F5597"/>
              </a:solidFill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2F5597"/>
                </a:solidFill>
              </a:rPr>
              <a:t>工作上主动而不盲动，当助手而不甩手，融合而不迎合；</a:t>
            </a:r>
            <a:endParaRPr lang="en-US" altLang="zh-CN" sz="1400" dirty="0">
              <a:solidFill>
                <a:srgbClr val="2F5597"/>
              </a:solidFill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2F5597"/>
                </a:solidFill>
              </a:rPr>
              <a:t>思想上尊重领导，帮助领导排忧解难。</a:t>
            </a:r>
            <a:endParaRPr lang="zh-CN" altLang="en-US" sz="1400" dirty="0">
              <a:solidFill>
                <a:srgbClr val="2F5597"/>
              </a:solidFill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4728387" y="4423055"/>
            <a:ext cx="3158313" cy="12759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2F5597"/>
                </a:solidFill>
              </a:rPr>
              <a:t>二是与员工多沟通</a:t>
            </a:r>
            <a:endParaRPr lang="en-US" altLang="zh-CN" dirty="0">
              <a:solidFill>
                <a:srgbClr val="2F5597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2F5597"/>
                </a:solidFill>
              </a:rPr>
              <a:t>熟悉分管部门的工作情况，找准工作重点和难点，制定出有效的工作计划和目标，有的放矢地开展好工作。</a:t>
            </a:r>
            <a:endParaRPr lang="zh-CN" altLang="en-US" sz="1400" dirty="0">
              <a:solidFill>
                <a:srgbClr val="2F5597"/>
              </a:solidFill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8249038" y="4423054"/>
            <a:ext cx="3158313" cy="9958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2F5597"/>
                </a:solidFill>
              </a:rPr>
              <a:t>三是当好职工的朋友</a:t>
            </a:r>
            <a:endParaRPr lang="en-US" altLang="zh-CN" dirty="0">
              <a:solidFill>
                <a:srgbClr val="2F5597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2F5597"/>
                </a:solidFill>
              </a:rPr>
              <a:t>在工作中和生活上多关心职工，急职工之所急，想职工之所想。</a:t>
            </a:r>
            <a:endParaRPr lang="zh-CN" altLang="en-US" sz="1400" dirty="0">
              <a:solidFill>
                <a:srgbClr val="2F5597"/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4314825" y="2407444"/>
            <a:ext cx="0" cy="4050506"/>
          </a:xfrm>
          <a:prstGeom prst="line">
            <a:avLst/>
          </a:prstGeom>
          <a:ln w="158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连接符 106"/>
          <p:cNvCxnSpPr/>
          <p:nvPr/>
        </p:nvCxnSpPr>
        <p:spPr>
          <a:xfrm>
            <a:off x="7943850" y="2407444"/>
            <a:ext cx="0" cy="4050506"/>
          </a:xfrm>
          <a:prstGeom prst="line">
            <a:avLst/>
          </a:prstGeom>
          <a:ln w="158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26112" y="321155"/>
            <a:ext cx="649953" cy="649953"/>
            <a:chOff x="283582" y="214828"/>
            <a:chExt cx="1898742" cy="1898742"/>
          </a:xfrm>
        </p:grpSpPr>
        <p:grpSp>
          <p:nvGrpSpPr>
            <p:cNvPr id="14" name="组合 13"/>
            <p:cNvGrpSpPr/>
            <p:nvPr/>
          </p:nvGrpSpPr>
          <p:grpSpPr>
            <a:xfrm>
              <a:off x="283582" y="214828"/>
              <a:ext cx="1898742" cy="1898742"/>
              <a:chOff x="2286934" y="1783080"/>
              <a:chExt cx="1284540" cy="1284540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2286934" y="1783080"/>
                <a:ext cx="1284540" cy="1284540"/>
                <a:chOff x="777243" y="2612312"/>
                <a:chExt cx="6293660" cy="2936558"/>
              </a:xfrm>
            </p:grpSpPr>
            <p:sp>
              <p:nvSpPr>
                <p:cNvPr id="19" name="箭头: 五边形 42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箭头: 五边形 43"/>
                <p:cNvSpPr/>
                <p:nvPr/>
              </p:nvSpPr>
              <p:spPr>
                <a:xfrm>
                  <a:off x="777243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6" name="组合 15"/>
              <p:cNvGrpSpPr/>
              <p:nvPr/>
            </p:nvGrpSpPr>
            <p:grpSpPr>
              <a:xfrm>
                <a:off x="2455107" y="1957177"/>
                <a:ext cx="948194" cy="936345"/>
                <a:chOff x="5762467" y="1684385"/>
                <a:chExt cx="3293618" cy="3252460"/>
              </a:xfrm>
            </p:grpSpPr>
            <p:sp>
              <p:nvSpPr>
                <p:cNvPr id="17" name="椭圆 16"/>
                <p:cNvSpPr/>
                <p:nvPr/>
              </p:nvSpPr>
              <p:spPr>
                <a:xfrm>
                  <a:off x="5762467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88900" dir="13500000" algn="br" rotWithShape="0">
                    <a:schemeClr val="accent1">
                      <a:lumMod val="40000"/>
                      <a:lumOff val="60000"/>
                      <a:alpha val="85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5803625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75000"/>
                      <a:alpha val="17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55883" y="472170"/>
              <a:ext cx="943492" cy="15285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137737" y="378467"/>
            <a:ext cx="21442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竞聘规划</a:t>
            </a:r>
            <a:endParaRPr lang="zh-CN" altLang="en-US" sz="32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063256" y="971108"/>
            <a:ext cx="10724707" cy="0"/>
          </a:xfrm>
          <a:prstGeom prst="line">
            <a:avLst/>
          </a:prstGeom>
          <a:ln w="1270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10485016" y="501577"/>
            <a:ext cx="1219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800" dirty="0">
                <a:solidFill>
                  <a:srgbClr val="2F5597"/>
                </a:solidFill>
              </a:rPr>
              <a:t>JOB COMPETITION REPORT</a:t>
            </a:r>
            <a:endParaRPr lang="zh-CN" altLang="en-US" sz="800" dirty="0">
              <a:solidFill>
                <a:srgbClr val="2F5597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82503" y="1388713"/>
            <a:ext cx="9993841" cy="598318"/>
            <a:chOff x="982503" y="1388713"/>
            <a:chExt cx="9993841" cy="598318"/>
          </a:xfrm>
        </p:grpSpPr>
        <p:grpSp>
          <p:nvGrpSpPr>
            <p:cNvPr id="66" name="组合 65"/>
            <p:cNvGrpSpPr/>
            <p:nvPr/>
          </p:nvGrpSpPr>
          <p:grpSpPr>
            <a:xfrm rot="5400000">
              <a:off x="5680265" y="-3309048"/>
              <a:ext cx="598317" cy="9993841"/>
              <a:chOff x="5534759" y="2183429"/>
              <a:chExt cx="1307752" cy="1479046"/>
            </a:xfrm>
          </p:grpSpPr>
          <p:sp>
            <p:nvSpPr>
              <p:cNvPr id="75" name="任意多边形: 形状 124"/>
              <p:cNvSpPr/>
              <p:nvPr/>
            </p:nvSpPr>
            <p:spPr bwMode="auto">
              <a:xfrm>
                <a:off x="5534760" y="2183429"/>
                <a:ext cx="1307751" cy="1479046"/>
              </a:xfrm>
              <a:prstGeom prst="roundRect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5400" kern="0">
                  <a:solidFill>
                    <a:srgbClr val="EEF2F9"/>
                  </a:solidFill>
                  <a:cs typeface="+mn-ea"/>
                </a:endParaRPr>
              </a:p>
            </p:txBody>
          </p:sp>
          <p:sp>
            <p:nvSpPr>
              <p:cNvPr id="77" name="任意多边形: 形状 125"/>
              <p:cNvSpPr/>
              <p:nvPr/>
            </p:nvSpPr>
            <p:spPr bwMode="auto">
              <a:xfrm>
                <a:off x="5534759" y="2183429"/>
                <a:ext cx="1307751" cy="1479046"/>
              </a:xfrm>
              <a:prstGeom prst="roundRect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5400" kern="0">
                  <a:solidFill>
                    <a:srgbClr val="EEF2F9"/>
                  </a:solidFill>
                  <a:cs typeface="+mn-ea"/>
                </a:endParaRPr>
              </a:p>
            </p:txBody>
          </p:sp>
        </p:grpSp>
        <p:sp>
          <p:nvSpPr>
            <p:cNvPr id="70" name="文本框 69"/>
            <p:cNvSpPr txBox="1"/>
            <p:nvPr/>
          </p:nvSpPr>
          <p:spPr>
            <a:xfrm>
              <a:off x="1215655" y="1457038"/>
              <a:ext cx="8649864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2F5597"/>
                  </a:solidFill>
                </a:rPr>
                <a:t>第二，真诚讲团结，积极协助主任做好本部门的管理工作。</a:t>
              </a:r>
              <a:endParaRPr lang="zh-CN" altLang="en-US" sz="2400" dirty="0">
                <a:solidFill>
                  <a:srgbClr val="2F5597"/>
                </a:solidFill>
              </a:endParaRPr>
            </a:p>
          </p:txBody>
        </p:sp>
        <p:sp>
          <p:nvSpPr>
            <p:cNvPr id="83" name="任意多边形: 形状 82"/>
            <p:cNvSpPr/>
            <p:nvPr/>
          </p:nvSpPr>
          <p:spPr>
            <a:xfrm>
              <a:off x="982504" y="1388713"/>
              <a:ext cx="307815" cy="598317"/>
            </a:xfrm>
            <a:custGeom>
              <a:avLst/>
              <a:gdLst>
                <a:gd name="connsiteX0" fmla="*/ 99721 w 307815"/>
                <a:gd name="connsiteY0" fmla="*/ 0 h 598317"/>
                <a:gd name="connsiteX1" fmla="*/ 307815 w 307815"/>
                <a:gd name="connsiteY1" fmla="*/ 0 h 598317"/>
                <a:gd name="connsiteX2" fmla="*/ 307815 w 307815"/>
                <a:gd name="connsiteY2" fmla="*/ 598317 h 598317"/>
                <a:gd name="connsiteX3" fmla="*/ 99721 w 307815"/>
                <a:gd name="connsiteY3" fmla="*/ 598317 h 598317"/>
                <a:gd name="connsiteX4" fmla="*/ 0 w 307815"/>
                <a:gd name="connsiteY4" fmla="*/ 498596 h 598317"/>
                <a:gd name="connsiteX5" fmla="*/ 0 w 307815"/>
                <a:gd name="connsiteY5" fmla="*/ 99721 h 598317"/>
                <a:gd name="connsiteX6" fmla="*/ 99721 w 307815"/>
                <a:gd name="connsiteY6" fmla="*/ 0 h 598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7815" h="598317">
                  <a:moveTo>
                    <a:pt x="99721" y="0"/>
                  </a:moveTo>
                  <a:lnTo>
                    <a:pt x="307815" y="0"/>
                  </a:lnTo>
                  <a:lnTo>
                    <a:pt x="307815" y="598317"/>
                  </a:lnTo>
                  <a:lnTo>
                    <a:pt x="99721" y="598317"/>
                  </a:lnTo>
                  <a:cubicBezTo>
                    <a:pt x="44647" y="598317"/>
                    <a:pt x="0" y="553670"/>
                    <a:pt x="0" y="498596"/>
                  </a:cubicBezTo>
                  <a:lnTo>
                    <a:pt x="0" y="99721"/>
                  </a:lnTo>
                  <a:cubicBezTo>
                    <a:pt x="0" y="44647"/>
                    <a:pt x="44647" y="0"/>
                    <a:pt x="99721" y="0"/>
                  </a:cubicBezTo>
                  <a:close/>
                </a:path>
              </a:pathLst>
            </a:cu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230194" y="2719723"/>
            <a:ext cx="2444019" cy="2862323"/>
            <a:chOff x="1652501" y="2679563"/>
            <a:chExt cx="2444019" cy="2862323"/>
          </a:xfrm>
        </p:grpSpPr>
        <p:grpSp>
          <p:nvGrpSpPr>
            <p:cNvPr id="54" name="组合 53"/>
            <p:cNvGrpSpPr/>
            <p:nvPr/>
          </p:nvGrpSpPr>
          <p:grpSpPr>
            <a:xfrm rot="5400000">
              <a:off x="1443349" y="2888715"/>
              <a:ext cx="2862323" cy="2444019"/>
              <a:chOff x="976065" y="2040152"/>
              <a:chExt cx="2070509" cy="2070509"/>
            </a:xfrm>
          </p:grpSpPr>
          <p:grpSp>
            <p:nvGrpSpPr>
              <p:cNvPr id="56" name="组合 55"/>
              <p:cNvGrpSpPr/>
              <p:nvPr/>
            </p:nvGrpSpPr>
            <p:grpSpPr>
              <a:xfrm>
                <a:off x="976065" y="2040152"/>
                <a:ext cx="2070509" cy="2070509"/>
                <a:chOff x="777243" y="2612312"/>
                <a:chExt cx="6293660" cy="2936558"/>
              </a:xfrm>
            </p:grpSpPr>
            <p:sp>
              <p:nvSpPr>
                <p:cNvPr id="58" name="箭头: 五边形 42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hexagon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zh-CN" altLang="en-US" sz="60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箭头: 五边形 43"/>
                <p:cNvSpPr/>
                <p:nvPr/>
              </p:nvSpPr>
              <p:spPr>
                <a:xfrm>
                  <a:off x="777243" y="2612312"/>
                  <a:ext cx="6293660" cy="2936558"/>
                </a:xfrm>
                <a:prstGeom prst="hexagon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zh-CN" altLang="en-US" sz="60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7" name="椭圆 56"/>
              <p:cNvSpPr/>
              <p:nvPr/>
            </p:nvSpPr>
            <p:spPr>
              <a:xfrm>
                <a:off x="1119709" y="2180906"/>
                <a:ext cx="1792860" cy="1776896"/>
              </a:xfrm>
              <a:prstGeom prst="hexagon">
                <a:avLst/>
              </a:prstGeom>
              <a:solidFill>
                <a:srgbClr val="2F5597"/>
              </a:solidFill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zh-CN" altLang="en-US" sz="2400"/>
              </a:p>
            </p:txBody>
          </p:sp>
        </p:grpSp>
        <p:sp>
          <p:nvSpPr>
            <p:cNvPr id="52" name="文本框 51"/>
            <p:cNvSpPr txBox="1"/>
            <p:nvPr/>
          </p:nvSpPr>
          <p:spPr>
            <a:xfrm>
              <a:off x="1891610" y="3489798"/>
              <a:ext cx="1980089" cy="12687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>
                  <a:solidFill>
                    <a:schemeClr val="bg1"/>
                  </a:solidFill>
                </a:rPr>
                <a:t>同事之间，支持、</a:t>
              </a:r>
              <a:endParaRPr lang="en-US" altLang="zh-CN" sz="2000" dirty="0">
                <a:solidFill>
                  <a:schemeClr val="bg1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2000" dirty="0">
                  <a:solidFill>
                    <a:schemeClr val="bg1"/>
                  </a:solidFill>
                </a:rPr>
                <a:t>谅解和友谊比什么都重要。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735034" y="2795524"/>
            <a:ext cx="1036990" cy="3021278"/>
            <a:chOff x="3735034" y="2795524"/>
            <a:chExt cx="1586242" cy="3021278"/>
          </a:xfrm>
        </p:grpSpPr>
        <p:sp>
          <p:nvSpPr>
            <p:cNvPr id="9" name="箭头: 圆角右 8"/>
            <p:cNvSpPr/>
            <p:nvPr/>
          </p:nvSpPr>
          <p:spPr>
            <a:xfrm>
              <a:off x="4471169" y="2795524"/>
              <a:ext cx="850107" cy="1429748"/>
            </a:xfrm>
            <a:prstGeom prst="bentArrow">
              <a:avLst>
                <a:gd name="adj1" fmla="val 14076"/>
                <a:gd name="adj2" fmla="val 18277"/>
                <a:gd name="adj3" fmla="val 25000"/>
                <a:gd name="adj4" fmla="val 43750"/>
              </a:avLst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2" name="箭头: 圆角右 61"/>
            <p:cNvSpPr/>
            <p:nvPr/>
          </p:nvSpPr>
          <p:spPr>
            <a:xfrm flipV="1">
              <a:off x="4471168" y="4225272"/>
              <a:ext cx="850107" cy="1591530"/>
            </a:xfrm>
            <a:prstGeom prst="bentArrow">
              <a:avLst>
                <a:gd name="adj1" fmla="val 14076"/>
                <a:gd name="adj2" fmla="val 18277"/>
                <a:gd name="adj3" fmla="val 25000"/>
                <a:gd name="adj4" fmla="val 43750"/>
              </a:avLst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箭头: 右 9"/>
            <p:cNvSpPr/>
            <p:nvPr/>
          </p:nvSpPr>
          <p:spPr>
            <a:xfrm>
              <a:off x="3735034" y="4150883"/>
              <a:ext cx="1586240" cy="151322"/>
            </a:xfrm>
            <a:prstGeom prst="rightArrow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922045" y="2471488"/>
            <a:ext cx="6039762" cy="838296"/>
            <a:chOff x="4922045" y="2471488"/>
            <a:chExt cx="6039762" cy="838296"/>
          </a:xfrm>
        </p:grpSpPr>
        <p:grpSp>
          <p:nvGrpSpPr>
            <p:cNvPr id="64" name="组合 63"/>
            <p:cNvGrpSpPr/>
            <p:nvPr/>
          </p:nvGrpSpPr>
          <p:grpSpPr>
            <a:xfrm>
              <a:off x="4922045" y="2471488"/>
              <a:ext cx="6039762" cy="838296"/>
              <a:chOff x="982503" y="1388714"/>
              <a:chExt cx="9993841" cy="598317"/>
            </a:xfrm>
          </p:grpSpPr>
          <p:grpSp>
            <p:nvGrpSpPr>
              <p:cNvPr id="65" name="组合 64"/>
              <p:cNvGrpSpPr/>
              <p:nvPr/>
            </p:nvGrpSpPr>
            <p:grpSpPr>
              <a:xfrm rot="5400000">
                <a:off x="5680265" y="-3309048"/>
                <a:ext cx="598317" cy="9993841"/>
                <a:chOff x="5534759" y="2183429"/>
                <a:chExt cx="1307752" cy="1479046"/>
              </a:xfrm>
            </p:grpSpPr>
            <p:sp>
              <p:nvSpPr>
                <p:cNvPr id="69" name="任意多边形: 形状 124"/>
                <p:cNvSpPr/>
                <p:nvPr/>
              </p:nvSpPr>
              <p:spPr bwMode="auto">
                <a:xfrm>
                  <a:off x="5534760" y="2183429"/>
                  <a:ext cx="1307751" cy="1479046"/>
                </a:xfrm>
                <a:prstGeom prst="roundRect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</a:endParaRPr>
                </a:p>
              </p:txBody>
            </p:sp>
            <p:sp>
              <p:nvSpPr>
                <p:cNvPr id="71" name="任意多边形: 形状 125"/>
                <p:cNvSpPr/>
                <p:nvPr/>
              </p:nvSpPr>
              <p:spPr bwMode="auto">
                <a:xfrm>
                  <a:off x="5534759" y="2183429"/>
                  <a:ext cx="1307751" cy="1479046"/>
                </a:xfrm>
                <a:prstGeom prst="roundRect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</a:endParaRPr>
                </a:p>
              </p:txBody>
            </p:sp>
          </p:grpSp>
          <p:sp>
            <p:nvSpPr>
              <p:cNvPr id="67" name="文本框 66"/>
              <p:cNvSpPr txBox="1"/>
              <p:nvPr/>
            </p:nvSpPr>
            <p:spPr>
              <a:xfrm>
                <a:off x="2183482" y="1425807"/>
                <a:ext cx="8521424" cy="5052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2000" dirty="0">
                    <a:solidFill>
                      <a:srgbClr val="2F5597"/>
                    </a:solidFill>
                  </a:rPr>
                  <a:t>在团结方面，一定要摆正自己位置，正确认识和看待自己</a:t>
                </a:r>
                <a:endParaRPr lang="zh-CN" altLang="en-US" sz="2000" dirty="0">
                  <a:solidFill>
                    <a:srgbClr val="2F5597"/>
                  </a:solidFill>
                </a:endParaRPr>
              </a:p>
            </p:txBody>
          </p:sp>
        </p:grpSp>
        <p:sp>
          <p:nvSpPr>
            <p:cNvPr id="72" name="椭圆 56"/>
            <p:cNvSpPr/>
            <p:nvPr/>
          </p:nvSpPr>
          <p:spPr>
            <a:xfrm rot="5400000">
              <a:off x="5125640" y="2666214"/>
              <a:ext cx="372195" cy="372195"/>
            </a:xfrm>
            <a:prstGeom prst="ellipse">
              <a:avLst/>
            </a:prstGeom>
            <a:solidFill>
              <a:srgbClr val="2F5597"/>
            </a:solidFill>
            <a:ln w="19050">
              <a:solidFill>
                <a:srgbClr val="2F55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2400"/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5118496" y="2615359"/>
              <a:ext cx="37219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cs typeface="+mn-ea"/>
                  <a:sym typeface="+mn-lt"/>
                </a:rPr>
                <a:t>A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922044" y="3817024"/>
            <a:ext cx="6039762" cy="838296"/>
            <a:chOff x="4922045" y="2471488"/>
            <a:chExt cx="6039762" cy="838296"/>
          </a:xfrm>
        </p:grpSpPr>
        <p:grpSp>
          <p:nvGrpSpPr>
            <p:cNvPr id="76" name="组合 75"/>
            <p:cNvGrpSpPr/>
            <p:nvPr/>
          </p:nvGrpSpPr>
          <p:grpSpPr>
            <a:xfrm>
              <a:off x="4922045" y="2471488"/>
              <a:ext cx="6039762" cy="838296"/>
              <a:chOff x="982503" y="1388714"/>
              <a:chExt cx="9993841" cy="598317"/>
            </a:xfrm>
          </p:grpSpPr>
          <p:grpSp>
            <p:nvGrpSpPr>
              <p:cNvPr id="80" name="组合 79"/>
              <p:cNvGrpSpPr/>
              <p:nvPr/>
            </p:nvGrpSpPr>
            <p:grpSpPr>
              <a:xfrm rot="5400000">
                <a:off x="5680265" y="-3309048"/>
                <a:ext cx="598317" cy="9993841"/>
                <a:chOff x="5534759" y="2183429"/>
                <a:chExt cx="1307752" cy="1479046"/>
              </a:xfrm>
            </p:grpSpPr>
            <p:sp>
              <p:nvSpPr>
                <p:cNvPr id="82" name="任意多边形: 形状 124"/>
                <p:cNvSpPr/>
                <p:nvPr/>
              </p:nvSpPr>
              <p:spPr bwMode="auto">
                <a:xfrm>
                  <a:off x="5534760" y="2183429"/>
                  <a:ext cx="1307751" cy="1479046"/>
                </a:xfrm>
                <a:prstGeom prst="roundRect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</a:endParaRPr>
                </a:p>
              </p:txBody>
            </p:sp>
            <p:sp>
              <p:nvSpPr>
                <p:cNvPr id="108" name="任意多边形: 形状 125"/>
                <p:cNvSpPr/>
                <p:nvPr/>
              </p:nvSpPr>
              <p:spPr bwMode="auto">
                <a:xfrm>
                  <a:off x="5534759" y="2183429"/>
                  <a:ext cx="1307751" cy="1479046"/>
                </a:xfrm>
                <a:prstGeom prst="roundRect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</a:endParaRPr>
                </a:p>
              </p:txBody>
            </p:sp>
          </p:grpSp>
          <p:sp>
            <p:nvSpPr>
              <p:cNvPr id="81" name="文本框 80"/>
              <p:cNvSpPr txBox="1"/>
              <p:nvPr/>
            </p:nvSpPr>
            <p:spPr>
              <a:xfrm>
                <a:off x="2183482" y="1425807"/>
                <a:ext cx="8521424" cy="5052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2000" dirty="0">
                    <a:solidFill>
                      <a:srgbClr val="2F5597"/>
                    </a:solidFill>
                  </a:rPr>
                  <a:t>当好配角，服从主任的安排，积极做好组织工作，同时还要做好公管会的日常管理工作。</a:t>
                </a:r>
                <a:endParaRPr lang="zh-CN" altLang="en-US" sz="2000" dirty="0">
                  <a:solidFill>
                    <a:srgbClr val="2F5597"/>
                  </a:solidFill>
                </a:endParaRPr>
              </a:p>
            </p:txBody>
          </p:sp>
        </p:grpSp>
        <p:sp>
          <p:nvSpPr>
            <p:cNvPr id="78" name="椭圆 56"/>
            <p:cNvSpPr/>
            <p:nvPr/>
          </p:nvSpPr>
          <p:spPr>
            <a:xfrm rot="5400000">
              <a:off x="5125640" y="2666214"/>
              <a:ext cx="372195" cy="372195"/>
            </a:xfrm>
            <a:prstGeom prst="ellipse">
              <a:avLst/>
            </a:prstGeom>
            <a:solidFill>
              <a:srgbClr val="2F5597"/>
            </a:solidFill>
            <a:ln w="19050">
              <a:solidFill>
                <a:srgbClr val="2F55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2400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5111352" y="2629647"/>
              <a:ext cx="37219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cs typeface="+mn-ea"/>
                  <a:sym typeface="+mn-lt"/>
                </a:rPr>
                <a:t>B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4918456" y="5249072"/>
            <a:ext cx="6039762" cy="838296"/>
            <a:chOff x="4922045" y="2471488"/>
            <a:chExt cx="6039762" cy="838296"/>
          </a:xfrm>
        </p:grpSpPr>
        <p:grpSp>
          <p:nvGrpSpPr>
            <p:cNvPr id="110" name="组合 109"/>
            <p:cNvGrpSpPr/>
            <p:nvPr/>
          </p:nvGrpSpPr>
          <p:grpSpPr>
            <a:xfrm>
              <a:off x="4922045" y="2471488"/>
              <a:ext cx="6039762" cy="838296"/>
              <a:chOff x="982503" y="1388714"/>
              <a:chExt cx="9993841" cy="598317"/>
            </a:xfrm>
          </p:grpSpPr>
          <p:grpSp>
            <p:nvGrpSpPr>
              <p:cNvPr id="113" name="组合 112"/>
              <p:cNvGrpSpPr/>
              <p:nvPr/>
            </p:nvGrpSpPr>
            <p:grpSpPr>
              <a:xfrm rot="5400000">
                <a:off x="5680265" y="-3309048"/>
                <a:ext cx="598317" cy="9993841"/>
                <a:chOff x="5534759" y="2183429"/>
                <a:chExt cx="1307752" cy="1479046"/>
              </a:xfrm>
            </p:grpSpPr>
            <p:sp>
              <p:nvSpPr>
                <p:cNvPr id="115" name="任意多边形: 形状 124"/>
                <p:cNvSpPr/>
                <p:nvPr/>
              </p:nvSpPr>
              <p:spPr bwMode="auto">
                <a:xfrm>
                  <a:off x="5534760" y="2183429"/>
                  <a:ext cx="1307751" cy="1479046"/>
                </a:xfrm>
                <a:prstGeom prst="roundRect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</a:endParaRPr>
                </a:p>
              </p:txBody>
            </p:sp>
            <p:sp>
              <p:nvSpPr>
                <p:cNvPr id="116" name="任意多边形: 形状 125"/>
                <p:cNvSpPr/>
                <p:nvPr/>
              </p:nvSpPr>
              <p:spPr bwMode="auto">
                <a:xfrm>
                  <a:off x="5534759" y="2183429"/>
                  <a:ext cx="1307751" cy="1479046"/>
                </a:xfrm>
                <a:prstGeom prst="roundRect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</a:endParaRPr>
                </a:p>
              </p:txBody>
            </p:sp>
          </p:grpSp>
          <p:sp>
            <p:nvSpPr>
              <p:cNvPr id="114" name="文本框 113"/>
              <p:cNvSpPr txBox="1"/>
              <p:nvPr/>
            </p:nvSpPr>
            <p:spPr>
              <a:xfrm>
                <a:off x="2183482" y="1425807"/>
                <a:ext cx="8521424" cy="5052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2000" dirty="0">
                    <a:solidFill>
                      <a:srgbClr val="2F5597"/>
                    </a:solidFill>
                  </a:rPr>
                  <a:t>在工作中，要率先垂范，积极协助主任做好部门的管理工作</a:t>
                </a:r>
                <a:endParaRPr lang="zh-CN" altLang="en-US" sz="2000" dirty="0">
                  <a:solidFill>
                    <a:srgbClr val="2F5597"/>
                  </a:solidFill>
                </a:endParaRPr>
              </a:p>
            </p:txBody>
          </p:sp>
        </p:grpSp>
        <p:sp>
          <p:nvSpPr>
            <p:cNvPr id="111" name="椭圆 56"/>
            <p:cNvSpPr/>
            <p:nvPr/>
          </p:nvSpPr>
          <p:spPr>
            <a:xfrm rot="5400000">
              <a:off x="5125640" y="2666214"/>
              <a:ext cx="372195" cy="372195"/>
            </a:xfrm>
            <a:prstGeom prst="ellipse">
              <a:avLst/>
            </a:prstGeom>
            <a:solidFill>
              <a:srgbClr val="2F5597"/>
            </a:solidFill>
            <a:ln w="19050">
              <a:solidFill>
                <a:srgbClr val="2F55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2400"/>
            </a:p>
          </p:txBody>
        </p:sp>
        <p:sp>
          <p:nvSpPr>
            <p:cNvPr id="112" name="文本框 111"/>
            <p:cNvSpPr txBox="1"/>
            <p:nvPr/>
          </p:nvSpPr>
          <p:spPr>
            <a:xfrm>
              <a:off x="5111352" y="2629647"/>
              <a:ext cx="37219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cs typeface="+mn-ea"/>
                  <a:sym typeface="+mn-lt"/>
                </a:rPr>
                <a:t>C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26112" y="321155"/>
            <a:ext cx="649953" cy="649953"/>
            <a:chOff x="283582" y="214828"/>
            <a:chExt cx="1898742" cy="1898742"/>
          </a:xfrm>
        </p:grpSpPr>
        <p:grpSp>
          <p:nvGrpSpPr>
            <p:cNvPr id="14" name="组合 13"/>
            <p:cNvGrpSpPr/>
            <p:nvPr/>
          </p:nvGrpSpPr>
          <p:grpSpPr>
            <a:xfrm>
              <a:off x="283582" y="214828"/>
              <a:ext cx="1898742" cy="1898742"/>
              <a:chOff x="2286934" y="1783080"/>
              <a:chExt cx="1284540" cy="1284540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2286934" y="1783080"/>
                <a:ext cx="1284540" cy="1284540"/>
                <a:chOff x="777243" y="2612312"/>
                <a:chExt cx="6293660" cy="2936558"/>
              </a:xfrm>
            </p:grpSpPr>
            <p:sp>
              <p:nvSpPr>
                <p:cNvPr id="19" name="箭头: 五边形 42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箭头: 五边形 43"/>
                <p:cNvSpPr/>
                <p:nvPr/>
              </p:nvSpPr>
              <p:spPr>
                <a:xfrm>
                  <a:off x="777243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6" name="组合 15"/>
              <p:cNvGrpSpPr/>
              <p:nvPr/>
            </p:nvGrpSpPr>
            <p:grpSpPr>
              <a:xfrm>
                <a:off x="2455107" y="1957177"/>
                <a:ext cx="948194" cy="936345"/>
                <a:chOff x="5762467" y="1684385"/>
                <a:chExt cx="3293618" cy="3252460"/>
              </a:xfrm>
            </p:grpSpPr>
            <p:sp>
              <p:nvSpPr>
                <p:cNvPr id="17" name="椭圆 16"/>
                <p:cNvSpPr/>
                <p:nvPr/>
              </p:nvSpPr>
              <p:spPr>
                <a:xfrm>
                  <a:off x="5762467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88900" dir="13500000" algn="br" rotWithShape="0">
                    <a:schemeClr val="accent1">
                      <a:lumMod val="40000"/>
                      <a:lumOff val="60000"/>
                      <a:alpha val="85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5803625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75000"/>
                      <a:alpha val="17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55883" y="472170"/>
              <a:ext cx="943492" cy="15285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137737" y="378467"/>
            <a:ext cx="21442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竞聘规划</a:t>
            </a:r>
            <a:endParaRPr lang="zh-CN" altLang="en-US" sz="32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063256" y="971108"/>
            <a:ext cx="10724707" cy="0"/>
          </a:xfrm>
          <a:prstGeom prst="line">
            <a:avLst/>
          </a:prstGeom>
          <a:ln w="1270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10485016" y="501577"/>
            <a:ext cx="1219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800" dirty="0">
                <a:solidFill>
                  <a:srgbClr val="2F5597"/>
                </a:solidFill>
              </a:rPr>
              <a:t>JOB COMPETITION REPORT</a:t>
            </a:r>
            <a:endParaRPr lang="zh-CN" altLang="en-US" sz="800" dirty="0">
              <a:solidFill>
                <a:srgbClr val="2F5597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82503" y="1388713"/>
            <a:ext cx="9993841" cy="598318"/>
            <a:chOff x="982503" y="1388713"/>
            <a:chExt cx="9993841" cy="598318"/>
          </a:xfrm>
        </p:grpSpPr>
        <p:grpSp>
          <p:nvGrpSpPr>
            <p:cNvPr id="66" name="组合 65"/>
            <p:cNvGrpSpPr/>
            <p:nvPr/>
          </p:nvGrpSpPr>
          <p:grpSpPr>
            <a:xfrm rot="5400000">
              <a:off x="5680265" y="-3309048"/>
              <a:ext cx="598317" cy="9993841"/>
              <a:chOff x="5534759" y="2183429"/>
              <a:chExt cx="1307752" cy="1479046"/>
            </a:xfrm>
          </p:grpSpPr>
          <p:sp>
            <p:nvSpPr>
              <p:cNvPr id="75" name="任意多边形: 形状 124"/>
              <p:cNvSpPr/>
              <p:nvPr/>
            </p:nvSpPr>
            <p:spPr bwMode="auto">
              <a:xfrm>
                <a:off x="5534760" y="2183429"/>
                <a:ext cx="1307751" cy="1479046"/>
              </a:xfrm>
              <a:prstGeom prst="roundRect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5400" kern="0">
                  <a:solidFill>
                    <a:srgbClr val="EEF2F9"/>
                  </a:solidFill>
                  <a:cs typeface="+mn-ea"/>
                </a:endParaRPr>
              </a:p>
            </p:txBody>
          </p:sp>
          <p:sp>
            <p:nvSpPr>
              <p:cNvPr id="77" name="任意多边形: 形状 125"/>
              <p:cNvSpPr/>
              <p:nvPr/>
            </p:nvSpPr>
            <p:spPr bwMode="auto">
              <a:xfrm>
                <a:off x="5534759" y="2183429"/>
                <a:ext cx="1307751" cy="1479046"/>
              </a:xfrm>
              <a:prstGeom prst="roundRect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5400" kern="0">
                  <a:solidFill>
                    <a:srgbClr val="EEF2F9"/>
                  </a:solidFill>
                  <a:cs typeface="+mn-ea"/>
                </a:endParaRPr>
              </a:p>
            </p:txBody>
          </p:sp>
        </p:grpSp>
        <p:sp>
          <p:nvSpPr>
            <p:cNvPr id="70" name="文本框 69"/>
            <p:cNvSpPr txBox="1"/>
            <p:nvPr/>
          </p:nvSpPr>
          <p:spPr>
            <a:xfrm>
              <a:off x="1215655" y="1457038"/>
              <a:ext cx="737113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2F5597"/>
                  </a:solidFill>
                </a:rPr>
                <a:t>第三，建立完善的内部管理知识，按照制度办事。</a:t>
              </a:r>
              <a:endParaRPr lang="zh-CN" altLang="en-US" sz="2400" dirty="0">
                <a:solidFill>
                  <a:srgbClr val="2F5597"/>
                </a:solidFill>
              </a:endParaRPr>
            </a:p>
          </p:txBody>
        </p:sp>
        <p:sp>
          <p:nvSpPr>
            <p:cNvPr id="83" name="任意多边形: 形状 82"/>
            <p:cNvSpPr/>
            <p:nvPr/>
          </p:nvSpPr>
          <p:spPr>
            <a:xfrm>
              <a:off x="982504" y="1388713"/>
              <a:ext cx="307815" cy="598317"/>
            </a:xfrm>
            <a:custGeom>
              <a:avLst/>
              <a:gdLst>
                <a:gd name="connsiteX0" fmla="*/ 99721 w 307815"/>
                <a:gd name="connsiteY0" fmla="*/ 0 h 598317"/>
                <a:gd name="connsiteX1" fmla="*/ 307815 w 307815"/>
                <a:gd name="connsiteY1" fmla="*/ 0 h 598317"/>
                <a:gd name="connsiteX2" fmla="*/ 307815 w 307815"/>
                <a:gd name="connsiteY2" fmla="*/ 598317 h 598317"/>
                <a:gd name="connsiteX3" fmla="*/ 99721 w 307815"/>
                <a:gd name="connsiteY3" fmla="*/ 598317 h 598317"/>
                <a:gd name="connsiteX4" fmla="*/ 0 w 307815"/>
                <a:gd name="connsiteY4" fmla="*/ 498596 h 598317"/>
                <a:gd name="connsiteX5" fmla="*/ 0 w 307815"/>
                <a:gd name="connsiteY5" fmla="*/ 99721 h 598317"/>
                <a:gd name="connsiteX6" fmla="*/ 99721 w 307815"/>
                <a:gd name="connsiteY6" fmla="*/ 0 h 598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7815" h="598317">
                  <a:moveTo>
                    <a:pt x="99721" y="0"/>
                  </a:moveTo>
                  <a:lnTo>
                    <a:pt x="307815" y="0"/>
                  </a:lnTo>
                  <a:lnTo>
                    <a:pt x="307815" y="598317"/>
                  </a:lnTo>
                  <a:lnTo>
                    <a:pt x="99721" y="598317"/>
                  </a:lnTo>
                  <a:cubicBezTo>
                    <a:pt x="44647" y="598317"/>
                    <a:pt x="0" y="553670"/>
                    <a:pt x="0" y="498596"/>
                  </a:cubicBezTo>
                  <a:lnTo>
                    <a:pt x="0" y="99721"/>
                  </a:lnTo>
                  <a:cubicBezTo>
                    <a:pt x="0" y="44647"/>
                    <a:pt x="44647" y="0"/>
                    <a:pt x="99721" y="0"/>
                  </a:cubicBezTo>
                  <a:close/>
                </a:path>
              </a:pathLst>
            </a:cu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84" name="Freeform 17"/>
          <p:cNvSpPr/>
          <p:nvPr/>
        </p:nvSpPr>
        <p:spPr bwMode="auto">
          <a:xfrm>
            <a:off x="4623819" y="2404636"/>
            <a:ext cx="1475770" cy="1476958"/>
          </a:xfrm>
          <a:custGeom>
            <a:avLst/>
            <a:gdLst/>
            <a:ahLst/>
            <a:cxnLst>
              <a:cxn ang="0">
                <a:pos x="1609" y="0"/>
              </a:cxn>
              <a:cxn ang="0">
                <a:pos x="1568" y="0"/>
              </a:cxn>
              <a:cxn ang="0">
                <a:pos x="1486" y="5"/>
              </a:cxn>
              <a:cxn ang="0">
                <a:pos x="1364" y="19"/>
              </a:cxn>
              <a:cxn ang="0">
                <a:pos x="1206" y="51"/>
              </a:cxn>
              <a:cxn ang="0">
                <a:pos x="1056" y="98"/>
              </a:cxn>
              <a:cxn ang="0">
                <a:pos x="912" y="159"/>
              </a:cxn>
              <a:cxn ang="0">
                <a:pos x="775" y="233"/>
              </a:cxn>
              <a:cxn ang="0">
                <a:pos x="646" y="320"/>
              </a:cxn>
              <a:cxn ang="0">
                <a:pos x="528" y="418"/>
              </a:cxn>
              <a:cxn ang="0">
                <a:pos x="418" y="528"/>
              </a:cxn>
              <a:cxn ang="0">
                <a:pos x="320" y="646"/>
              </a:cxn>
              <a:cxn ang="0">
                <a:pos x="233" y="775"/>
              </a:cxn>
              <a:cxn ang="0">
                <a:pos x="159" y="912"/>
              </a:cxn>
              <a:cxn ang="0">
                <a:pos x="98" y="1056"/>
              </a:cxn>
              <a:cxn ang="0">
                <a:pos x="51" y="1206"/>
              </a:cxn>
              <a:cxn ang="0">
                <a:pos x="19" y="1364"/>
              </a:cxn>
              <a:cxn ang="0">
                <a:pos x="5" y="1486"/>
              </a:cxn>
              <a:cxn ang="0">
                <a:pos x="0" y="1568"/>
              </a:cxn>
              <a:cxn ang="0">
                <a:pos x="699" y="1609"/>
              </a:cxn>
              <a:cxn ang="0">
                <a:pos x="701" y="1563"/>
              </a:cxn>
              <a:cxn ang="0">
                <a:pos x="710" y="1470"/>
              </a:cxn>
              <a:cxn ang="0">
                <a:pos x="728" y="1381"/>
              </a:cxn>
              <a:cxn ang="0">
                <a:pos x="754" y="1295"/>
              </a:cxn>
              <a:cxn ang="0">
                <a:pos x="788" y="1215"/>
              </a:cxn>
              <a:cxn ang="0">
                <a:pos x="831" y="1138"/>
              </a:cxn>
              <a:cxn ang="0">
                <a:pos x="879" y="1064"/>
              </a:cxn>
              <a:cxn ang="0">
                <a:pos x="936" y="997"/>
              </a:cxn>
              <a:cxn ang="0">
                <a:pos x="997" y="936"/>
              </a:cxn>
              <a:cxn ang="0">
                <a:pos x="1064" y="879"/>
              </a:cxn>
              <a:cxn ang="0">
                <a:pos x="1138" y="831"/>
              </a:cxn>
              <a:cxn ang="0">
                <a:pos x="1215" y="788"/>
              </a:cxn>
              <a:cxn ang="0">
                <a:pos x="1296" y="754"/>
              </a:cxn>
              <a:cxn ang="0">
                <a:pos x="1381" y="728"/>
              </a:cxn>
              <a:cxn ang="0">
                <a:pos x="1470" y="709"/>
              </a:cxn>
              <a:cxn ang="0">
                <a:pos x="1563" y="701"/>
              </a:cxn>
              <a:cxn ang="0">
                <a:pos x="1609" y="699"/>
              </a:cxn>
            </a:cxnLst>
            <a:rect l="0" t="0" r="r" b="b"/>
            <a:pathLst>
              <a:path w="1609" h="1609">
                <a:moveTo>
                  <a:pt x="1609" y="699"/>
                </a:moveTo>
                <a:lnTo>
                  <a:pt x="1609" y="0"/>
                </a:lnTo>
                <a:lnTo>
                  <a:pt x="1609" y="0"/>
                </a:lnTo>
                <a:lnTo>
                  <a:pt x="1568" y="0"/>
                </a:lnTo>
                <a:lnTo>
                  <a:pt x="1527" y="2"/>
                </a:lnTo>
                <a:lnTo>
                  <a:pt x="1486" y="5"/>
                </a:lnTo>
                <a:lnTo>
                  <a:pt x="1445" y="9"/>
                </a:lnTo>
                <a:lnTo>
                  <a:pt x="1364" y="19"/>
                </a:lnTo>
                <a:lnTo>
                  <a:pt x="1285" y="33"/>
                </a:lnTo>
                <a:lnTo>
                  <a:pt x="1206" y="51"/>
                </a:lnTo>
                <a:lnTo>
                  <a:pt x="1131" y="72"/>
                </a:lnTo>
                <a:lnTo>
                  <a:pt x="1056" y="98"/>
                </a:lnTo>
                <a:lnTo>
                  <a:pt x="982" y="127"/>
                </a:lnTo>
                <a:lnTo>
                  <a:pt x="912" y="159"/>
                </a:lnTo>
                <a:lnTo>
                  <a:pt x="841" y="194"/>
                </a:lnTo>
                <a:lnTo>
                  <a:pt x="775" y="233"/>
                </a:lnTo>
                <a:lnTo>
                  <a:pt x="710" y="274"/>
                </a:lnTo>
                <a:lnTo>
                  <a:pt x="646" y="320"/>
                </a:lnTo>
                <a:lnTo>
                  <a:pt x="586" y="367"/>
                </a:lnTo>
                <a:lnTo>
                  <a:pt x="528" y="418"/>
                </a:lnTo>
                <a:lnTo>
                  <a:pt x="471" y="471"/>
                </a:lnTo>
                <a:lnTo>
                  <a:pt x="418" y="528"/>
                </a:lnTo>
                <a:lnTo>
                  <a:pt x="367" y="586"/>
                </a:lnTo>
                <a:lnTo>
                  <a:pt x="320" y="646"/>
                </a:lnTo>
                <a:lnTo>
                  <a:pt x="274" y="709"/>
                </a:lnTo>
                <a:lnTo>
                  <a:pt x="233" y="775"/>
                </a:lnTo>
                <a:lnTo>
                  <a:pt x="194" y="841"/>
                </a:lnTo>
                <a:lnTo>
                  <a:pt x="159" y="912"/>
                </a:lnTo>
                <a:lnTo>
                  <a:pt x="127" y="982"/>
                </a:lnTo>
                <a:lnTo>
                  <a:pt x="98" y="1056"/>
                </a:lnTo>
                <a:lnTo>
                  <a:pt x="72" y="1131"/>
                </a:lnTo>
                <a:lnTo>
                  <a:pt x="51" y="1206"/>
                </a:lnTo>
                <a:lnTo>
                  <a:pt x="33" y="1285"/>
                </a:lnTo>
                <a:lnTo>
                  <a:pt x="19" y="1364"/>
                </a:lnTo>
                <a:lnTo>
                  <a:pt x="9" y="1445"/>
                </a:lnTo>
                <a:lnTo>
                  <a:pt x="5" y="1486"/>
                </a:lnTo>
                <a:lnTo>
                  <a:pt x="2" y="1527"/>
                </a:lnTo>
                <a:lnTo>
                  <a:pt x="0" y="1568"/>
                </a:lnTo>
                <a:lnTo>
                  <a:pt x="0" y="1609"/>
                </a:lnTo>
                <a:lnTo>
                  <a:pt x="699" y="1609"/>
                </a:lnTo>
                <a:lnTo>
                  <a:pt x="699" y="1609"/>
                </a:lnTo>
                <a:lnTo>
                  <a:pt x="701" y="1563"/>
                </a:lnTo>
                <a:lnTo>
                  <a:pt x="704" y="1516"/>
                </a:lnTo>
                <a:lnTo>
                  <a:pt x="710" y="1470"/>
                </a:lnTo>
                <a:lnTo>
                  <a:pt x="718" y="1426"/>
                </a:lnTo>
                <a:lnTo>
                  <a:pt x="728" y="1381"/>
                </a:lnTo>
                <a:lnTo>
                  <a:pt x="740" y="1338"/>
                </a:lnTo>
                <a:lnTo>
                  <a:pt x="754" y="1295"/>
                </a:lnTo>
                <a:lnTo>
                  <a:pt x="771" y="1254"/>
                </a:lnTo>
                <a:lnTo>
                  <a:pt x="788" y="1215"/>
                </a:lnTo>
                <a:lnTo>
                  <a:pt x="809" y="1175"/>
                </a:lnTo>
                <a:lnTo>
                  <a:pt x="831" y="1138"/>
                </a:lnTo>
                <a:lnTo>
                  <a:pt x="855" y="1100"/>
                </a:lnTo>
                <a:lnTo>
                  <a:pt x="879" y="1064"/>
                </a:lnTo>
                <a:lnTo>
                  <a:pt x="907" y="1030"/>
                </a:lnTo>
                <a:lnTo>
                  <a:pt x="936" y="997"/>
                </a:lnTo>
                <a:lnTo>
                  <a:pt x="965" y="965"/>
                </a:lnTo>
                <a:lnTo>
                  <a:pt x="997" y="936"/>
                </a:lnTo>
                <a:lnTo>
                  <a:pt x="1030" y="906"/>
                </a:lnTo>
                <a:lnTo>
                  <a:pt x="1064" y="879"/>
                </a:lnTo>
                <a:lnTo>
                  <a:pt x="1100" y="855"/>
                </a:lnTo>
                <a:lnTo>
                  <a:pt x="1138" y="831"/>
                </a:lnTo>
                <a:lnTo>
                  <a:pt x="1176" y="809"/>
                </a:lnTo>
                <a:lnTo>
                  <a:pt x="1215" y="788"/>
                </a:lnTo>
                <a:lnTo>
                  <a:pt x="1254" y="771"/>
                </a:lnTo>
                <a:lnTo>
                  <a:pt x="1296" y="754"/>
                </a:lnTo>
                <a:lnTo>
                  <a:pt x="1338" y="740"/>
                </a:lnTo>
                <a:lnTo>
                  <a:pt x="1381" y="728"/>
                </a:lnTo>
                <a:lnTo>
                  <a:pt x="1426" y="718"/>
                </a:lnTo>
                <a:lnTo>
                  <a:pt x="1470" y="709"/>
                </a:lnTo>
                <a:lnTo>
                  <a:pt x="1517" y="704"/>
                </a:lnTo>
                <a:lnTo>
                  <a:pt x="1563" y="701"/>
                </a:lnTo>
                <a:lnTo>
                  <a:pt x="1609" y="699"/>
                </a:lnTo>
                <a:lnTo>
                  <a:pt x="1609" y="699"/>
                </a:lnTo>
                <a:close/>
              </a:path>
            </a:pathLst>
          </a:custGeom>
          <a:solidFill>
            <a:srgbClr val="EEF2F9"/>
          </a:solidFill>
          <a:ln w="12700" cap="flat" cmpd="sng" algn="ctr">
            <a:noFill/>
            <a:prstDash val="solid"/>
            <a:miter lim="800000"/>
          </a:ln>
          <a:effectLst>
            <a:outerShdw blurRad="381000" dist="127000" dir="2700000" algn="tl" rotWithShape="0">
              <a:schemeClr val="accent1">
                <a:lumMod val="40000"/>
                <a:lumOff val="60000"/>
                <a:alpha val="80000"/>
              </a:schemeClr>
            </a:outerShdw>
          </a:effectLst>
        </p:spPr>
        <p:txBody>
          <a:bodyPr rtlCol="0" anchor="ctr"/>
          <a:lstStyle/>
          <a:p>
            <a:pPr algn="ctr"/>
            <a:endParaRPr lang="ko-KR" altLang="en-US" sz="5400" kern="0" dirty="0">
              <a:solidFill>
                <a:srgbClr val="EEF2F9"/>
              </a:solidFill>
              <a:cs typeface="+mn-ea"/>
            </a:endParaRPr>
          </a:p>
        </p:txBody>
      </p:sp>
      <p:sp>
        <p:nvSpPr>
          <p:cNvPr id="87" name="Freeform 19"/>
          <p:cNvSpPr/>
          <p:nvPr/>
        </p:nvSpPr>
        <p:spPr bwMode="auto">
          <a:xfrm>
            <a:off x="6102853" y="2402362"/>
            <a:ext cx="1473307" cy="1476042"/>
          </a:xfrm>
          <a:custGeom>
            <a:avLst/>
            <a:gdLst/>
            <a:ahLst/>
            <a:cxnLst>
              <a:cxn ang="0">
                <a:pos x="1609" y="1609"/>
              </a:cxn>
              <a:cxn ang="0">
                <a:pos x="1609" y="1568"/>
              </a:cxn>
              <a:cxn ang="0">
                <a:pos x="1604" y="1486"/>
              </a:cxn>
              <a:cxn ang="0">
                <a:pos x="1591" y="1364"/>
              </a:cxn>
              <a:cxn ang="0">
                <a:pos x="1558" y="1206"/>
              </a:cxn>
              <a:cxn ang="0">
                <a:pos x="1512" y="1056"/>
              </a:cxn>
              <a:cxn ang="0">
                <a:pos x="1450" y="912"/>
              </a:cxn>
              <a:cxn ang="0">
                <a:pos x="1376" y="775"/>
              </a:cxn>
              <a:cxn ang="0">
                <a:pos x="1289" y="646"/>
              </a:cxn>
              <a:cxn ang="0">
                <a:pos x="1191" y="528"/>
              </a:cxn>
              <a:cxn ang="0">
                <a:pos x="1082" y="418"/>
              </a:cxn>
              <a:cxn ang="0">
                <a:pos x="963" y="320"/>
              </a:cxn>
              <a:cxn ang="0">
                <a:pos x="835" y="233"/>
              </a:cxn>
              <a:cxn ang="0">
                <a:pos x="698" y="159"/>
              </a:cxn>
              <a:cxn ang="0">
                <a:pos x="554" y="98"/>
              </a:cxn>
              <a:cxn ang="0">
                <a:pos x="403" y="51"/>
              </a:cxn>
              <a:cxn ang="0">
                <a:pos x="245" y="19"/>
              </a:cxn>
              <a:cxn ang="0">
                <a:pos x="124" y="5"/>
              </a:cxn>
              <a:cxn ang="0">
                <a:pos x="41" y="0"/>
              </a:cxn>
              <a:cxn ang="0">
                <a:pos x="0" y="699"/>
              </a:cxn>
              <a:cxn ang="0">
                <a:pos x="47" y="701"/>
              </a:cxn>
              <a:cxn ang="0">
                <a:pos x="139" y="709"/>
              </a:cxn>
              <a:cxn ang="0">
                <a:pos x="228" y="728"/>
              </a:cxn>
              <a:cxn ang="0">
                <a:pos x="314" y="754"/>
              </a:cxn>
              <a:cxn ang="0">
                <a:pos x="394" y="788"/>
              </a:cxn>
              <a:cxn ang="0">
                <a:pos x="472" y="831"/>
              </a:cxn>
              <a:cxn ang="0">
                <a:pos x="545" y="879"/>
              </a:cxn>
              <a:cxn ang="0">
                <a:pos x="612" y="936"/>
              </a:cxn>
              <a:cxn ang="0">
                <a:pos x="674" y="997"/>
              </a:cxn>
              <a:cxn ang="0">
                <a:pos x="730" y="1064"/>
              </a:cxn>
              <a:cxn ang="0">
                <a:pos x="778" y="1138"/>
              </a:cxn>
              <a:cxn ang="0">
                <a:pos x="821" y="1215"/>
              </a:cxn>
              <a:cxn ang="0">
                <a:pos x="855" y="1295"/>
              </a:cxn>
              <a:cxn ang="0">
                <a:pos x="881" y="1381"/>
              </a:cxn>
              <a:cxn ang="0">
                <a:pos x="900" y="1470"/>
              </a:cxn>
              <a:cxn ang="0">
                <a:pos x="909" y="1563"/>
              </a:cxn>
              <a:cxn ang="0">
                <a:pos x="910" y="1609"/>
              </a:cxn>
            </a:cxnLst>
            <a:rect l="0" t="0" r="r" b="b"/>
            <a:pathLst>
              <a:path w="1609" h="1609">
                <a:moveTo>
                  <a:pt x="910" y="1609"/>
                </a:moveTo>
                <a:lnTo>
                  <a:pt x="1609" y="1609"/>
                </a:lnTo>
                <a:lnTo>
                  <a:pt x="1609" y="1609"/>
                </a:lnTo>
                <a:lnTo>
                  <a:pt x="1609" y="1568"/>
                </a:lnTo>
                <a:lnTo>
                  <a:pt x="1608" y="1527"/>
                </a:lnTo>
                <a:lnTo>
                  <a:pt x="1604" y="1486"/>
                </a:lnTo>
                <a:lnTo>
                  <a:pt x="1601" y="1445"/>
                </a:lnTo>
                <a:lnTo>
                  <a:pt x="1591" y="1364"/>
                </a:lnTo>
                <a:lnTo>
                  <a:pt x="1577" y="1285"/>
                </a:lnTo>
                <a:lnTo>
                  <a:pt x="1558" y="1206"/>
                </a:lnTo>
                <a:lnTo>
                  <a:pt x="1537" y="1131"/>
                </a:lnTo>
                <a:lnTo>
                  <a:pt x="1512" y="1056"/>
                </a:lnTo>
                <a:lnTo>
                  <a:pt x="1483" y="982"/>
                </a:lnTo>
                <a:lnTo>
                  <a:pt x="1450" y="912"/>
                </a:lnTo>
                <a:lnTo>
                  <a:pt x="1416" y="841"/>
                </a:lnTo>
                <a:lnTo>
                  <a:pt x="1376" y="775"/>
                </a:lnTo>
                <a:lnTo>
                  <a:pt x="1335" y="709"/>
                </a:lnTo>
                <a:lnTo>
                  <a:pt x="1289" y="646"/>
                </a:lnTo>
                <a:lnTo>
                  <a:pt x="1243" y="586"/>
                </a:lnTo>
                <a:lnTo>
                  <a:pt x="1191" y="528"/>
                </a:lnTo>
                <a:lnTo>
                  <a:pt x="1138" y="471"/>
                </a:lnTo>
                <a:lnTo>
                  <a:pt x="1082" y="418"/>
                </a:lnTo>
                <a:lnTo>
                  <a:pt x="1023" y="367"/>
                </a:lnTo>
                <a:lnTo>
                  <a:pt x="963" y="320"/>
                </a:lnTo>
                <a:lnTo>
                  <a:pt x="900" y="274"/>
                </a:lnTo>
                <a:lnTo>
                  <a:pt x="835" y="233"/>
                </a:lnTo>
                <a:lnTo>
                  <a:pt x="768" y="194"/>
                </a:lnTo>
                <a:lnTo>
                  <a:pt x="698" y="159"/>
                </a:lnTo>
                <a:lnTo>
                  <a:pt x="627" y="127"/>
                </a:lnTo>
                <a:lnTo>
                  <a:pt x="554" y="98"/>
                </a:lnTo>
                <a:lnTo>
                  <a:pt x="478" y="72"/>
                </a:lnTo>
                <a:lnTo>
                  <a:pt x="403" y="51"/>
                </a:lnTo>
                <a:lnTo>
                  <a:pt x="324" y="33"/>
                </a:lnTo>
                <a:lnTo>
                  <a:pt x="245" y="19"/>
                </a:lnTo>
                <a:lnTo>
                  <a:pt x="165" y="9"/>
                </a:lnTo>
                <a:lnTo>
                  <a:pt x="124" y="5"/>
                </a:lnTo>
                <a:lnTo>
                  <a:pt x="82" y="2"/>
                </a:lnTo>
                <a:lnTo>
                  <a:pt x="41" y="0"/>
                </a:lnTo>
                <a:lnTo>
                  <a:pt x="0" y="0"/>
                </a:lnTo>
                <a:lnTo>
                  <a:pt x="0" y="699"/>
                </a:lnTo>
                <a:lnTo>
                  <a:pt x="0" y="699"/>
                </a:lnTo>
                <a:lnTo>
                  <a:pt x="47" y="701"/>
                </a:lnTo>
                <a:lnTo>
                  <a:pt x="93" y="704"/>
                </a:lnTo>
                <a:lnTo>
                  <a:pt x="139" y="709"/>
                </a:lnTo>
                <a:lnTo>
                  <a:pt x="184" y="718"/>
                </a:lnTo>
                <a:lnTo>
                  <a:pt x="228" y="728"/>
                </a:lnTo>
                <a:lnTo>
                  <a:pt x="271" y="740"/>
                </a:lnTo>
                <a:lnTo>
                  <a:pt x="314" y="754"/>
                </a:lnTo>
                <a:lnTo>
                  <a:pt x="355" y="771"/>
                </a:lnTo>
                <a:lnTo>
                  <a:pt x="394" y="788"/>
                </a:lnTo>
                <a:lnTo>
                  <a:pt x="434" y="809"/>
                </a:lnTo>
                <a:lnTo>
                  <a:pt x="472" y="831"/>
                </a:lnTo>
                <a:lnTo>
                  <a:pt x="509" y="855"/>
                </a:lnTo>
                <a:lnTo>
                  <a:pt x="545" y="879"/>
                </a:lnTo>
                <a:lnTo>
                  <a:pt x="579" y="906"/>
                </a:lnTo>
                <a:lnTo>
                  <a:pt x="612" y="936"/>
                </a:lnTo>
                <a:lnTo>
                  <a:pt x="645" y="965"/>
                </a:lnTo>
                <a:lnTo>
                  <a:pt x="674" y="997"/>
                </a:lnTo>
                <a:lnTo>
                  <a:pt x="703" y="1030"/>
                </a:lnTo>
                <a:lnTo>
                  <a:pt x="730" y="1064"/>
                </a:lnTo>
                <a:lnTo>
                  <a:pt x="754" y="1100"/>
                </a:lnTo>
                <a:lnTo>
                  <a:pt x="778" y="1138"/>
                </a:lnTo>
                <a:lnTo>
                  <a:pt x="801" y="1175"/>
                </a:lnTo>
                <a:lnTo>
                  <a:pt x="821" y="1215"/>
                </a:lnTo>
                <a:lnTo>
                  <a:pt x="838" y="1254"/>
                </a:lnTo>
                <a:lnTo>
                  <a:pt x="855" y="1295"/>
                </a:lnTo>
                <a:lnTo>
                  <a:pt x="869" y="1338"/>
                </a:lnTo>
                <a:lnTo>
                  <a:pt x="881" y="1381"/>
                </a:lnTo>
                <a:lnTo>
                  <a:pt x="891" y="1426"/>
                </a:lnTo>
                <a:lnTo>
                  <a:pt x="900" y="1470"/>
                </a:lnTo>
                <a:lnTo>
                  <a:pt x="905" y="1516"/>
                </a:lnTo>
                <a:lnTo>
                  <a:pt x="909" y="1563"/>
                </a:lnTo>
                <a:lnTo>
                  <a:pt x="910" y="1609"/>
                </a:lnTo>
                <a:lnTo>
                  <a:pt x="910" y="1609"/>
                </a:lnTo>
                <a:close/>
              </a:path>
            </a:pathLst>
          </a:custGeom>
          <a:solidFill>
            <a:srgbClr val="EEF2F9"/>
          </a:solidFill>
          <a:ln w="12700" cap="flat" cmpd="sng" algn="ctr">
            <a:noFill/>
            <a:prstDash val="solid"/>
            <a:miter lim="800000"/>
          </a:ln>
          <a:effectLst>
            <a:outerShdw blurRad="381000" dist="127000" dir="2700000" algn="tl" rotWithShape="0">
              <a:schemeClr val="accent1">
                <a:lumMod val="40000"/>
                <a:lumOff val="60000"/>
                <a:alpha val="80000"/>
              </a:schemeClr>
            </a:outerShdw>
          </a:effectLst>
        </p:spPr>
        <p:txBody>
          <a:bodyPr rtlCol="0" anchor="ctr"/>
          <a:lstStyle/>
          <a:p>
            <a:pPr algn="ctr"/>
            <a:endParaRPr lang="ko-KR" altLang="en-US" sz="5400" kern="0" dirty="0">
              <a:solidFill>
                <a:srgbClr val="EEF2F9"/>
              </a:solidFill>
              <a:cs typeface="+mn-ea"/>
            </a:endParaRPr>
          </a:p>
        </p:txBody>
      </p:sp>
      <p:sp>
        <p:nvSpPr>
          <p:cNvPr id="90" name="Freeform 20"/>
          <p:cNvSpPr/>
          <p:nvPr/>
        </p:nvSpPr>
        <p:spPr bwMode="auto">
          <a:xfrm>
            <a:off x="6099982" y="3881691"/>
            <a:ext cx="1473981" cy="1474107"/>
          </a:xfrm>
          <a:custGeom>
            <a:avLst/>
            <a:gdLst/>
            <a:ahLst/>
            <a:cxnLst>
              <a:cxn ang="0">
                <a:pos x="910" y="0"/>
              </a:cxn>
              <a:cxn ang="0">
                <a:pos x="905" y="93"/>
              </a:cxn>
              <a:cxn ang="0">
                <a:pos x="891" y="183"/>
              </a:cxn>
              <a:cxn ang="0">
                <a:pos x="869" y="271"/>
              </a:cxn>
              <a:cxn ang="0">
                <a:pos x="838" y="355"/>
              </a:cxn>
              <a:cxn ang="0">
                <a:pos x="801" y="434"/>
              </a:cxn>
              <a:cxn ang="0">
                <a:pos x="754" y="509"/>
              </a:cxn>
              <a:cxn ang="0">
                <a:pos x="703" y="579"/>
              </a:cxn>
              <a:cxn ang="0">
                <a:pos x="645" y="644"/>
              </a:cxn>
              <a:cxn ang="0">
                <a:pos x="579" y="703"/>
              </a:cxn>
              <a:cxn ang="0">
                <a:pos x="509" y="754"/>
              </a:cxn>
              <a:cxn ang="0">
                <a:pos x="434" y="800"/>
              </a:cxn>
              <a:cxn ang="0">
                <a:pos x="355" y="838"/>
              </a:cxn>
              <a:cxn ang="0">
                <a:pos x="271" y="869"/>
              </a:cxn>
              <a:cxn ang="0">
                <a:pos x="184" y="891"/>
              </a:cxn>
              <a:cxn ang="0">
                <a:pos x="93" y="905"/>
              </a:cxn>
              <a:cxn ang="0">
                <a:pos x="0" y="910"/>
              </a:cxn>
              <a:cxn ang="0">
                <a:pos x="0" y="1609"/>
              </a:cxn>
              <a:cxn ang="0">
                <a:pos x="82" y="1607"/>
              </a:cxn>
              <a:cxn ang="0">
                <a:pos x="165" y="1600"/>
              </a:cxn>
              <a:cxn ang="0">
                <a:pos x="324" y="1576"/>
              </a:cxn>
              <a:cxn ang="0">
                <a:pos x="478" y="1537"/>
              </a:cxn>
              <a:cxn ang="0">
                <a:pos x="627" y="1482"/>
              </a:cxn>
              <a:cxn ang="0">
                <a:pos x="768" y="1415"/>
              </a:cxn>
              <a:cxn ang="0">
                <a:pos x="900" y="1335"/>
              </a:cxn>
              <a:cxn ang="0">
                <a:pos x="1023" y="1242"/>
              </a:cxn>
              <a:cxn ang="0">
                <a:pos x="1138" y="1138"/>
              </a:cxn>
              <a:cxn ang="0">
                <a:pos x="1243" y="1023"/>
              </a:cxn>
              <a:cxn ang="0">
                <a:pos x="1335" y="900"/>
              </a:cxn>
              <a:cxn ang="0">
                <a:pos x="1416" y="768"/>
              </a:cxn>
              <a:cxn ang="0">
                <a:pos x="1483" y="627"/>
              </a:cxn>
              <a:cxn ang="0">
                <a:pos x="1537" y="478"/>
              </a:cxn>
              <a:cxn ang="0">
                <a:pos x="1577" y="324"/>
              </a:cxn>
              <a:cxn ang="0">
                <a:pos x="1601" y="164"/>
              </a:cxn>
              <a:cxn ang="0">
                <a:pos x="1608" y="82"/>
              </a:cxn>
              <a:cxn ang="0">
                <a:pos x="1609" y="0"/>
              </a:cxn>
            </a:cxnLst>
            <a:rect l="0" t="0" r="r" b="b"/>
            <a:pathLst>
              <a:path w="1609" h="1609">
                <a:moveTo>
                  <a:pt x="910" y="0"/>
                </a:moveTo>
                <a:lnTo>
                  <a:pt x="910" y="0"/>
                </a:lnTo>
                <a:lnTo>
                  <a:pt x="909" y="46"/>
                </a:lnTo>
                <a:lnTo>
                  <a:pt x="905" y="93"/>
                </a:lnTo>
                <a:lnTo>
                  <a:pt x="900" y="139"/>
                </a:lnTo>
                <a:lnTo>
                  <a:pt x="891" y="183"/>
                </a:lnTo>
                <a:lnTo>
                  <a:pt x="881" y="228"/>
                </a:lnTo>
                <a:lnTo>
                  <a:pt x="869" y="271"/>
                </a:lnTo>
                <a:lnTo>
                  <a:pt x="855" y="314"/>
                </a:lnTo>
                <a:lnTo>
                  <a:pt x="838" y="355"/>
                </a:lnTo>
                <a:lnTo>
                  <a:pt x="821" y="394"/>
                </a:lnTo>
                <a:lnTo>
                  <a:pt x="801" y="434"/>
                </a:lnTo>
                <a:lnTo>
                  <a:pt x="778" y="471"/>
                </a:lnTo>
                <a:lnTo>
                  <a:pt x="754" y="509"/>
                </a:lnTo>
                <a:lnTo>
                  <a:pt x="730" y="545"/>
                </a:lnTo>
                <a:lnTo>
                  <a:pt x="703" y="579"/>
                </a:lnTo>
                <a:lnTo>
                  <a:pt x="674" y="612"/>
                </a:lnTo>
                <a:lnTo>
                  <a:pt x="645" y="644"/>
                </a:lnTo>
                <a:lnTo>
                  <a:pt x="612" y="673"/>
                </a:lnTo>
                <a:lnTo>
                  <a:pt x="579" y="703"/>
                </a:lnTo>
                <a:lnTo>
                  <a:pt x="545" y="730"/>
                </a:lnTo>
                <a:lnTo>
                  <a:pt x="509" y="754"/>
                </a:lnTo>
                <a:lnTo>
                  <a:pt x="472" y="778"/>
                </a:lnTo>
                <a:lnTo>
                  <a:pt x="434" y="800"/>
                </a:lnTo>
                <a:lnTo>
                  <a:pt x="394" y="821"/>
                </a:lnTo>
                <a:lnTo>
                  <a:pt x="355" y="838"/>
                </a:lnTo>
                <a:lnTo>
                  <a:pt x="314" y="855"/>
                </a:lnTo>
                <a:lnTo>
                  <a:pt x="271" y="869"/>
                </a:lnTo>
                <a:lnTo>
                  <a:pt x="228" y="881"/>
                </a:lnTo>
                <a:lnTo>
                  <a:pt x="184" y="891"/>
                </a:lnTo>
                <a:lnTo>
                  <a:pt x="139" y="900"/>
                </a:lnTo>
                <a:lnTo>
                  <a:pt x="93" y="905"/>
                </a:lnTo>
                <a:lnTo>
                  <a:pt x="47" y="908"/>
                </a:lnTo>
                <a:lnTo>
                  <a:pt x="0" y="910"/>
                </a:lnTo>
                <a:lnTo>
                  <a:pt x="0" y="1609"/>
                </a:lnTo>
                <a:lnTo>
                  <a:pt x="0" y="1609"/>
                </a:lnTo>
                <a:lnTo>
                  <a:pt x="41" y="1609"/>
                </a:lnTo>
                <a:lnTo>
                  <a:pt x="82" y="1607"/>
                </a:lnTo>
                <a:lnTo>
                  <a:pt x="124" y="1604"/>
                </a:lnTo>
                <a:lnTo>
                  <a:pt x="165" y="1600"/>
                </a:lnTo>
                <a:lnTo>
                  <a:pt x="245" y="1590"/>
                </a:lnTo>
                <a:lnTo>
                  <a:pt x="324" y="1576"/>
                </a:lnTo>
                <a:lnTo>
                  <a:pt x="403" y="1558"/>
                </a:lnTo>
                <a:lnTo>
                  <a:pt x="478" y="1537"/>
                </a:lnTo>
                <a:lnTo>
                  <a:pt x="554" y="1511"/>
                </a:lnTo>
                <a:lnTo>
                  <a:pt x="627" y="1482"/>
                </a:lnTo>
                <a:lnTo>
                  <a:pt x="698" y="1450"/>
                </a:lnTo>
                <a:lnTo>
                  <a:pt x="768" y="1415"/>
                </a:lnTo>
                <a:lnTo>
                  <a:pt x="835" y="1376"/>
                </a:lnTo>
                <a:lnTo>
                  <a:pt x="900" y="1335"/>
                </a:lnTo>
                <a:lnTo>
                  <a:pt x="963" y="1289"/>
                </a:lnTo>
                <a:lnTo>
                  <a:pt x="1023" y="1242"/>
                </a:lnTo>
                <a:lnTo>
                  <a:pt x="1082" y="1191"/>
                </a:lnTo>
                <a:lnTo>
                  <a:pt x="1138" y="1138"/>
                </a:lnTo>
                <a:lnTo>
                  <a:pt x="1191" y="1081"/>
                </a:lnTo>
                <a:lnTo>
                  <a:pt x="1243" y="1023"/>
                </a:lnTo>
                <a:lnTo>
                  <a:pt x="1289" y="963"/>
                </a:lnTo>
                <a:lnTo>
                  <a:pt x="1335" y="900"/>
                </a:lnTo>
                <a:lnTo>
                  <a:pt x="1376" y="834"/>
                </a:lnTo>
                <a:lnTo>
                  <a:pt x="1416" y="768"/>
                </a:lnTo>
                <a:lnTo>
                  <a:pt x="1450" y="697"/>
                </a:lnTo>
                <a:lnTo>
                  <a:pt x="1483" y="627"/>
                </a:lnTo>
                <a:lnTo>
                  <a:pt x="1512" y="553"/>
                </a:lnTo>
                <a:lnTo>
                  <a:pt x="1537" y="478"/>
                </a:lnTo>
                <a:lnTo>
                  <a:pt x="1558" y="403"/>
                </a:lnTo>
                <a:lnTo>
                  <a:pt x="1577" y="324"/>
                </a:lnTo>
                <a:lnTo>
                  <a:pt x="1591" y="245"/>
                </a:lnTo>
                <a:lnTo>
                  <a:pt x="1601" y="164"/>
                </a:lnTo>
                <a:lnTo>
                  <a:pt x="1604" y="123"/>
                </a:lnTo>
                <a:lnTo>
                  <a:pt x="1608" y="82"/>
                </a:lnTo>
                <a:lnTo>
                  <a:pt x="1609" y="41"/>
                </a:lnTo>
                <a:lnTo>
                  <a:pt x="1609" y="0"/>
                </a:lnTo>
                <a:lnTo>
                  <a:pt x="910" y="0"/>
                </a:lnTo>
                <a:close/>
              </a:path>
            </a:pathLst>
          </a:custGeom>
          <a:solidFill>
            <a:srgbClr val="EEF2F9"/>
          </a:solidFill>
          <a:ln w="12700" cap="flat" cmpd="sng" algn="ctr">
            <a:noFill/>
            <a:prstDash val="solid"/>
            <a:miter lim="800000"/>
          </a:ln>
          <a:effectLst>
            <a:outerShdw blurRad="381000" dist="127000" dir="2700000" algn="tl" rotWithShape="0">
              <a:schemeClr val="accent1">
                <a:lumMod val="40000"/>
                <a:lumOff val="60000"/>
                <a:alpha val="80000"/>
              </a:schemeClr>
            </a:outerShdw>
          </a:effectLst>
        </p:spPr>
        <p:txBody>
          <a:bodyPr rtlCol="0" anchor="ctr"/>
          <a:lstStyle/>
          <a:p>
            <a:pPr algn="ctr"/>
            <a:endParaRPr lang="ko-KR" altLang="en-US" sz="5400" kern="0" dirty="0">
              <a:solidFill>
                <a:srgbClr val="EEF2F9"/>
              </a:solidFill>
              <a:cs typeface="+mn-ea"/>
            </a:endParaRPr>
          </a:p>
        </p:txBody>
      </p:sp>
      <p:sp>
        <p:nvSpPr>
          <p:cNvPr id="93" name="Freeform 18"/>
          <p:cNvSpPr/>
          <p:nvPr/>
        </p:nvSpPr>
        <p:spPr bwMode="auto">
          <a:xfrm>
            <a:off x="4627563" y="3883868"/>
            <a:ext cx="1475290" cy="147351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41"/>
              </a:cxn>
              <a:cxn ang="0">
                <a:pos x="5" y="123"/>
              </a:cxn>
              <a:cxn ang="0">
                <a:pos x="19" y="245"/>
              </a:cxn>
              <a:cxn ang="0">
                <a:pos x="51" y="403"/>
              </a:cxn>
              <a:cxn ang="0">
                <a:pos x="98" y="553"/>
              </a:cxn>
              <a:cxn ang="0">
                <a:pos x="159" y="697"/>
              </a:cxn>
              <a:cxn ang="0">
                <a:pos x="233" y="834"/>
              </a:cxn>
              <a:cxn ang="0">
                <a:pos x="320" y="963"/>
              </a:cxn>
              <a:cxn ang="0">
                <a:pos x="418" y="1081"/>
              </a:cxn>
              <a:cxn ang="0">
                <a:pos x="528" y="1191"/>
              </a:cxn>
              <a:cxn ang="0">
                <a:pos x="646" y="1289"/>
              </a:cxn>
              <a:cxn ang="0">
                <a:pos x="775" y="1376"/>
              </a:cxn>
              <a:cxn ang="0">
                <a:pos x="912" y="1450"/>
              </a:cxn>
              <a:cxn ang="0">
                <a:pos x="1056" y="1511"/>
              </a:cxn>
              <a:cxn ang="0">
                <a:pos x="1206" y="1558"/>
              </a:cxn>
              <a:cxn ang="0">
                <a:pos x="1364" y="1590"/>
              </a:cxn>
              <a:cxn ang="0">
                <a:pos x="1486" y="1604"/>
              </a:cxn>
              <a:cxn ang="0">
                <a:pos x="1568" y="1609"/>
              </a:cxn>
              <a:cxn ang="0">
                <a:pos x="1609" y="910"/>
              </a:cxn>
              <a:cxn ang="0">
                <a:pos x="1563" y="908"/>
              </a:cxn>
              <a:cxn ang="0">
                <a:pos x="1470" y="900"/>
              </a:cxn>
              <a:cxn ang="0">
                <a:pos x="1381" y="881"/>
              </a:cxn>
              <a:cxn ang="0">
                <a:pos x="1296" y="855"/>
              </a:cxn>
              <a:cxn ang="0">
                <a:pos x="1215" y="821"/>
              </a:cxn>
              <a:cxn ang="0">
                <a:pos x="1138" y="778"/>
              </a:cxn>
              <a:cxn ang="0">
                <a:pos x="1064" y="730"/>
              </a:cxn>
              <a:cxn ang="0">
                <a:pos x="997" y="673"/>
              </a:cxn>
              <a:cxn ang="0">
                <a:pos x="936" y="612"/>
              </a:cxn>
              <a:cxn ang="0">
                <a:pos x="879" y="545"/>
              </a:cxn>
              <a:cxn ang="0">
                <a:pos x="831" y="471"/>
              </a:cxn>
              <a:cxn ang="0">
                <a:pos x="788" y="394"/>
              </a:cxn>
              <a:cxn ang="0">
                <a:pos x="754" y="314"/>
              </a:cxn>
              <a:cxn ang="0">
                <a:pos x="728" y="228"/>
              </a:cxn>
              <a:cxn ang="0">
                <a:pos x="710" y="139"/>
              </a:cxn>
              <a:cxn ang="0">
                <a:pos x="701" y="46"/>
              </a:cxn>
              <a:cxn ang="0">
                <a:pos x="699" y="0"/>
              </a:cxn>
            </a:cxnLst>
            <a:rect l="0" t="0" r="r" b="b"/>
            <a:pathLst>
              <a:path w="1609" h="1609">
                <a:moveTo>
                  <a:pt x="699" y="0"/>
                </a:moveTo>
                <a:lnTo>
                  <a:pt x="0" y="0"/>
                </a:lnTo>
                <a:lnTo>
                  <a:pt x="0" y="0"/>
                </a:lnTo>
                <a:lnTo>
                  <a:pt x="0" y="41"/>
                </a:lnTo>
                <a:lnTo>
                  <a:pt x="2" y="82"/>
                </a:lnTo>
                <a:lnTo>
                  <a:pt x="5" y="123"/>
                </a:lnTo>
                <a:lnTo>
                  <a:pt x="9" y="164"/>
                </a:lnTo>
                <a:lnTo>
                  <a:pt x="19" y="245"/>
                </a:lnTo>
                <a:lnTo>
                  <a:pt x="33" y="324"/>
                </a:lnTo>
                <a:lnTo>
                  <a:pt x="51" y="403"/>
                </a:lnTo>
                <a:lnTo>
                  <a:pt x="72" y="478"/>
                </a:lnTo>
                <a:lnTo>
                  <a:pt x="98" y="553"/>
                </a:lnTo>
                <a:lnTo>
                  <a:pt x="127" y="627"/>
                </a:lnTo>
                <a:lnTo>
                  <a:pt x="159" y="697"/>
                </a:lnTo>
                <a:lnTo>
                  <a:pt x="194" y="768"/>
                </a:lnTo>
                <a:lnTo>
                  <a:pt x="233" y="834"/>
                </a:lnTo>
                <a:lnTo>
                  <a:pt x="274" y="900"/>
                </a:lnTo>
                <a:lnTo>
                  <a:pt x="320" y="963"/>
                </a:lnTo>
                <a:lnTo>
                  <a:pt x="367" y="1023"/>
                </a:lnTo>
                <a:lnTo>
                  <a:pt x="418" y="1081"/>
                </a:lnTo>
                <a:lnTo>
                  <a:pt x="471" y="1138"/>
                </a:lnTo>
                <a:lnTo>
                  <a:pt x="528" y="1191"/>
                </a:lnTo>
                <a:lnTo>
                  <a:pt x="586" y="1242"/>
                </a:lnTo>
                <a:lnTo>
                  <a:pt x="646" y="1289"/>
                </a:lnTo>
                <a:lnTo>
                  <a:pt x="710" y="1335"/>
                </a:lnTo>
                <a:lnTo>
                  <a:pt x="775" y="1376"/>
                </a:lnTo>
                <a:lnTo>
                  <a:pt x="841" y="1415"/>
                </a:lnTo>
                <a:lnTo>
                  <a:pt x="912" y="1450"/>
                </a:lnTo>
                <a:lnTo>
                  <a:pt x="982" y="1482"/>
                </a:lnTo>
                <a:lnTo>
                  <a:pt x="1056" y="1511"/>
                </a:lnTo>
                <a:lnTo>
                  <a:pt x="1131" y="1537"/>
                </a:lnTo>
                <a:lnTo>
                  <a:pt x="1206" y="1558"/>
                </a:lnTo>
                <a:lnTo>
                  <a:pt x="1285" y="1576"/>
                </a:lnTo>
                <a:lnTo>
                  <a:pt x="1364" y="1590"/>
                </a:lnTo>
                <a:lnTo>
                  <a:pt x="1445" y="1600"/>
                </a:lnTo>
                <a:lnTo>
                  <a:pt x="1486" y="1604"/>
                </a:lnTo>
                <a:lnTo>
                  <a:pt x="1527" y="1607"/>
                </a:lnTo>
                <a:lnTo>
                  <a:pt x="1568" y="1609"/>
                </a:lnTo>
                <a:lnTo>
                  <a:pt x="1609" y="1609"/>
                </a:lnTo>
                <a:lnTo>
                  <a:pt x="1609" y="910"/>
                </a:lnTo>
                <a:lnTo>
                  <a:pt x="1609" y="910"/>
                </a:lnTo>
                <a:lnTo>
                  <a:pt x="1563" y="908"/>
                </a:lnTo>
                <a:lnTo>
                  <a:pt x="1517" y="905"/>
                </a:lnTo>
                <a:lnTo>
                  <a:pt x="1470" y="900"/>
                </a:lnTo>
                <a:lnTo>
                  <a:pt x="1426" y="891"/>
                </a:lnTo>
                <a:lnTo>
                  <a:pt x="1381" y="881"/>
                </a:lnTo>
                <a:lnTo>
                  <a:pt x="1338" y="869"/>
                </a:lnTo>
                <a:lnTo>
                  <a:pt x="1296" y="855"/>
                </a:lnTo>
                <a:lnTo>
                  <a:pt x="1254" y="838"/>
                </a:lnTo>
                <a:lnTo>
                  <a:pt x="1215" y="821"/>
                </a:lnTo>
                <a:lnTo>
                  <a:pt x="1176" y="800"/>
                </a:lnTo>
                <a:lnTo>
                  <a:pt x="1138" y="778"/>
                </a:lnTo>
                <a:lnTo>
                  <a:pt x="1100" y="754"/>
                </a:lnTo>
                <a:lnTo>
                  <a:pt x="1064" y="730"/>
                </a:lnTo>
                <a:lnTo>
                  <a:pt x="1030" y="703"/>
                </a:lnTo>
                <a:lnTo>
                  <a:pt x="997" y="673"/>
                </a:lnTo>
                <a:lnTo>
                  <a:pt x="965" y="644"/>
                </a:lnTo>
                <a:lnTo>
                  <a:pt x="936" y="612"/>
                </a:lnTo>
                <a:lnTo>
                  <a:pt x="907" y="579"/>
                </a:lnTo>
                <a:lnTo>
                  <a:pt x="879" y="545"/>
                </a:lnTo>
                <a:lnTo>
                  <a:pt x="855" y="509"/>
                </a:lnTo>
                <a:lnTo>
                  <a:pt x="831" y="471"/>
                </a:lnTo>
                <a:lnTo>
                  <a:pt x="809" y="434"/>
                </a:lnTo>
                <a:lnTo>
                  <a:pt x="788" y="394"/>
                </a:lnTo>
                <a:lnTo>
                  <a:pt x="771" y="355"/>
                </a:lnTo>
                <a:lnTo>
                  <a:pt x="754" y="314"/>
                </a:lnTo>
                <a:lnTo>
                  <a:pt x="740" y="271"/>
                </a:lnTo>
                <a:lnTo>
                  <a:pt x="728" y="228"/>
                </a:lnTo>
                <a:lnTo>
                  <a:pt x="718" y="183"/>
                </a:lnTo>
                <a:lnTo>
                  <a:pt x="710" y="139"/>
                </a:lnTo>
                <a:lnTo>
                  <a:pt x="704" y="93"/>
                </a:lnTo>
                <a:lnTo>
                  <a:pt x="701" y="46"/>
                </a:lnTo>
                <a:lnTo>
                  <a:pt x="699" y="0"/>
                </a:lnTo>
                <a:lnTo>
                  <a:pt x="699" y="0"/>
                </a:lnTo>
                <a:close/>
              </a:path>
            </a:pathLst>
          </a:custGeom>
          <a:solidFill>
            <a:srgbClr val="EEF2F9"/>
          </a:solidFill>
          <a:ln w="12700" cap="flat" cmpd="sng" algn="ctr">
            <a:noFill/>
            <a:prstDash val="solid"/>
            <a:miter lim="800000"/>
          </a:ln>
          <a:effectLst>
            <a:outerShdw blurRad="381000" dist="127000" dir="2700000" algn="tl" rotWithShape="0">
              <a:schemeClr val="accent1">
                <a:lumMod val="40000"/>
                <a:lumOff val="60000"/>
                <a:alpha val="80000"/>
              </a:schemeClr>
            </a:outerShdw>
          </a:effectLst>
        </p:spPr>
        <p:txBody>
          <a:bodyPr rtlCol="0" anchor="ctr"/>
          <a:lstStyle/>
          <a:p>
            <a:pPr algn="ctr"/>
            <a:endParaRPr lang="ko-KR" altLang="en-US" sz="5400" kern="0" dirty="0">
              <a:solidFill>
                <a:srgbClr val="EEF2F9"/>
              </a:solidFill>
              <a:cs typeface="+mn-ea"/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5426497" y="3202490"/>
            <a:ext cx="1351925" cy="1351925"/>
          </a:xfrm>
          <a:prstGeom prst="ellipse">
            <a:avLst/>
          </a:prstGeom>
          <a:solidFill>
            <a:srgbClr val="2F5597"/>
          </a:solidFill>
          <a:ln w="19050">
            <a:solidFill>
              <a:srgbClr val="2F55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6" name="文本框 95"/>
          <p:cNvSpPr txBox="1"/>
          <p:nvPr/>
        </p:nvSpPr>
        <p:spPr>
          <a:xfrm>
            <a:off x="1136411" y="2436601"/>
            <a:ext cx="3484144" cy="10334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1E3660"/>
                </a:solidFill>
              </a:rPr>
              <a:t>积极建立内部岗位责任制、首问责任制、在下属单位中建立一整套的管理方案</a:t>
            </a:r>
            <a:endParaRPr lang="zh-CN" altLang="en-US" sz="1600" dirty="0">
              <a:solidFill>
                <a:srgbClr val="1E3660"/>
              </a:solidFill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1143419" y="4116568"/>
            <a:ext cx="3484144" cy="713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1E3660"/>
                </a:solidFill>
              </a:rPr>
              <a:t>我还将积极组织编制年、季、月度行政后勤、保卫工作计划。</a:t>
            </a:r>
            <a:endParaRPr lang="zh-CN" altLang="en-US" sz="1600" dirty="0">
              <a:solidFill>
                <a:srgbClr val="1E3660"/>
              </a:solidFill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7688817" y="2436601"/>
            <a:ext cx="3484144" cy="10334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1E3660"/>
                </a:solidFill>
              </a:rPr>
              <a:t>对各个下属单位编制年、季、月度后勤用款计划，搞好行政后勤决算工作，并组织计划的实施和检查。</a:t>
            </a:r>
            <a:endParaRPr lang="zh-CN" altLang="en-US" sz="1600" dirty="0">
              <a:solidFill>
                <a:srgbClr val="1E3660"/>
              </a:solidFill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7695825" y="4116568"/>
            <a:ext cx="3484144" cy="10334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1E3660"/>
                </a:solidFill>
              </a:rPr>
              <a:t>建立内部管理制度，不管做任何事都要按照制度办事，做到以制度管人管事，层层负责</a:t>
            </a:r>
            <a:endParaRPr lang="zh-CN" altLang="en-US" sz="1600" dirty="0">
              <a:solidFill>
                <a:srgbClr val="1E3660"/>
              </a:solidFill>
            </a:endParaRPr>
          </a:p>
        </p:txBody>
      </p:sp>
      <p:grpSp>
        <p:nvGrpSpPr>
          <p:cNvPr id="100" name="Group 382"/>
          <p:cNvGrpSpPr>
            <a:grpSpLocks noChangeAspect="1"/>
          </p:cNvGrpSpPr>
          <p:nvPr/>
        </p:nvGrpSpPr>
        <p:grpSpPr bwMode="auto">
          <a:xfrm>
            <a:off x="5668443" y="3421978"/>
            <a:ext cx="849061" cy="871757"/>
            <a:chOff x="2062" y="332"/>
            <a:chExt cx="3554" cy="3649"/>
          </a:xfrm>
          <a:solidFill>
            <a:schemeClr val="bg1"/>
          </a:solidFill>
        </p:grpSpPr>
        <p:sp>
          <p:nvSpPr>
            <p:cNvPr id="101" name="Freeform 384"/>
            <p:cNvSpPr/>
            <p:nvPr/>
          </p:nvSpPr>
          <p:spPr bwMode="auto">
            <a:xfrm>
              <a:off x="3779" y="332"/>
              <a:ext cx="114" cy="468"/>
            </a:xfrm>
            <a:custGeom>
              <a:avLst/>
              <a:gdLst>
                <a:gd name="T0" fmla="*/ 33 w 48"/>
                <a:gd name="T1" fmla="*/ 0 h 197"/>
                <a:gd name="T2" fmla="*/ 48 w 48"/>
                <a:gd name="T3" fmla="*/ 32 h 197"/>
                <a:gd name="T4" fmla="*/ 47 w 48"/>
                <a:gd name="T5" fmla="*/ 165 h 197"/>
                <a:gd name="T6" fmla="*/ 47 w 48"/>
                <a:gd name="T7" fmla="*/ 177 h 197"/>
                <a:gd name="T8" fmla="*/ 24 w 48"/>
                <a:gd name="T9" fmla="*/ 197 h 197"/>
                <a:gd name="T10" fmla="*/ 2 w 48"/>
                <a:gd name="T11" fmla="*/ 177 h 197"/>
                <a:gd name="T12" fmla="*/ 1 w 48"/>
                <a:gd name="T13" fmla="*/ 153 h 197"/>
                <a:gd name="T14" fmla="*/ 1 w 48"/>
                <a:gd name="T15" fmla="*/ 32 h 197"/>
                <a:gd name="T16" fmla="*/ 15 w 48"/>
                <a:gd name="T17" fmla="*/ 0 h 197"/>
                <a:gd name="T18" fmla="*/ 33 w 48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197">
                  <a:moveTo>
                    <a:pt x="33" y="0"/>
                  </a:moveTo>
                  <a:cubicBezTo>
                    <a:pt x="44" y="8"/>
                    <a:pt x="48" y="19"/>
                    <a:pt x="48" y="32"/>
                  </a:cubicBezTo>
                  <a:cubicBezTo>
                    <a:pt x="47" y="77"/>
                    <a:pt x="47" y="121"/>
                    <a:pt x="47" y="165"/>
                  </a:cubicBezTo>
                  <a:cubicBezTo>
                    <a:pt x="47" y="169"/>
                    <a:pt x="47" y="173"/>
                    <a:pt x="47" y="177"/>
                  </a:cubicBezTo>
                  <a:cubicBezTo>
                    <a:pt x="44" y="189"/>
                    <a:pt x="37" y="197"/>
                    <a:pt x="24" y="197"/>
                  </a:cubicBezTo>
                  <a:cubicBezTo>
                    <a:pt x="11" y="197"/>
                    <a:pt x="4" y="190"/>
                    <a:pt x="2" y="177"/>
                  </a:cubicBezTo>
                  <a:cubicBezTo>
                    <a:pt x="0" y="170"/>
                    <a:pt x="1" y="161"/>
                    <a:pt x="1" y="153"/>
                  </a:cubicBezTo>
                  <a:cubicBezTo>
                    <a:pt x="1" y="113"/>
                    <a:pt x="1" y="73"/>
                    <a:pt x="1" y="32"/>
                  </a:cubicBezTo>
                  <a:cubicBezTo>
                    <a:pt x="0" y="19"/>
                    <a:pt x="4" y="8"/>
                    <a:pt x="15" y="0"/>
                  </a:cubicBezTo>
                  <a:cubicBezTo>
                    <a:pt x="21" y="0"/>
                    <a:pt x="27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385"/>
            <p:cNvSpPr>
              <a:spLocks noEditPoints="1"/>
            </p:cNvSpPr>
            <p:nvPr/>
          </p:nvSpPr>
          <p:spPr bwMode="auto">
            <a:xfrm>
              <a:off x="2763" y="859"/>
              <a:ext cx="2192" cy="3122"/>
            </a:xfrm>
            <a:custGeom>
              <a:avLst/>
              <a:gdLst>
                <a:gd name="T0" fmla="*/ 258 w 923"/>
                <a:gd name="T1" fmla="*/ 908 h 1314"/>
                <a:gd name="T2" fmla="*/ 275 w 923"/>
                <a:gd name="T3" fmla="*/ 908 h 1314"/>
                <a:gd name="T4" fmla="*/ 635 w 923"/>
                <a:gd name="T5" fmla="*/ 908 h 1314"/>
                <a:gd name="T6" fmla="*/ 655 w 923"/>
                <a:gd name="T7" fmla="*/ 893 h 1314"/>
                <a:gd name="T8" fmla="*/ 715 w 923"/>
                <a:gd name="T9" fmla="*/ 789 h 1314"/>
                <a:gd name="T10" fmla="*/ 811 w 923"/>
                <a:gd name="T11" fmla="*/ 660 h 1314"/>
                <a:gd name="T12" fmla="*/ 551 w 923"/>
                <a:gd name="T13" fmla="*/ 86 h 1314"/>
                <a:gd name="T14" fmla="*/ 95 w 923"/>
                <a:gd name="T15" fmla="*/ 295 h 1314"/>
                <a:gd name="T16" fmla="*/ 59 w 923"/>
                <a:gd name="T17" fmla="*/ 316 h 1314"/>
                <a:gd name="T18" fmla="*/ 55 w 923"/>
                <a:gd name="T19" fmla="*/ 274 h 1314"/>
                <a:gd name="T20" fmla="*/ 395 w 923"/>
                <a:gd name="T21" fmla="*/ 31 h 1314"/>
                <a:gd name="T22" fmla="*/ 887 w 923"/>
                <a:gd name="T23" fmla="*/ 380 h 1314"/>
                <a:gd name="T24" fmla="*/ 770 w 923"/>
                <a:gd name="T25" fmla="*/ 796 h 1314"/>
                <a:gd name="T26" fmla="*/ 743 w 923"/>
                <a:gd name="T27" fmla="*/ 826 h 1314"/>
                <a:gd name="T28" fmla="*/ 695 w 923"/>
                <a:gd name="T29" fmla="*/ 956 h 1314"/>
                <a:gd name="T30" fmla="*/ 696 w 923"/>
                <a:gd name="T31" fmla="*/ 1070 h 1314"/>
                <a:gd name="T32" fmla="*/ 646 w 923"/>
                <a:gd name="T33" fmla="*/ 1172 h 1314"/>
                <a:gd name="T34" fmla="*/ 639 w 923"/>
                <a:gd name="T35" fmla="*/ 1193 h 1314"/>
                <a:gd name="T36" fmla="*/ 592 w 923"/>
                <a:gd name="T37" fmla="*/ 1293 h 1314"/>
                <a:gd name="T38" fmla="*/ 527 w 923"/>
                <a:gd name="T39" fmla="*/ 1314 h 1314"/>
                <a:gd name="T40" fmla="*/ 386 w 923"/>
                <a:gd name="T41" fmla="*/ 1314 h 1314"/>
                <a:gd name="T42" fmla="*/ 275 w 923"/>
                <a:gd name="T43" fmla="*/ 1206 h 1314"/>
                <a:gd name="T44" fmla="*/ 275 w 923"/>
                <a:gd name="T45" fmla="*/ 1192 h 1314"/>
                <a:gd name="T46" fmla="*/ 264 w 923"/>
                <a:gd name="T47" fmla="*/ 1169 h 1314"/>
                <a:gd name="T48" fmla="*/ 218 w 923"/>
                <a:gd name="T49" fmla="*/ 1078 h 1314"/>
                <a:gd name="T50" fmla="*/ 216 w 923"/>
                <a:gd name="T51" fmla="*/ 950 h 1314"/>
                <a:gd name="T52" fmla="*/ 179 w 923"/>
                <a:gd name="T53" fmla="*/ 848 h 1314"/>
                <a:gd name="T54" fmla="*/ 98 w 923"/>
                <a:gd name="T55" fmla="*/ 754 h 1314"/>
                <a:gd name="T56" fmla="*/ 8 w 923"/>
                <a:gd name="T57" fmla="*/ 449 h 1314"/>
                <a:gd name="T58" fmla="*/ 14 w 923"/>
                <a:gd name="T59" fmla="*/ 396 h 1314"/>
                <a:gd name="T60" fmla="*/ 39 w 923"/>
                <a:gd name="T61" fmla="*/ 373 h 1314"/>
                <a:gd name="T62" fmla="*/ 59 w 923"/>
                <a:gd name="T63" fmla="*/ 402 h 1314"/>
                <a:gd name="T64" fmla="*/ 53 w 923"/>
                <a:gd name="T65" fmla="*/ 494 h 1314"/>
                <a:gd name="T66" fmla="*/ 158 w 923"/>
                <a:gd name="T67" fmla="*/ 755 h 1314"/>
                <a:gd name="T68" fmla="*/ 191 w 923"/>
                <a:gd name="T69" fmla="*/ 790 h 1314"/>
                <a:gd name="T70" fmla="*/ 258 w 923"/>
                <a:gd name="T71" fmla="*/ 908 h 1314"/>
                <a:gd name="T72" fmla="*/ 264 w 923"/>
                <a:gd name="T73" fmla="*/ 1074 h 1314"/>
                <a:gd name="T74" fmla="*/ 335 w 923"/>
                <a:gd name="T75" fmla="*/ 1148 h 1314"/>
                <a:gd name="T76" fmla="*/ 578 w 923"/>
                <a:gd name="T77" fmla="*/ 1148 h 1314"/>
                <a:gd name="T78" fmla="*/ 649 w 923"/>
                <a:gd name="T79" fmla="*/ 1074 h 1314"/>
                <a:gd name="T80" fmla="*/ 600 w 923"/>
                <a:gd name="T81" fmla="*/ 1074 h 1314"/>
                <a:gd name="T82" fmla="*/ 574 w 923"/>
                <a:gd name="T83" fmla="*/ 1051 h 1314"/>
                <a:gd name="T84" fmla="*/ 600 w 923"/>
                <a:gd name="T85" fmla="*/ 1028 h 1314"/>
                <a:gd name="T86" fmla="*/ 649 w 923"/>
                <a:gd name="T87" fmla="*/ 1028 h 1314"/>
                <a:gd name="T88" fmla="*/ 649 w 923"/>
                <a:gd name="T89" fmla="*/ 955 h 1314"/>
                <a:gd name="T90" fmla="*/ 264 w 923"/>
                <a:gd name="T91" fmla="*/ 955 h 1314"/>
                <a:gd name="T92" fmla="*/ 264 w 923"/>
                <a:gd name="T93" fmla="*/ 1028 h 1314"/>
                <a:gd name="T94" fmla="*/ 280 w 923"/>
                <a:gd name="T95" fmla="*/ 1028 h 1314"/>
                <a:gd name="T96" fmla="*/ 477 w 923"/>
                <a:gd name="T97" fmla="*/ 1028 h 1314"/>
                <a:gd name="T98" fmla="*/ 489 w 923"/>
                <a:gd name="T99" fmla="*/ 1028 h 1314"/>
                <a:gd name="T100" fmla="*/ 514 w 923"/>
                <a:gd name="T101" fmla="*/ 1051 h 1314"/>
                <a:gd name="T102" fmla="*/ 488 w 923"/>
                <a:gd name="T103" fmla="*/ 1074 h 1314"/>
                <a:gd name="T104" fmla="*/ 280 w 923"/>
                <a:gd name="T105" fmla="*/ 1074 h 1314"/>
                <a:gd name="T106" fmla="*/ 264 w 923"/>
                <a:gd name="T107" fmla="*/ 1074 h 1314"/>
                <a:gd name="T108" fmla="*/ 592 w 923"/>
                <a:gd name="T109" fmla="*/ 1195 h 1314"/>
                <a:gd name="T110" fmla="*/ 321 w 923"/>
                <a:gd name="T111" fmla="*/ 1195 h 1314"/>
                <a:gd name="T112" fmla="*/ 387 w 923"/>
                <a:gd name="T113" fmla="*/ 1269 h 1314"/>
                <a:gd name="T114" fmla="*/ 526 w 923"/>
                <a:gd name="T115" fmla="*/ 1269 h 1314"/>
                <a:gd name="T116" fmla="*/ 592 w 923"/>
                <a:gd name="T117" fmla="*/ 1195 h 1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23" h="1314">
                  <a:moveTo>
                    <a:pt x="258" y="908"/>
                  </a:moveTo>
                  <a:cubicBezTo>
                    <a:pt x="264" y="908"/>
                    <a:pt x="270" y="908"/>
                    <a:pt x="275" y="908"/>
                  </a:cubicBezTo>
                  <a:cubicBezTo>
                    <a:pt x="395" y="908"/>
                    <a:pt x="515" y="907"/>
                    <a:pt x="635" y="908"/>
                  </a:cubicBezTo>
                  <a:cubicBezTo>
                    <a:pt x="647" y="908"/>
                    <a:pt x="652" y="906"/>
                    <a:pt x="655" y="893"/>
                  </a:cubicBezTo>
                  <a:cubicBezTo>
                    <a:pt x="664" y="852"/>
                    <a:pt x="687" y="819"/>
                    <a:pt x="715" y="789"/>
                  </a:cubicBezTo>
                  <a:cubicBezTo>
                    <a:pt x="752" y="749"/>
                    <a:pt x="787" y="709"/>
                    <a:pt x="811" y="660"/>
                  </a:cubicBezTo>
                  <a:cubicBezTo>
                    <a:pt x="923" y="428"/>
                    <a:pt x="798" y="151"/>
                    <a:pt x="551" y="86"/>
                  </a:cubicBezTo>
                  <a:cubicBezTo>
                    <a:pt x="372" y="38"/>
                    <a:pt x="179" y="127"/>
                    <a:pt x="95" y="295"/>
                  </a:cubicBezTo>
                  <a:cubicBezTo>
                    <a:pt x="84" y="317"/>
                    <a:pt x="73" y="323"/>
                    <a:pt x="59" y="316"/>
                  </a:cubicBezTo>
                  <a:cubicBezTo>
                    <a:pt x="45" y="309"/>
                    <a:pt x="43" y="296"/>
                    <a:pt x="55" y="274"/>
                  </a:cubicBezTo>
                  <a:cubicBezTo>
                    <a:pt x="128" y="136"/>
                    <a:pt x="241" y="53"/>
                    <a:pt x="395" y="31"/>
                  </a:cubicBezTo>
                  <a:cubicBezTo>
                    <a:pt x="622" y="0"/>
                    <a:pt x="839" y="154"/>
                    <a:pt x="887" y="380"/>
                  </a:cubicBezTo>
                  <a:cubicBezTo>
                    <a:pt x="920" y="538"/>
                    <a:pt x="880" y="677"/>
                    <a:pt x="770" y="796"/>
                  </a:cubicBezTo>
                  <a:cubicBezTo>
                    <a:pt x="761" y="806"/>
                    <a:pt x="752" y="816"/>
                    <a:pt x="743" y="826"/>
                  </a:cubicBezTo>
                  <a:cubicBezTo>
                    <a:pt x="710" y="863"/>
                    <a:pt x="692" y="905"/>
                    <a:pt x="695" y="956"/>
                  </a:cubicBezTo>
                  <a:cubicBezTo>
                    <a:pt x="697" y="994"/>
                    <a:pt x="695" y="1032"/>
                    <a:pt x="696" y="1070"/>
                  </a:cubicBezTo>
                  <a:cubicBezTo>
                    <a:pt x="696" y="1113"/>
                    <a:pt x="680" y="1147"/>
                    <a:pt x="646" y="1172"/>
                  </a:cubicBezTo>
                  <a:cubicBezTo>
                    <a:pt x="637" y="1178"/>
                    <a:pt x="638" y="1185"/>
                    <a:pt x="639" y="1193"/>
                  </a:cubicBezTo>
                  <a:cubicBezTo>
                    <a:pt x="640" y="1234"/>
                    <a:pt x="625" y="1268"/>
                    <a:pt x="592" y="1293"/>
                  </a:cubicBezTo>
                  <a:cubicBezTo>
                    <a:pt x="573" y="1307"/>
                    <a:pt x="551" y="1314"/>
                    <a:pt x="527" y="1314"/>
                  </a:cubicBezTo>
                  <a:cubicBezTo>
                    <a:pt x="480" y="1314"/>
                    <a:pt x="433" y="1314"/>
                    <a:pt x="386" y="1314"/>
                  </a:cubicBezTo>
                  <a:cubicBezTo>
                    <a:pt x="326" y="1314"/>
                    <a:pt x="277" y="1266"/>
                    <a:pt x="275" y="1206"/>
                  </a:cubicBezTo>
                  <a:cubicBezTo>
                    <a:pt x="275" y="1201"/>
                    <a:pt x="274" y="1197"/>
                    <a:pt x="275" y="1192"/>
                  </a:cubicBezTo>
                  <a:cubicBezTo>
                    <a:pt x="276" y="1182"/>
                    <a:pt x="272" y="1175"/>
                    <a:pt x="264" y="1169"/>
                  </a:cubicBezTo>
                  <a:cubicBezTo>
                    <a:pt x="234" y="1146"/>
                    <a:pt x="218" y="1116"/>
                    <a:pt x="218" y="1078"/>
                  </a:cubicBezTo>
                  <a:cubicBezTo>
                    <a:pt x="217" y="1035"/>
                    <a:pt x="215" y="992"/>
                    <a:pt x="216" y="950"/>
                  </a:cubicBezTo>
                  <a:cubicBezTo>
                    <a:pt x="216" y="910"/>
                    <a:pt x="204" y="877"/>
                    <a:pt x="179" y="848"/>
                  </a:cubicBezTo>
                  <a:cubicBezTo>
                    <a:pt x="153" y="816"/>
                    <a:pt x="123" y="787"/>
                    <a:pt x="98" y="754"/>
                  </a:cubicBezTo>
                  <a:cubicBezTo>
                    <a:pt x="30" y="664"/>
                    <a:pt x="0" y="562"/>
                    <a:pt x="8" y="449"/>
                  </a:cubicBezTo>
                  <a:cubicBezTo>
                    <a:pt x="9" y="431"/>
                    <a:pt x="12" y="413"/>
                    <a:pt x="14" y="396"/>
                  </a:cubicBezTo>
                  <a:cubicBezTo>
                    <a:pt x="16" y="381"/>
                    <a:pt x="27" y="372"/>
                    <a:pt x="39" y="373"/>
                  </a:cubicBezTo>
                  <a:cubicBezTo>
                    <a:pt x="53" y="375"/>
                    <a:pt x="60" y="385"/>
                    <a:pt x="59" y="402"/>
                  </a:cubicBezTo>
                  <a:cubicBezTo>
                    <a:pt x="57" y="432"/>
                    <a:pt x="52" y="463"/>
                    <a:pt x="53" y="494"/>
                  </a:cubicBezTo>
                  <a:cubicBezTo>
                    <a:pt x="55" y="594"/>
                    <a:pt x="91" y="681"/>
                    <a:pt x="158" y="755"/>
                  </a:cubicBezTo>
                  <a:cubicBezTo>
                    <a:pt x="169" y="767"/>
                    <a:pt x="180" y="778"/>
                    <a:pt x="191" y="790"/>
                  </a:cubicBezTo>
                  <a:cubicBezTo>
                    <a:pt x="222" y="823"/>
                    <a:pt x="248" y="860"/>
                    <a:pt x="258" y="908"/>
                  </a:cubicBezTo>
                  <a:close/>
                  <a:moveTo>
                    <a:pt x="264" y="1074"/>
                  </a:moveTo>
                  <a:cubicBezTo>
                    <a:pt x="262" y="1114"/>
                    <a:pt x="293" y="1148"/>
                    <a:pt x="335" y="1148"/>
                  </a:cubicBezTo>
                  <a:cubicBezTo>
                    <a:pt x="416" y="1149"/>
                    <a:pt x="497" y="1149"/>
                    <a:pt x="578" y="1148"/>
                  </a:cubicBezTo>
                  <a:cubicBezTo>
                    <a:pt x="620" y="1147"/>
                    <a:pt x="651" y="1113"/>
                    <a:pt x="649" y="1074"/>
                  </a:cubicBezTo>
                  <a:cubicBezTo>
                    <a:pt x="633" y="1074"/>
                    <a:pt x="616" y="1074"/>
                    <a:pt x="600" y="1074"/>
                  </a:cubicBezTo>
                  <a:cubicBezTo>
                    <a:pt x="584" y="1074"/>
                    <a:pt x="574" y="1064"/>
                    <a:pt x="574" y="1051"/>
                  </a:cubicBezTo>
                  <a:cubicBezTo>
                    <a:pt x="573" y="1038"/>
                    <a:pt x="583" y="1029"/>
                    <a:pt x="600" y="1028"/>
                  </a:cubicBezTo>
                  <a:cubicBezTo>
                    <a:pt x="616" y="1028"/>
                    <a:pt x="632" y="1028"/>
                    <a:pt x="649" y="1028"/>
                  </a:cubicBezTo>
                  <a:cubicBezTo>
                    <a:pt x="649" y="1003"/>
                    <a:pt x="649" y="978"/>
                    <a:pt x="649" y="955"/>
                  </a:cubicBezTo>
                  <a:cubicBezTo>
                    <a:pt x="520" y="955"/>
                    <a:pt x="392" y="955"/>
                    <a:pt x="264" y="955"/>
                  </a:cubicBezTo>
                  <a:cubicBezTo>
                    <a:pt x="264" y="979"/>
                    <a:pt x="264" y="1003"/>
                    <a:pt x="264" y="1028"/>
                  </a:cubicBezTo>
                  <a:cubicBezTo>
                    <a:pt x="270" y="1028"/>
                    <a:pt x="275" y="1028"/>
                    <a:pt x="280" y="1028"/>
                  </a:cubicBezTo>
                  <a:cubicBezTo>
                    <a:pt x="346" y="1028"/>
                    <a:pt x="411" y="1028"/>
                    <a:pt x="477" y="1028"/>
                  </a:cubicBezTo>
                  <a:cubicBezTo>
                    <a:pt x="481" y="1028"/>
                    <a:pt x="485" y="1028"/>
                    <a:pt x="489" y="1028"/>
                  </a:cubicBezTo>
                  <a:cubicBezTo>
                    <a:pt x="504" y="1029"/>
                    <a:pt x="514" y="1038"/>
                    <a:pt x="514" y="1051"/>
                  </a:cubicBezTo>
                  <a:cubicBezTo>
                    <a:pt x="514" y="1064"/>
                    <a:pt x="504" y="1074"/>
                    <a:pt x="488" y="1074"/>
                  </a:cubicBezTo>
                  <a:cubicBezTo>
                    <a:pt x="419" y="1074"/>
                    <a:pt x="349" y="1074"/>
                    <a:pt x="280" y="1074"/>
                  </a:cubicBezTo>
                  <a:cubicBezTo>
                    <a:pt x="274" y="1074"/>
                    <a:pt x="269" y="1074"/>
                    <a:pt x="264" y="1074"/>
                  </a:cubicBezTo>
                  <a:close/>
                  <a:moveTo>
                    <a:pt x="592" y="1195"/>
                  </a:moveTo>
                  <a:cubicBezTo>
                    <a:pt x="501" y="1195"/>
                    <a:pt x="411" y="1195"/>
                    <a:pt x="321" y="1195"/>
                  </a:cubicBezTo>
                  <a:cubicBezTo>
                    <a:pt x="318" y="1236"/>
                    <a:pt x="346" y="1268"/>
                    <a:pt x="387" y="1269"/>
                  </a:cubicBezTo>
                  <a:cubicBezTo>
                    <a:pt x="433" y="1270"/>
                    <a:pt x="480" y="1270"/>
                    <a:pt x="526" y="1269"/>
                  </a:cubicBezTo>
                  <a:cubicBezTo>
                    <a:pt x="567" y="1268"/>
                    <a:pt x="595" y="1236"/>
                    <a:pt x="592" y="11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386"/>
            <p:cNvSpPr/>
            <p:nvPr/>
          </p:nvSpPr>
          <p:spPr bwMode="auto">
            <a:xfrm>
              <a:off x="3243" y="1634"/>
              <a:ext cx="1192" cy="1002"/>
            </a:xfrm>
            <a:custGeom>
              <a:avLst/>
              <a:gdLst>
                <a:gd name="T0" fmla="*/ 217 w 502"/>
                <a:gd name="T1" fmla="*/ 225 h 422"/>
                <a:gd name="T2" fmla="*/ 286 w 502"/>
                <a:gd name="T3" fmla="*/ 137 h 422"/>
                <a:gd name="T4" fmla="*/ 361 w 502"/>
                <a:gd name="T5" fmla="*/ 41 h 422"/>
                <a:gd name="T6" fmla="*/ 464 w 502"/>
                <a:gd name="T7" fmla="*/ 25 h 422"/>
                <a:gd name="T8" fmla="*/ 476 w 502"/>
                <a:gd name="T9" fmla="*/ 129 h 422"/>
                <a:gd name="T10" fmla="*/ 434 w 502"/>
                <a:gd name="T11" fmla="*/ 182 h 422"/>
                <a:gd name="T12" fmla="*/ 400 w 502"/>
                <a:gd name="T13" fmla="*/ 188 h 422"/>
                <a:gd name="T14" fmla="*/ 399 w 502"/>
                <a:gd name="T15" fmla="*/ 154 h 422"/>
                <a:gd name="T16" fmla="*/ 438 w 502"/>
                <a:gd name="T17" fmla="*/ 103 h 422"/>
                <a:gd name="T18" fmla="*/ 436 w 502"/>
                <a:gd name="T19" fmla="*/ 61 h 422"/>
                <a:gd name="T20" fmla="*/ 396 w 502"/>
                <a:gd name="T21" fmla="*/ 70 h 422"/>
                <a:gd name="T22" fmla="*/ 244 w 502"/>
                <a:gd name="T23" fmla="*/ 265 h 422"/>
                <a:gd name="T24" fmla="*/ 193 w 502"/>
                <a:gd name="T25" fmla="*/ 267 h 422"/>
                <a:gd name="T26" fmla="*/ 101 w 502"/>
                <a:gd name="T27" fmla="*/ 165 h 422"/>
                <a:gd name="T28" fmla="*/ 67 w 502"/>
                <a:gd name="T29" fmla="*/ 159 h 422"/>
                <a:gd name="T30" fmla="*/ 55 w 502"/>
                <a:gd name="T31" fmla="*/ 190 h 422"/>
                <a:gd name="T32" fmla="*/ 64 w 502"/>
                <a:gd name="T33" fmla="*/ 203 h 422"/>
                <a:gd name="T34" fmla="*/ 198 w 502"/>
                <a:gd name="T35" fmla="*/ 351 h 422"/>
                <a:gd name="T36" fmla="*/ 246 w 502"/>
                <a:gd name="T37" fmla="*/ 350 h 422"/>
                <a:gd name="T38" fmla="*/ 328 w 502"/>
                <a:gd name="T39" fmla="*/ 244 h 422"/>
                <a:gd name="T40" fmla="*/ 364 w 502"/>
                <a:gd name="T41" fmla="*/ 236 h 422"/>
                <a:gd name="T42" fmla="*/ 364 w 502"/>
                <a:gd name="T43" fmla="*/ 272 h 422"/>
                <a:gd name="T44" fmla="*/ 282 w 502"/>
                <a:gd name="T45" fmla="*/ 378 h 422"/>
                <a:gd name="T46" fmla="*/ 163 w 502"/>
                <a:gd name="T47" fmla="*/ 381 h 422"/>
                <a:gd name="T48" fmla="*/ 28 w 502"/>
                <a:gd name="T49" fmla="*/ 232 h 422"/>
                <a:gd name="T50" fmla="*/ 24 w 502"/>
                <a:gd name="T51" fmla="*/ 135 h 422"/>
                <a:gd name="T52" fmla="*/ 134 w 502"/>
                <a:gd name="T53" fmla="*/ 133 h 422"/>
                <a:gd name="T54" fmla="*/ 202 w 502"/>
                <a:gd name="T55" fmla="*/ 209 h 422"/>
                <a:gd name="T56" fmla="*/ 217 w 502"/>
                <a:gd name="T57" fmla="*/ 225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2" h="422">
                  <a:moveTo>
                    <a:pt x="217" y="225"/>
                  </a:moveTo>
                  <a:cubicBezTo>
                    <a:pt x="241" y="195"/>
                    <a:pt x="264" y="166"/>
                    <a:pt x="286" y="137"/>
                  </a:cubicBezTo>
                  <a:cubicBezTo>
                    <a:pt x="311" y="105"/>
                    <a:pt x="336" y="73"/>
                    <a:pt x="361" y="41"/>
                  </a:cubicBezTo>
                  <a:cubicBezTo>
                    <a:pt x="387" y="6"/>
                    <a:pt x="431" y="0"/>
                    <a:pt x="464" y="25"/>
                  </a:cubicBezTo>
                  <a:cubicBezTo>
                    <a:pt x="497" y="50"/>
                    <a:pt x="502" y="94"/>
                    <a:pt x="476" y="129"/>
                  </a:cubicBezTo>
                  <a:cubicBezTo>
                    <a:pt x="462" y="147"/>
                    <a:pt x="448" y="164"/>
                    <a:pt x="434" y="182"/>
                  </a:cubicBezTo>
                  <a:cubicBezTo>
                    <a:pt x="424" y="194"/>
                    <a:pt x="411" y="196"/>
                    <a:pt x="400" y="188"/>
                  </a:cubicBezTo>
                  <a:cubicBezTo>
                    <a:pt x="389" y="179"/>
                    <a:pt x="389" y="167"/>
                    <a:pt x="399" y="154"/>
                  </a:cubicBezTo>
                  <a:cubicBezTo>
                    <a:pt x="412" y="136"/>
                    <a:pt x="425" y="120"/>
                    <a:pt x="438" y="103"/>
                  </a:cubicBezTo>
                  <a:cubicBezTo>
                    <a:pt x="450" y="88"/>
                    <a:pt x="449" y="71"/>
                    <a:pt x="436" y="61"/>
                  </a:cubicBezTo>
                  <a:cubicBezTo>
                    <a:pt x="423" y="51"/>
                    <a:pt x="408" y="54"/>
                    <a:pt x="396" y="70"/>
                  </a:cubicBezTo>
                  <a:cubicBezTo>
                    <a:pt x="345" y="135"/>
                    <a:pt x="295" y="200"/>
                    <a:pt x="244" y="265"/>
                  </a:cubicBezTo>
                  <a:cubicBezTo>
                    <a:pt x="225" y="290"/>
                    <a:pt x="215" y="290"/>
                    <a:pt x="193" y="267"/>
                  </a:cubicBezTo>
                  <a:cubicBezTo>
                    <a:pt x="162" y="233"/>
                    <a:pt x="132" y="199"/>
                    <a:pt x="101" y="165"/>
                  </a:cubicBezTo>
                  <a:cubicBezTo>
                    <a:pt x="91" y="154"/>
                    <a:pt x="79" y="152"/>
                    <a:pt x="67" y="159"/>
                  </a:cubicBezTo>
                  <a:cubicBezTo>
                    <a:pt x="55" y="166"/>
                    <a:pt x="52" y="177"/>
                    <a:pt x="55" y="190"/>
                  </a:cubicBezTo>
                  <a:cubicBezTo>
                    <a:pt x="57" y="195"/>
                    <a:pt x="60" y="199"/>
                    <a:pt x="64" y="203"/>
                  </a:cubicBezTo>
                  <a:cubicBezTo>
                    <a:pt x="108" y="253"/>
                    <a:pt x="153" y="302"/>
                    <a:pt x="198" y="351"/>
                  </a:cubicBezTo>
                  <a:cubicBezTo>
                    <a:pt x="214" y="370"/>
                    <a:pt x="231" y="369"/>
                    <a:pt x="246" y="350"/>
                  </a:cubicBezTo>
                  <a:cubicBezTo>
                    <a:pt x="274" y="315"/>
                    <a:pt x="301" y="279"/>
                    <a:pt x="328" y="244"/>
                  </a:cubicBezTo>
                  <a:cubicBezTo>
                    <a:pt x="339" y="230"/>
                    <a:pt x="353" y="227"/>
                    <a:pt x="364" y="236"/>
                  </a:cubicBezTo>
                  <a:cubicBezTo>
                    <a:pt x="375" y="245"/>
                    <a:pt x="376" y="257"/>
                    <a:pt x="364" y="272"/>
                  </a:cubicBezTo>
                  <a:cubicBezTo>
                    <a:pt x="337" y="308"/>
                    <a:pt x="310" y="343"/>
                    <a:pt x="282" y="378"/>
                  </a:cubicBezTo>
                  <a:cubicBezTo>
                    <a:pt x="249" y="420"/>
                    <a:pt x="199" y="422"/>
                    <a:pt x="163" y="381"/>
                  </a:cubicBezTo>
                  <a:cubicBezTo>
                    <a:pt x="118" y="332"/>
                    <a:pt x="73" y="282"/>
                    <a:pt x="28" y="232"/>
                  </a:cubicBezTo>
                  <a:cubicBezTo>
                    <a:pt x="1" y="202"/>
                    <a:pt x="0" y="164"/>
                    <a:pt x="24" y="135"/>
                  </a:cubicBezTo>
                  <a:cubicBezTo>
                    <a:pt x="53" y="101"/>
                    <a:pt x="103" y="100"/>
                    <a:pt x="134" y="133"/>
                  </a:cubicBezTo>
                  <a:cubicBezTo>
                    <a:pt x="157" y="158"/>
                    <a:pt x="179" y="184"/>
                    <a:pt x="202" y="209"/>
                  </a:cubicBezTo>
                  <a:cubicBezTo>
                    <a:pt x="207" y="214"/>
                    <a:pt x="212" y="219"/>
                    <a:pt x="217" y="2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387"/>
            <p:cNvSpPr/>
            <p:nvPr/>
          </p:nvSpPr>
          <p:spPr bwMode="auto">
            <a:xfrm>
              <a:off x="2062" y="2052"/>
              <a:ext cx="470" cy="112"/>
            </a:xfrm>
            <a:custGeom>
              <a:avLst/>
              <a:gdLst>
                <a:gd name="T0" fmla="*/ 98 w 198"/>
                <a:gd name="T1" fmla="*/ 46 h 47"/>
                <a:gd name="T2" fmla="*/ 29 w 198"/>
                <a:gd name="T3" fmla="*/ 46 h 47"/>
                <a:gd name="T4" fmla="*/ 0 w 198"/>
                <a:gd name="T5" fmla="*/ 23 h 47"/>
                <a:gd name="T6" fmla="*/ 28 w 198"/>
                <a:gd name="T7" fmla="*/ 0 h 47"/>
                <a:gd name="T8" fmla="*/ 169 w 198"/>
                <a:gd name="T9" fmla="*/ 0 h 47"/>
                <a:gd name="T10" fmla="*/ 198 w 198"/>
                <a:gd name="T11" fmla="*/ 24 h 47"/>
                <a:gd name="T12" fmla="*/ 169 w 198"/>
                <a:gd name="T13" fmla="*/ 46 h 47"/>
                <a:gd name="T14" fmla="*/ 98 w 198"/>
                <a:gd name="T15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47">
                  <a:moveTo>
                    <a:pt x="98" y="46"/>
                  </a:moveTo>
                  <a:cubicBezTo>
                    <a:pt x="75" y="46"/>
                    <a:pt x="52" y="46"/>
                    <a:pt x="29" y="46"/>
                  </a:cubicBezTo>
                  <a:cubicBezTo>
                    <a:pt x="10" y="46"/>
                    <a:pt x="0" y="38"/>
                    <a:pt x="0" y="23"/>
                  </a:cubicBezTo>
                  <a:cubicBezTo>
                    <a:pt x="0" y="8"/>
                    <a:pt x="10" y="0"/>
                    <a:pt x="28" y="0"/>
                  </a:cubicBezTo>
                  <a:cubicBezTo>
                    <a:pt x="75" y="0"/>
                    <a:pt x="122" y="0"/>
                    <a:pt x="169" y="0"/>
                  </a:cubicBezTo>
                  <a:cubicBezTo>
                    <a:pt x="187" y="0"/>
                    <a:pt x="198" y="10"/>
                    <a:pt x="198" y="24"/>
                  </a:cubicBezTo>
                  <a:cubicBezTo>
                    <a:pt x="197" y="37"/>
                    <a:pt x="186" y="46"/>
                    <a:pt x="169" y="46"/>
                  </a:cubicBezTo>
                  <a:cubicBezTo>
                    <a:pt x="145" y="47"/>
                    <a:pt x="122" y="46"/>
                    <a:pt x="98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388"/>
            <p:cNvSpPr/>
            <p:nvPr/>
          </p:nvSpPr>
          <p:spPr bwMode="auto">
            <a:xfrm>
              <a:off x="5141" y="2052"/>
              <a:ext cx="475" cy="112"/>
            </a:xfrm>
            <a:custGeom>
              <a:avLst/>
              <a:gdLst>
                <a:gd name="T0" fmla="*/ 99 w 200"/>
                <a:gd name="T1" fmla="*/ 46 h 47"/>
                <a:gd name="T2" fmla="*/ 30 w 200"/>
                <a:gd name="T3" fmla="*/ 46 h 47"/>
                <a:gd name="T4" fmla="*/ 0 w 200"/>
                <a:gd name="T5" fmla="*/ 24 h 47"/>
                <a:gd name="T6" fmla="*/ 30 w 200"/>
                <a:gd name="T7" fmla="*/ 0 h 47"/>
                <a:gd name="T8" fmla="*/ 170 w 200"/>
                <a:gd name="T9" fmla="*/ 0 h 47"/>
                <a:gd name="T10" fmla="*/ 198 w 200"/>
                <a:gd name="T11" fmla="*/ 20 h 47"/>
                <a:gd name="T12" fmla="*/ 172 w 200"/>
                <a:gd name="T13" fmla="*/ 46 h 47"/>
                <a:gd name="T14" fmla="*/ 99 w 200"/>
                <a:gd name="T15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47">
                  <a:moveTo>
                    <a:pt x="99" y="46"/>
                  </a:moveTo>
                  <a:cubicBezTo>
                    <a:pt x="76" y="46"/>
                    <a:pt x="53" y="46"/>
                    <a:pt x="30" y="46"/>
                  </a:cubicBezTo>
                  <a:cubicBezTo>
                    <a:pt x="12" y="46"/>
                    <a:pt x="1" y="37"/>
                    <a:pt x="0" y="24"/>
                  </a:cubicBezTo>
                  <a:cubicBezTo>
                    <a:pt x="0" y="9"/>
                    <a:pt x="12" y="0"/>
                    <a:pt x="30" y="0"/>
                  </a:cubicBezTo>
                  <a:cubicBezTo>
                    <a:pt x="77" y="0"/>
                    <a:pt x="123" y="0"/>
                    <a:pt x="170" y="0"/>
                  </a:cubicBezTo>
                  <a:cubicBezTo>
                    <a:pt x="187" y="0"/>
                    <a:pt x="196" y="7"/>
                    <a:pt x="198" y="20"/>
                  </a:cubicBezTo>
                  <a:cubicBezTo>
                    <a:pt x="200" y="35"/>
                    <a:pt x="190" y="46"/>
                    <a:pt x="172" y="46"/>
                  </a:cubicBezTo>
                  <a:cubicBezTo>
                    <a:pt x="148" y="47"/>
                    <a:pt x="123" y="46"/>
                    <a:pt x="99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389"/>
            <p:cNvSpPr/>
            <p:nvPr/>
          </p:nvSpPr>
          <p:spPr bwMode="auto">
            <a:xfrm>
              <a:off x="2558" y="831"/>
              <a:ext cx="378" cy="366"/>
            </a:xfrm>
            <a:custGeom>
              <a:avLst/>
              <a:gdLst>
                <a:gd name="T0" fmla="*/ 159 w 159"/>
                <a:gd name="T1" fmla="*/ 134 h 154"/>
                <a:gd name="T2" fmla="*/ 141 w 159"/>
                <a:gd name="T3" fmla="*/ 152 h 154"/>
                <a:gd name="T4" fmla="*/ 116 w 159"/>
                <a:gd name="T5" fmla="*/ 146 h 154"/>
                <a:gd name="T6" fmla="*/ 51 w 159"/>
                <a:gd name="T7" fmla="*/ 82 h 154"/>
                <a:gd name="T8" fmla="*/ 12 w 159"/>
                <a:gd name="T9" fmla="*/ 43 h 154"/>
                <a:gd name="T10" fmla="*/ 10 w 159"/>
                <a:gd name="T11" fmla="*/ 8 h 154"/>
                <a:gd name="T12" fmla="*/ 43 w 159"/>
                <a:gd name="T13" fmla="*/ 10 h 154"/>
                <a:gd name="T14" fmla="*/ 147 w 159"/>
                <a:gd name="T15" fmla="*/ 114 h 154"/>
                <a:gd name="T16" fmla="*/ 159 w 159"/>
                <a:gd name="T17" fmla="*/ 13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" h="154">
                  <a:moveTo>
                    <a:pt x="159" y="134"/>
                  </a:moveTo>
                  <a:cubicBezTo>
                    <a:pt x="153" y="141"/>
                    <a:pt x="148" y="151"/>
                    <a:pt x="141" y="152"/>
                  </a:cubicBezTo>
                  <a:cubicBezTo>
                    <a:pt x="134" y="154"/>
                    <a:pt x="122" y="152"/>
                    <a:pt x="116" y="146"/>
                  </a:cubicBezTo>
                  <a:cubicBezTo>
                    <a:pt x="94" y="126"/>
                    <a:pt x="73" y="104"/>
                    <a:pt x="51" y="82"/>
                  </a:cubicBezTo>
                  <a:cubicBezTo>
                    <a:pt x="38" y="69"/>
                    <a:pt x="25" y="56"/>
                    <a:pt x="12" y="43"/>
                  </a:cubicBezTo>
                  <a:cubicBezTo>
                    <a:pt x="1" y="32"/>
                    <a:pt x="0" y="18"/>
                    <a:pt x="10" y="8"/>
                  </a:cubicBezTo>
                  <a:cubicBezTo>
                    <a:pt x="19" y="0"/>
                    <a:pt x="33" y="0"/>
                    <a:pt x="43" y="10"/>
                  </a:cubicBezTo>
                  <a:cubicBezTo>
                    <a:pt x="78" y="45"/>
                    <a:pt x="113" y="79"/>
                    <a:pt x="147" y="114"/>
                  </a:cubicBezTo>
                  <a:cubicBezTo>
                    <a:pt x="152" y="119"/>
                    <a:pt x="154" y="126"/>
                    <a:pt x="159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390"/>
            <p:cNvSpPr/>
            <p:nvPr/>
          </p:nvSpPr>
          <p:spPr bwMode="auto">
            <a:xfrm>
              <a:off x="4732" y="828"/>
              <a:ext cx="383" cy="371"/>
            </a:xfrm>
            <a:custGeom>
              <a:avLst/>
              <a:gdLst>
                <a:gd name="T0" fmla="*/ 31 w 161"/>
                <a:gd name="T1" fmla="*/ 156 h 156"/>
                <a:gd name="T2" fmla="*/ 8 w 161"/>
                <a:gd name="T3" fmla="*/ 123 h 156"/>
                <a:gd name="T4" fmla="*/ 15 w 161"/>
                <a:gd name="T5" fmla="*/ 114 h 156"/>
                <a:gd name="T6" fmla="*/ 115 w 161"/>
                <a:gd name="T7" fmla="*/ 14 h 156"/>
                <a:gd name="T8" fmla="*/ 152 w 161"/>
                <a:gd name="T9" fmla="*/ 10 h 156"/>
                <a:gd name="T10" fmla="*/ 148 w 161"/>
                <a:gd name="T11" fmla="*/ 46 h 156"/>
                <a:gd name="T12" fmla="*/ 47 w 161"/>
                <a:gd name="T13" fmla="*/ 146 h 156"/>
                <a:gd name="T14" fmla="*/ 31 w 161"/>
                <a:gd name="T1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56">
                  <a:moveTo>
                    <a:pt x="31" y="156"/>
                  </a:moveTo>
                  <a:cubicBezTo>
                    <a:pt x="11" y="156"/>
                    <a:pt x="0" y="137"/>
                    <a:pt x="8" y="123"/>
                  </a:cubicBezTo>
                  <a:cubicBezTo>
                    <a:pt x="10" y="119"/>
                    <a:pt x="13" y="116"/>
                    <a:pt x="15" y="114"/>
                  </a:cubicBezTo>
                  <a:cubicBezTo>
                    <a:pt x="49" y="80"/>
                    <a:pt x="82" y="47"/>
                    <a:pt x="115" y="14"/>
                  </a:cubicBezTo>
                  <a:cubicBezTo>
                    <a:pt x="128" y="1"/>
                    <a:pt x="142" y="0"/>
                    <a:pt x="152" y="10"/>
                  </a:cubicBezTo>
                  <a:cubicBezTo>
                    <a:pt x="161" y="20"/>
                    <a:pt x="160" y="34"/>
                    <a:pt x="148" y="46"/>
                  </a:cubicBezTo>
                  <a:cubicBezTo>
                    <a:pt x="114" y="79"/>
                    <a:pt x="81" y="113"/>
                    <a:pt x="47" y="146"/>
                  </a:cubicBezTo>
                  <a:cubicBezTo>
                    <a:pt x="42" y="151"/>
                    <a:pt x="35" y="154"/>
                    <a:pt x="31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391"/>
            <p:cNvSpPr/>
            <p:nvPr/>
          </p:nvSpPr>
          <p:spPr bwMode="auto">
            <a:xfrm>
              <a:off x="2558" y="3016"/>
              <a:ext cx="378" cy="369"/>
            </a:xfrm>
            <a:custGeom>
              <a:avLst/>
              <a:gdLst>
                <a:gd name="T0" fmla="*/ 159 w 159"/>
                <a:gd name="T1" fmla="*/ 20 h 155"/>
                <a:gd name="T2" fmla="*/ 147 w 159"/>
                <a:gd name="T3" fmla="*/ 40 h 155"/>
                <a:gd name="T4" fmla="*/ 44 w 159"/>
                <a:gd name="T5" fmla="*/ 144 h 155"/>
                <a:gd name="T6" fmla="*/ 9 w 159"/>
                <a:gd name="T7" fmla="*/ 145 h 155"/>
                <a:gd name="T8" fmla="*/ 12 w 159"/>
                <a:gd name="T9" fmla="*/ 111 h 155"/>
                <a:gd name="T10" fmla="*/ 116 w 159"/>
                <a:gd name="T11" fmla="*/ 8 h 155"/>
                <a:gd name="T12" fmla="*/ 141 w 159"/>
                <a:gd name="T13" fmla="*/ 2 h 155"/>
                <a:gd name="T14" fmla="*/ 159 w 159"/>
                <a:gd name="T15" fmla="*/ 2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" h="155">
                  <a:moveTo>
                    <a:pt x="159" y="20"/>
                  </a:moveTo>
                  <a:cubicBezTo>
                    <a:pt x="154" y="28"/>
                    <a:pt x="152" y="35"/>
                    <a:pt x="147" y="40"/>
                  </a:cubicBezTo>
                  <a:cubicBezTo>
                    <a:pt x="113" y="74"/>
                    <a:pt x="78" y="109"/>
                    <a:pt x="44" y="144"/>
                  </a:cubicBezTo>
                  <a:cubicBezTo>
                    <a:pt x="33" y="154"/>
                    <a:pt x="18" y="155"/>
                    <a:pt x="9" y="145"/>
                  </a:cubicBezTo>
                  <a:cubicBezTo>
                    <a:pt x="0" y="136"/>
                    <a:pt x="1" y="122"/>
                    <a:pt x="12" y="111"/>
                  </a:cubicBezTo>
                  <a:cubicBezTo>
                    <a:pt x="46" y="77"/>
                    <a:pt x="80" y="42"/>
                    <a:pt x="116" y="8"/>
                  </a:cubicBezTo>
                  <a:cubicBezTo>
                    <a:pt x="121" y="3"/>
                    <a:pt x="133" y="0"/>
                    <a:pt x="141" y="2"/>
                  </a:cubicBezTo>
                  <a:cubicBezTo>
                    <a:pt x="148" y="3"/>
                    <a:pt x="153" y="13"/>
                    <a:pt x="15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392"/>
            <p:cNvSpPr/>
            <p:nvPr/>
          </p:nvSpPr>
          <p:spPr bwMode="auto">
            <a:xfrm>
              <a:off x="4734" y="3007"/>
              <a:ext cx="381" cy="378"/>
            </a:xfrm>
            <a:custGeom>
              <a:avLst/>
              <a:gdLst>
                <a:gd name="T0" fmla="*/ 25 w 160"/>
                <a:gd name="T1" fmla="*/ 0 h 159"/>
                <a:gd name="T2" fmla="*/ 45 w 160"/>
                <a:gd name="T3" fmla="*/ 12 h 159"/>
                <a:gd name="T4" fmla="*/ 148 w 160"/>
                <a:gd name="T5" fmla="*/ 115 h 159"/>
                <a:gd name="T6" fmla="*/ 151 w 160"/>
                <a:gd name="T7" fmla="*/ 149 h 159"/>
                <a:gd name="T8" fmla="*/ 115 w 160"/>
                <a:gd name="T9" fmla="*/ 146 h 159"/>
                <a:gd name="T10" fmla="*/ 13 w 160"/>
                <a:gd name="T11" fmla="*/ 44 h 159"/>
                <a:gd name="T12" fmla="*/ 6 w 160"/>
                <a:gd name="T13" fmla="*/ 18 h 159"/>
                <a:gd name="T14" fmla="*/ 25 w 160"/>
                <a:gd name="T1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59">
                  <a:moveTo>
                    <a:pt x="25" y="0"/>
                  </a:moveTo>
                  <a:cubicBezTo>
                    <a:pt x="33" y="5"/>
                    <a:pt x="40" y="7"/>
                    <a:pt x="45" y="12"/>
                  </a:cubicBezTo>
                  <a:cubicBezTo>
                    <a:pt x="79" y="46"/>
                    <a:pt x="114" y="80"/>
                    <a:pt x="148" y="115"/>
                  </a:cubicBezTo>
                  <a:cubicBezTo>
                    <a:pt x="159" y="126"/>
                    <a:pt x="160" y="140"/>
                    <a:pt x="151" y="149"/>
                  </a:cubicBezTo>
                  <a:cubicBezTo>
                    <a:pt x="141" y="159"/>
                    <a:pt x="127" y="158"/>
                    <a:pt x="115" y="146"/>
                  </a:cubicBezTo>
                  <a:cubicBezTo>
                    <a:pt x="81" y="112"/>
                    <a:pt x="47" y="78"/>
                    <a:pt x="13" y="44"/>
                  </a:cubicBezTo>
                  <a:cubicBezTo>
                    <a:pt x="6" y="37"/>
                    <a:pt x="0" y="28"/>
                    <a:pt x="6" y="18"/>
                  </a:cubicBezTo>
                  <a:cubicBezTo>
                    <a:pt x="10" y="11"/>
                    <a:pt x="18" y="6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5047618" y="2820385"/>
            <a:ext cx="506859" cy="506859"/>
            <a:chOff x="283582" y="214828"/>
            <a:chExt cx="1898742" cy="1898742"/>
          </a:xfrm>
        </p:grpSpPr>
        <p:grpSp>
          <p:nvGrpSpPr>
            <p:cNvPr id="121" name="组合 120"/>
            <p:cNvGrpSpPr/>
            <p:nvPr/>
          </p:nvGrpSpPr>
          <p:grpSpPr>
            <a:xfrm>
              <a:off x="283582" y="214828"/>
              <a:ext cx="1898742" cy="1898742"/>
              <a:chOff x="2286934" y="1783080"/>
              <a:chExt cx="1284540" cy="1284540"/>
            </a:xfrm>
          </p:grpSpPr>
          <p:sp>
            <p:nvSpPr>
              <p:cNvPr id="127" name="箭头: 五边形 42"/>
              <p:cNvSpPr/>
              <p:nvPr/>
            </p:nvSpPr>
            <p:spPr>
              <a:xfrm>
                <a:off x="2286934" y="1783080"/>
                <a:ext cx="1284540" cy="1284540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48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24" name="组合 123"/>
              <p:cNvGrpSpPr/>
              <p:nvPr/>
            </p:nvGrpSpPr>
            <p:grpSpPr>
              <a:xfrm>
                <a:off x="2455107" y="1957177"/>
                <a:ext cx="948194" cy="936345"/>
                <a:chOff x="5762467" y="1684385"/>
                <a:chExt cx="3293618" cy="3252460"/>
              </a:xfrm>
            </p:grpSpPr>
            <p:sp>
              <p:nvSpPr>
                <p:cNvPr id="125" name="椭圆 124"/>
                <p:cNvSpPr/>
                <p:nvPr/>
              </p:nvSpPr>
              <p:spPr>
                <a:xfrm>
                  <a:off x="5762467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88900" dir="13500000" algn="br" rotWithShape="0">
                    <a:schemeClr val="accent1">
                      <a:lumMod val="40000"/>
                      <a:lumOff val="60000"/>
                      <a:alpha val="85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6" name="椭圆 125"/>
                <p:cNvSpPr/>
                <p:nvPr/>
              </p:nvSpPr>
              <p:spPr>
                <a:xfrm>
                  <a:off x="5803625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75000"/>
                      <a:alpha val="17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122" name="文本框 121"/>
            <p:cNvSpPr txBox="1"/>
            <p:nvPr/>
          </p:nvSpPr>
          <p:spPr>
            <a:xfrm>
              <a:off x="755882" y="472170"/>
              <a:ext cx="943492" cy="14988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zh-CN" altLang="en-US" sz="4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6677258" y="2820384"/>
            <a:ext cx="506859" cy="506859"/>
            <a:chOff x="283582" y="214828"/>
            <a:chExt cx="1898742" cy="1898742"/>
          </a:xfrm>
        </p:grpSpPr>
        <p:grpSp>
          <p:nvGrpSpPr>
            <p:cNvPr id="130" name="组合 129"/>
            <p:cNvGrpSpPr/>
            <p:nvPr/>
          </p:nvGrpSpPr>
          <p:grpSpPr>
            <a:xfrm>
              <a:off x="283582" y="214828"/>
              <a:ext cx="1898742" cy="1898742"/>
              <a:chOff x="2286934" y="1783080"/>
              <a:chExt cx="1284540" cy="1284540"/>
            </a:xfrm>
          </p:grpSpPr>
          <p:sp>
            <p:nvSpPr>
              <p:cNvPr id="132" name="箭头: 五边形 42"/>
              <p:cNvSpPr/>
              <p:nvPr/>
            </p:nvSpPr>
            <p:spPr>
              <a:xfrm>
                <a:off x="2286934" y="1783080"/>
                <a:ext cx="1284540" cy="1284540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48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33" name="组合 132"/>
              <p:cNvGrpSpPr/>
              <p:nvPr/>
            </p:nvGrpSpPr>
            <p:grpSpPr>
              <a:xfrm>
                <a:off x="2455107" y="1957177"/>
                <a:ext cx="948194" cy="936345"/>
                <a:chOff x="5762467" y="1684385"/>
                <a:chExt cx="3293618" cy="3252460"/>
              </a:xfrm>
            </p:grpSpPr>
            <p:sp>
              <p:nvSpPr>
                <p:cNvPr id="134" name="椭圆 133"/>
                <p:cNvSpPr/>
                <p:nvPr/>
              </p:nvSpPr>
              <p:spPr>
                <a:xfrm>
                  <a:off x="5762467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88900" dir="13500000" algn="br" rotWithShape="0">
                    <a:schemeClr val="accent1">
                      <a:lumMod val="40000"/>
                      <a:lumOff val="60000"/>
                      <a:alpha val="85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5" name="椭圆 134"/>
                <p:cNvSpPr/>
                <p:nvPr/>
              </p:nvSpPr>
              <p:spPr>
                <a:xfrm>
                  <a:off x="5803625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75000"/>
                      <a:alpha val="17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131" name="文本框 130"/>
            <p:cNvSpPr txBox="1"/>
            <p:nvPr/>
          </p:nvSpPr>
          <p:spPr>
            <a:xfrm>
              <a:off x="755882" y="472170"/>
              <a:ext cx="943492" cy="14988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zh-CN" altLang="en-US" sz="4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5047618" y="4477843"/>
            <a:ext cx="506859" cy="506859"/>
            <a:chOff x="283582" y="214828"/>
            <a:chExt cx="1898742" cy="1898742"/>
          </a:xfrm>
        </p:grpSpPr>
        <p:grpSp>
          <p:nvGrpSpPr>
            <p:cNvPr id="137" name="组合 136"/>
            <p:cNvGrpSpPr/>
            <p:nvPr/>
          </p:nvGrpSpPr>
          <p:grpSpPr>
            <a:xfrm>
              <a:off x="283582" y="214828"/>
              <a:ext cx="1898742" cy="1898742"/>
              <a:chOff x="2286934" y="1783080"/>
              <a:chExt cx="1284540" cy="1284540"/>
            </a:xfrm>
          </p:grpSpPr>
          <p:sp>
            <p:nvSpPr>
              <p:cNvPr id="139" name="箭头: 五边形 42"/>
              <p:cNvSpPr/>
              <p:nvPr/>
            </p:nvSpPr>
            <p:spPr>
              <a:xfrm>
                <a:off x="2286934" y="1783080"/>
                <a:ext cx="1284540" cy="1284540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48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40" name="组合 139"/>
              <p:cNvGrpSpPr/>
              <p:nvPr/>
            </p:nvGrpSpPr>
            <p:grpSpPr>
              <a:xfrm>
                <a:off x="2455107" y="1957177"/>
                <a:ext cx="948194" cy="936345"/>
                <a:chOff x="5762467" y="1684385"/>
                <a:chExt cx="3293618" cy="3252460"/>
              </a:xfrm>
            </p:grpSpPr>
            <p:sp>
              <p:nvSpPr>
                <p:cNvPr id="141" name="椭圆 140"/>
                <p:cNvSpPr/>
                <p:nvPr/>
              </p:nvSpPr>
              <p:spPr>
                <a:xfrm>
                  <a:off x="5762467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88900" dir="13500000" algn="br" rotWithShape="0">
                    <a:schemeClr val="accent1">
                      <a:lumMod val="40000"/>
                      <a:lumOff val="60000"/>
                      <a:alpha val="85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2" name="椭圆 141"/>
                <p:cNvSpPr/>
                <p:nvPr/>
              </p:nvSpPr>
              <p:spPr>
                <a:xfrm>
                  <a:off x="5803625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75000"/>
                      <a:alpha val="17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138" name="文本框 137"/>
            <p:cNvSpPr txBox="1"/>
            <p:nvPr/>
          </p:nvSpPr>
          <p:spPr>
            <a:xfrm>
              <a:off x="755882" y="472170"/>
              <a:ext cx="943492" cy="14988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zh-CN" altLang="en-US" sz="4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6677258" y="4477842"/>
            <a:ext cx="506859" cy="506859"/>
            <a:chOff x="283582" y="214828"/>
            <a:chExt cx="1898742" cy="1898742"/>
          </a:xfrm>
        </p:grpSpPr>
        <p:grpSp>
          <p:nvGrpSpPr>
            <p:cNvPr id="144" name="组合 143"/>
            <p:cNvGrpSpPr/>
            <p:nvPr/>
          </p:nvGrpSpPr>
          <p:grpSpPr>
            <a:xfrm>
              <a:off x="283582" y="214828"/>
              <a:ext cx="1898742" cy="1898742"/>
              <a:chOff x="2286934" y="1783080"/>
              <a:chExt cx="1284540" cy="1284540"/>
            </a:xfrm>
          </p:grpSpPr>
          <p:sp>
            <p:nvSpPr>
              <p:cNvPr id="146" name="箭头: 五边形 42"/>
              <p:cNvSpPr/>
              <p:nvPr/>
            </p:nvSpPr>
            <p:spPr>
              <a:xfrm>
                <a:off x="2286934" y="1783080"/>
                <a:ext cx="1284540" cy="1284540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48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47" name="组合 146"/>
              <p:cNvGrpSpPr/>
              <p:nvPr/>
            </p:nvGrpSpPr>
            <p:grpSpPr>
              <a:xfrm>
                <a:off x="2455107" y="1957177"/>
                <a:ext cx="948194" cy="936345"/>
                <a:chOff x="5762467" y="1684385"/>
                <a:chExt cx="3293618" cy="3252460"/>
              </a:xfrm>
            </p:grpSpPr>
            <p:sp>
              <p:nvSpPr>
                <p:cNvPr id="148" name="椭圆 147"/>
                <p:cNvSpPr/>
                <p:nvPr/>
              </p:nvSpPr>
              <p:spPr>
                <a:xfrm>
                  <a:off x="5762467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88900" dir="13500000" algn="br" rotWithShape="0">
                    <a:schemeClr val="accent1">
                      <a:lumMod val="40000"/>
                      <a:lumOff val="60000"/>
                      <a:alpha val="85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9" name="椭圆 148"/>
                <p:cNvSpPr/>
                <p:nvPr/>
              </p:nvSpPr>
              <p:spPr>
                <a:xfrm>
                  <a:off x="5803625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75000"/>
                      <a:alpha val="17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145" name="文本框 144"/>
            <p:cNvSpPr txBox="1"/>
            <p:nvPr/>
          </p:nvSpPr>
          <p:spPr>
            <a:xfrm>
              <a:off x="755882" y="472170"/>
              <a:ext cx="943492" cy="14988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zh-CN" altLang="en-US" sz="4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26112" y="321155"/>
            <a:ext cx="649953" cy="649953"/>
            <a:chOff x="283582" y="214828"/>
            <a:chExt cx="1898742" cy="1898742"/>
          </a:xfrm>
        </p:grpSpPr>
        <p:grpSp>
          <p:nvGrpSpPr>
            <p:cNvPr id="14" name="组合 13"/>
            <p:cNvGrpSpPr/>
            <p:nvPr/>
          </p:nvGrpSpPr>
          <p:grpSpPr>
            <a:xfrm>
              <a:off x="283582" y="214828"/>
              <a:ext cx="1898742" cy="1898742"/>
              <a:chOff x="2286934" y="1783080"/>
              <a:chExt cx="1284540" cy="1284540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2286934" y="1783080"/>
                <a:ext cx="1284540" cy="1284540"/>
                <a:chOff x="777243" y="2612312"/>
                <a:chExt cx="6293660" cy="2936558"/>
              </a:xfrm>
            </p:grpSpPr>
            <p:sp>
              <p:nvSpPr>
                <p:cNvPr id="19" name="箭头: 五边形 42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箭头: 五边形 43"/>
                <p:cNvSpPr/>
                <p:nvPr/>
              </p:nvSpPr>
              <p:spPr>
                <a:xfrm>
                  <a:off x="777243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6" name="组合 15"/>
              <p:cNvGrpSpPr/>
              <p:nvPr/>
            </p:nvGrpSpPr>
            <p:grpSpPr>
              <a:xfrm>
                <a:off x="2455107" y="1957177"/>
                <a:ext cx="948194" cy="936345"/>
                <a:chOff x="5762467" y="1684385"/>
                <a:chExt cx="3293618" cy="3252460"/>
              </a:xfrm>
            </p:grpSpPr>
            <p:sp>
              <p:nvSpPr>
                <p:cNvPr id="17" name="椭圆 16"/>
                <p:cNvSpPr/>
                <p:nvPr/>
              </p:nvSpPr>
              <p:spPr>
                <a:xfrm>
                  <a:off x="5762467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88900" dir="13500000" algn="br" rotWithShape="0">
                    <a:schemeClr val="accent1">
                      <a:lumMod val="40000"/>
                      <a:lumOff val="60000"/>
                      <a:alpha val="85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5803625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75000"/>
                      <a:alpha val="17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55883" y="472170"/>
              <a:ext cx="943492" cy="15285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137737" y="378467"/>
            <a:ext cx="21442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竞聘规划</a:t>
            </a:r>
            <a:endParaRPr lang="zh-CN" altLang="en-US" sz="32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063256" y="971108"/>
            <a:ext cx="10724707" cy="0"/>
          </a:xfrm>
          <a:prstGeom prst="line">
            <a:avLst/>
          </a:prstGeom>
          <a:ln w="1270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10485016" y="501577"/>
            <a:ext cx="1219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800" dirty="0">
                <a:solidFill>
                  <a:srgbClr val="2F5597"/>
                </a:solidFill>
              </a:rPr>
              <a:t>JOB COMPETITION REPORT</a:t>
            </a:r>
            <a:endParaRPr lang="zh-CN" altLang="en-US" sz="800" dirty="0">
              <a:solidFill>
                <a:srgbClr val="2F5597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82503" y="1388713"/>
            <a:ext cx="9993841" cy="1523852"/>
            <a:chOff x="982503" y="1388713"/>
            <a:chExt cx="9993841" cy="1523852"/>
          </a:xfrm>
        </p:grpSpPr>
        <p:grpSp>
          <p:nvGrpSpPr>
            <p:cNvPr id="3" name="组合 2"/>
            <p:cNvGrpSpPr/>
            <p:nvPr/>
          </p:nvGrpSpPr>
          <p:grpSpPr>
            <a:xfrm>
              <a:off x="982503" y="1388713"/>
              <a:ext cx="9993841" cy="598318"/>
              <a:chOff x="982503" y="1388713"/>
              <a:chExt cx="9993841" cy="598318"/>
            </a:xfrm>
          </p:grpSpPr>
          <p:grpSp>
            <p:nvGrpSpPr>
              <p:cNvPr id="66" name="组合 65"/>
              <p:cNvGrpSpPr/>
              <p:nvPr/>
            </p:nvGrpSpPr>
            <p:grpSpPr>
              <a:xfrm rot="5400000">
                <a:off x="5680265" y="-3309048"/>
                <a:ext cx="598317" cy="9993841"/>
                <a:chOff x="5534759" y="2183429"/>
                <a:chExt cx="1307752" cy="1479046"/>
              </a:xfrm>
            </p:grpSpPr>
            <p:sp>
              <p:nvSpPr>
                <p:cNvPr id="75" name="任意多边形: 形状 124"/>
                <p:cNvSpPr/>
                <p:nvPr/>
              </p:nvSpPr>
              <p:spPr bwMode="auto">
                <a:xfrm>
                  <a:off x="5534760" y="2183429"/>
                  <a:ext cx="1307751" cy="1479046"/>
                </a:xfrm>
                <a:prstGeom prst="roundRect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5400" kern="0">
                    <a:solidFill>
                      <a:srgbClr val="EEF2F9"/>
                    </a:solidFill>
                    <a:cs typeface="+mn-ea"/>
                  </a:endParaRPr>
                </a:p>
              </p:txBody>
            </p:sp>
            <p:sp>
              <p:nvSpPr>
                <p:cNvPr id="77" name="任意多边形: 形状 125"/>
                <p:cNvSpPr/>
                <p:nvPr/>
              </p:nvSpPr>
              <p:spPr bwMode="auto">
                <a:xfrm>
                  <a:off x="5534759" y="2183429"/>
                  <a:ext cx="1307751" cy="1479046"/>
                </a:xfrm>
                <a:prstGeom prst="roundRect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5400" kern="0">
                    <a:solidFill>
                      <a:srgbClr val="EEF2F9"/>
                    </a:solidFill>
                    <a:cs typeface="+mn-ea"/>
                  </a:endParaRPr>
                </a:p>
              </p:txBody>
            </p:sp>
          </p:grpSp>
          <p:sp>
            <p:nvSpPr>
              <p:cNvPr id="70" name="文本框 69"/>
              <p:cNvSpPr txBox="1"/>
              <p:nvPr/>
            </p:nvSpPr>
            <p:spPr>
              <a:xfrm>
                <a:off x="1215655" y="1457038"/>
                <a:ext cx="6685333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2F5597"/>
                    </a:solidFill>
                  </a:rPr>
                  <a:t>第四、积极做好本部门的固定资产管理到位。</a:t>
                </a:r>
                <a:endParaRPr lang="zh-CN" altLang="en-US" sz="2400" dirty="0">
                  <a:solidFill>
                    <a:srgbClr val="2F5597"/>
                  </a:solidFill>
                </a:endParaRPr>
              </a:p>
            </p:txBody>
          </p:sp>
          <p:sp>
            <p:nvSpPr>
              <p:cNvPr id="83" name="任意多边形: 形状 82"/>
              <p:cNvSpPr/>
              <p:nvPr/>
            </p:nvSpPr>
            <p:spPr>
              <a:xfrm>
                <a:off x="982504" y="1388713"/>
                <a:ext cx="307815" cy="598317"/>
              </a:xfrm>
              <a:custGeom>
                <a:avLst/>
                <a:gdLst>
                  <a:gd name="connsiteX0" fmla="*/ 99721 w 307815"/>
                  <a:gd name="connsiteY0" fmla="*/ 0 h 598317"/>
                  <a:gd name="connsiteX1" fmla="*/ 307815 w 307815"/>
                  <a:gd name="connsiteY1" fmla="*/ 0 h 598317"/>
                  <a:gd name="connsiteX2" fmla="*/ 307815 w 307815"/>
                  <a:gd name="connsiteY2" fmla="*/ 598317 h 598317"/>
                  <a:gd name="connsiteX3" fmla="*/ 99721 w 307815"/>
                  <a:gd name="connsiteY3" fmla="*/ 598317 h 598317"/>
                  <a:gd name="connsiteX4" fmla="*/ 0 w 307815"/>
                  <a:gd name="connsiteY4" fmla="*/ 498596 h 598317"/>
                  <a:gd name="connsiteX5" fmla="*/ 0 w 307815"/>
                  <a:gd name="connsiteY5" fmla="*/ 99721 h 598317"/>
                  <a:gd name="connsiteX6" fmla="*/ 99721 w 307815"/>
                  <a:gd name="connsiteY6" fmla="*/ 0 h 59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7815" h="598317">
                    <a:moveTo>
                      <a:pt x="99721" y="0"/>
                    </a:moveTo>
                    <a:lnTo>
                      <a:pt x="307815" y="0"/>
                    </a:lnTo>
                    <a:lnTo>
                      <a:pt x="307815" y="598317"/>
                    </a:lnTo>
                    <a:lnTo>
                      <a:pt x="99721" y="598317"/>
                    </a:lnTo>
                    <a:cubicBezTo>
                      <a:pt x="44647" y="598317"/>
                      <a:pt x="0" y="553670"/>
                      <a:pt x="0" y="498596"/>
                    </a:cubicBezTo>
                    <a:lnTo>
                      <a:pt x="0" y="99721"/>
                    </a:lnTo>
                    <a:cubicBezTo>
                      <a:pt x="0" y="44647"/>
                      <a:pt x="44647" y="0"/>
                      <a:pt x="99721" y="0"/>
                    </a:cubicBez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2" name="文本框 71"/>
            <p:cNvSpPr txBox="1"/>
            <p:nvPr/>
          </p:nvSpPr>
          <p:spPr>
            <a:xfrm>
              <a:off x="1383804" y="2121515"/>
              <a:ext cx="9424392" cy="7910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srgbClr val="1E3660"/>
                  </a:solidFill>
                </a:rPr>
                <a:t>运用我所掌握的财务管理知识，人力资源会计、预算会计等先进会计理论和知识，对部门的，固定资产预算、支出和医疗活动进行管理，使得部门利益达到最大化。</a:t>
              </a:r>
              <a:endParaRPr lang="zh-CN" altLang="en-US" dirty="0">
                <a:solidFill>
                  <a:srgbClr val="1E3660"/>
                </a:solidFill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982503" y="3587750"/>
            <a:ext cx="9993841" cy="1883951"/>
            <a:chOff x="982503" y="1388713"/>
            <a:chExt cx="9993841" cy="1883951"/>
          </a:xfrm>
        </p:grpSpPr>
        <p:grpSp>
          <p:nvGrpSpPr>
            <p:cNvPr id="76" name="组合 75"/>
            <p:cNvGrpSpPr/>
            <p:nvPr/>
          </p:nvGrpSpPr>
          <p:grpSpPr>
            <a:xfrm>
              <a:off x="982503" y="1388713"/>
              <a:ext cx="9993841" cy="598318"/>
              <a:chOff x="982503" y="1388713"/>
              <a:chExt cx="9993841" cy="598318"/>
            </a:xfrm>
          </p:grpSpPr>
          <p:grpSp>
            <p:nvGrpSpPr>
              <p:cNvPr id="79" name="组合 78"/>
              <p:cNvGrpSpPr/>
              <p:nvPr/>
            </p:nvGrpSpPr>
            <p:grpSpPr>
              <a:xfrm rot="5400000">
                <a:off x="5680265" y="-3309048"/>
                <a:ext cx="598317" cy="9993841"/>
                <a:chOff x="5534759" y="2183429"/>
                <a:chExt cx="1307752" cy="1479046"/>
              </a:xfrm>
            </p:grpSpPr>
            <p:sp>
              <p:nvSpPr>
                <p:cNvPr id="82" name="任意多边形: 形状 124"/>
                <p:cNvSpPr/>
                <p:nvPr/>
              </p:nvSpPr>
              <p:spPr bwMode="auto">
                <a:xfrm>
                  <a:off x="5534760" y="2183429"/>
                  <a:ext cx="1307751" cy="1479046"/>
                </a:xfrm>
                <a:prstGeom prst="roundRect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5400" kern="0">
                    <a:solidFill>
                      <a:srgbClr val="EEF2F9"/>
                    </a:solidFill>
                    <a:cs typeface="+mn-ea"/>
                  </a:endParaRPr>
                </a:p>
              </p:txBody>
            </p:sp>
            <p:sp>
              <p:nvSpPr>
                <p:cNvPr id="85" name="任意多边形: 形状 125"/>
                <p:cNvSpPr/>
                <p:nvPr/>
              </p:nvSpPr>
              <p:spPr bwMode="auto">
                <a:xfrm>
                  <a:off x="5534759" y="2183429"/>
                  <a:ext cx="1307751" cy="1479046"/>
                </a:xfrm>
                <a:prstGeom prst="roundRect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5400" kern="0">
                    <a:solidFill>
                      <a:srgbClr val="EEF2F9"/>
                    </a:solidFill>
                    <a:cs typeface="+mn-ea"/>
                  </a:endParaRPr>
                </a:p>
              </p:txBody>
            </p:sp>
          </p:grpSp>
          <p:sp>
            <p:nvSpPr>
              <p:cNvPr id="80" name="文本框 79"/>
              <p:cNvSpPr txBox="1"/>
              <p:nvPr/>
            </p:nvSpPr>
            <p:spPr>
              <a:xfrm>
                <a:off x="1215656" y="1457038"/>
                <a:ext cx="550590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2F5597"/>
                    </a:solidFill>
                  </a:rPr>
                  <a:t>第五、我将努力提高自身素质建设。</a:t>
                </a:r>
                <a:endParaRPr lang="zh-CN" altLang="en-US" sz="2400" dirty="0">
                  <a:solidFill>
                    <a:srgbClr val="2F5597"/>
                  </a:solidFill>
                </a:endParaRPr>
              </a:p>
            </p:txBody>
          </p:sp>
          <p:sp>
            <p:nvSpPr>
              <p:cNvPr id="81" name="任意多边形: 形状 80"/>
              <p:cNvSpPr/>
              <p:nvPr/>
            </p:nvSpPr>
            <p:spPr>
              <a:xfrm>
                <a:off x="982504" y="1388713"/>
                <a:ext cx="307815" cy="598317"/>
              </a:xfrm>
              <a:custGeom>
                <a:avLst/>
                <a:gdLst>
                  <a:gd name="connsiteX0" fmla="*/ 99721 w 307815"/>
                  <a:gd name="connsiteY0" fmla="*/ 0 h 598317"/>
                  <a:gd name="connsiteX1" fmla="*/ 307815 w 307815"/>
                  <a:gd name="connsiteY1" fmla="*/ 0 h 598317"/>
                  <a:gd name="connsiteX2" fmla="*/ 307815 w 307815"/>
                  <a:gd name="connsiteY2" fmla="*/ 598317 h 598317"/>
                  <a:gd name="connsiteX3" fmla="*/ 99721 w 307815"/>
                  <a:gd name="connsiteY3" fmla="*/ 598317 h 598317"/>
                  <a:gd name="connsiteX4" fmla="*/ 0 w 307815"/>
                  <a:gd name="connsiteY4" fmla="*/ 498596 h 598317"/>
                  <a:gd name="connsiteX5" fmla="*/ 0 w 307815"/>
                  <a:gd name="connsiteY5" fmla="*/ 99721 h 598317"/>
                  <a:gd name="connsiteX6" fmla="*/ 99721 w 307815"/>
                  <a:gd name="connsiteY6" fmla="*/ 0 h 59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7815" h="598317">
                    <a:moveTo>
                      <a:pt x="99721" y="0"/>
                    </a:moveTo>
                    <a:lnTo>
                      <a:pt x="307815" y="0"/>
                    </a:lnTo>
                    <a:lnTo>
                      <a:pt x="307815" y="598317"/>
                    </a:lnTo>
                    <a:lnTo>
                      <a:pt x="99721" y="598317"/>
                    </a:lnTo>
                    <a:cubicBezTo>
                      <a:pt x="44647" y="598317"/>
                      <a:pt x="0" y="553670"/>
                      <a:pt x="0" y="498596"/>
                    </a:cubicBezTo>
                    <a:lnTo>
                      <a:pt x="0" y="99721"/>
                    </a:lnTo>
                    <a:cubicBezTo>
                      <a:pt x="0" y="44647"/>
                      <a:pt x="44647" y="0"/>
                      <a:pt x="99721" y="0"/>
                    </a:cubicBez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8" name="文本框 77"/>
            <p:cNvSpPr txBox="1"/>
            <p:nvPr/>
          </p:nvSpPr>
          <p:spPr>
            <a:xfrm>
              <a:off x="1383804" y="2121515"/>
              <a:ext cx="9424392" cy="11511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srgbClr val="1E3660"/>
                  </a:solidFill>
                </a:rPr>
                <a:t>打铁先要自身硬。努力加强自身修养，勤奋学习，不断提高业务能力，增强自身综合素质。奋斗中树立正确的世界观、人生观和价值观，自觉经受考验，在纷繁复杂的社会里把握好人生之舵，校正好人生航向。</a:t>
              </a:r>
              <a:endParaRPr lang="zh-CN" altLang="en-US" dirty="0">
                <a:solidFill>
                  <a:srgbClr val="1E3660"/>
                </a:solidFill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1966894" y="2419387"/>
            <a:ext cx="3487834" cy="919563"/>
            <a:chOff x="1966894" y="2048996"/>
            <a:chExt cx="3487834" cy="919563"/>
          </a:xfrm>
        </p:grpSpPr>
        <p:grpSp>
          <p:nvGrpSpPr>
            <p:cNvPr id="47" name="组合 46"/>
            <p:cNvGrpSpPr/>
            <p:nvPr/>
          </p:nvGrpSpPr>
          <p:grpSpPr>
            <a:xfrm>
              <a:off x="1966894" y="2048996"/>
              <a:ext cx="919563" cy="919563"/>
              <a:chOff x="2286934" y="1783080"/>
              <a:chExt cx="1284540" cy="1284540"/>
            </a:xfrm>
          </p:grpSpPr>
          <p:grpSp>
            <p:nvGrpSpPr>
              <p:cNvPr id="42" name="组合 41"/>
              <p:cNvGrpSpPr/>
              <p:nvPr/>
            </p:nvGrpSpPr>
            <p:grpSpPr>
              <a:xfrm>
                <a:off x="2286934" y="1783080"/>
                <a:ext cx="1284540" cy="1284540"/>
                <a:chOff x="777243" y="2612312"/>
                <a:chExt cx="6293660" cy="2936558"/>
              </a:xfrm>
            </p:grpSpPr>
            <p:sp>
              <p:nvSpPr>
                <p:cNvPr id="43" name="箭头: 五边形 42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箭头: 五边形 43"/>
                <p:cNvSpPr/>
                <p:nvPr/>
              </p:nvSpPr>
              <p:spPr>
                <a:xfrm>
                  <a:off x="777243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rgbClr val="CACED4">
                      <a:alpha val="8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5" name="组合 44"/>
              <p:cNvGrpSpPr/>
              <p:nvPr/>
            </p:nvGrpSpPr>
            <p:grpSpPr>
              <a:xfrm>
                <a:off x="2455107" y="1957177"/>
                <a:ext cx="948194" cy="936345"/>
                <a:chOff x="5762467" y="1684385"/>
                <a:chExt cx="3293618" cy="3252460"/>
              </a:xfrm>
            </p:grpSpPr>
            <p:sp>
              <p:nvSpPr>
                <p:cNvPr id="40" name="椭圆 39"/>
                <p:cNvSpPr/>
                <p:nvPr/>
              </p:nvSpPr>
              <p:spPr>
                <a:xfrm>
                  <a:off x="5762467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88900" dir="13500000" algn="br" rotWithShape="0">
                    <a:schemeClr val="accent1">
                      <a:lumMod val="40000"/>
                      <a:lumOff val="60000"/>
                      <a:alpha val="85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椭圆 40"/>
                <p:cNvSpPr/>
                <p:nvPr/>
              </p:nvSpPr>
              <p:spPr>
                <a:xfrm>
                  <a:off x="5803625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75000"/>
                      <a:alpha val="17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46" name="文本框 45"/>
            <p:cNvSpPr txBox="1"/>
            <p:nvPr/>
          </p:nvSpPr>
          <p:spPr>
            <a:xfrm>
              <a:off x="3115193" y="2221266"/>
              <a:ext cx="2339535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4000" b="1" dirty="0">
                  <a:solidFill>
                    <a:schemeClr val="accent1">
                      <a:lumMod val="75000"/>
                    </a:schemeClr>
                  </a:solidFill>
                  <a:cs typeface="+mn-ea"/>
                  <a:sym typeface="+mn-lt"/>
                </a:rPr>
                <a:t>个人简历</a:t>
              </a:r>
              <a:endParaRPr lang="zh-CN" altLang="en-US" sz="66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2195630" y="2173627"/>
              <a:ext cx="456934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000" b="1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zh-CN" altLang="en-US" sz="6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264574" y="2419387"/>
            <a:ext cx="3487834" cy="919563"/>
            <a:chOff x="1966894" y="2048996"/>
            <a:chExt cx="3487834" cy="919563"/>
          </a:xfrm>
        </p:grpSpPr>
        <p:grpSp>
          <p:nvGrpSpPr>
            <p:cNvPr id="51" name="组合 50"/>
            <p:cNvGrpSpPr/>
            <p:nvPr/>
          </p:nvGrpSpPr>
          <p:grpSpPr>
            <a:xfrm>
              <a:off x="1966894" y="2048996"/>
              <a:ext cx="919563" cy="919563"/>
              <a:chOff x="2286934" y="1783080"/>
              <a:chExt cx="1284540" cy="1284540"/>
            </a:xfrm>
          </p:grpSpPr>
          <p:grpSp>
            <p:nvGrpSpPr>
              <p:cNvPr id="54" name="组合 53"/>
              <p:cNvGrpSpPr/>
              <p:nvPr/>
            </p:nvGrpSpPr>
            <p:grpSpPr>
              <a:xfrm>
                <a:off x="2286934" y="1783080"/>
                <a:ext cx="1284540" cy="1284540"/>
                <a:chOff x="777243" y="2612312"/>
                <a:chExt cx="6293660" cy="2936558"/>
              </a:xfrm>
            </p:grpSpPr>
            <p:sp>
              <p:nvSpPr>
                <p:cNvPr id="58" name="箭头: 五边形 42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箭头: 五边形 43"/>
                <p:cNvSpPr/>
                <p:nvPr/>
              </p:nvSpPr>
              <p:spPr>
                <a:xfrm>
                  <a:off x="777243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rgbClr val="CACED4">
                      <a:alpha val="8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55" name="组合 54"/>
              <p:cNvGrpSpPr/>
              <p:nvPr/>
            </p:nvGrpSpPr>
            <p:grpSpPr>
              <a:xfrm>
                <a:off x="2455107" y="1957177"/>
                <a:ext cx="948194" cy="936345"/>
                <a:chOff x="5762467" y="1684385"/>
                <a:chExt cx="3293618" cy="3252460"/>
              </a:xfrm>
            </p:grpSpPr>
            <p:sp>
              <p:nvSpPr>
                <p:cNvPr id="56" name="椭圆 55"/>
                <p:cNvSpPr/>
                <p:nvPr/>
              </p:nvSpPr>
              <p:spPr>
                <a:xfrm>
                  <a:off x="5762467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88900" dir="13500000" algn="br" rotWithShape="0">
                    <a:schemeClr val="accent1">
                      <a:lumMod val="40000"/>
                      <a:lumOff val="60000"/>
                      <a:alpha val="85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>
                  <a:off x="5803625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75000"/>
                      <a:alpha val="17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52" name="文本框 51"/>
            <p:cNvSpPr txBox="1"/>
            <p:nvPr/>
          </p:nvSpPr>
          <p:spPr>
            <a:xfrm>
              <a:off x="3115193" y="2260673"/>
              <a:ext cx="2339535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4000" b="1" dirty="0">
                  <a:solidFill>
                    <a:schemeClr val="accent1">
                      <a:lumMod val="75000"/>
                    </a:schemeClr>
                  </a:solidFill>
                  <a:cs typeface="+mn-ea"/>
                  <a:sym typeface="+mn-lt"/>
                </a:rPr>
                <a:t>岗位理解</a:t>
              </a:r>
              <a:endParaRPr lang="zh-CN" altLang="en-US" sz="66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2195630" y="2173627"/>
              <a:ext cx="456934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000" b="1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zh-CN" altLang="en-US" sz="6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966894" y="4080539"/>
            <a:ext cx="3487834" cy="919563"/>
            <a:chOff x="1966894" y="2048996"/>
            <a:chExt cx="3487834" cy="919563"/>
          </a:xfrm>
        </p:grpSpPr>
        <p:grpSp>
          <p:nvGrpSpPr>
            <p:cNvPr id="61" name="组合 60"/>
            <p:cNvGrpSpPr/>
            <p:nvPr/>
          </p:nvGrpSpPr>
          <p:grpSpPr>
            <a:xfrm>
              <a:off x="1966894" y="2048996"/>
              <a:ext cx="919563" cy="919563"/>
              <a:chOff x="2286934" y="1783080"/>
              <a:chExt cx="1284540" cy="1284540"/>
            </a:xfrm>
          </p:grpSpPr>
          <p:grpSp>
            <p:nvGrpSpPr>
              <p:cNvPr id="64" name="组合 63"/>
              <p:cNvGrpSpPr/>
              <p:nvPr/>
            </p:nvGrpSpPr>
            <p:grpSpPr>
              <a:xfrm>
                <a:off x="2286934" y="1783080"/>
                <a:ext cx="1284540" cy="1284540"/>
                <a:chOff x="777243" y="2612312"/>
                <a:chExt cx="6293660" cy="2936558"/>
              </a:xfrm>
            </p:grpSpPr>
            <p:sp>
              <p:nvSpPr>
                <p:cNvPr id="68" name="箭头: 五边形 42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箭头: 五边形 43"/>
                <p:cNvSpPr/>
                <p:nvPr/>
              </p:nvSpPr>
              <p:spPr>
                <a:xfrm>
                  <a:off x="777243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rgbClr val="CACED4">
                      <a:alpha val="8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5" name="组合 64"/>
              <p:cNvGrpSpPr/>
              <p:nvPr/>
            </p:nvGrpSpPr>
            <p:grpSpPr>
              <a:xfrm>
                <a:off x="2455107" y="1957177"/>
                <a:ext cx="948194" cy="936345"/>
                <a:chOff x="5762467" y="1684385"/>
                <a:chExt cx="3293618" cy="3252460"/>
              </a:xfrm>
            </p:grpSpPr>
            <p:sp>
              <p:nvSpPr>
                <p:cNvPr id="66" name="椭圆 65"/>
                <p:cNvSpPr/>
                <p:nvPr/>
              </p:nvSpPr>
              <p:spPr>
                <a:xfrm>
                  <a:off x="5762467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88900" dir="13500000" algn="br" rotWithShape="0">
                    <a:schemeClr val="accent1">
                      <a:lumMod val="40000"/>
                      <a:lumOff val="60000"/>
                      <a:alpha val="85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7" name="椭圆 66"/>
                <p:cNvSpPr/>
                <p:nvPr/>
              </p:nvSpPr>
              <p:spPr>
                <a:xfrm>
                  <a:off x="5803625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75000"/>
                      <a:alpha val="17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62" name="文本框 61"/>
            <p:cNvSpPr txBox="1"/>
            <p:nvPr/>
          </p:nvSpPr>
          <p:spPr>
            <a:xfrm>
              <a:off x="3115193" y="2260673"/>
              <a:ext cx="2339535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4000" b="1" dirty="0">
                  <a:solidFill>
                    <a:schemeClr val="accent1">
                      <a:lumMod val="75000"/>
                    </a:schemeClr>
                  </a:solidFill>
                  <a:cs typeface="+mn-ea"/>
                  <a:sym typeface="+mn-lt"/>
                </a:rPr>
                <a:t>竞聘优势</a:t>
              </a:r>
              <a:endParaRPr lang="zh-CN" altLang="en-US" sz="66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2195630" y="2173627"/>
              <a:ext cx="456934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000" b="1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zh-CN" altLang="en-US" sz="6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6264574" y="4080539"/>
            <a:ext cx="3487834" cy="919563"/>
            <a:chOff x="1966894" y="2048996"/>
            <a:chExt cx="3487834" cy="919563"/>
          </a:xfrm>
        </p:grpSpPr>
        <p:grpSp>
          <p:nvGrpSpPr>
            <p:cNvPr id="71" name="组合 70"/>
            <p:cNvGrpSpPr/>
            <p:nvPr/>
          </p:nvGrpSpPr>
          <p:grpSpPr>
            <a:xfrm>
              <a:off x="1966894" y="2048996"/>
              <a:ext cx="919563" cy="919563"/>
              <a:chOff x="2286934" y="1783080"/>
              <a:chExt cx="1284540" cy="1284540"/>
            </a:xfrm>
          </p:grpSpPr>
          <p:grpSp>
            <p:nvGrpSpPr>
              <p:cNvPr id="74" name="组合 73"/>
              <p:cNvGrpSpPr/>
              <p:nvPr/>
            </p:nvGrpSpPr>
            <p:grpSpPr>
              <a:xfrm>
                <a:off x="2286934" y="1783080"/>
                <a:ext cx="1284540" cy="1284540"/>
                <a:chOff x="777243" y="2612312"/>
                <a:chExt cx="6293660" cy="2936558"/>
              </a:xfrm>
            </p:grpSpPr>
            <p:sp>
              <p:nvSpPr>
                <p:cNvPr id="78" name="箭头: 五边形 42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79" name="箭头: 五边形 43"/>
                <p:cNvSpPr/>
                <p:nvPr/>
              </p:nvSpPr>
              <p:spPr>
                <a:xfrm>
                  <a:off x="777243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rgbClr val="CACED4">
                      <a:alpha val="80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75" name="组合 74"/>
              <p:cNvGrpSpPr/>
              <p:nvPr/>
            </p:nvGrpSpPr>
            <p:grpSpPr>
              <a:xfrm>
                <a:off x="2455107" y="1957177"/>
                <a:ext cx="948194" cy="936345"/>
                <a:chOff x="5762467" y="1684385"/>
                <a:chExt cx="3293618" cy="3252460"/>
              </a:xfrm>
            </p:grpSpPr>
            <p:sp>
              <p:nvSpPr>
                <p:cNvPr id="76" name="椭圆 75"/>
                <p:cNvSpPr/>
                <p:nvPr/>
              </p:nvSpPr>
              <p:spPr>
                <a:xfrm>
                  <a:off x="5762467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88900" dir="13500000" algn="br" rotWithShape="0">
                    <a:schemeClr val="accent1">
                      <a:lumMod val="40000"/>
                      <a:lumOff val="60000"/>
                      <a:alpha val="85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77" name="椭圆 76"/>
                <p:cNvSpPr/>
                <p:nvPr/>
              </p:nvSpPr>
              <p:spPr>
                <a:xfrm>
                  <a:off x="5803625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75000"/>
                      <a:alpha val="17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6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72" name="文本框 71"/>
            <p:cNvSpPr txBox="1"/>
            <p:nvPr/>
          </p:nvSpPr>
          <p:spPr>
            <a:xfrm>
              <a:off x="3115193" y="2260673"/>
              <a:ext cx="2339535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4000" b="1" dirty="0">
                  <a:solidFill>
                    <a:schemeClr val="accent1">
                      <a:lumMod val="75000"/>
                    </a:schemeClr>
                  </a:solidFill>
                  <a:cs typeface="+mn-ea"/>
                  <a:sym typeface="+mn-lt"/>
                </a:rPr>
                <a:t>竞聘规划</a:t>
              </a:r>
              <a:endParaRPr lang="zh-CN" altLang="en-US" sz="66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2195630" y="2173627"/>
              <a:ext cx="456934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000" b="1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zh-CN" altLang="en-US" sz="6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2" name="任意多边形: 形状 81"/>
          <p:cNvSpPr/>
          <p:nvPr/>
        </p:nvSpPr>
        <p:spPr bwMode="auto">
          <a:xfrm>
            <a:off x="4739738" y="-7784"/>
            <a:ext cx="2712524" cy="1924365"/>
          </a:xfrm>
          <a:custGeom>
            <a:avLst/>
            <a:gdLst>
              <a:gd name="connsiteX0" fmla="*/ 0 w 2712524"/>
              <a:gd name="connsiteY0" fmla="*/ 0 h 1924365"/>
              <a:gd name="connsiteX1" fmla="*/ 2712524 w 2712524"/>
              <a:gd name="connsiteY1" fmla="*/ 0 h 1924365"/>
              <a:gd name="connsiteX2" fmla="*/ 2712524 w 2712524"/>
              <a:gd name="connsiteY2" fmla="*/ 1192965 h 1924365"/>
              <a:gd name="connsiteX3" fmla="*/ 2712524 w 2712524"/>
              <a:gd name="connsiteY3" fmla="*/ 1198951 h 1924365"/>
              <a:gd name="connsiteX4" fmla="*/ 2712225 w 2712524"/>
              <a:gd name="connsiteY4" fmla="*/ 1204637 h 1924365"/>
              <a:gd name="connsiteX5" fmla="*/ 2711626 w 2712524"/>
              <a:gd name="connsiteY5" fmla="*/ 1210622 h 1924365"/>
              <a:gd name="connsiteX6" fmla="*/ 2711028 w 2712524"/>
              <a:gd name="connsiteY6" fmla="*/ 1216308 h 1924365"/>
              <a:gd name="connsiteX7" fmla="*/ 2709831 w 2712524"/>
              <a:gd name="connsiteY7" fmla="*/ 1221994 h 1924365"/>
              <a:gd name="connsiteX8" fmla="*/ 2708933 w 2712524"/>
              <a:gd name="connsiteY8" fmla="*/ 1227680 h 1924365"/>
              <a:gd name="connsiteX9" fmla="*/ 2707736 w 2712524"/>
              <a:gd name="connsiteY9" fmla="*/ 1233366 h 1924365"/>
              <a:gd name="connsiteX10" fmla="*/ 2706240 w 2712524"/>
              <a:gd name="connsiteY10" fmla="*/ 1238753 h 1924365"/>
              <a:gd name="connsiteX11" fmla="*/ 2704444 w 2712524"/>
              <a:gd name="connsiteY11" fmla="*/ 1244139 h 1924365"/>
              <a:gd name="connsiteX12" fmla="*/ 2702648 w 2712524"/>
              <a:gd name="connsiteY12" fmla="*/ 1249526 h 1924365"/>
              <a:gd name="connsiteX13" fmla="*/ 2700853 w 2712524"/>
              <a:gd name="connsiteY13" fmla="*/ 1254614 h 1924365"/>
              <a:gd name="connsiteX14" fmla="*/ 2698459 w 2712524"/>
              <a:gd name="connsiteY14" fmla="*/ 1260000 h 1924365"/>
              <a:gd name="connsiteX15" fmla="*/ 2696065 w 2712524"/>
              <a:gd name="connsiteY15" fmla="*/ 1265088 h 1924365"/>
              <a:gd name="connsiteX16" fmla="*/ 2693371 w 2712524"/>
              <a:gd name="connsiteY16" fmla="*/ 1269876 h 1924365"/>
              <a:gd name="connsiteX17" fmla="*/ 2690977 w 2712524"/>
              <a:gd name="connsiteY17" fmla="*/ 1274964 h 1924365"/>
              <a:gd name="connsiteX18" fmla="*/ 2687985 w 2712524"/>
              <a:gd name="connsiteY18" fmla="*/ 1279752 h 1924365"/>
              <a:gd name="connsiteX19" fmla="*/ 2684693 w 2712524"/>
              <a:gd name="connsiteY19" fmla="*/ 1284540 h 1924365"/>
              <a:gd name="connsiteX20" fmla="*/ 2681700 w 2712524"/>
              <a:gd name="connsiteY20" fmla="*/ 1289029 h 1924365"/>
              <a:gd name="connsiteX21" fmla="*/ 2678109 w 2712524"/>
              <a:gd name="connsiteY21" fmla="*/ 1293518 h 1924365"/>
              <a:gd name="connsiteX22" fmla="*/ 2674518 w 2712524"/>
              <a:gd name="connsiteY22" fmla="*/ 1297708 h 1924365"/>
              <a:gd name="connsiteX23" fmla="*/ 2670927 w 2712524"/>
              <a:gd name="connsiteY23" fmla="*/ 1301897 h 1924365"/>
              <a:gd name="connsiteX24" fmla="*/ 2667036 w 2712524"/>
              <a:gd name="connsiteY24" fmla="*/ 1306087 h 1924365"/>
              <a:gd name="connsiteX25" fmla="*/ 2662846 w 2712524"/>
              <a:gd name="connsiteY25" fmla="*/ 1309977 h 1924365"/>
              <a:gd name="connsiteX26" fmla="*/ 2658657 w 2712524"/>
              <a:gd name="connsiteY26" fmla="*/ 1313569 h 1924365"/>
              <a:gd name="connsiteX27" fmla="*/ 2654467 w 2712524"/>
              <a:gd name="connsiteY27" fmla="*/ 1317459 h 1924365"/>
              <a:gd name="connsiteX28" fmla="*/ 2649679 w 2712524"/>
              <a:gd name="connsiteY28" fmla="*/ 1321050 h 1924365"/>
              <a:gd name="connsiteX29" fmla="*/ 2645489 w 2712524"/>
              <a:gd name="connsiteY29" fmla="*/ 1324342 h 1924365"/>
              <a:gd name="connsiteX30" fmla="*/ 2640701 w 2712524"/>
              <a:gd name="connsiteY30" fmla="*/ 1327634 h 1924365"/>
              <a:gd name="connsiteX31" fmla="*/ 2635613 w 2712524"/>
              <a:gd name="connsiteY31" fmla="*/ 1330926 h 1924365"/>
              <a:gd name="connsiteX32" fmla="*/ 2630526 w 2712524"/>
              <a:gd name="connsiteY32" fmla="*/ 1333918 h 1924365"/>
              <a:gd name="connsiteX33" fmla="*/ 2625438 w 2712524"/>
              <a:gd name="connsiteY33" fmla="*/ 1336612 h 1924365"/>
              <a:gd name="connsiteX34" fmla="*/ 2619752 w 2712524"/>
              <a:gd name="connsiteY34" fmla="*/ 1339305 h 1924365"/>
              <a:gd name="connsiteX35" fmla="*/ 1427786 w 2712524"/>
              <a:gd name="connsiteY35" fmla="*/ 1907906 h 1924365"/>
              <a:gd name="connsiteX36" fmla="*/ 1419108 w 2712524"/>
              <a:gd name="connsiteY36" fmla="*/ 1911796 h 1924365"/>
              <a:gd name="connsiteX37" fmla="*/ 1410429 w 2712524"/>
              <a:gd name="connsiteY37" fmla="*/ 1915088 h 1924365"/>
              <a:gd name="connsiteX38" fmla="*/ 1401750 w 2712524"/>
              <a:gd name="connsiteY38" fmla="*/ 1918081 h 1924365"/>
              <a:gd name="connsiteX39" fmla="*/ 1392772 w 2712524"/>
              <a:gd name="connsiteY39" fmla="*/ 1920176 h 1924365"/>
              <a:gd name="connsiteX40" fmla="*/ 1384094 w 2712524"/>
              <a:gd name="connsiteY40" fmla="*/ 1922270 h 1924365"/>
              <a:gd name="connsiteX41" fmla="*/ 1375116 w 2712524"/>
              <a:gd name="connsiteY41" fmla="*/ 1923467 h 1924365"/>
              <a:gd name="connsiteX42" fmla="*/ 1366138 w 2712524"/>
              <a:gd name="connsiteY42" fmla="*/ 1924066 h 1924365"/>
              <a:gd name="connsiteX43" fmla="*/ 1357459 w 2712524"/>
              <a:gd name="connsiteY43" fmla="*/ 1924365 h 1924365"/>
              <a:gd name="connsiteX44" fmla="*/ 1348481 w 2712524"/>
              <a:gd name="connsiteY44" fmla="*/ 1924066 h 1924365"/>
              <a:gd name="connsiteX45" fmla="*/ 1339803 w 2712524"/>
              <a:gd name="connsiteY45" fmla="*/ 1923467 h 1924365"/>
              <a:gd name="connsiteX46" fmla="*/ 1330825 w 2712524"/>
              <a:gd name="connsiteY46" fmla="*/ 1922270 h 1924365"/>
              <a:gd name="connsiteX47" fmla="*/ 1321847 w 2712524"/>
              <a:gd name="connsiteY47" fmla="*/ 1920176 h 1924365"/>
              <a:gd name="connsiteX48" fmla="*/ 1313168 w 2712524"/>
              <a:gd name="connsiteY48" fmla="*/ 1918081 h 1924365"/>
              <a:gd name="connsiteX49" fmla="*/ 1304490 w 2712524"/>
              <a:gd name="connsiteY49" fmla="*/ 1915088 h 1924365"/>
              <a:gd name="connsiteX50" fmla="*/ 1295811 w 2712524"/>
              <a:gd name="connsiteY50" fmla="*/ 1911796 h 1924365"/>
              <a:gd name="connsiteX51" fmla="*/ 1286833 w 2712524"/>
              <a:gd name="connsiteY51" fmla="*/ 1907906 h 1924365"/>
              <a:gd name="connsiteX52" fmla="*/ 92772 w 2712524"/>
              <a:gd name="connsiteY52" fmla="*/ 1339305 h 1924365"/>
              <a:gd name="connsiteX53" fmla="*/ 87385 w 2712524"/>
              <a:gd name="connsiteY53" fmla="*/ 1336612 h 1924365"/>
              <a:gd name="connsiteX54" fmla="*/ 81998 w 2712524"/>
              <a:gd name="connsiteY54" fmla="*/ 1333619 h 1924365"/>
              <a:gd name="connsiteX55" fmla="*/ 76911 w 2712524"/>
              <a:gd name="connsiteY55" fmla="*/ 1330926 h 1924365"/>
              <a:gd name="connsiteX56" fmla="*/ 72123 w 2712524"/>
              <a:gd name="connsiteY56" fmla="*/ 1327634 h 1924365"/>
              <a:gd name="connsiteX57" fmla="*/ 67035 w 2712524"/>
              <a:gd name="connsiteY57" fmla="*/ 1324342 h 1924365"/>
              <a:gd name="connsiteX58" fmla="*/ 62846 w 2712524"/>
              <a:gd name="connsiteY58" fmla="*/ 1321050 h 1924365"/>
              <a:gd name="connsiteX59" fmla="*/ 58357 w 2712524"/>
              <a:gd name="connsiteY59" fmla="*/ 1317459 h 1924365"/>
              <a:gd name="connsiteX60" fmla="*/ 53868 w 2712524"/>
              <a:gd name="connsiteY60" fmla="*/ 1313569 h 1924365"/>
              <a:gd name="connsiteX61" fmla="*/ 49678 w 2712524"/>
              <a:gd name="connsiteY61" fmla="*/ 1309977 h 1924365"/>
              <a:gd name="connsiteX62" fmla="*/ 45488 w 2712524"/>
              <a:gd name="connsiteY62" fmla="*/ 1306087 h 1924365"/>
              <a:gd name="connsiteX63" fmla="*/ 41598 w 2712524"/>
              <a:gd name="connsiteY63" fmla="*/ 1301897 h 1924365"/>
              <a:gd name="connsiteX64" fmla="*/ 38007 w 2712524"/>
              <a:gd name="connsiteY64" fmla="*/ 1297408 h 1924365"/>
              <a:gd name="connsiteX65" fmla="*/ 34416 w 2712524"/>
              <a:gd name="connsiteY65" fmla="*/ 1293518 h 1924365"/>
              <a:gd name="connsiteX66" fmla="*/ 30824 w 2712524"/>
              <a:gd name="connsiteY66" fmla="*/ 1289029 h 1924365"/>
              <a:gd name="connsiteX67" fmla="*/ 27832 w 2712524"/>
              <a:gd name="connsiteY67" fmla="*/ 1284241 h 1924365"/>
              <a:gd name="connsiteX68" fmla="*/ 24540 w 2712524"/>
              <a:gd name="connsiteY68" fmla="*/ 1279752 h 1924365"/>
              <a:gd name="connsiteX69" fmla="*/ 21547 w 2712524"/>
              <a:gd name="connsiteY69" fmla="*/ 1274964 h 1924365"/>
              <a:gd name="connsiteX70" fmla="*/ 19153 w 2712524"/>
              <a:gd name="connsiteY70" fmla="*/ 1269876 h 1924365"/>
              <a:gd name="connsiteX71" fmla="*/ 16460 w 2712524"/>
              <a:gd name="connsiteY71" fmla="*/ 1265088 h 1924365"/>
              <a:gd name="connsiteX72" fmla="*/ 14066 w 2712524"/>
              <a:gd name="connsiteY72" fmla="*/ 1260000 h 1924365"/>
              <a:gd name="connsiteX73" fmla="*/ 11672 w 2712524"/>
              <a:gd name="connsiteY73" fmla="*/ 1254614 h 1924365"/>
              <a:gd name="connsiteX74" fmla="*/ 9876 w 2712524"/>
              <a:gd name="connsiteY74" fmla="*/ 1249526 h 1924365"/>
              <a:gd name="connsiteX75" fmla="*/ 8080 w 2712524"/>
              <a:gd name="connsiteY75" fmla="*/ 1244139 h 1924365"/>
              <a:gd name="connsiteX76" fmla="*/ 6285 w 2712524"/>
              <a:gd name="connsiteY76" fmla="*/ 1238753 h 1924365"/>
              <a:gd name="connsiteX77" fmla="*/ 4788 w 2712524"/>
              <a:gd name="connsiteY77" fmla="*/ 1233067 h 1924365"/>
              <a:gd name="connsiteX78" fmla="*/ 3591 w 2712524"/>
              <a:gd name="connsiteY78" fmla="*/ 1227680 h 1924365"/>
              <a:gd name="connsiteX79" fmla="*/ 2694 w 2712524"/>
              <a:gd name="connsiteY79" fmla="*/ 1221994 h 1924365"/>
              <a:gd name="connsiteX80" fmla="*/ 1497 w 2712524"/>
              <a:gd name="connsiteY80" fmla="*/ 1216308 h 1924365"/>
              <a:gd name="connsiteX81" fmla="*/ 898 w 2712524"/>
              <a:gd name="connsiteY81" fmla="*/ 1210622 h 1924365"/>
              <a:gd name="connsiteX82" fmla="*/ 300 w 2712524"/>
              <a:gd name="connsiteY82" fmla="*/ 1204637 h 1924365"/>
              <a:gd name="connsiteX83" fmla="*/ 0 w 2712524"/>
              <a:gd name="connsiteY83" fmla="*/ 1198651 h 1924365"/>
              <a:gd name="connsiteX84" fmla="*/ 0 w 2712524"/>
              <a:gd name="connsiteY84" fmla="*/ 1192965 h 1924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2712524" h="1924365">
                <a:moveTo>
                  <a:pt x="0" y="0"/>
                </a:moveTo>
                <a:lnTo>
                  <a:pt x="2712524" y="0"/>
                </a:lnTo>
                <a:lnTo>
                  <a:pt x="2712524" y="1192965"/>
                </a:lnTo>
                <a:lnTo>
                  <a:pt x="2712524" y="1198951"/>
                </a:lnTo>
                <a:lnTo>
                  <a:pt x="2712225" y="1204637"/>
                </a:lnTo>
                <a:lnTo>
                  <a:pt x="2711626" y="1210622"/>
                </a:lnTo>
                <a:lnTo>
                  <a:pt x="2711028" y="1216308"/>
                </a:lnTo>
                <a:lnTo>
                  <a:pt x="2709831" y="1221994"/>
                </a:lnTo>
                <a:lnTo>
                  <a:pt x="2708933" y="1227680"/>
                </a:lnTo>
                <a:lnTo>
                  <a:pt x="2707736" y="1233366"/>
                </a:lnTo>
                <a:lnTo>
                  <a:pt x="2706240" y="1238753"/>
                </a:lnTo>
                <a:lnTo>
                  <a:pt x="2704444" y="1244139"/>
                </a:lnTo>
                <a:lnTo>
                  <a:pt x="2702648" y="1249526"/>
                </a:lnTo>
                <a:lnTo>
                  <a:pt x="2700853" y="1254614"/>
                </a:lnTo>
                <a:lnTo>
                  <a:pt x="2698459" y="1260000"/>
                </a:lnTo>
                <a:lnTo>
                  <a:pt x="2696065" y="1265088"/>
                </a:lnTo>
                <a:lnTo>
                  <a:pt x="2693371" y="1269876"/>
                </a:lnTo>
                <a:lnTo>
                  <a:pt x="2690977" y="1274964"/>
                </a:lnTo>
                <a:lnTo>
                  <a:pt x="2687985" y="1279752"/>
                </a:lnTo>
                <a:lnTo>
                  <a:pt x="2684693" y="1284540"/>
                </a:lnTo>
                <a:lnTo>
                  <a:pt x="2681700" y="1289029"/>
                </a:lnTo>
                <a:lnTo>
                  <a:pt x="2678109" y="1293518"/>
                </a:lnTo>
                <a:lnTo>
                  <a:pt x="2674518" y="1297708"/>
                </a:lnTo>
                <a:lnTo>
                  <a:pt x="2670927" y="1301897"/>
                </a:lnTo>
                <a:lnTo>
                  <a:pt x="2667036" y="1306087"/>
                </a:lnTo>
                <a:lnTo>
                  <a:pt x="2662846" y="1309977"/>
                </a:lnTo>
                <a:lnTo>
                  <a:pt x="2658657" y="1313569"/>
                </a:lnTo>
                <a:lnTo>
                  <a:pt x="2654467" y="1317459"/>
                </a:lnTo>
                <a:lnTo>
                  <a:pt x="2649679" y="1321050"/>
                </a:lnTo>
                <a:lnTo>
                  <a:pt x="2645489" y="1324342"/>
                </a:lnTo>
                <a:lnTo>
                  <a:pt x="2640701" y="1327634"/>
                </a:lnTo>
                <a:lnTo>
                  <a:pt x="2635613" y="1330926"/>
                </a:lnTo>
                <a:lnTo>
                  <a:pt x="2630526" y="1333918"/>
                </a:lnTo>
                <a:lnTo>
                  <a:pt x="2625438" y="1336612"/>
                </a:lnTo>
                <a:lnTo>
                  <a:pt x="2619752" y="1339305"/>
                </a:lnTo>
                <a:lnTo>
                  <a:pt x="1427786" y="1907906"/>
                </a:lnTo>
                <a:lnTo>
                  <a:pt x="1419108" y="1911796"/>
                </a:lnTo>
                <a:lnTo>
                  <a:pt x="1410429" y="1915088"/>
                </a:lnTo>
                <a:lnTo>
                  <a:pt x="1401750" y="1918081"/>
                </a:lnTo>
                <a:lnTo>
                  <a:pt x="1392772" y="1920176"/>
                </a:lnTo>
                <a:lnTo>
                  <a:pt x="1384094" y="1922270"/>
                </a:lnTo>
                <a:lnTo>
                  <a:pt x="1375116" y="1923467"/>
                </a:lnTo>
                <a:lnTo>
                  <a:pt x="1366138" y="1924066"/>
                </a:lnTo>
                <a:lnTo>
                  <a:pt x="1357459" y="1924365"/>
                </a:lnTo>
                <a:lnTo>
                  <a:pt x="1348481" y="1924066"/>
                </a:lnTo>
                <a:lnTo>
                  <a:pt x="1339803" y="1923467"/>
                </a:lnTo>
                <a:lnTo>
                  <a:pt x="1330825" y="1922270"/>
                </a:lnTo>
                <a:lnTo>
                  <a:pt x="1321847" y="1920176"/>
                </a:lnTo>
                <a:lnTo>
                  <a:pt x="1313168" y="1918081"/>
                </a:lnTo>
                <a:lnTo>
                  <a:pt x="1304490" y="1915088"/>
                </a:lnTo>
                <a:lnTo>
                  <a:pt x="1295811" y="1911796"/>
                </a:lnTo>
                <a:lnTo>
                  <a:pt x="1286833" y="1907906"/>
                </a:lnTo>
                <a:lnTo>
                  <a:pt x="92772" y="1339305"/>
                </a:lnTo>
                <a:lnTo>
                  <a:pt x="87385" y="1336612"/>
                </a:lnTo>
                <a:lnTo>
                  <a:pt x="81998" y="1333619"/>
                </a:lnTo>
                <a:lnTo>
                  <a:pt x="76911" y="1330926"/>
                </a:lnTo>
                <a:lnTo>
                  <a:pt x="72123" y="1327634"/>
                </a:lnTo>
                <a:lnTo>
                  <a:pt x="67035" y="1324342"/>
                </a:lnTo>
                <a:lnTo>
                  <a:pt x="62846" y="1321050"/>
                </a:lnTo>
                <a:lnTo>
                  <a:pt x="58357" y="1317459"/>
                </a:lnTo>
                <a:lnTo>
                  <a:pt x="53868" y="1313569"/>
                </a:lnTo>
                <a:lnTo>
                  <a:pt x="49678" y="1309977"/>
                </a:lnTo>
                <a:lnTo>
                  <a:pt x="45488" y="1306087"/>
                </a:lnTo>
                <a:lnTo>
                  <a:pt x="41598" y="1301897"/>
                </a:lnTo>
                <a:lnTo>
                  <a:pt x="38007" y="1297408"/>
                </a:lnTo>
                <a:lnTo>
                  <a:pt x="34416" y="1293518"/>
                </a:lnTo>
                <a:lnTo>
                  <a:pt x="30824" y="1289029"/>
                </a:lnTo>
                <a:lnTo>
                  <a:pt x="27832" y="1284241"/>
                </a:lnTo>
                <a:lnTo>
                  <a:pt x="24540" y="1279752"/>
                </a:lnTo>
                <a:lnTo>
                  <a:pt x="21547" y="1274964"/>
                </a:lnTo>
                <a:lnTo>
                  <a:pt x="19153" y="1269876"/>
                </a:lnTo>
                <a:lnTo>
                  <a:pt x="16460" y="1265088"/>
                </a:lnTo>
                <a:lnTo>
                  <a:pt x="14066" y="1260000"/>
                </a:lnTo>
                <a:lnTo>
                  <a:pt x="11672" y="1254614"/>
                </a:lnTo>
                <a:lnTo>
                  <a:pt x="9876" y="1249526"/>
                </a:lnTo>
                <a:lnTo>
                  <a:pt x="8080" y="1244139"/>
                </a:lnTo>
                <a:lnTo>
                  <a:pt x="6285" y="1238753"/>
                </a:lnTo>
                <a:lnTo>
                  <a:pt x="4788" y="1233067"/>
                </a:lnTo>
                <a:lnTo>
                  <a:pt x="3591" y="1227680"/>
                </a:lnTo>
                <a:lnTo>
                  <a:pt x="2694" y="1221994"/>
                </a:lnTo>
                <a:lnTo>
                  <a:pt x="1497" y="1216308"/>
                </a:lnTo>
                <a:lnTo>
                  <a:pt x="898" y="1210622"/>
                </a:lnTo>
                <a:lnTo>
                  <a:pt x="300" y="1204637"/>
                </a:lnTo>
                <a:lnTo>
                  <a:pt x="0" y="1198651"/>
                </a:lnTo>
                <a:lnTo>
                  <a:pt x="0" y="1192965"/>
                </a:lnTo>
                <a:close/>
              </a:path>
            </a:pathLst>
          </a:custGeom>
          <a:solidFill>
            <a:srgbClr val="2F559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83" name="文本框 82"/>
          <p:cNvSpPr txBox="1"/>
          <p:nvPr/>
        </p:nvSpPr>
        <p:spPr>
          <a:xfrm>
            <a:off x="5241995" y="238092"/>
            <a:ext cx="170800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zh-CN" altLang="en-US" sz="9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5241995" y="1125600"/>
            <a:ext cx="17080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423407" y="6314860"/>
            <a:ext cx="27541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不负韶华 </a:t>
            </a:r>
            <a:r>
              <a:rPr lang="en-US" altLang="zh-CN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·</a:t>
            </a: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只争朝夕 </a:t>
            </a:r>
            <a:r>
              <a:rPr lang="en-US" altLang="zh-CN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· </a:t>
            </a: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勇往前行 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87" name="直接连接符 86"/>
          <p:cNvCxnSpPr/>
          <p:nvPr/>
        </p:nvCxnSpPr>
        <p:spPr>
          <a:xfrm flipH="1">
            <a:off x="2956560" y="6469380"/>
            <a:ext cx="8557260" cy="0"/>
          </a:xfrm>
          <a:prstGeom prst="line">
            <a:avLst/>
          </a:prstGeom>
          <a:ln w="1270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409505" y="1753506"/>
            <a:ext cx="6870422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演讲完毕 谢谢大家</a:t>
            </a:r>
            <a:endParaRPr lang="en-US" altLang="zh-CN" sz="48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  <a:p>
            <a:r>
              <a:rPr lang="en-US" altLang="zh-CN" sz="80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THANK YOU</a:t>
            </a:r>
            <a:endParaRPr lang="zh-CN" altLang="en-US" sz="80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8930241" y="1972665"/>
            <a:ext cx="1215044" cy="1211580"/>
            <a:chOff x="8930241" y="1972665"/>
            <a:chExt cx="1215044" cy="1211580"/>
          </a:xfrm>
        </p:grpSpPr>
        <p:grpSp>
          <p:nvGrpSpPr>
            <p:cNvPr id="34" name="组合 33"/>
            <p:cNvGrpSpPr/>
            <p:nvPr/>
          </p:nvGrpSpPr>
          <p:grpSpPr>
            <a:xfrm>
              <a:off x="8930241" y="1972665"/>
              <a:ext cx="1215044" cy="1211580"/>
              <a:chOff x="8930241" y="1972665"/>
              <a:chExt cx="1215044" cy="1211580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8933705" y="1972665"/>
                <a:ext cx="1211580" cy="1211580"/>
              </a:xfrm>
              <a:prstGeom prst="ellipse">
                <a:avLst/>
              </a:prstGeom>
              <a:solidFill>
                <a:srgbClr val="2F559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chemeClr val="accent1">
                    <a:alpha val="29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8930241" y="1972665"/>
                <a:ext cx="1211580" cy="1211580"/>
              </a:xfrm>
              <a:prstGeom prst="ellipse">
                <a:avLst/>
              </a:prstGeom>
              <a:solidFill>
                <a:srgbClr val="2F559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50000"/>
                    <a:alpha val="17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9306567" y="2245995"/>
              <a:ext cx="461626" cy="676042"/>
              <a:chOff x="5954713" y="3578226"/>
              <a:chExt cx="290513" cy="425450"/>
            </a:xfrm>
          </p:grpSpPr>
          <p:sp>
            <p:nvSpPr>
              <p:cNvPr id="36" name="Freeform 597"/>
              <p:cNvSpPr/>
              <p:nvPr/>
            </p:nvSpPr>
            <p:spPr bwMode="auto">
              <a:xfrm>
                <a:off x="6007101" y="3578226"/>
                <a:ext cx="185738" cy="198438"/>
              </a:xfrm>
              <a:custGeom>
                <a:avLst/>
                <a:gdLst>
                  <a:gd name="T0" fmla="*/ 0 w 116"/>
                  <a:gd name="T1" fmla="*/ 124 h 124"/>
                  <a:gd name="T2" fmla="*/ 0 w 116"/>
                  <a:gd name="T3" fmla="*/ 28 h 124"/>
                  <a:gd name="T4" fmla="*/ 28 w 116"/>
                  <a:gd name="T5" fmla="*/ 0 h 124"/>
                  <a:gd name="T6" fmla="*/ 88 w 116"/>
                  <a:gd name="T7" fmla="*/ 0 h 124"/>
                  <a:gd name="T8" fmla="*/ 116 w 116"/>
                  <a:gd name="T9" fmla="*/ 28 h 124"/>
                  <a:gd name="T10" fmla="*/ 116 w 116"/>
                  <a:gd name="T11" fmla="*/ 1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6" h="124">
                    <a:moveTo>
                      <a:pt x="0" y="124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12"/>
                      <a:pt x="13" y="0"/>
                      <a:pt x="2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103" y="0"/>
                      <a:pt x="116" y="12"/>
                      <a:pt x="116" y="28"/>
                    </a:cubicBezTo>
                    <a:cubicBezTo>
                      <a:pt x="116" y="124"/>
                      <a:pt x="116" y="124"/>
                      <a:pt x="116" y="124"/>
                    </a:cubicBezTo>
                  </a:path>
                </a:pathLst>
              </a:custGeom>
              <a:noFill/>
              <a:ln w="3492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Freeform 598"/>
              <p:cNvSpPr/>
              <p:nvPr/>
            </p:nvSpPr>
            <p:spPr bwMode="auto">
              <a:xfrm>
                <a:off x="6005513" y="3925888"/>
                <a:ext cx="188913" cy="39688"/>
              </a:xfrm>
              <a:custGeom>
                <a:avLst/>
                <a:gdLst>
                  <a:gd name="T0" fmla="*/ 0 w 118"/>
                  <a:gd name="T1" fmla="*/ 25 h 25"/>
                  <a:gd name="T2" fmla="*/ 0 w 118"/>
                  <a:gd name="T3" fmla="*/ 20 h 25"/>
                  <a:gd name="T4" fmla="*/ 20 w 118"/>
                  <a:gd name="T5" fmla="*/ 0 h 25"/>
                  <a:gd name="T6" fmla="*/ 98 w 118"/>
                  <a:gd name="T7" fmla="*/ 0 h 25"/>
                  <a:gd name="T8" fmla="*/ 118 w 118"/>
                  <a:gd name="T9" fmla="*/ 20 h 25"/>
                  <a:gd name="T10" fmla="*/ 118 w 118"/>
                  <a:gd name="T1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8" h="25">
                    <a:moveTo>
                      <a:pt x="0" y="25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109" y="0"/>
                      <a:pt x="118" y="9"/>
                      <a:pt x="118" y="20"/>
                    </a:cubicBezTo>
                    <a:cubicBezTo>
                      <a:pt x="118" y="25"/>
                      <a:pt x="118" y="25"/>
                      <a:pt x="118" y="25"/>
                    </a:cubicBezTo>
                  </a:path>
                </a:pathLst>
              </a:custGeom>
              <a:noFill/>
              <a:ln w="3492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Line 599"/>
              <p:cNvSpPr>
                <a:spLocks noChangeShapeType="1"/>
              </p:cNvSpPr>
              <p:nvPr/>
            </p:nvSpPr>
            <p:spPr bwMode="auto">
              <a:xfrm flipV="1">
                <a:off x="6100763" y="3868738"/>
                <a:ext cx="0" cy="96838"/>
              </a:xfrm>
              <a:prstGeom prst="line">
                <a:avLst/>
              </a:prstGeom>
              <a:noFill/>
              <a:ln w="3492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Freeform 600"/>
              <p:cNvSpPr/>
              <p:nvPr/>
            </p:nvSpPr>
            <p:spPr bwMode="auto">
              <a:xfrm>
                <a:off x="5978526" y="3776663"/>
                <a:ext cx="244475" cy="66675"/>
              </a:xfrm>
              <a:custGeom>
                <a:avLst/>
                <a:gdLst>
                  <a:gd name="T0" fmla="*/ 152 w 152"/>
                  <a:gd name="T1" fmla="*/ 33 h 41"/>
                  <a:gd name="T2" fmla="*/ 144 w 152"/>
                  <a:gd name="T3" fmla="*/ 41 h 41"/>
                  <a:gd name="T4" fmla="*/ 8 w 152"/>
                  <a:gd name="T5" fmla="*/ 41 h 41"/>
                  <a:gd name="T6" fmla="*/ 0 w 152"/>
                  <a:gd name="T7" fmla="*/ 33 h 41"/>
                  <a:gd name="T8" fmla="*/ 0 w 152"/>
                  <a:gd name="T9" fmla="*/ 8 h 41"/>
                  <a:gd name="T10" fmla="*/ 8 w 152"/>
                  <a:gd name="T11" fmla="*/ 0 h 41"/>
                  <a:gd name="T12" fmla="*/ 144 w 152"/>
                  <a:gd name="T13" fmla="*/ 0 h 41"/>
                  <a:gd name="T14" fmla="*/ 152 w 152"/>
                  <a:gd name="T15" fmla="*/ 8 h 41"/>
                  <a:gd name="T16" fmla="*/ 152 w 152"/>
                  <a:gd name="T17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2" h="41">
                    <a:moveTo>
                      <a:pt x="152" y="33"/>
                    </a:moveTo>
                    <a:cubicBezTo>
                      <a:pt x="152" y="37"/>
                      <a:pt x="148" y="41"/>
                      <a:pt x="144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4" y="41"/>
                      <a:pt x="0" y="37"/>
                      <a:pt x="0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48" y="0"/>
                      <a:pt x="152" y="4"/>
                      <a:pt x="152" y="8"/>
                    </a:cubicBezTo>
                    <a:lnTo>
                      <a:pt x="152" y="33"/>
                    </a:lnTo>
                    <a:close/>
                  </a:path>
                </a:pathLst>
              </a:custGeom>
              <a:noFill/>
              <a:ln w="3492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601"/>
              <p:cNvSpPr/>
              <p:nvPr/>
            </p:nvSpPr>
            <p:spPr bwMode="auto">
              <a:xfrm>
                <a:off x="5954713" y="3708401"/>
                <a:ext cx="52388" cy="101600"/>
              </a:xfrm>
              <a:custGeom>
                <a:avLst/>
                <a:gdLst>
                  <a:gd name="T0" fmla="*/ 32 w 32"/>
                  <a:gd name="T1" fmla="*/ 0 h 63"/>
                  <a:gd name="T2" fmla="*/ 13 w 32"/>
                  <a:gd name="T3" fmla="*/ 0 h 63"/>
                  <a:gd name="T4" fmla="*/ 5 w 32"/>
                  <a:gd name="T5" fmla="*/ 19 h 63"/>
                  <a:gd name="T6" fmla="*/ 14 w 32"/>
                  <a:gd name="T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63">
                    <a:moveTo>
                      <a:pt x="32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0" y="0"/>
                      <a:pt x="5" y="19"/>
                    </a:cubicBezTo>
                    <a:cubicBezTo>
                      <a:pt x="14" y="63"/>
                      <a:pt x="14" y="63"/>
                      <a:pt x="14" y="63"/>
                    </a:cubicBezTo>
                  </a:path>
                </a:pathLst>
              </a:custGeom>
              <a:noFill/>
              <a:ln w="3492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Freeform 602"/>
              <p:cNvSpPr/>
              <p:nvPr/>
            </p:nvSpPr>
            <p:spPr bwMode="auto">
              <a:xfrm>
                <a:off x="6192838" y="3708401"/>
                <a:ext cx="52388" cy="101600"/>
              </a:xfrm>
              <a:custGeom>
                <a:avLst/>
                <a:gdLst>
                  <a:gd name="T0" fmla="*/ 0 w 32"/>
                  <a:gd name="T1" fmla="*/ 0 h 63"/>
                  <a:gd name="T2" fmla="*/ 19 w 32"/>
                  <a:gd name="T3" fmla="*/ 0 h 63"/>
                  <a:gd name="T4" fmla="*/ 28 w 32"/>
                  <a:gd name="T5" fmla="*/ 19 h 63"/>
                  <a:gd name="T6" fmla="*/ 18 w 32"/>
                  <a:gd name="T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63">
                    <a:moveTo>
                      <a:pt x="0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32" y="0"/>
                      <a:pt x="28" y="19"/>
                    </a:cubicBezTo>
                    <a:cubicBezTo>
                      <a:pt x="18" y="63"/>
                      <a:pt x="18" y="63"/>
                      <a:pt x="18" y="63"/>
                    </a:cubicBezTo>
                  </a:path>
                </a:pathLst>
              </a:custGeom>
              <a:noFill/>
              <a:ln w="3492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Oval 603"/>
              <p:cNvSpPr>
                <a:spLocks noChangeArrowheads="1"/>
              </p:cNvSpPr>
              <p:nvPr/>
            </p:nvSpPr>
            <p:spPr bwMode="auto">
              <a:xfrm>
                <a:off x="6094413" y="3990976"/>
                <a:ext cx="12700" cy="12700"/>
              </a:xfrm>
              <a:prstGeom prst="ellipse">
                <a:avLst/>
              </a:prstGeom>
              <a:solidFill>
                <a:srgbClr val="475257"/>
              </a:solidFill>
              <a:ln w="34925" cap="flat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Oval 604"/>
              <p:cNvSpPr>
                <a:spLocks noChangeArrowheads="1"/>
              </p:cNvSpPr>
              <p:nvPr/>
            </p:nvSpPr>
            <p:spPr bwMode="auto">
              <a:xfrm>
                <a:off x="5999163" y="3990976"/>
                <a:ext cx="12700" cy="12700"/>
              </a:xfrm>
              <a:prstGeom prst="ellipse">
                <a:avLst/>
              </a:prstGeom>
              <a:solidFill>
                <a:srgbClr val="475257"/>
              </a:solidFill>
              <a:ln w="34925" cap="flat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Oval 605"/>
              <p:cNvSpPr>
                <a:spLocks noChangeArrowheads="1"/>
              </p:cNvSpPr>
              <p:nvPr/>
            </p:nvSpPr>
            <p:spPr bwMode="auto">
              <a:xfrm>
                <a:off x="6188076" y="3990976"/>
                <a:ext cx="12700" cy="12700"/>
              </a:xfrm>
              <a:prstGeom prst="ellipse">
                <a:avLst/>
              </a:prstGeom>
              <a:solidFill>
                <a:srgbClr val="475257"/>
              </a:solidFill>
              <a:ln w="34925" cap="flat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5" name="椭圆 44"/>
            <p:cNvSpPr/>
            <p:nvPr/>
          </p:nvSpPr>
          <p:spPr>
            <a:xfrm>
              <a:off x="8975031" y="2016107"/>
              <a:ext cx="1124695" cy="1124695"/>
            </a:xfrm>
            <a:prstGeom prst="ellipse">
              <a:avLst/>
            </a:prstGeom>
            <a:noFill/>
            <a:ln w="635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1000">
                    <a:srgbClr val="2F5597">
                      <a:alpha val="0"/>
                    </a:srgb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381000" dist="127000" dir="2700000" algn="tl" rotWithShape="0">
                <a:schemeClr val="accent1">
                  <a:lumMod val="50000"/>
                  <a:alpha val="17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 rot="5400000">
              <a:off x="8966203" y="2016106"/>
              <a:ext cx="1124695" cy="1124695"/>
            </a:xfrm>
            <a:prstGeom prst="ellipse">
              <a:avLst/>
            </a:prstGeom>
            <a:noFill/>
            <a:ln w="3175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000">
                    <a:srgbClr val="2F5597">
                      <a:alpha val="0"/>
                    </a:srgb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381000" dist="127000" dir="2700000" algn="tl" rotWithShape="0">
                <a:schemeClr val="accent1">
                  <a:lumMod val="50000"/>
                  <a:alpha val="17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 rot="16200000" flipH="1">
              <a:off x="8966202" y="2037827"/>
              <a:ext cx="1124695" cy="1124695"/>
            </a:xfrm>
            <a:prstGeom prst="ellipse">
              <a:avLst/>
            </a:prstGeom>
            <a:noFill/>
            <a:ln w="6350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000">
                    <a:srgbClr val="2F5597">
                      <a:alpha val="0"/>
                    </a:srgb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381000" dist="127000" dir="2700000" algn="tl" rotWithShape="0">
                <a:schemeClr val="accent1">
                  <a:lumMod val="50000"/>
                  <a:alpha val="17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sz="6600" kern="0">
                <a:solidFill>
                  <a:srgbClr val="EEF2F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1193120" y="5758600"/>
            <a:ext cx="401501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不负韶华 </a:t>
            </a:r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·</a:t>
            </a:r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只争朝夕 </a:t>
            </a:r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· </a:t>
            </a:r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勇往前行 </a:t>
            </a:r>
            <a:endParaRPr lang="zh-CN" altLang="en-US" sz="40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1512632" y="4270291"/>
            <a:ext cx="2639981" cy="461665"/>
            <a:chOff x="1512632" y="4270291"/>
            <a:chExt cx="2639981" cy="461665"/>
          </a:xfrm>
        </p:grpSpPr>
        <p:sp>
          <p:nvSpPr>
            <p:cNvPr id="55" name="矩形 54"/>
            <p:cNvSpPr/>
            <p:nvPr/>
          </p:nvSpPr>
          <p:spPr>
            <a:xfrm>
              <a:off x="1512632" y="4270291"/>
              <a:ext cx="2639981" cy="461665"/>
            </a:xfrm>
            <a:prstGeom prst="rect">
              <a:avLst/>
            </a:prstGeom>
            <a:solidFill>
              <a:srgbClr val="2F5597"/>
            </a:solidFill>
            <a:ln>
              <a:noFill/>
            </a:ln>
            <a:effectLst>
              <a:outerShdw blurRad="152400" dist="114300" dir="2700000" algn="tl" rotWithShape="0">
                <a:srgbClr val="2F5597">
                  <a:alpha val="8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832328" y="4331846"/>
              <a:ext cx="2000588" cy="3987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竞聘人：</a:t>
              </a:r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XXX</a:t>
              </a:r>
              <a:endParaRPr lang="en-US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9" name="组合 328"/>
          <p:cNvGrpSpPr/>
          <p:nvPr/>
        </p:nvGrpSpPr>
        <p:grpSpPr>
          <a:xfrm>
            <a:off x="1148715" y="957072"/>
            <a:ext cx="2856036" cy="79248"/>
            <a:chOff x="1148715" y="957072"/>
            <a:chExt cx="2856036" cy="79248"/>
          </a:xfrm>
        </p:grpSpPr>
        <p:grpSp>
          <p:nvGrpSpPr>
            <p:cNvPr id="325" name="组合 324"/>
            <p:cNvGrpSpPr/>
            <p:nvPr/>
          </p:nvGrpSpPr>
          <p:grpSpPr>
            <a:xfrm>
              <a:off x="2003103" y="957072"/>
              <a:ext cx="2001648" cy="79248"/>
              <a:chOff x="1344735" y="929640"/>
              <a:chExt cx="3464390" cy="137160"/>
            </a:xfrm>
          </p:grpSpPr>
          <p:sp>
            <p:nvSpPr>
              <p:cNvPr id="164" name="任意多边形: 形状 163"/>
              <p:cNvSpPr/>
              <p:nvPr/>
            </p:nvSpPr>
            <p:spPr>
              <a:xfrm>
                <a:off x="13447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3" name="任意多边形: 形状 162"/>
              <p:cNvSpPr/>
              <p:nvPr/>
            </p:nvSpPr>
            <p:spPr>
              <a:xfrm>
                <a:off x="14095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2" name="任意多边形: 形状 161"/>
              <p:cNvSpPr/>
              <p:nvPr/>
            </p:nvSpPr>
            <p:spPr>
              <a:xfrm>
                <a:off x="14742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1" name="任意多边形: 形状 160"/>
              <p:cNvSpPr/>
              <p:nvPr/>
            </p:nvSpPr>
            <p:spPr>
              <a:xfrm>
                <a:off x="15390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0" name="任意多边形: 形状 159"/>
              <p:cNvSpPr/>
              <p:nvPr/>
            </p:nvSpPr>
            <p:spPr>
              <a:xfrm>
                <a:off x="16038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9" name="任意多边形: 形状 158"/>
              <p:cNvSpPr/>
              <p:nvPr/>
            </p:nvSpPr>
            <p:spPr>
              <a:xfrm>
                <a:off x="16685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8" name="任意多边形: 形状 157"/>
              <p:cNvSpPr/>
              <p:nvPr/>
            </p:nvSpPr>
            <p:spPr>
              <a:xfrm>
                <a:off x="17333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7" name="任意多边形: 形状 156"/>
              <p:cNvSpPr/>
              <p:nvPr/>
            </p:nvSpPr>
            <p:spPr>
              <a:xfrm>
                <a:off x="17981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6" name="任意多边形: 形状 155"/>
              <p:cNvSpPr/>
              <p:nvPr/>
            </p:nvSpPr>
            <p:spPr>
              <a:xfrm>
                <a:off x="18628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5" name="任意多边形: 形状 154"/>
              <p:cNvSpPr/>
              <p:nvPr/>
            </p:nvSpPr>
            <p:spPr>
              <a:xfrm>
                <a:off x="19276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4" name="任意多边形: 形状 153"/>
              <p:cNvSpPr/>
              <p:nvPr/>
            </p:nvSpPr>
            <p:spPr>
              <a:xfrm>
                <a:off x="19924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3" name="任意多边形: 形状 152"/>
              <p:cNvSpPr/>
              <p:nvPr/>
            </p:nvSpPr>
            <p:spPr>
              <a:xfrm>
                <a:off x="20572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2" name="任意多边形: 形状 151"/>
              <p:cNvSpPr/>
              <p:nvPr/>
            </p:nvSpPr>
            <p:spPr>
              <a:xfrm>
                <a:off x="21219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1" name="任意多边形: 形状 150"/>
              <p:cNvSpPr/>
              <p:nvPr/>
            </p:nvSpPr>
            <p:spPr>
              <a:xfrm>
                <a:off x="21867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0" name="任意多边形: 形状 149"/>
              <p:cNvSpPr/>
              <p:nvPr/>
            </p:nvSpPr>
            <p:spPr>
              <a:xfrm>
                <a:off x="22515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9" name="任意多边形: 形状 148"/>
              <p:cNvSpPr/>
              <p:nvPr/>
            </p:nvSpPr>
            <p:spPr>
              <a:xfrm>
                <a:off x="23162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8" name="任意多边形: 形状 147"/>
              <p:cNvSpPr/>
              <p:nvPr/>
            </p:nvSpPr>
            <p:spPr>
              <a:xfrm>
                <a:off x="23810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7" name="任意多边形: 形状 146"/>
              <p:cNvSpPr/>
              <p:nvPr/>
            </p:nvSpPr>
            <p:spPr>
              <a:xfrm>
                <a:off x="24458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6" name="任意多边形: 形状 145"/>
              <p:cNvSpPr/>
              <p:nvPr/>
            </p:nvSpPr>
            <p:spPr>
              <a:xfrm>
                <a:off x="25105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5" name="任意多边形: 形状 144"/>
              <p:cNvSpPr/>
              <p:nvPr/>
            </p:nvSpPr>
            <p:spPr>
              <a:xfrm>
                <a:off x="25753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4" name="任意多边形: 形状 143"/>
              <p:cNvSpPr/>
              <p:nvPr/>
            </p:nvSpPr>
            <p:spPr>
              <a:xfrm>
                <a:off x="26401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3" name="任意多边形: 形状 142"/>
              <p:cNvSpPr/>
              <p:nvPr/>
            </p:nvSpPr>
            <p:spPr>
              <a:xfrm>
                <a:off x="27049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2" name="任意多边形: 形状 141"/>
              <p:cNvSpPr/>
              <p:nvPr/>
            </p:nvSpPr>
            <p:spPr>
              <a:xfrm>
                <a:off x="27696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1" name="任意多边形: 形状 140"/>
              <p:cNvSpPr/>
              <p:nvPr/>
            </p:nvSpPr>
            <p:spPr>
              <a:xfrm>
                <a:off x="28344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0" name="任意多边形: 形状 139"/>
              <p:cNvSpPr/>
              <p:nvPr/>
            </p:nvSpPr>
            <p:spPr>
              <a:xfrm>
                <a:off x="28992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9" name="任意多边形: 形状 138"/>
              <p:cNvSpPr/>
              <p:nvPr/>
            </p:nvSpPr>
            <p:spPr>
              <a:xfrm>
                <a:off x="29639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8" name="任意多边形: 形状 137"/>
              <p:cNvSpPr/>
              <p:nvPr/>
            </p:nvSpPr>
            <p:spPr>
              <a:xfrm>
                <a:off x="30287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7" name="任意多边形: 形状 136"/>
              <p:cNvSpPr/>
              <p:nvPr/>
            </p:nvSpPr>
            <p:spPr>
              <a:xfrm>
                <a:off x="30935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6" name="任意多边形: 形状 135"/>
              <p:cNvSpPr/>
              <p:nvPr/>
            </p:nvSpPr>
            <p:spPr>
              <a:xfrm>
                <a:off x="31582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5" name="任意多边形: 形状 134"/>
              <p:cNvSpPr/>
              <p:nvPr/>
            </p:nvSpPr>
            <p:spPr>
              <a:xfrm>
                <a:off x="32230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4" name="任意多边形: 形状 133"/>
              <p:cNvSpPr/>
              <p:nvPr/>
            </p:nvSpPr>
            <p:spPr>
              <a:xfrm>
                <a:off x="32878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" name="任意多边形: 形状 132"/>
              <p:cNvSpPr/>
              <p:nvPr/>
            </p:nvSpPr>
            <p:spPr>
              <a:xfrm>
                <a:off x="33526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2" name="任意多边形: 形状 131"/>
              <p:cNvSpPr/>
              <p:nvPr/>
            </p:nvSpPr>
            <p:spPr>
              <a:xfrm>
                <a:off x="34173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1" name="任意多边形: 形状 130"/>
              <p:cNvSpPr/>
              <p:nvPr/>
            </p:nvSpPr>
            <p:spPr>
              <a:xfrm>
                <a:off x="34821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0" name="任意多边形: 形状 129"/>
              <p:cNvSpPr/>
              <p:nvPr/>
            </p:nvSpPr>
            <p:spPr>
              <a:xfrm>
                <a:off x="35469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9" name="任意多边形: 形状 128"/>
              <p:cNvSpPr/>
              <p:nvPr/>
            </p:nvSpPr>
            <p:spPr>
              <a:xfrm>
                <a:off x="36116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8" name="任意多边形: 形状 127"/>
              <p:cNvSpPr/>
              <p:nvPr/>
            </p:nvSpPr>
            <p:spPr>
              <a:xfrm>
                <a:off x="36764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7" name="任意多边形: 形状 126"/>
              <p:cNvSpPr/>
              <p:nvPr/>
            </p:nvSpPr>
            <p:spPr>
              <a:xfrm>
                <a:off x="37412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6" name="任意多边形: 形状 125"/>
              <p:cNvSpPr/>
              <p:nvPr/>
            </p:nvSpPr>
            <p:spPr>
              <a:xfrm>
                <a:off x="38059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5" name="任意多边形: 形状 124"/>
              <p:cNvSpPr/>
              <p:nvPr/>
            </p:nvSpPr>
            <p:spPr>
              <a:xfrm>
                <a:off x="38707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4" name="任意多边形: 形状 123"/>
              <p:cNvSpPr/>
              <p:nvPr/>
            </p:nvSpPr>
            <p:spPr>
              <a:xfrm>
                <a:off x="39355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3" name="任意多边形: 形状 122"/>
              <p:cNvSpPr/>
              <p:nvPr/>
            </p:nvSpPr>
            <p:spPr>
              <a:xfrm>
                <a:off x="40003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2" name="任意多边形: 形状 121"/>
              <p:cNvSpPr/>
              <p:nvPr/>
            </p:nvSpPr>
            <p:spPr>
              <a:xfrm>
                <a:off x="40650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1" name="任意多边形: 形状 120"/>
              <p:cNvSpPr/>
              <p:nvPr/>
            </p:nvSpPr>
            <p:spPr>
              <a:xfrm>
                <a:off x="412984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0" name="任意多边形: 形状 119"/>
              <p:cNvSpPr/>
              <p:nvPr/>
            </p:nvSpPr>
            <p:spPr>
              <a:xfrm>
                <a:off x="419461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9" name="任意多边形: 形状 118"/>
              <p:cNvSpPr/>
              <p:nvPr/>
            </p:nvSpPr>
            <p:spPr>
              <a:xfrm>
                <a:off x="425938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8" name="任意多边形: 形状 117"/>
              <p:cNvSpPr/>
              <p:nvPr/>
            </p:nvSpPr>
            <p:spPr>
              <a:xfrm>
                <a:off x="432415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7" name="任意多边形: 形状 116"/>
              <p:cNvSpPr/>
              <p:nvPr/>
            </p:nvSpPr>
            <p:spPr>
              <a:xfrm>
                <a:off x="438892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6" name="任意多边形: 形状 115"/>
              <p:cNvSpPr/>
              <p:nvPr/>
            </p:nvSpPr>
            <p:spPr>
              <a:xfrm>
                <a:off x="445369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5" name="任意多边形: 形状 114"/>
              <p:cNvSpPr/>
              <p:nvPr/>
            </p:nvSpPr>
            <p:spPr>
              <a:xfrm>
                <a:off x="451846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4" name="任意多边形: 形状 113"/>
              <p:cNvSpPr/>
              <p:nvPr/>
            </p:nvSpPr>
            <p:spPr>
              <a:xfrm>
                <a:off x="458323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3" name="任意多边形: 形状 112"/>
              <p:cNvSpPr/>
              <p:nvPr/>
            </p:nvSpPr>
            <p:spPr>
              <a:xfrm>
                <a:off x="464800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2" name="任意多边形: 形状 111"/>
              <p:cNvSpPr/>
              <p:nvPr/>
            </p:nvSpPr>
            <p:spPr>
              <a:xfrm>
                <a:off x="471277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28" name="任意多边形: 形状 327"/>
            <p:cNvSpPr/>
            <p:nvPr/>
          </p:nvSpPr>
          <p:spPr>
            <a:xfrm>
              <a:off x="1148715" y="957072"/>
              <a:ext cx="871195" cy="79248"/>
            </a:xfrm>
            <a:custGeom>
              <a:avLst/>
              <a:gdLst>
                <a:gd name="connsiteX0" fmla="*/ 0 w 871195"/>
                <a:gd name="connsiteY0" fmla="*/ 0 h 79248"/>
                <a:gd name="connsiteX1" fmla="*/ 871195 w 871195"/>
                <a:gd name="connsiteY1" fmla="*/ 0 h 79248"/>
                <a:gd name="connsiteX2" fmla="*/ 831691 w 871195"/>
                <a:gd name="connsiteY2" fmla="*/ 79248 h 79248"/>
                <a:gd name="connsiteX3" fmla="*/ 0 w 871195"/>
                <a:gd name="connsiteY3" fmla="*/ 79248 h 79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1195" h="79248">
                  <a:moveTo>
                    <a:pt x="0" y="0"/>
                  </a:moveTo>
                  <a:lnTo>
                    <a:pt x="871195" y="0"/>
                  </a:lnTo>
                  <a:lnTo>
                    <a:pt x="831691" y="79248"/>
                  </a:lnTo>
                  <a:lnTo>
                    <a:pt x="0" y="79248"/>
                  </a:lnTo>
                  <a:close/>
                </a:path>
              </a:pathLst>
            </a:cu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89" name="组合 388"/>
          <p:cNvGrpSpPr/>
          <p:nvPr/>
        </p:nvGrpSpPr>
        <p:grpSpPr>
          <a:xfrm>
            <a:off x="8778241" y="5748724"/>
            <a:ext cx="1740798" cy="364415"/>
            <a:chOff x="8778240" y="5669280"/>
            <a:chExt cx="2120301" cy="443859"/>
          </a:xfrm>
        </p:grpSpPr>
        <p:sp>
          <p:nvSpPr>
            <p:cNvPr id="330" name="椭圆 329"/>
            <p:cNvSpPr/>
            <p:nvPr/>
          </p:nvSpPr>
          <p:spPr>
            <a:xfrm>
              <a:off x="8778240" y="5669280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72" name="组合 371"/>
            <p:cNvGrpSpPr/>
            <p:nvPr/>
          </p:nvGrpSpPr>
          <p:grpSpPr>
            <a:xfrm>
              <a:off x="8881268" y="5721289"/>
              <a:ext cx="228283" cy="314448"/>
              <a:chOff x="4287839" y="709613"/>
              <a:chExt cx="323850" cy="446087"/>
            </a:xfrm>
          </p:grpSpPr>
          <p:sp>
            <p:nvSpPr>
              <p:cNvPr id="331" name="Line 72"/>
              <p:cNvSpPr>
                <a:spLocks noChangeShapeType="1"/>
              </p:cNvSpPr>
              <p:nvPr/>
            </p:nvSpPr>
            <p:spPr bwMode="auto">
              <a:xfrm>
                <a:off x="4392614" y="1104900"/>
                <a:ext cx="115888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2" name="Line 73"/>
              <p:cNvSpPr>
                <a:spLocks noChangeShapeType="1"/>
              </p:cNvSpPr>
              <p:nvPr/>
            </p:nvSpPr>
            <p:spPr bwMode="auto">
              <a:xfrm flipV="1">
                <a:off x="4451351" y="709613"/>
                <a:ext cx="0" cy="30163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3" name="Line 74"/>
              <p:cNvSpPr>
                <a:spLocks noChangeShapeType="1"/>
              </p:cNvSpPr>
              <p:nvPr/>
            </p:nvSpPr>
            <p:spPr bwMode="auto">
              <a:xfrm flipV="1">
                <a:off x="4587876" y="777875"/>
                <a:ext cx="23813" cy="254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4" name="Line 75"/>
              <p:cNvSpPr>
                <a:spLocks noChangeShapeType="1"/>
              </p:cNvSpPr>
              <p:nvPr/>
            </p:nvSpPr>
            <p:spPr bwMode="auto">
              <a:xfrm>
                <a:off x="4287839" y="777875"/>
                <a:ext cx="25400" cy="254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5" name="Line 76"/>
              <p:cNvSpPr>
                <a:spLocks noChangeShapeType="1"/>
              </p:cNvSpPr>
              <p:nvPr/>
            </p:nvSpPr>
            <p:spPr bwMode="auto">
              <a:xfrm flipV="1">
                <a:off x="4451351" y="954088"/>
                <a:ext cx="0" cy="11112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6" name="Line 77"/>
              <p:cNvSpPr>
                <a:spLocks noChangeShapeType="1"/>
              </p:cNvSpPr>
              <p:nvPr/>
            </p:nvSpPr>
            <p:spPr bwMode="auto">
              <a:xfrm flipV="1">
                <a:off x="4451351" y="915988"/>
                <a:ext cx="38100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7" name="Line 78"/>
              <p:cNvSpPr>
                <a:spLocks noChangeShapeType="1"/>
              </p:cNvSpPr>
              <p:nvPr/>
            </p:nvSpPr>
            <p:spPr bwMode="auto">
              <a:xfrm flipH="1" flipV="1">
                <a:off x="4410076" y="915988"/>
                <a:ext cx="39688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8" name="Freeform 79"/>
              <p:cNvSpPr/>
              <p:nvPr/>
            </p:nvSpPr>
            <p:spPr bwMode="auto">
              <a:xfrm>
                <a:off x="4322764" y="784225"/>
                <a:ext cx="257175" cy="280988"/>
              </a:xfrm>
              <a:custGeom>
                <a:avLst/>
                <a:gdLst>
                  <a:gd name="T0" fmla="*/ 80 w 160"/>
                  <a:gd name="T1" fmla="*/ 0 h 175"/>
                  <a:gd name="T2" fmla="*/ 0 w 160"/>
                  <a:gd name="T3" fmla="*/ 78 h 175"/>
                  <a:gd name="T4" fmla="*/ 14 w 160"/>
                  <a:gd name="T5" fmla="*/ 123 h 175"/>
                  <a:gd name="T6" fmla="*/ 24 w 160"/>
                  <a:gd name="T7" fmla="*/ 133 h 175"/>
                  <a:gd name="T8" fmla="*/ 49 w 160"/>
                  <a:gd name="T9" fmla="*/ 175 h 175"/>
                  <a:gd name="T10" fmla="*/ 110 w 160"/>
                  <a:gd name="T11" fmla="*/ 175 h 175"/>
                  <a:gd name="T12" fmla="*/ 135 w 160"/>
                  <a:gd name="T13" fmla="*/ 133 h 175"/>
                  <a:gd name="T14" fmla="*/ 145 w 160"/>
                  <a:gd name="T15" fmla="*/ 124 h 175"/>
                  <a:gd name="T16" fmla="*/ 160 w 160"/>
                  <a:gd name="T17" fmla="*/ 78 h 175"/>
                  <a:gd name="T18" fmla="*/ 80 w 160"/>
                  <a:gd name="T19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0" h="175">
                    <a:moveTo>
                      <a:pt x="80" y="0"/>
                    </a:moveTo>
                    <a:cubicBezTo>
                      <a:pt x="36" y="0"/>
                      <a:pt x="0" y="35"/>
                      <a:pt x="0" y="78"/>
                    </a:cubicBezTo>
                    <a:cubicBezTo>
                      <a:pt x="0" y="96"/>
                      <a:pt x="5" y="112"/>
                      <a:pt x="14" y="123"/>
                    </a:cubicBezTo>
                    <a:cubicBezTo>
                      <a:pt x="17" y="127"/>
                      <a:pt x="21" y="130"/>
                      <a:pt x="24" y="133"/>
                    </a:cubicBezTo>
                    <a:cubicBezTo>
                      <a:pt x="35" y="144"/>
                      <a:pt x="46" y="154"/>
                      <a:pt x="49" y="175"/>
                    </a:cubicBezTo>
                    <a:cubicBezTo>
                      <a:pt x="110" y="175"/>
                      <a:pt x="110" y="175"/>
                      <a:pt x="110" y="175"/>
                    </a:cubicBezTo>
                    <a:cubicBezTo>
                      <a:pt x="114" y="154"/>
                      <a:pt x="124" y="144"/>
                      <a:pt x="135" y="133"/>
                    </a:cubicBezTo>
                    <a:cubicBezTo>
                      <a:pt x="139" y="130"/>
                      <a:pt x="142" y="127"/>
                      <a:pt x="145" y="124"/>
                    </a:cubicBezTo>
                    <a:cubicBezTo>
                      <a:pt x="156" y="112"/>
                      <a:pt x="160" y="98"/>
                      <a:pt x="160" y="78"/>
                    </a:cubicBezTo>
                    <a:cubicBezTo>
                      <a:pt x="160" y="35"/>
                      <a:pt x="124" y="0"/>
                      <a:pt x="80" y="0"/>
                    </a:cubicBezTo>
                    <a:close/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9" name="Freeform 80"/>
              <p:cNvSpPr/>
              <p:nvPr/>
            </p:nvSpPr>
            <p:spPr bwMode="auto">
              <a:xfrm>
                <a:off x="4406901" y="1139825"/>
                <a:ext cx="87313" cy="15875"/>
              </a:xfrm>
              <a:custGeom>
                <a:avLst/>
                <a:gdLst>
                  <a:gd name="T0" fmla="*/ 0 w 54"/>
                  <a:gd name="T1" fmla="*/ 0 h 9"/>
                  <a:gd name="T2" fmla="*/ 10 w 54"/>
                  <a:gd name="T3" fmla="*/ 0 h 9"/>
                  <a:gd name="T4" fmla="*/ 27 w 54"/>
                  <a:gd name="T5" fmla="*/ 9 h 9"/>
                  <a:gd name="T6" fmla="*/ 43 w 54"/>
                  <a:gd name="T7" fmla="*/ 0 h 9"/>
                  <a:gd name="T8" fmla="*/ 54 w 54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9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3" y="3"/>
                      <a:pt x="19" y="9"/>
                      <a:pt x="27" y="9"/>
                    </a:cubicBezTo>
                    <a:cubicBezTo>
                      <a:pt x="35" y="9"/>
                      <a:pt x="41" y="3"/>
                      <a:pt x="43" y="0"/>
                    </a:cubicBezTo>
                    <a:cubicBezTo>
                      <a:pt x="54" y="0"/>
                      <a:pt x="54" y="0"/>
                      <a:pt x="54" y="0"/>
                    </a:cubicBezTo>
                  </a:path>
                </a:pathLst>
              </a:cu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73" name="椭圆 372"/>
            <p:cNvSpPr/>
            <p:nvPr/>
          </p:nvSpPr>
          <p:spPr>
            <a:xfrm>
              <a:off x="9340227" y="5672453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4" name="椭圆 373"/>
            <p:cNvSpPr/>
            <p:nvPr/>
          </p:nvSpPr>
          <p:spPr>
            <a:xfrm>
              <a:off x="9902214" y="5675626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5" name="椭圆 374"/>
            <p:cNvSpPr/>
            <p:nvPr/>
          </p:nvSpPr>
          <p:spPr>
            <a:xfrm>
              <a:off x="10464201" y="5678799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76" name="组合 375"/>
            <p:cNvGrpSpPr/>
            <p:nvPr/>
          </p:nvGrpSpPr>
          <p:grpSpPr>
            <a:xfrm>
              <a:off x="9414952" y="5742551"/>
              <a:ext cx="284890" cy="238558"/>
              <a:chOff x="7519988" y="3598863"/>
              <a:chExt cx="458788" cy="384175"/>
            </a:xfrm>
          </p:grpSpPr>
          <p:sp>
            <p:nvSpPr>
              <p:cNvPr id="340" name="Freeform 419"/>
              <p:cNvSpPr/>
              <p:nvPr/>
            </p:nvSpPr>
            <p:spPr bwMode="auto">
              <a:xfrm>
                <a:off x="7824788" y="3694113"/>
                <a:ext cx="111125" cy="252413"/>
              </a:xfrm>
              <a:custGeom>
                <a:avLst/>
                <a:gdLst>
                  <a:gd name="T0" fmla="*/ 0 w 69"/>
                  <a:gd name="T1" fmla="*/ 0 h 157"/>
                  <a:gd name="T2" fmla="*/ 53 w 69"/>
                  <a:gd name="T3" fmla="*/ 0 h 157"/>
                  <a:gd name="T4" fmla="*/ 69 w 69"/>
                  <a:gd name="T5" fmla="*/ 17 h 157"/>
                  <a:gd name="T6" fmla="*/ 69 w 69"/>
                  <a:gd name="T7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157">
                    <a:moveTo>
                      <a:pt x="0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62" y="0"/>
                      <a:pt x="69" y="7"/>
                      <a:pt x="69" y="17"/>
                    </a:cubicBezTo>
                    <a:cubicBezTo>
                      <a:pt x="69" y="157"/>
                      <a:pt x="69" y="157"/>
                      <a:pt x="69" y="157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1" name="Freeform 420"/>
              <p:cNvSpPr/>
              <p:nvPr/>
            </p:nvSpPr>
            <p:spPr bwMode="auto">
              <a:xfrm>
                <a:off x="7564438" y="3694113"/>
                <a:ext cx="111125" cy="223838"/>
              </a:xfrm>
              <a:custGeom>
                <a:avLst/>
                <a:gdLst>
                  <a:gd name="T0" fmla="*/ 0 w 69"/>
                  <a:gd name="T1" fmla="*/ 139 h 139"/>
                  <a:gd name="T2" fmla="*/ 0 w 69"/>
                  <a:gd name="T3" fmla="*/ 17 h 139"/>
                  <a:gd name="T4" fmla="*/ 16 w 69"/>
                  <a:gd name="T5" fmla="*/ 0 h 139"/>
                  <a:gd name="T6" fmla="*/ 69 w 69"/>
                  <a:gd name="T7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139">
                    <a:moveTo>
                      <a:pt x="0" y="139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2" name="Freeform 421"/>
              <p:cNvSpPr/>
              <p:nvPr/>
            </p:nvSpPr>
            <p:spPr bwMode="auto">
              <a:xfrm>
                <a:off x="7519988" y="3948113"/>
                <a:ext cx="458788" cy="34925"/>
              </a:xfrm>
              <a:custGeom>
                <a:avLst/>
                <a:gdLst>
                  <a:gd name="T0" fmla="*/ 0 w 285"/>
                  <a:gd name="T1" fmla="*/ 0 h 22"/>
                  <a:gd name="T2" fmla="*/ 20 w 285"/>
                  <a:gd name="T3" fmla="*/ 22 h 22"/>
                  <a:gd name="T4" fmla="*/ 265 w 285"/>
                  <a:gd name="T5" fmla="*/ 22 h 22"/>
                  <a:gd name="T6" fmla="*/ 285 w 285"/>
                  <a:gd name="T7" fmla="*/ 0 h 22"/>
                  <a:gd name="T8" fmla="*/ 0 w 285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5" h="22">
                    <a:moveTo>
                      <a:pt x="0" y="0"/>
                    </a:moveTo>
                    <a:cubicBezTo>
                      <a:pt x="0" y="0"/>
                      <a:pt x="4" y="22"/>
                      <a:pt x="20" y="22"/>
                    </a:cubicBezTo>
                    <a:cubicBezTo>
                      <a:pt x="265" y="22"/>
                      <a:pt x="265" y="22"/>
                      <a:pt x="265" y="22"/>
                    </a:cubicBezTo>
                    <a:cubicBezTo>
                      <a:pt x="281" y="22"/>
                      <a:pt x="285" y="0"/>
                      <a:pt x="28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3" name="Freeform 422"/>
              <p:cNvSpPr/>
              <p:nvPr/>
            </p:nvSpPr>
            <p:spPr bwMode="auto">
              <a:xfrm>
                <a:off x="7705726" y="3598863"/>
                <a:ext cx="88900" cy="238125"/>
              </a:xfrm>
              <a:custGeom>
                <a:avLst/>
                <a:gdLst>
                  <a:gd name="T0" fmla="*/ 27 w 55"/>
                  <a:gd name="T1" fmla="*/ 0 h 148"/>
                  <a:gd name="T2" fmla="*/ 0 w 55"/>
                  <a:gd name="T3" fmla="*/ 41 h 148"/>
                  <a:gd name="T4" fmla="*/ 0 w 55"/>
                  <a:gd name="T5" fmla="*/ 148 h 148"/>
                  <a:gd name="T6" fmla="*/ 55 w 55"/>
                  <a:gd name="T7" fmla="*/ 148 h 148"/>
                  <a:gd name="T8" fmla="*/ 55 w 55"/>
                  <a:gd name="T9" fmla="*/ 41 h 148"/>
                  <a:gd name="T10" fmla="*/ 27 w 55"/>
                  <a:gd name="T11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148">
                    <a:moveTo>
                      <a:pt x="27" y="0"/>
                    </a:moveTo>
                    <a:cubicBezTo>
                      <a:pt x="27" y="0"/>
                      <a:pt x="0" y="29"/>
                      <a:pt x="0" y="41"/>
                    </a:cubicBezTo>
                    <a:cubicBezTo>
                      <a:pt x="0" y="49"/>
                      <a:pt x="0" y="148"/>
                      <a:pt x="0" y="148"/>
                    </a:cubicBezTo>
                    <a:cubicBezTo>
                      <a:pt x="55" y="148"/>
                      <a:pt x="55" y="148"/>
                      <a:pt x="55" y="148"/>
                    </a:cubicBezTo>
                    <a:cubicBezTo>
                      <a:pt x="55" y="148"/>
                      <a:pt x="55" y="49"/>
                      <a:pt x="55" y="41"/>
                    </a:cubicBezTo>
                    <a:cubicBezTo>
                      <a:pt x="55" y="29"/>
                      <a:pt x="27" y="0"/>
                      <a:pt x="27" y="0"/>
                    </a:cubicBezTo>
                    <a:close/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4" name="Freeform 423"/>
              <p:cNvSpPr/>
              <p:nvPr/>
            </p:nvSpPr>
            <p:spPr bwMode="auto">
              <a:xfrm>
                <a:off x="7650163" y="3706813"/>
                <a:ext cx="55563" cy="117475"/>
              </a:xfrm>
              <a:custGeom>
                <a:avLst/>
                <a:gdLst>
                  <a:gd name="T0" fmla="*/ 35 w 35"/>
                  <a:gd name="T1" fmla="*/ 0 h 73"/>
                  <a:gd name="T2" fmla="*/ 11 w 35"/>
                  <a:gd name="T3" fmla="*/ 35 h 73"/>
                  <a:gd name="T4" fmla="*/ 3 w 35"/>
                  <a:gd name="T5" fmla="*/ 44 h 73"/>
                  <a:gd name="T6" fmla="*/ 0 w 35"/>
                  <a:gd name="T7" fmla="*/ 55 h 73"/>
                  <a:gd name="T8" fmla="*/ 0 w 35"/>
                  <a:gd name="T9" fmla="*/ 73 h 73"/>
                  <a:gd name="T10" fmla="*/ 33 w 35"/>
                  <a:gd name="T11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73">
                    <a:moveTo>
                      <a:pt x="35" y="0"/>
                    </a:moveTo>
                    <a:cubicBezTo>
                      <a:pt x="35" y="7"/>
                      <a:pt x="27" y="22"/>
                      <a:pt x="11" y="35"/>
                    </a:cubicBezTo>
                    <a:cubicBezTo>
                      <a:pt x="8" y="38"/>
                      <a:pt x="5" y="40"/>
                      <a:pt x="3" y="44"/>
                    </a:cubicBezTo>
                    <a:cubicBezTo>
                      <a:pt x="1" y="47"/>
                      <a:pt x="0" y="51"/>
                      <a:pt x="0" y="55"/>
                    </a:cubicBezTo>
                    <a:cubicBezTo>
                      <a:pt x="0" y="58"/>
                      <a:pt x="0" y="73"/>
                      <a:pt x="0" y="73"/>
                    </a:cubicBezTo>
                    <a:cubicBezTo>
                      <a:pt x="33" y="73"/>
                      <a:pt x="33" y="73"/>
                      <a:pt x="33" y="73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5" name="Freeform 424"/>
              <p:cNvSpPr/>
              <p:nvPr/>
            </p:nvSpPr>
            <p:spPr bwMode="auto">
              <a:xfrm>
                <a:off x="7794626" y="3706813"/>
                <a:ext cx="53975" cy="117475"/>
              </a:xfrm>
              <a:custGeom>
                <a:avLst/>
                <a:gdLst>
                  <a:gd name="T0" fmla="*/ 0 w 34"/>
                  <a:gd name="T1" fmla="*/ 0 h 73"/>
                  <a:gd name="T2" fmla="*/ 24 w 34"/>
                  <a:gd name="T3" fmla="*/ 35 h 73"/>
                  <a:gd name="T4" fmla="*/ 32 w 34"/>
                  <a:gd name="T5" fmla="*/ 44 h 73"/>
                  <a:gd name="T6" fmla="*/ 34 w 34"/>
                  <a:gd name="T7" fmla="*/ 55 h 73"/>
                  <a:gd name="T8" fmla="*/ 34 w 34"/>
                  <a:gd name="T9" fmla="*/ 73 h 73"/>
                  <a:gd name="T10" fmla="*/ 2 w 34"/>
                  <a:gd name="T11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73">
                    <a:moveTo>
                      <a:pt x="0" y="0"/>
                    </a:moveTo>
                    <a:cubicBezTo>
                      <a:pt x="0" y="7"/>
                      <a:pt x="8" y="22"/>
                      <a:pt x="24" y="35"/>
                    </a:cubicBezTo>
                    <a:cubicBezTo>
                      <a:pt x="27" y="38"/>
                      <a:pt x="30" y="40"/>
                      <a:pt x="32" y="44"/>
                    </a:cubicBezTo>
                    <a:cubicBezTo>
                      <a:pt x="34" y="47"/>
                      <a:pt x="34" y="51"/>
                      <a:pt x="34" y="55"/>
                    </a:cubicBezTo>
                    <a:cubicBezTo>
                      <a:pt x="34" y="58"/>
                      <a:pt x="34" y="73"/>
                      <a:pt x="34" y="73"/>
                    </a:cubicBezTo>
                    <a:cubicBezTo>
                      <a:pt x="2" y="73"/>
                      <a:pt x="2" y="73"/>
                      <a:pt x="2" y="73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6" name="Freeform 425"/>
              <p:cNvSpPr/>
              <p:nvPr/>
            </p:nvSpPr>
            <p:spPr bwMode="auto">
              <a:xfrm>
                <a:off x="7732713" y="3673476"/>
                <a:ext cx="33338" cy="7938"/>
              </a:xfrm>
              <a:custGeom>
                <a:avLst/>
                <a:gdLst>
                  <a:gd name="T0" fmla="*/ 21 w 21"/>
                  <a:gd name="T1" fmla="*/ 5 h 5"/>
                  <a:gd name="T2" fmla="*/ 10 w 21"/>
                  <a:gd name="T3" fmla="*/ 0 h 5"/>
                  <a:gd name="T4" fmla="*/ 0 w 21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5">
                    <a:moveTo>
                      <a:pt x="21" y="5"/>
                    </a:moveTo>
                    <a:cubicBezTo>
                      <a:pt x="19" y="2"/>
                      <a:pt x="15" y="0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7" name="Freeform 426"/>
              <p:cNvSpPr/>
              <p:nvPr/>
            </p:nvSpPr>
            <p:spPr bwMode="auto">
              <a:xfrm>
                <a:off x="7769226" y="3838576"/>
                <a:ext cx="26988" cy="73025"/>
              </a:xfrm>
              <a:custGeom>
                <a:avLst/>
                <a:gdLst>
                  <a:gd name="T0" fmla="*/ 0 w 17"/>
                  <a:gd name="T1" fmla="*/ 0 h 45"/>
                  <a:gd name="T2" fmla="*/ 17 w 17"/>
                  <a:gd name="T3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" h="45">
                    <a:moveTo>
                      <a:pt x="0" y="0"/>
                    </a:moveTo>
                    <a:cubicBezTo>
                      <a:pt x="0" y="0"/>
                      <a:pt x="0" y="38"/>
                      <a:pt x="17" y="45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8" name="Freeform 427"/>
              <p:cNvSpPr/>
              <p:nvPr/>
            </p:nvSpPr>
            <p:spPr bwMode="auto">
              <a:xfrm>
                <a:off x="7826376" y="3860801"/>
                <a:ext cx="66675" cy="33338"/>
              </a:xfrm>
              <a:custGeom>
                <a:avLst/>
                <a:gdLst>
                  <a:gd name="T0" fmla="*/ 41 w 41"/>
                  <a:gd name="T1" fmla="*/ 21 h 21"/>
                  <a:gd name="T2" fmla="*/ 35 w 41"/>
                  <a:gd name="T3" fmla="*/ 6 h 21"/>
                  <a:gd name="T4" fmla="*/ 19 w 41"/>
                  <a:gd name="T5" fmla="*/ 0 h 21"/>
                  <a:gd name="T6" fmla="*/ 0 w 41"/>
                  <a:gd name="T7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21">
                    <a:moveTo>
                      <a:pt x="41" y="21"/>
                    </a:moveTo>
                    <a:cubicBezTo>
                      <a:pt x="41" y="15"/>
                      <a:pt x="39" y="10"/>
                      <a:pt x="35" y="6"/>
                    </a:cubicBezTo>
                    <a:cubicBezTo>
                      <a:pt x="31" y="2"/>
                      <a:pt x="25" y="0"/>
                      <a:pt x="19" y="0"/>
                    </a:cubicBezTo>
                    <a:cubicBezTo>
                      <a:pt x="10" y="0"/>
                      <a:pt x="2" y="7"/>
                      <a:pt x="0" y="15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9" name="Freeform 428"/>
              <p:cNvSpPr/>
              <p:nvPr/>
            </p:nvSpPr>
            <p:spPr bwMode="auto">
              <a:xfrm>
                <a:off x="7793038" y="3883026"/>
                <a:ext cx="42863" cy="28575"/>
              </a:xfrm>
              <a:custGeom>
                <a:avLst/>
                <a:gdLst>
                  <a:gd name="T0" fmla="*/ 27 w 27"/>
                  <a:gd name="T1" fmla="*/ 9 h 17"/>
                  <a:gd name="T2" fmla="*/ 21 w 27"/>
                  <a:gd name="T3" fmla="*/ 2 h 17"/>
                  <a:gd name="T4" fmla="*/ 11 w 27"/>
                  <a:gd name="T5" fmla="*/ 1 h 17"/>
                  <a:gd name="T6" fmla="*/ 2 w 27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7">
                    <a:moveTo>
                      <a:pt x="27" y="9"/>
                    </a:moveTo>
                    <a:cubicBezTo>
                      <a:pt x="26" y="6"/>
                      <a:pt x="24" y="3"/>
                      <a:pt x="21" y="2"/>
                    </a:cubicBezTo>
                    <a:cubicBezTo>
                      <a:pt x="18" y="0"/>
                      <a:pt x="14" y="0"/>
                      <a:pt x="11" y="1"/>
                    </a:cubicBezTo>
                    <a:cubicBezTo>
                      <a:pt x="4" y="3"/>
                      <a:pt x="0" y="10"/>
                      <a:pt x="2" y="17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0" name="Freeform 429"/>
              <p:cNvSpPr/>
              <p:nvPr/>
            </p:nvSpPr>
            <p:spPr bwMode="auto">
              <a:xfrm>
                <a:off x="7704138" y="3838576"/>
                <a:ext cx="26988" cy="73025"/>
              </a:xfrm>
              <a:custGeom>
                <a:avLst/>
                <a:gdLst>
                  <a:gd name="T0" fmla="*/ 17 w 17"/>
                  <a:gd name="T1" fmla="*/ 0 h 45"/>
                  <a:gd name="T2" fmla="*/ 0 w 17"/>
                  <a:gd name="T3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" h="45">
                    <a:moveTo>
                      <a:pt x="17" y="0"/>
                    </a:moveTo>
                    <a:cubicBezTo>
                      <a:pt x="17" y="0"/>
                      <a:pt x="17" y="40"/>
                      <a:pt x="0" y="45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1" name="Freeform 430"/>
              <p:cNvSpPr/>
              <p:nvPr/>
            </p:nvSpPr>
            <p:spPr bwMode="auto">
              <a:xfrm>
                <a:off x="7607301" y="3860801"/>
                <a:ext cx="47625" cy="33338"/>
              </a:xfrm>
              <a:custGeom>
                <a:avLst/>
                <a:gdLst>
                  <a:gd name="T0" fmla="*/ 0 w 29"/>
                  <a:gd name="T1" fmla="*/ 21 h 21"/>
                  <a:gd name="T2" fmla="*/ 6 w 29"/>
                  <a:gd name="T3" fmla="*/ 6 h 21"/>
                  <a:gd name="T4" fmla="*/ 22 w 29"/>
                  <a:gd name="T5" fmla="*/ 0 h 21"/>
                  <a:gd name="T6" fmla="*/ 29 w 29"/>
                  <a:gd name="T7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21">
                    <a:moveTo>
                      <a:pt x="0" y="21"/>
                    </a:moveTo>
                    <a:cubicBezTo>
                      <a:pt x="0" y="15"/>
                      <a:pt x="2" y="10"/>
                      <a:pt x="6" y="6"/>
                    </a:cubicBezTo>
                    <a:cubicBezTo>
                      <a:pt x="10" y="2"/>
                      <a:pt x="16" y="0"/>
                      <a:pt x="22" y="0"/>
                    </a:cubicBezTo>
                    <a:cubicBezTo>
                      <a:pt x="24" y="0"/>
                      <a:pt x="27" y="1"/>
                      <a:pt x="29" y="2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2" name="Freeform 431"/>
              <p:cNvSpPr/>
              <p:nvPr/>
            </p:nvSpPr>
            <p:spPr bwMode="auto">
              <a:xfrm>
                <a:off x="7664451" y="3883026"/>
                <a:ext cx="42863" cy="28575"/>
              </a:xfrm>
              <a:custGeom>
                <a:avLst/>
                <a:gdLst>
                  <a:gd name="T0" fmla="*/ 0 w 27"/>
                  <a:gd name="T1" fmla="*/ 9 h 17"/>
                  <a:gd name="T2" fmla="*/ 6 w 27"/>
                  <a:gd name="T3" fmla="*/ 2 h 17"/>
                  <a:gd name="T4" fmla="*/ 16 w 27"/>
                  <a:gd name="T5" fmla="*/ 1 h 17"/>
                  <a:gd name="T6" fmla="*/ 25 w 27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7">
                    <a:moveTo>
                      <a:pt x="0" y="9"/>
                    </a:moveTo>
                    <a:cubicBezTo>
                      <a:pt x="1" y="6"/>
                      <a:pt x="3" y="3"/>
                      <a:pt x="6" y="2"/>
                    </a:cubicBezTo>
                    <a:cubicBezTo>
                      <a:pt x="9" y="0"/>
                      <a:pt x="13" y="0"/>
                      <a:pt x="16" y="1"/>
                    </a:cubicBezTo>
                    <a:cubicBezTo>
                      <a:pt x="23" y="3"/>
                      <a:pt x="27" y="10"/>
                      <a:pt x="25" y="17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77" name="组合 376"/>
            <p:cNvGrpSpPr/>
            <p:nvPr/>
          </p:nvGrpSpPr>
          <p:grpSpPr>
            <a:xfrm>
              <a:off x="9996217" y="5761865"/>
              <a:ext cx="304539" cy="249169"/>
              <a:chOff x="2582863" y="5756276"/>
              <a:chExt cx="436563" cy="357188"/>
            </a:xfrm>
          </p:grpSpPr>
          <p:sp>
            <p:nvSpPr>
              <p:cNvPr id="362" name="Freeform 519"/>
              <p:cNvSpPr/>
              <p:nvPr/>
            </p:nvSpPr>
            <p:spPr bwMode="auto">
              <a:xfrm>
                <a:off x="2582863" y="5756276"/>
                <a:ext cx="322263" cy="325438"/>
              </a:xfrm>
              <a:custGeom>
                <a:avLst/>
                <a:gdLst>
                  <a:gd name="T0" fmla="*/ 200 w 200"/>
                  <a:gd name="T1" fmla="*/ 119 h 202"/>
                  <a:gd name="T2" fmla="*/ 101 w 200"/>
                  <a:gd name="T3" fmla="*/ 202 h 202"/>
                  <a:gd name="T4" fmla="*/ 0 w 200"/>
                  <a:gd name="T5" fmla="*/ 101 h 202"/>
                  <a:gd name="T6" fmla="*/ 101 w 200"/>
                  <a:gd name="T7" fmla="*/ 0 h 202"/>
                  <a:gd name="T8" fmla="*/ 200 w 200"/>
                  <a:gd name="T9" fmla="*/ 83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" h="202">
                    <a:moveTo>
                      <a:pt x="200" y="119"/>
                    </a:moveTo>
                    <a:cubicBezTo>
                      <a:pt x="192" y="166"/>
                      <a:pt x="150" y="202"/>
                      <a:pt x="101" y="202"/>
                    </a:cubicBezTo>
                    <a:cubicBezTo>
                      <a:pt x="45" y="202"/>
                      <a:pt x="0" y="157"/>
                      <a:pt x="0" y="101"/>
                    </a:cubicBezTo>
                    <a:cubicBezTo>
                      <a:pt x="0" y="45"/>
                      <a:pt x="45" y="0"/>
                      <a:pt x="101" y="0"/>
                    </a:cubicBezTo>
                    <a:cubicBezTo>
                      <a:pt x="150" y="0"/>
                      <a:pt x="191" y="36"/>
                      <a:pt x="200" y="83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3" name="Freeform 520"/>
              <p:cNvSpPr/>
              <p:nvPr/>
            </p:nvSpPr>
            <p:spPr bwMode="auto">
              <a:xfrm>
                <a:off x="2647951" y="5819776"/>
                <a:ext cx="192088" cy="196850"/>
              </a:xfrm>
              <a:custGeom>
                <a:avLst/>
                <a:gdLst>
                  <a:gd name="T0" fmla="*/ 120 w 120"/>
                  <a:gd name="T1" fmla="*/ 79 h 122"/>
                  <a:gd name="T2" fmla="*/ 61 w 120"/>
                  <a:gd name="T3" fmla="*/ 122 h 122"/>
                  <a:gd name="T4" fmla="*/ 0 w 120"/>
                  <a:gd name="T5" fmla="*/ 61 h 122"/>
                  <a:gd name="T6" fmla="*/ 61 w 120"/>
                  <a:gd name="T7" fmla="*/ 0 h 122"/>
                  <a:gd name="T8" fmla="*/ 120 w 120"/>
                  <a:gd name="T9" fmla="*/ 4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122">
                    <a:moveTo>
                      <a:pt x="120" y="79"/>
                    </a:moveTo>
                    <a:cubicBezTo>
                      <a:pt x="112" y="104"/>
                      <a:pt x="89" y="122"/>
                      <a:pt x="61" y="122"/>
                    </a:cubicBezTo>
                    <a:cubicBezTo>
                      <a:pt x="27" y="122"/>
                      <a:pt x="0" y="95"/>
                      <a:pt x="0" y="61"/>
                    </a:cubicBezTo>
                    <a:cubicBezTo>
                      <a:pt x="0" y="27"/>
                      <a:pt x="27" y="0"/>
                      <a:pt x="61" y="0"/>
                    </a:cubicBezTo>
                    <a:cubicBezTo>
                      <a:pt x="89" y="0"/>
                      <a:pt x="112" y="18"/>
                      <a:pt x="120" y="43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4" name="Freeform 521"/>
              <p:cNvSpPr/>
              <p:nvPr/>
            </p:nvSpPr>
            <p:spPr bwMode="auto">
              <a:xfrm>
                <a:off x="2705101" y="5878513"/>
                <a:ext cx="69850" cy="80963"/>
              </a:xfrm>
              <a:custGeom>
                <a:avLst/>
                <a:gdLst>
                  <a:gd name="T0" fmla="*/ 43 w 43"/>
                  <a:gd name="T1" fmla="*/ 43 h 50"/>
                  <a:gd name="T2" fmla="*/ 25 w 43"/>
                  <a:gd name="T3" fmla="*/ 50 h 50"/>
                  <a:gd name="T4" fmla="*/ 0 w 43"/>
                  <a:gd name="T5" fmla="*/ 25 h 50"/>
                  <a:gd name="T6" fmla="*/ 25 w 43"/>
                  <a:gd name="T7" fmla="*/ 0 h 50"/>
                  <a:gd name="T8" fmla="*/ 42 w 43"/>
                  <a:gd name="T9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50">
                    <a:moveTo>
                      <a:pt x="43" y="43"/>
                    </a:moveTo>
                    <a:cubicBezTo>
                      <a:pt x="38" y="47"/>
                      <a:pt x="32" y="50"/>
                      <a:pt x="25" y="50"/>
                    </a:cubicBez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2" y="0"/>
                      <a:pt x="38" y="3"/>
                      <a:pt x="42" y="7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5" name="Line 522"/>
              <p:cNvSpPr>
                <a:spLocks noChangeShapeType="1"/>
              </p:cNvSpPr>
              <p:nvPr/>
            </p:nvSpPr>
            <p:spPr bwMode="auto">
              <a:xfrm>
                <a:off x="2747963" y="5918201"/>
                <a:ext cx="241300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6" name="Line 523"/>
              <p:cNvSpPr>
                <a:spLocks noChangeShapeType="1"/>
              </p:cNvSpPr>
              <p:nvPr/>
            </p:nvSpPr>
            <p:spPr bwMode="auto">
              <a:xfrm flipV="1">
                <a:off x="2989263" y="58801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7" name="Line 524"/>
              <p:cNvSpPr>
                <a:spLocks noChangeShapeType="1"/>
              </p:cNvSpPr>
              <p:nvPr/>
            </p:nvSpPr>
            <p:spPr bwMode="auto">
              <a:xfrm flipH="1" flipV="1">
                <a:off x="2989263" y="59182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8" name="Line 525"/>
              <p:cNvSpPr>
                <a:spLocks noChangeShapeType="1"/>
              </p:cNvSpPr>
              <p:nvPr/>
            </p:nvSpPr>
            <p:spPr bwMode="auto">
              <a:xfrm flipV="1">
                <a:off x="2932113" y="58801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9" name="Line 526"/>
              <p:cNvSpPr>
                <a:spLocks noChangeShapeType="1"/>
              </p:cNvSpPr>
              <p:nvPr/>
            </p:nvSpPr>
            <p:spPr bwMode="auto">
              <a:xfrm flipH="1" flipV="1">
                <a:off x="2932113" y="59182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0" name="Freeform 527"/>
              <p:cNvSpPr/>
              <p:nvPr/>
            </p:nvSpPr>
            <p:spPr bwMode="auto">
              <a:xfrm>
                <a:off x="2601913" y="6064251"/>
                <a:ext cx="71438" cy="49213"/>
              </a:xfrm>
              <a:custGeom>
                <a:avLst/>
                <a:gdLst>
                  <a:gd name="T0" fmla="*/ 45 w 45"/>
                  <a:gd name="T1" fmla="*/ 0 h 31"/>
                  <a:gd name="T2" fmla="*/ 27 w 45"/>
                  <a:gd name="T3" fmla="*/ 31 h 31"/>
                  <a:gd name="T4" fmla="*/ 0 w 45"/>
                  <a:gd name="T5" fmla="*/ 31 h 31"/>
                  <a:gd name="T6" fmla="*/ 17 w 45"/>
                  <a:gd name="T7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31">
                    <a:moveTo>
                      <a:pt x="45" y="0"/>
                    </a:moveTo>
                    <a:lnTo>
                      <a:pt x="27" y="31"/>
                    </a:lnTo>
                    <a:lnTo>
                      <a:pt x="0" y="31"/>
                    </a:lnTo>
                    <a:lnTo>
                      <a:pt x="17" y="3"/>
                    </a:ln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1" name="Freeform 528"/>
              <p:cNvSpPr/>
              <p:nvPr/>
            </p:nvSpPr>
            <p:spPr bwMode="auto">
              <a:xfrm>
                <a:off x="2832101" y="6046788"/>
                <a:ext cx="55563" cy="66675"/>
              </a:xfrm>
              <a:custGeom>
                <a:avLst/>
                <a:gdLst>
                  <a:gd name="T0" fmla="*/ 9 w 35"/>
                  <a:gd name="T1" fmla="*/ 0 h 42"/>
                  <a:gd name="T2" fmla="*/ 35 w 35"/>
                  <a:gd name="T3" fmla="*/ 42 h 42"/>
                  <a:gd name="T4" fmla="*/ 9 w 35"/>
                  <a:gd name="T5" fmla="*/ 42 h 42"/>
                  <a:gd name="T6" fmla="*/ 0 w 35"/>
                  <a:gd name="T7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42">
                    <a:moveTo>
                      <a:pt x="9" y="0"/>
                    </a:moveTo>
                    <a:lnTo>
                      <a:pt x="35" y="42"/>
                    </a:lnTo>
                    <a:lnTo>
                      <a:pt x="9" y="42"/>
                    </a:lnTo>
                    <a:lnTo>
                      <a:pt x="0" y="28"/>
                    </a:ln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78" name="组合 377"/>
            <p:cNvGrpSpPr/>
            <p:nvPr/>
          </p:nvGrpSpPr>
          <p:grpSpPr>
            <a:xfrm>
              <a:off x="10566132" y="5766291"/>
              <a:ext cx="270981" cy="254657"/>
              <a:chOff x="2603501" y="5033963"/>
              <a:chExt cx="395287" cy="371475"/>
            </a:xfrm>
          </p:grpSpPr>
          <p:sp>
            <p:nvSpPr>
              <p:cNvPr id="379" name="Freeform 509"/>
              <p:cNvSpPr/>
              <p:nvPr/>
            </p:nvSpPr>
            <p:spPr bwMode="auto">
              <a:xfrm>
                <a:off x="2603501" y="5033963"/>
                <a:ext cx="280988" cy="371475"/>
              </a:xfrm>
              <a:custGeom>
                <a:avLst/>
                <a:gdLst>
                  <a:gd name="T0" fmla="*/ 174 w 174"/>
                  <a:gd name="T1" fmla="*/ 62 h 231"/>
                  <a:gd name="T2" fmla="*/ 174 w 174"/>
                  <a:gd name="T3" fmla="*/ 16 h 231"/>
                  <a:gd name="T4" fmla="*/ 158 w 174"/>
                  <a:gd name="T5" fmla="*/ 0 h 231"/>
                  <a:gd name="T6" fmla="*/ 45 w 174"/>
                  <a:gd name="T7" fmla="*/ 0 h 231"/>
                  <a:gd name="T8" fmla="*/ 0 w 174"/>
                  <a:gd name="T9" fmla="*/ 39 h 231"/>
                  <a:gd name="T10" fmla="*/ 0 w 174"/>
                  <a:gd name="T11" fmla="*/ 215 h 231"/>
                  <a:gd name="T12" fmla="*/ 16 w 174"/>
                  <a:gd name="T13" fmla="*/ 231 h 231"/>
                  <a:gd name="T14" fmla="*/ 158 w 174"/>
                  <a:gd name="T15" fmla="*/ 231 h 231"/>
                  <a:gd name="T16" fmla="*/ 174 w 174"/>
                  <a:gd name="T17" fmla="*/ 215 h 231"/>
                  <a:gd name="T18" fmla="*/ 174 w 174"/>
                  <a:gd name="T19" fmla="*/ 184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4" h="231">
                    <a:moveTo>
                      <a:pt x="174" y="62"/>
                    </a:moveTo>
                    <a:cubicBezTo>
                      <a:pt x="174" y="16"/>
                      <a:pt x="174" y="16"/>
                      <a:pt x="174" y="16"/>
                    </a:cubicBezTo>
                    <a:cubicBezTo>
                      <a:pt x="174" y="8"/>
                      <a:pt x="167" y="0"/>
                      <a:pt x="158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4"/>
                      <a:pt x="8" y="231"/>
                      <a:pt x="16" y="231"/>
                    </a:cubicBezTo>
                    <a:cubicBezTo>
                      <a:pt x="158" y="231"/>
                      <a:pt x="158" y="231"/>
                      <a:pt x="158" y="231"/>
                    </a:cubicBezTo>
                    <a:cubicBezTo>
                      <a:pt x="167" y="231"/>
                      <a:pt x="174" y="224"/>
                      <a:pt x="174" y="215"/>
                    </a:cubicBezTo>
                    <a:cubicBezTo>
                      <a:pt x="174" y="184"/>
                      <a:pt x="174" y="184"/>
                      <a:pt x="174" y="184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0" name="Freeform 510"/>
              <p:cNvSpPr/>
              <p:nvPr/>
            </p:nvSpPr>
            <p:spPr bwMode="auto">
              <a:xfrm>
                <a:off x="2652713" y="5038726"/>
                <a:ext cx="47625" cy="80963"/>
              </a:xfrm>
              <a:custGeom>
                <a:avLst/>
                <a:gdLst>
                  <a:gd name="T0" fmla="*/ 30 w 30"/>
                  <a:gd name="T1" fmla="*/ 0 h 51"/>
                  <a:gd name="T2" fmla="*/ 30 w 30"/>
                  <a:gd name="T3" fmla="*/ 51 h 51"/>
                  <a:gd name="T4" fmla="*/ 0 w 30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51">
                    <a:moveTo>
                      <a:pt x="30" y="0"/>
                    </a:moveTo>
                    <a:lnTo>
                      <a:pt x="30" y="51"/>
                    </a:lnTo>
                    <a:lnTo>
                      <a:pt x="0" y="51"/>
                    </a:ln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1" name="Line 511"/>
              <p:cNvSpPr>
                <a:spLocks noChangeShapeType="1"/>
              </p:cNvSpPr>
              <p:nvPr/>
            </p:nvSpPr>
            <p:spPr bwMode="auto">
              <a:xfrm>
                <a:off x="2659063" y="5219701"/>
                <a:ext cx="136525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2" name="Line 512"/>
              <p:cNvSpPr>
                <a:spLocks noChangeShapeType="1"/>
              </p:cNvSpPr>
              <p:nvPr/>
            </p:nvSpPr>
            <p:spPr bwMode="auto">
              <a:xfrm>
                <a:off x="2659063" y="5272088"/>
                <a:ext cx="115888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3" name="Line 513"/>
              <p:cNvSpPr>
                <a:spLocks noChangeShapeType="1"/>
              </p:cNvSpPr>
              <p:nvPr/>
            </p:nvSpPr>
            <p:spPr bwMode="auto">
              <a:xfrm>
                <a:off x="2659063" y="5322888"/>
                <a:ext cx="104775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4" name="Freeform 514"/>
              <p:cNvSpPr/>
              <p:nvPr/>
            </p:nvSpPr>
            <p:spPr bwMode="auto">
              <a:xfrm>
                <a:off x="2795588" y="5124451"/>
                <a:ext cx="203200" cy="200025"/>
              </a:xfrm>
              <a:custGeom>
                <a:avLst/>
                <a:gdLst>
                  <a:gd name="T0" fmla="*/ 53 w 126"/>
                  <a:gd name="T1" fmla="*/ 109 h 125"/>
                  <a:gd name="T2" fmla="*/ 0 w 126"/>
                  <a:gd name="T3" fmla="*/ 125 h 125"/>
                  <a:gd name="T4" fmla="*/ 19 w 126"/>
                  <a:gd name="T5" fmla="*/ 73 h 125"/>
                  <a:gd name="T6" fmla="*/ 87 w 126"/>
                  <a:gd name="T7" fmla="*/ 4 h 125"/>
                  <a:gd name="T8" fmla="*/ 103 w 126"/>
                  <a:gd name="T9" fmla="*/ 7 h 125"/>
                  <a:gd name="T10" fmla="*/ 120 w 126"/>
                  <a:gd name="T11" fmla="*/ 23 h 125"/>
                  <a:gd name="T12" fmla="*/ 123 w 126"/>
                  <a:gd name="T13" fmla="*/ 40 h 125"/>
                  <a:gd name="T14" fmla="*/ 53 w 126"/>
                  <a:gd name="T15" fmla="*/ 10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6" h="125">
                    <a:moveTo>
                      <a:pt x="53" y="109"/>
                    </a:moveTo>
                    <a:cubicBezTo>
                      <a:pt x="0" y="125"/>
                      <a:pt x="0" y="125"/>
                      <a:pt x="0" y="125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87" y="4"/>
                      <a:pt x="87" y="4"/>
                      <a:pt x="87" y="4"/>
                    </a:cubicBezTo>
                    <a:cubicBezTo>
                      <a:pt x="91" y="0"/>
                      <a:pt x="98" y="2"/>
                      <a:pt x="103" y="7"/>
                    </a:cubicBezTo>
                    <a:cubicBezTo>
                      <a:pt x="120" y="23"/>
                      <a:pt x="120" y="23"/>
                      <a:pt x="120" y="23"/>
                    </a:cubicBezTo>
                    <a:cubicBezTo>
                      <a:pt x="125" y="29"/>
                      <a:pt x="126" y="36"/>
                      <a:pt x="123" y="40"/>
                    </a:cubicBezTo>
                    <a:lnTo>
                      <a:pt x="53" y="109"/>
                    </a:lnTo>
                    <a:close/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5" name="Line 515"/>
              <p:cNvSpPr>
                <a:spLocks noChangeShapeType="1"/>
              </p:cNvSpPr>
              <p:nvPr/>
            </p:nvSpPr>
            <p:spPr bwMode="auto">
              <a:xfrm flipH="1" flipV="1">
                <a:off x="2832101" y="5241926"/>
                <a:ext cx="49213" cy="4762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6" name="Line 516"/>
              <p:cNvSpPr>
                <a:spLocks noChangeShapeType="1"/>
              </p:cNvSpPr>
              <p:nvPr/>
            </p:nvSpPr>
            <p:spPr bwMode="auto">
              <a:xfrm flipH="1" flipV="1">
                <a:off x="2806701" y="5300663"/>
                <a:ext cx="14288" cy="1587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7" name="Line 517"/>
              <p:cNvSpPr>
                <a:spLocks noChangeShapeType="1"/>
              </p:cNvSpPr>
              <p:nvPr/>
            </p:nvSpPr>
            <p:spPr bwMode="auto">
              <a:xfrm flipV="1">
                <a:off x="2859088" y="5203826"/>
                <a:ext cx="61913" cy="63500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8" name="Line 518"/>
              <p:cNvSpPr>
                <a:spLocks noChangeShapeType="1"/>
              </p:cNvSpPr>
              <p:nvPr/>
            </p:nvSpPr>
            <p:spPr bwMode="auto">
              <a:xfrm>
                <a:off x="2913063" y="5156201"/>
                <a:ext cx="53975" cy="5397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391" name="直接连接符 390"/>
          <p:cNvCxnSpPr>
            <a:stCxn id="56" idx="3"/>
          </p:cNvCxnSpPr>
          <p:nvPr/>
        </p:nvCxnSpPr>
        <p:spPr>
          <a:xfrm>
            <a:off x="5208138" y="5958655"/>
            <a:ext cx="3189102" cy="19824"/>
          </a:xfrm>
          <a:prstGeom prst="line">
            <a:avLst/>
          </a:prstGeom>
          <a:ln w="1270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2" name="矩形 391"/>
          <p:cNvSpPr/>
          <p:nvPr/>
        </p:nvSpPr>
        <p:spPr>
          <a:xfrm>
            <a:off x="10990580" y="4680585"/>
            <a:ext cx="59054" cy="581025"/>
          </a:xfrm>
          <a:prstGeom prst="rect">
            <a:avLst/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4" name="文本框 393"/>
          <p:cNvSpPr txBox="1"/>
          <p:nvPr/>
        </p:nvSpPr>
        <p:spPr>
          <a:xfrm>
            <a:off x="8930327" y="3315418"/>
            <a:ext cx="1219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/>
                </a:solidFill>
              </a:rPr>
              <a:t>JOB COMPETITION REPORT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文本框 192"/>
          <p:cNvSpPr txBox="1"/>
          <p:nvPr/>
        </p:nvSpPr>
        <p:spPr>
          <a:xfrm>
            <a:off x="917218" y="640847"/>
            <a:ext cx="2308324" cy="5509200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 algn="ctr"/>
            <a:r>
              <a:rPr lang="en-US" altLang="zh-CN" sz="13800" dirty="0">
                <a:solidFill>
                  <a:schemeClr val="accent1">
                    <a:lumMod val="40000"/>
                    <a:lumOff val="60000"/>
                  </a:schemeClr>
                </a:solidFill>
                <a:cs typeface="+mn-ea"/>
                <a:sym typeface="+mn-lt"/>
              </a:rPr>
              <a:t>PART</a:t>
            </a:r>
            <a:endParaRPr lang="zh-CN" altLang="en-US" sz="34400" dirty="0">
              <a:solidFill>
                <a:schemeClr val="accent1">
                  <a:lumMod val="40000"/>
                  <a:lumOff val="6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2325033" y="2128688"/>
            <a:ext cx="1898742" cy="1898742"/>
            <a:chOff x="2286934" y="1783080"/>
            <a:chExt cx="1284540" cy="1284540"/>
          </a:xfrm>
        </p:grpSpPr>
        <p:grpSp>
          <p:nvGrpSpPr>
            <p:cNvPr id="42" name="组合 41"/>
            <p:cNvGrpSpPr/>
            <p:nvPr/>
          </p:nvGrpSpPr>
          <p:grpSpPr>
            <a:xfrm>
              <a:off x="2286934" y="1783080"/>
              <a:ext cx="1284540" cy="1284540"/>
              <a:chOff x="777243" y="2612312"/>
              <a:chExt cx="6293660" cy="2936558"/>
            </a:xfrm>
          </p:grpSpPr>
          <p:sp>
            <p:nvSpPr>
              <p:cNvPr id="43" name="箭头: 五边形 42"/>
              <p:cNvSpPr/>
              <p:nvPr/>
            </p:nvSpPr>
            <p:spPr>
              <a:xfrm>
                <a:off x="777244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箭头: 五边形 43"/>
              <p:cNvSpPr/>
              <p:nvPr/>
            </p:nvSpPr>
            <p:spPr>
              <a:xfrm>
                <a:off x="777243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2455107" y="1957177"/>
              <a:ext cx="948194" cy="936345"/>
              <a:chOff x="5762467" y="1684385"/>
              <a:chExt cx="3293618" cy="3252460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5762467" y="1684385"/>
                <a:ext cx="3252460" cy="3252460"/>
              </a:xfrm>
              <a:prstGeom prst="ellipse">
                <a:avLst/>
              </a:prstGeom>
              <a:solidFill>
                <a:srgbClr val="2F559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88900" dir="13500000" algn="br" rotWithShape="0">
                  <a:schemeClr val="accent1">
                    <a:lumMod val="40000"/>
                    <a:lumOff val="60000"/>
                    <a:alpha val="85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5803625" y="1684385"/>
                <a:ext cx="3252460" cy="3252460"/>
              </a:xfrm>
              <a:prstGeom prst="ellipse">
                <a:avLst/>
              </a:prstGeom>
              <a:solidFill>
                <a:srgbClr val="2F559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75000"/>
                    <a:alpha val="17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46" name="文本框 45"/>
          <p:cNvSpPr txBox="1"/>
          <p:nvPr/>
        </p:nvSpPr>
        <p:spPr>
          <a:xfrm>
            <a:off x="4696076" y="2484396"/>
            <a:ext cx="483074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88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个人简历</a:t>
            </a:r>
            <a:endParaRPr lang="zh-CN" altLang="en-US" sz="199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2797334" y="2386030"/>
            <a:ext cx="943491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8800" b="1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199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423407" y="6314860"/>
            <a:ext cx="27541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不负韶华 </a:t>
            </a:r>
            <a:r>
              <a:rPr lang="en-US" altLang="zh-CN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·</a:t>
            </a: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只争朝夕 </a:t>
            </a:r>
            <a:r>
              <a:rPr lang="en-US" altLang="zh-CN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· </a:t>
            </a: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勇往前行 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87" name="直接连接符 86"/>
          <p:cNvCxnSpPr/>
          <p:nvPr/>
        </p:nvCxnSpPr>
        <p:spPr>
          <a:xfrm flipH="1">
            <a:off x="2956560" y="6469380"/>
            <a:ext cx="8557260" cy="0"/>
          </a:xfrm>
          <a:prstGeom prst="line">
            <a:avLst/>
          </a:prstGeom>
          <a:ln w="1270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1163114" y="1123442"/>
            <a:ext cx="2856036" cy="79248"/>
            <a:chOff x="1148715" y="957072"/>
            <a:chExt cx="2856036" cy="79248"/>
          </a:xfrm>
        </p:grpSpPr>
        <p:grpSp>
          <p:nvGrpSpPr>
            <p:cNvPr id="81" name="组合 80"/>
            <p:cNvGrpSpPr/>
            <p:nvPr/>
          </p:nvGrpSpPr>
          <p:grpSpPr>
            <a:xfrm>
              <a:off x="2003103" y="957072"/>
              <a:ext cx="2001648" cy="79248"/>
              <a:chOff x="1344735" y="929640"/>
              <a:chExt cx="3464390" cy="137160"/>
            </a:xfrm>
          </p:grpSpPr>
          <p:sp>
            <p:nvSpPr>
              <p:cNvPr id="88" name="任意多边形: 形状 87"/>
              <p:cNvSpPr/>
              <p:nvPr/>
            </p:nvSpPr>
            <p:spPr>
              <a:xfrm>
                <a:off x="13447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9" name="任意多边形: 形状 88"/>
              <p:cNvSpPr/>
              <p:nvPr/>
            </p:nvSpPr>
            <p:spPr>
              <a:xfrm>
                <a:off x="14095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0" name="任意多边形: 形状 89"/>
              <p:cNvSpPr/>
              <p:nvPr/>
            </p:nvSpPr>
            <p:spPr>
              <a:xfrm>
                <a:off x="14742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1" name="任意多边形: 形状 90"/>
              <p:cNvSpPr/>
              <p:nvPr/>
            </p:nvSpPr>
            <p:spPr>
              <a:xfrm>
                <a:off x="15390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2" name="任意多边形: 形状 91"/>
              <p:cNvSpPr/>
              <p:nvPr/>
            </p:nvSpPr>
            <p:spPr>
              <a:xfrm>
                <a:off x="16038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3" name="任意多边形: 形状 92"/>
              <p:cNvSpPr/>
              <p:nvPr/>
            </p:nvSpPr>
            <p:spPr>
              <a:xfrm>
                <a:off x="16685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4" name="任意多边形: 形状 93"/>
              <p:cNvSpPr/>
              <p:nvPr/>
            </p:nvSpPr>
            <p:spPr>
              <a:xfrm>
                <a:off x="17333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5" name="任意多边形: 形状 94"/>
              <p:cNvSpPr/>
              <p:nvPr/>
            </p:nvSpPr>
            <p:spPr>
              <a:xfrm>
                <a:off x="17981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6" name="任意多边形: 形状 95"/>
              <p:cNvSpPr/>
              <p:nvPr/>
            </p:nvSpPr>
            <p:spPr>
              <a:xfrm>
                <a:off x="18628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7" name="任意多边形: 形状 96"/>
              <p:cNvSpPr/>
              <p:nvPr/>
            </p:nvSpPr>
            <p:spPr>
              <a:xfrm>
                <a:off x="19276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8" name="任意多边形: 形状 97"/>
              <p:cNvSpPr/>
              <p:nvPr/>
            </p:nvSpPr>
            <p:spPr>
              <a:xfrm>
                <a:off x="19924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9" name="任意多边形: 形状 98"/>
              <p:cNvSpPr/>
              <p:nvPr/>
            </p:nvSpPr>
            <p:spPr>
              <a:xfrm>
                <a:off x="20572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0" name="任意多边形: 形状 99"/>
              <p:cNvSpPr/>
              <p:nvPr/>
            </p:nvSpPr>
            <p:spPr>
              <a:xfrm>
                <a:off x="21219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1" name="任意多边形: 形状 100"/>
              <p:cNvSpPr/>
              <p:nvPr/>
            </p:nvSpPr>
            <p:spPr>
              <a:xfrm>
                <a:off x="21867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2" name="任意多边形: 形状 101"/>
              <p:cNvSpPr/>
              <p:nvPr/>
            </p:nvSpPr>
            <p:spPr>
              <a:xfrm>
                <a:off x="22515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3" name="任意多边形: 形状 102"/>
              <p:cNvSpPr/>
              <p:nvPr/>
            </p:nvSpPr>
            <p:spPr>
              <a:xfrm>
                <a:off x="23162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4" name="任意多边形: 形状 103"/>
              <p:cNvSpPr/>
              <p:nvPr/>
            </p:nvSpPr>
            <p:spPr>
              <a:xfrm>
                <a:off x="23810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5" name="任意多边形: 形状 104"/>
              <p:cNvSpPr/>
              <p:nvPr/>
            </p:nvSpPr>
            <p:spPr>
              <a:xfrm>
                <a:off x="24458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6" name="任意多边形: 形状 105"/>
              <p:cNvSpPr/>
              <p:nvPr/>
            </p:nvSpPr>
            <p:spPr>
              <a:xfrm>
                <a:off x="25105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7" name="任意多边形: 形状 106"/>
              <p:cNvSpPr/>
              <p:nvPr/>
            </p:nvSpPr>
            <p:spPr>
              <a:xfrm>
                <a:off x="25753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8" name="任意多边形: 形状 107"/>
              <p:cNvSpPr/>
              <p:nvPr/>
            </p:nvSpPr>
            <p:spPr>
              <a:xfrm>
                <a:off x="26401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9" name="任意多边形: 形状 108"/>
              <p:cNvSpPr/>
              <p:nvPr/>
            </p:nvSpPr>
            <p:spPr>
              <a:xfrm>
                <a:off x="27049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0" name="任意多边形: 形状 109"/>
              <p:cNvSpPr/>
              <p:nvPr/>
            </p:nvSpPr>
            <p:spPr>
              <a:xfrm>
                <a:off x="27696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1" name="任意多边形: 形状 110"/>
              <p:cNvSpPr/>
              <p:nvPr/>
            </p:nvSpPr>
            <p:spPr>
              <a:xfrm>
                <a:off x="28344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2" name="任意多边形: 形状 111"/>
              <p:cNvSpPr/>
              <p:nvPr/>
            </p:nvSpPr>
            <p:spPr>
              <a:xfrm>
                <a:off x="28992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3" name="任意多边形: 形状 112"/>
              <p:cNvSpPr/>
              <p:nvPr/>
            </p:nvSpPr>
            <p:spPr>
              <a:xfrm>
                <a:off x="29639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4" name="任意多边形: 形状 113"/>
              <p:cNvSpPr/>
              <p:nvPr/>
            </p:nvSpPr>
            <p:spPr>
              <a:xfrm>
                <a:off x="30287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5" name="任意多边形: 形状 114"/>
              <p:cNvSpPr/>
              <p:nvPr/>
            </p:nvSpPr>
            <p:spPr>
              <a:xfrm>
                <a:off x="30935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6" name="任意多边形: 形状 115"/>
              <p:cNvSpPr/>
              <p:nvPr/>
            </p:nvSpPr>
            <p:spPr>
              <a:xfrm>
                <a:off x="31582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7" name="任意多边形: 形状 116"/>
              <p:cNvSpPr/>
              <p:nvPr/>
            </p:nvSpPr>
            <p:spPr>
              <a:xfrm>
                <a:off x="32230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8" name="任意多边形: 形状 117"/>
              <p:cNvSpPr/>
              <p:nvPr/>
            </p:nvSpPr>
            <p:spPr>
              <a:xfrm>
                <a:off x="32878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9" name="任意多边形: 形状 118"/>
              <p:cNvSpPr/>
              <p:nvPr/>
            </p:nvSpPr>
            <p:spPr>
              <a:xfrm>
                <a:off x="33526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0" name="任意多边形: 形状 119"/>
              <p:cNvSpPr/>
              <p:nvPr/>
            </p:nvSpPr>
            <p:spPr>
              <a:xfrm>
                <a:off x="34173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1" name="任意多边形: 形状 120"/>
              <p:cNvSpPr/>
              <p:nvPr/>
            </p:nvSpPr>
            <p:spPr>
              <a:xfrm>
                <a:off x="34821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2" name="任意多边形: 形状 121"/>
              <p:cNvSpPr/>
              <p:nvPr/>
            </p:nvSpPr>
            <p:spPr>
              <a:xfrm>
                <a:off x="35469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3" name="任意多边形: 形状 122"/>
              <p:cNvSpPr/>
              <p:nvPr/>
            </p:nvSpPr>
            <p:spPr>
              <a:xfrm>
                <a:off x="36116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4" name="任意多边形: 形状 123"/>
              <p:cNvSpPr/>
              <p:nvPr/>
            </p:nvSpPr>
            <p:spPr>
              <a:xfrm>
                <a:off x="36764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5" name="任意多边形: 形状 124"/>
              <p:cNvSpPr/>
              <p:nvPr/>
            </p:nvSpPr>
            <p:spPr>
              <a:xfrm>
                <a:off x="37412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6" name="任意多边形: 形状 125"/>
              <p:cNvSpPr/>
              <p:nvPr/>
            </p:nvSpPr>
            <p:spPr>
              <a:xfrm>
                <a:off x="38059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7" name="任意多边形: 形状 126"/>
              <p:cNvSpPr/>
              <p:nvPr/>
            </p:nvSpPr>
            <p:spPr>
              <a:xfrm>
                <a:off x="38707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8" name="任意多边形: 形状 127"/>
              <p:cNvSpPr/>
              <p:nvPr/>
            </p:nvSpPr>
            <p:spPr>
              <a:xfrm>
                <a:off x="39355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9" name="任意多边形: 形状 128"/>
              <p:cNvSpPr/>
              <p:nvPr/>
            </p:nvSpPr>
            <p:spPr>
              <a:xfrm>
                <a:off x="40003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0" name="任意多边形: 形状 129"/>
              <p:cNvSpPr/>
              <p:nvPr/>
            </p:nvSpPr>
            <p:spPr>
              <a:xfrm>
                <a:off x="40650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1" name="任意多边形: 形状 130"/>
              <p:cNvSpPr/>
              <p:nvPr/>
            </p:nvSpPr>
            <p:spPr>
              <a:xfrm>
                <a:off x="412984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2" name="任意多边形: 形状 131"/>
              <p:cNvSpPr/>
              <p:nvPr/>
            </p:nvSpPr>
            <p:spPr>
              <a:xfrm>
                <a:off x="419461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" name="任意多边形: 形状 132"/>
              <p:cNvSpPr/>
              <p:nvPr/>
            </p:nvSpPr>
            <p:spPr>
              <a:xfrm>
                <a:off x="425938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4" name="任意多边形: 形状 133"/>
              <p:cNvSpPr/>
              <p:nvPr/>
            </p:nvSpPr>
            <p:spPr>
              <a:xfrm>
                <a:off x="432415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5" name="任意多边形: 形状 134"/>
              <p:cNvSpPr/>
              <p:nvPr/>
            </p:nvSpPr>
            <p:spPr>
              <a:xfrm>
                <a:off x="438892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6" name="任意多边形: 形状 135"/>
              <p:cNvSpPr/>
              <p:nvPr/>
            </p:nvSpPr>
            <p:spPr>
              <a:xfrm>
                <a:off x="445369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7" name="任意多边形: 形状 136"/>
              <p:cNvSpPr/>
              <p:nvPr/>
            </p:nvSpPr>
            <p:spPr>
              <a:xfrm>
                <a:off x="451846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8" name="任意多边形: 形状 137"/>
              <p:cNvSpPr/>
              <p:nvPr/>
            </p:nvSpPr>
            <p:spPr>
              <a:xfrm>
                <a:off x="458323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9" name="任意多边形: 形状 138"/>
              <p:cNvSpPr/>
              <p:nvPr/>
            </p:nvSpPr>
            <p:spPr>
              <a:xfrm>
                <a:off x="464800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0" name="任意多边形: 形状 139"/>
              <p:cNvSpPr/>
              <p:nvPr/>
            </p:nvSpPr>
            <p:spPr>
              <a:xfrm>
                <a:off x="471277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86" name="任意多边形: 形状 85"/>
            <p:cNvSpPr/>
            <p:nvPr/>
          </p:nvSpPr>
          <p:spPr>
            <a:xfrm>
              <a:off x="1148715" y="957072"/>
              <a:ext cx="871195" cy="79248"/>
            </a:xfrm>
            <a:custGeom>
              <a:avLst/>
              <a:gdLst>
                <a:gd name="connsiteX0" fmla="*/ 0 w 871195"/>
                <a:gd name="connsiteY0" fmla="*/ 0 h 79248"/>
                <a:gd name="connsiteX1" fmla="*/ 871195 w 871195"/>
                <a:gd name="connsiteY1" fmla="*/ 0 h 79248"/>
                <a:gd name="connsiteX2" fmla="*/ 831691 w 871195"/>
                <a:gd name="connsiteY2" fmla="*/ 79248 h 79248"/>
                <a:gd name="connsiteX3" fmla="*/ 0 w 871195"/>
                <a:gd name="connsiteY3" fmla="*/ 79248 h 79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1195" h="79248">
                  <a:moveTo>
                    <a:pt x="0" y="0"/>
                  </a:moveTo>
                  <a:lnTo>
                    <a:pt x="871195" y="0"/>
                  </a:lnTo>
                  <a:lnTo>
                    <a:pt x="831691" y="79248"/>
                  </a:lnTo>
                  <a:lnTo>
                    <a:pt x="0" y="79248"/>
                  </a:lnTo>
                  <a:close/>
                </a:path>
              </a:pathLst>
            </a:cu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9060181" y="498544"/>
            <a:ext cx="1740798" cy="364415"/>
            <a:chOff x="8778240" y="5669280"/>
            <a:chExt cx="2120301" cy="443859"/>
          </a:xfrm>
        </p:grpSpPr>
        <p:sp>
          <p:nvSpPr>
            <p:cNvPr id="142" name="椭圆 141"/>
            <p:cNvSpPr/>
            <p:nvPr/>
          </p:nvSpPr>
          <p:spPr>
            <a:xfrm>
              <a:off x="8778240" y="5669280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43" name="组合 142"/>
            <p:cNvGrpSpPr/>
            <p:nvPr/>
          </p:nvGrpSpPr>
          <p:grpSpPr>
            <a:xfrm>
              <a:off x="8881268" y="5721289"/>
              <a:ext cx="228283" cy="314448"/>
              <a:chOff x="4287839" y="709613"/>
              <a:chExt cx="323850" cy="446087"/>
            </a:xfrm>
          </p:grpSpPr>
          <p:sp>
            <p:nvSpPr>
              <p:cNvPr id="183" name="Line 72"/>
              <p:cNvSpPr>
                <a:spLocks noChangeShapeType="1"/>
              </p:cNvSpPr>
              <p:nvPr/>
            </p:nvSpPr>
            <p:spPr bwMode="auto">
              <a:xfrm>
                <a:off x="4392614" y="1104900"/>
                <a:ext cx="115888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4" name="Line 73"/>
              <p:cNvSpPr>
                <a:spLocks noChangeShapeType="1"/>
              </p:cNvSpPr>
              <p:nvPr/>
            </p:nvSpPr>
            <p:spPr bwMode="auto">
              <a:xfrm flipV="1">
                <a:off x="4451351" y="709613"/>
                <a:ext cx="0" cy="30163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5" name="Line 74"/>
              <p:cNvSpPr>
                <a:spLocks noChangeShapeType="1"/>
              </p:cNvSpPr>
              <p:nvPr/>
            </p:nvSpPr>
            <p:spPr bwMode="auto">
              <a:xfrm flipV="1">
                <a:off x="4587876" y="777875"/>
                <a:ext cx="23813" cy="254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6" name="Line 75"/>
              <p:cNvSpPr>
                <a:spLocks noChangeShapeType="1"/>
              </p:cNvSpPr>
              <p:nvPr/>
            </p:nvSpPr>
            <p:spPr bwMode="auto">
              <a:xfrm>
                <a:off x="4287839" y="777875"/>
                <a:ext cx="25400" cy="254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7" name="Line 76"/>
              <p:cNvSpPr>
                <a:spLocks noChangeShapeType="1"/>
              </p:cNvSpPr>
              <p:nvPr/>
            </p:nvSpPr>
            <p:spPr bwMode="auto">
              <a:xfrm flipV="1">
                <a:off x="4451351" y="954088"/>
                <a:ext cx="0" cy="11112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8" name="Line 77"/>
              <p:cNvSpPr>
                <a:spLocks noChangeShapeType="1"/>
              </p:cNvSpPr>
              <p:nvPr/>
            </p:nvSpPr>
            <p:spPr bwMode="auto">
              <a:xfrm flipV="1">
                <a:off x="4451351" y="915988"/>
                <a:ext cx="38100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9" name="Line 78"/>
              <p:cNvSpPr>
                <a:spLocks noChangeShapeType="1"/>
              </p:cNvSpPr>
              <p:nvPr/>
            </p:nvSpPr>
            <p:spPr bwMode="auto">
              <a:xfrm flipH="1" flipV="1">
                <a:off x="4410076" y="915988"/>
                <a:ext cx="39688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0" name="Freeform 79"/>
              <p:cNvSpPr/>
              <p:nvPr/>
            </p:nvSpPr>
            <p:spPr bwMode="auto">
              <a:xfrm>
                <a:off x="4322764" y="784225"/>
                <a:ext cx="257175" cy="280988"/>
              </a:xfrm>
              <a:custGeom>
                <a:avLst/>
                <a:gdLst>
                  <a:gd name="T0" fmla="*/ 80 w 160"/>
                  <a:gd name="T1" fmla="*/ 0 h 175"/>
                  <a:gd name="T2" fmla="*/ 0 w 160"/>
                  <a:gd name="T3" fmla="*/ 78 h 175"/>
                  <a:gd name="T4" fmla="*/ 14 w 160"/>
                  <a:gd name="T5" fmla="*/ 123 h 175"/>
                  <a:gd name="T6" fmla="*/ 24 w 160"/>
                  <a:gd name="T7" fmla="*/ 133 h 175"/>
                  <a:gd name="T8" fmla="*/ 49 w 160"/>
                  <a:gd name="T9" fmla="*/ 175 h 175"/>
                  <a:gd name="T10" fmla="*/ 110 w 160"/>
                  <a:gd name="T11" fmla="*/ 175 h 175"/>
                  <a:gd name="T12" fmla="*/ 135 w 160"/>
                  <a:gd name="T13" fmla="*/ 133 h 175"/>
                  <a:gd name="T14" fmla="*/ 145 w 160"/>
                  <a:gd name="T15" fmla="*/ 124 h 175"/>
                  <a:gd name="T16" fmla="*/ 160 w 160"/>
                  <a:gd name="T17" fmla="*/ 78 h 175"/>
                  <a:gd name="T18" fmla="*/ 80 w 160"/>
                  <a:gd name="T19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0" h="175">
                    <a:moveTo>
                      <a:pt x="80" y="0"/>
                    </a:moveTo>
                    <a:cubicBezTo>
                      <a:pt x="36" y="0"/>
                      <a:pt x="0" y="35"/>
                      <a:pt x="0" y="78"/>
                    </a:cubicBezTo>
                    <a:cubicBezTo>
                      <a:pt x="0" y="96"/>
                      <a:pt x="5" y="112"/>
                      <a:pt x="14" y="123"/>
                    </a:cubicBezTo>
                    <a:cubicBezTo>
                      <a:pt x="17" y="127"/>
                      <a:pt x="21" y="130"/>
                      <a:pt x="24" y="133"/>
                    </a:cubicBezTo>
                    <a:cubicBezTo>
                      <a:pt x="35" y="144"/>
                      <a:pt x="46" y="154"/>
                      <a:pt x="49" y="175"/>
                    </a:cubicBezTo>
                    <a:cubicBezTo>
                      <a:pt x="110" y="175"/>
                      <a:pt x="110" y="175"/>
                      <a:pt x="110" y="175"/>
                    </a:cubicBezTo>
                    <a:cubicBezTo>
                      <a:pt x="114" y="154"/>
                      <a:pt x="124" y="144"/>
                      <a:pt x="135" y="133"/>
                    </a:cubicBezTo>
                    <a:cubicBezTo>
                      <a:pt x="139" y="130"/>
                      <a:pt x="142" y="127"/>
                      <a:pt x="145" y="124"/>
                    </a:cubicBezTo>
                    <a:cubicBezTo>
                      <a:pt x="156" y="112"/>
                      <a:pt x="160" y="98"/>
                      <a:pt x="160" y="78"/>
                    </a:cubicBezTo>
                    <a:cubicBezTo>
                      <a:pt x="160" y="35"/>
                      <a:pt x="124" y="0"/>
                      <a:pt x="80" y="0"/>
                    </a:cubicBezTo>
                    <a:close/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1" name="Freeform 80"/>
              <p:cNvSpPr/>
              <p:nvPr/>
            </p:nvSpPr>
            <p:spPr bwMode="auto">
              <a:xfrm>
                <a:off x="4406901" y="1139825"/>
                <a:ext cx="87313" cy="15875"/>
              </a:xfrm>
              <a:custGeom>
                <a:avLst/>
                <a:gdLst>
                  <a:gd name="T0" fmla="*/ 0 w 54"/>
                  <a:gd name="T1" fmla="*/ 0 h 9"/>
                  <a:gd name="T2" fmla="*/ 10 w 54"/>
                  <a:gd name="T3" fmla="*/ 0 h 9"/>
                  <a:gd name="T4" fmla="*/ 27 w 54"/>
                  <a:gd name="T5" fmla="*/ 9 h 9"/>
                  <a:gd name="T6" fmla="*/ 43 w 54"/>
                  <a:gd name="T7" fmla="*/ 0 h 9"/>
                  <a:gd name="T8" fmla="*/ 54 w 54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9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3" y="3"/>
                      <a:pt x="19" y="9"/>
                      <a:pt x="27" y="9"/>
                    </a:cubicBezTo>
                    <a:cubicBezTo>
                      <a:pt x="35" y="9"/>
                      <a:pt x="41" y="3"/>
                      <a:pt x="43" y="0"/>
                    </a:cubicBezTo>
                    <a:cubicBezTo>
                      <a:pt x="54" y="0"/>
                      <a:pt x="54" y="0"/>
                      <a:pt x="54" y="0"/>
                    </a:cubicBezTo>
                  </a:path>
                </a:pathLst>
              </a:cu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44" name="椭圆 143"/>
            <p:cNvSpPr/>
            <p:nvPr/>
          </p:nvSpPr>
          <p:spPr>
            <a:xfrm>
              <a:off x="9340227" y="5672453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5" name="椭圆 144"/>
            <p:cNvSpPr/>
            <p:nvPr/>
          </p:nvSpPr>
          <p:spPr>
            <a:xfrm>
              <a:off x="9902214" y="5675626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6" name="椭圆 145"/>
            <p:cNvSpPr/>
            <p:nvPr/>
          </p:nvSpPr>
          <p:spPr>
            <a:xfrm>
              <a:off x="10464201" y="5678799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47" name="组合 146"/>
            <p:cNvGrpSpPr/>
            <p:nvPr/>
          </p:nvGrpSpPr>
          <p:grpSpPr>
            <a:xfrm>
              <a:off x="9414952" y="5742551"/>
              <a:ext cx="284890" cy="238558"/>
              <a:chOff x="7519988" y="3598863"/>
              <a:chExt cx="458788" cy="384175"/>
            </a:xfrm>
          </p:grpSpPr>
          <p:sp>
            <p:nvSpPr>
              <p:cNvPr id="170" name="Freeform 419"/>
              <p:cNvSpPr/>
              <p:nvPr/>
            </p:nvSpPr>
            <p:spPr bwMode="auto">
              <a:xfrm>
                <a:off x="7824788" y="3694113"/>
                <a:ext cx="111125" cy="252413"/>
              </a:xfrm>
              <a:custGeom>
                <a:avLst/>
                <a:gdLst>
                  <a:gd name="T0" fmla="*/ 0 w 69"/>
                  <a:gd name="T1" fmla="*/ 0 h 157"/>
                  <a:gd name="T2" fmla="*/ 53 w 69"/>
                  <a:gd name="T3" fmla="*/ 0 h 157"/>
                  <a:gd name="T4" fmla="*/ 69 w 69"/>
                  <a:gd name="T5" fmla="*/ 17 h 157"/>
                  <a:gd name="T6" fmla="*/ 69 w 69"/>
                  <a:gd name="T7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157">
                    <a:moveTo>
                      <a:pt x="0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62" y="0"/>
                      <a:pt x="69" y="7"/>
                      <a:pt x="69" y="17"/>
                    </a:cubicBezTo>
                    <a:cubicBezTo>
                      <a:pt x="69" y="157"/>
                      <a:pt x="69" y="157"/>
                      <a:pt x="69" y="157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1" name="Freeform 420"/>
              <p:cNvSpPr/>
              <p:nvPr/>
            </p:nvSpPr>
            <p:spPr bwMode="auto">
              <a:xfrm>
                <a:off x="7564438" y="3694113"/>
                <a:ext cx="111125" cy="223838"/>
              </a:xfrm>
              <a:custGeom>
                <a:avLst/>
                <a:gdLst>
                  <a:gd name="T0" fmla="*/ 0 w 69"/>
                  <a:gd name="T1" fmla="*/ 139 h 139"/>
                  <a:gd name="T2" fmla="*/ 0 w 69"/>
                  <a:gd name="T3" fmla="*/ 17 h 139"/>
                  <a:gd name="T4" fmla="*/ 16 w 69"/>
                  <a:gd name="T5" fmla="*/ 0 h 139"/>
                  <a:gd name="T6" fmla="*/ 69 w 69"/>
                  <a:gd name="T7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139">
                    <a:moveTo>
                      <a:pt x="0" y="139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2" name="Freeform 421"/>
              <p:cNvSpPr/>
              <p:nvPr/>
            </p:nvSpPr>
            <p:spPr bwMode="auto">
              <a:xfrm>
                <a:off x="7519988" y="3948113"/>
                <a:ext cx="458788" cy="34925"/>
              </a:xfrm>
              <a:custGeom>
                <a:avLst/>
                <a:gdLst>
                  <a:gd name="T0" fmla="*/ 0 w 285"/>
                  <a:gd name="T1" fmla="*/ 0 h 22"/>
                  <a:gd name="T2" fmla="*/ 20 w 285"/>
                  <a:gd name="T3" fmla="*/ 22 h 22"/>
                  <a:gd name="T4" fmla="*/ 265 w 285"/>
                  <a:gd name="T5" fmla="*/ 22 h 22"/>
                  <a:gd name="T6" fmla="*/ 285 w 285"/>
                  <a:gd name="T7" fmla="*/ 0 h 22"/>
                  <a:gd name="T8" fmla="*/ 0 w 285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5" h="22">
                    <a:moveTo>
                      <a:pt x="0" y="0"/>
                    </a:moveTo>
                    <a:cubicBezTo>
                      <a:pt x="0" y="0"/>
                      <a:pt x="4" y="22"/>
                      <a:pt x="20" y="22"/>
                    </a:cubicBezTo>
                    <a:cubicBezTo>
                      <a:pt x="265" y="22"/>
                      <a:pt x="265" y="22"/>
                      <a:pt x="265" y="22"/>
                    </a:cubicBezTo>
                    <a:cubicBezTo>
                      <a:pt x="281" y="22"/>
                      <a:pt x="285" y="0"/>
                      <a:pt x="28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3" name="Freeform 422"/>
              <p:cNvSpPr/>
              <p:nvPr/>
            </p:nvSpPr>
            <p:spPr bwMode="auto">
              <a:xfrm>
                <a:off x="7705726" y="3598863"/>
                <a:ext cx="88900" cy="238125"/>
              </a:xfrm>
              <a:custGeom>
                <a:avLst/>
                <a:gdLst>
                  <a:gd name="T0" fmla="*/ 27 w 55"/>
                  <a:gd name="T1" fmla="*/ 0 h 148"/>
                  <a:gd name="T2" fmla="*/ 0 w 55"/>
                  <a:gd name="T3" fmla="*/ 41 h 148"/>
                  <a:gd name="T4" fmla="*/ 0 w 55"/>
                  <a:gd name="T5" fmla="*/ 148 h 148"/>
                  <a:gd name="T6" fmla="*/ 55 w 55"/>
                  <a:gd name="T7" fmla="*/ 148 h 148"/>
                  <a:gd name="T8" fmla="*/ 55 w 55"/>
                  <a:gd name="T9" fmla="*/ 41 h 148"/>
                  <a:gd name="T10" fmla="*/ 27 w 55"/>
                  <a:gd name="T11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148">
                    <a:moveTo>
                      <a:pt x="27" y="0"/>
                    </a:moveTo>
                    <a:cubicBezTo>
                      <a:pt x="27" y="0"/>
                      <a:pt x="0" y="29"/>
                      <a:pt x="0" y="41"/>
                    </a:cubicBezTo>
                    <a:cubicBezTo>
                      <a:pt x="0" y="49"/>
                      <a:pt x="0" y="148"/>
                      <a:pt x="0" y="148"/>
                    </a:cubicBezTo>
                    <a:cubicBezTo>
                      <a:pt x="55" y="148"/>
                      <a:pt x="55" y="148"/>
                      <a:pt x="55" y="148"/>
                    </a:cubicBezTo>
                    <a:cubicBezTo>
                      <a:pt x="55" y="148"/>
                      <a:pt x="55" y="49"/>
                      <a:pt x="55" y="41"/>
                    </a:cubicBezTo>
                    <a:cubicBezTo>
                      <a:pt x="55" y="29"/>
                      <a:pt x="27" y="0"/>
                      <a:pt x="27" y="0"/>
                    </a:cubicBezTo>
                    <a:close/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4" name="Freeform 423"/>
              <p:cNvSpPr/>
              <p:nvPr/>
            </p:nvSpPr>
            <p:spPr bwMode="auto">
              <a:xfrm>
                <a:off x="7650163" y="3706813"/>
                <a:ext cx="55563" cy="117475"/>
              </a:xfrm>
              <a:custGeom>
                <a:avLst/>
                <a:gdLst>
                  <a:gd name="T0" fmla="*/ 35 w 35"/>
                  <a:gd name="T1" fmla="*/ 0 h 73"/>
                  <a:gd name="T2" fmla="*/ 11 w 35"/>
                  <a:gd name="T3" fmla="*/ 35 h 73"/>
                  <a:gd name="T4" fmla="*/ 3 w 35"/>
                  <a:gd name="T5" fmla="*/ 44 h 73"/>
                  <a:gd name="T6" fmla="*/ 0 w 35"/>
                  <a:gd name="T7" fmla="*/ 55 h 73"/>
                  <a:gd name="T8" fmla="*/ 0 w 35"/>
                  <a:gd name="T9" fmla="*/ 73 h 73"/>
                  <a:gd name="T10" fmla="*/ 33 w 35"/>
                  <a:gd name="T11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73">
                    <a:moveTo>
                      <a:pt x="35" y="0"/>
                    </a:moveTo>
                    <a:cubicBezTo>
                      <a:pt x="35" y="7"/>
                      <a:pt x="27" y="22"/>
                      <a:pt x="11" y="35"/>
                    </a:cubicBezTo>
                    <a:cubicBezTo>
                      <a:pt x="8" y="38"/>
                      <a:pt x="5" y="40"/>
                      <a:pt x="3" y="44"/>
                    </a:cubicBezTo>
                    <a:cubicBezTo>
                      <a:pt x="1" y="47"/>
                      <a:pt x="0" y="51"/>
                      <a:pt x="0" y="55"/>
                    </a:cubicBezTo>
                    <a:cubicBezTo>
                      <a:pt x="0" y="58"/>
                      <a:pt x="0" y="73"/>
                      <a:pt x="0" y="73"/>
                    </a:cubicBezTo>
                    <a:cubicBezTo>
                      <a:pt x="33" y="73"/>
                      <a:pt x="33" y="73"/>
                      <a:pt x="33" y="73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5" name="Freeform 424"/>
              <p:cNvSpPr/>
              <p:nvPr/>
            </p:nvSpPr>
            <p:spPr bwMode="auto">
              <a:xfrm>
                <a:off x="7794626" y="3706813"/>
                <a:ext cx="53975" cy="117475"/>
              </a:xfrm>
              <a:custGeom>
                <a:avLst/>
                <a:gdLst>
                  <a:gd name="T0" fmla="*/ 0 w 34"/>
                  <a:gd name="T1" fmla="*/ 0 h 73"/>
                  <a:gd name="T2" fmla="*/ 24 w 34"/>
                  <a:gd name="T3" fmla="*/ 35 h 73"/>
                  <a:gd name="T4" fmla="*/ 32 w 34"/>
                  <a:gd name="T5" fmla="*/ 44 h 73"/>
                  <a:gd name="T6" fmla="*/ 34 w 34"/>
                  <a:gd name="T7" fmla="*/ 55 h 73"/>
                  <a:gd name="T8" fmla="*/ 34 w 34"/>
                  <a:gd name="T9" fmla="*/ 73 h 73"/>
                  <a:gd name="T10" fmla="*/ 2 w 34"/>
                  <a:gd name="T11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73">
                    <a:moveTo>
                      <a:pt x="0" y="0"/>
                    </a:moveTo>
                    <a:cubicBezTo>
                      <a:pt x="0" y="7"/>
                      <a:pt x="8" y="22"/>
                      <a:pt x="24" y="35"/>
                    </a:cubicBezTo>
                    <a:cubicBezTo>
                      <a:pt x="27" y="38"/>
                      <a:pt x="30" y="40"/>
                      <a:pt x="32" y="44"/>
                    </a:cubicBezTo>
                    <a:cubicBezTo>
                      <a:pt x="34" y="47"/>
                      <a:pt x="34" y="51"/>
                      <a:pt x="34" y="55"/>
                    </a:cubicBezTo>
                    <a:cubicBezTo>
                      <a:pt x="34" y="58"/>
                      <a:pt x="34" y="73"/>
                      <a:pt x="34" y="73"/>
                    </a:cubicBezTo>
                    <a:cubicBezTo>
                      <a:pt x="2" y="73"/>
                      <a:pt x="2" y="73"/>
                      <a:pt x="2" y="73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6" name="Freeform 425"/>
              <p:cNvSpPr/>
              <p:nvPr/>
            </p:nvSpPr>
            <p:spPr bwMode="auto">
              <a:xfrm>
                <a:off x="7732713" y="3673476"/>
                <a:ext cx="33338" cy="7938"/>
              </a:xfrm>
              <a:custGeom>
                <a:avLst/>
                <a:gdLst>
                  <a:gd name="T0" fmla="*/ 21 w 21"/>
                  <a:gd name="T1" fmla="*/ 5 h 5"/>
                  <a:gd name="T2" fmla="*/ 10 w 21"/>
                  <a:gd name="T3" fmla="*/ 0 h 5"/>
                  <a:gd name="T4" fmla="*/ 0 w 21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5">
                    <a:moveTo>
                      <a:pt x="21" y="5"/>
                    </a:moveTo>
                    <a:cubicBezTo>
                      <a:pt x="19" y="2"/>
                      <a:pt x="15" y="0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7" name="Freeform 426"/>
              <p:cNvSpPr/>
              <p:nvPr/>
            </p:nvSpPr>
            <p:spPr bwMode="auto">
              <a:xfrm>
                <a:off x="7769226" y="3838576"/>
                <a:ext cx="26988" cy="73025"/>
              </a:xfrm>
              <a:custGeom>
                <a:avLst/>
                <a:gdLst>
                  <a:gd name="T0" fmla="*/ 0 w 17"/>
                  <a:gd name="T1" fmla="*/ 0 h 45"/>
                  <a:gd name="T2" fmla="*/ 17 w 17"/>
                  <a:gd name="T3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" h="45">
                    <a:moveTo>
                      <a:pt x="0" y="0"/>
                    </a:moveTo>
                    <a:cubicBezTo>
                      <a:pt x="0" y="0"/>
                      <a:pt x="0" y="38"/>
                      <a:pt x="17" y="45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8" name="Freeform 427"/>
              <p:cNvSpPr/>
              <p:nvPr/>
            </p:nvSpPr>
            <p:spPr bwMode="auto">
              <a:xfrm>
                <a:off x="7826376" y="3860801"/>
                <a:ext cx="66675" cy="33338"/>
              </a:xfrm>
              <a:custGeom>
                <a:avLst/>
                <a:gdLst>
                  <a:gd name="T0" fmla="*/ 41 w 41"/>
                  <a:gd name="T1" fmla="*/ 21 h 21"/>
                  <a:gd name="T2" fmla="*/ 35 w 41"/>
                  <a:gd name="T3" fmla="*/ 6 h 21"/>
                  <a:gd name="T4" fmla="*/ 19 w 41"/>
                  <a:gd name="T5" fmla="*/ 0 h 21"/>
                  <a:gd name="T6" fmla="*/ 0 w 41"/>
                  <a:gd name="T7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21">
                    <a:moveTo>
                      <a:pt x="41" y="21"/>
                    </a:moveTo>
                    <a:cubicBezTo>
                      <a:pt x="41" y="15"/>
                      <a:pt x="39" y="10"/>
                      <a:pt x="35" y="6"/>
                    </a:cubicBezTo>
                    <a:cubicBezTo>
                      <a:pt x="31" y="2"/>
                      <a:pt x="25" y="0"/>
                      <a:pt x="19" y="0"/>
                    </a:cubicBezTo>
                    <a:cubicBezTo>
                      <a:pt x="10" y="0"/>
                      <a:pt x="2" y="7"/>
                      <a:pt x="0" y="15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9" name="Freeform 428"/>
              <p:cNvSpPr/>
              <p:nvPr/>
            </p:nvSpPr>
            <p:spPr bwMode="auto">
              <a:xfrm>
                <a:off x="7793038" y="3883026"/>
                <a:ext cx="42863" cy="28575"/>
              </a:xfrm>
              <a:custGeom>
                <a:avLst/>
                <a:gdLst>
                  <a:gd name="T0" fmla="*/ 27 w 27"/>
                  <a:gd name="T1" fmla="*/ 9 h 17"/>
                  <a:gd name="T2" fmla="*/ 21 w 27"/>
                  <a:gd name="T3" fmla="*/ 2 h 17"/>
                  <a:gd name="T4" fmla="*/ 11 w 27"/>
                  <a:gd name="T5" fmla="*/ 1 h 17"/>
                  <a:gd name="T6" fmla="*/ 2 w 27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7">
                    <a:moveTo>
                      <a:pt x="27" y="9"/>
                    </a:moveTo>
                    <a:cubicBezTo>
                      <a:pt x="26" y="6"/>
                      <a:pt x="24" y="3"/>
                      <a:pt x="21" y="2"/>
                    </a:cubicBezTo>
                    <a:cubicBezTo>
                      <a:pt x="18" y="0"/>
                      <a:pt x="14" y="0"/>
                      <a:pt x="11" y="1"/>
                    </a:cubicBezTo>
                    <a:cubicBezTo>
                      <a:pt x="4" y="3"/>
                      <a:pt x="0" y="10"/>
                      <a:pt x="2" y="17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0" name="Freeform 429"/>
              <p:cNvSpPr/>
              <p:nvPr/>
            </p:nvSpPr>
            <p:spPr bwMode="auto">
              <a:xfrm>
                <a:off x="7704138" y="3838576"/>
                <a:ext cx="26988" cy="73025"/>
              </a:xfrm>
              <a:custGeom>
                <a:avLst/>
                <a:gdLst>
                  <a:gd name="T0" fmla="*/ 17 w 17"/>
                  <a:gd name="T1" fmla="*/ 0 h 45"/>
                  <a:gd name="T2" fmla="*/ 0 w 17"/>
                  <a:gd name="T3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" h="45">
                    <a:moveTo>
                      <a:pt x="17" y="0"/>
                    </a:moveTo>
                    <a:cubicBezTo>
                      <a:pt x="17" y="0"/>
                      <a:pt x="17" y="40"/>
                      <a:pt x="0" y="45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1" name="Freeform 430"/>
              <p:cNvSpPr/>
              <p:nvPr/>
            </p:nvSpPr>
            <p:spPr bwMode="auto">
              <a:xfrm>
                <a:off x="7607301" y="3860801"/>
                <a:ext cx="47625" cy="33338"/>
              </a:xfrm>
              <a:custGeom>
                <a:avLst/>
                <a:gdLst>
                  <a:gd name="T0" fmla="*/ 0 w 29"/>
                  <a:gd name="T1" fmla="*/ 21 h 21"/>
                  <a:gd name="T2" fmla="*/ 6 w 29"/>
                  <a:gd name="T3" fmla="*/ 6 h 21"/>
                  <a:gd name="T4" fmla="*/ 22 w 29"/>
                  <a:gd name="T5" fmla="*/ 0 h 21"/>
                  <a:gd name="T6" fmla="*/ 29 w 29"/>
                  <a:gd name="T7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21">
                    <a:moveTo>
                      <a:pt x="0" y="21"/>
                    </a:moveTo>
                    <a:cubicBezTo>
                      <a:pt x="0" y="15"/>
                      <a:pt x="2" y="10"/>
                      <a:pt x="6" y="6"/>
                    </a:cubicBezTo>
                    <a:cubicBezTo>
                      <a:pt x="10" y="2"/>
                      <a:pt x="16" y="0"/>
                      <a:pt x="22" y="0"/>
                    </a:cubicBezTo>
                    <a:cubicBezTo>
                      <a:pt x="24" y="0"/>
                      <a:pt x="27" y="1"/>
                      <a:pt x="29" y="2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2" name="Freeform 431"/>
              <p:cNvSpPr/>
              <p:nvPr/>
            </p:nvSpPr>
            <p:spPr bwMode="auto">
              <a:xfrm>
                <a:off x="7664451" y="3883026"/>
                <a:ext cx="42863" cy="28575"/>
              </a:xfrm>
              <a:custGeom>
                <a:avLst/>
                <a:gdLst>
                  <a:gd name="T0" fmla="*/ 0 w 27"/>
                  <a:gd name="T1" fmla="*/ 9 h 17"/>
                  <a:gd name="T2" fmla="*/ 6 w 27"/>
                  <a:gd name="T3" fmla="*/ 2 h 17"/>
                  <a:gd name="T4" fmla="*/ 16 w 27"/>
                  <a:gd name="T5" fmla="*/ 1 h 17"/>
                  <a:gd name="T6" fmla="*/ 25 w 27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7">
                    <a:moveTo>
                      <a:pt x="0" y="9"/>
                    </a:moveTo>
                    <a:cubicBezTo>
                      <a:pt x="1" y="6"/>
                      <a:pt x="3" y="3"/>
                      <a:pt x="6" y="2"/>
                    </a:cubicBezTo>
                    <a:cubicBezTo>
                      <a:pt x="9" y="0"/>
                      <a:pt x="13" y="0"/>
                      <a:pt x="16" y="1"/>
                    </a:cubicBezTo>
                    <a:cubicBezTo>
                      <a:pt x="23" y="3"/>
                      <a:pt x="27" y="10"/>
                      <a:pt x="25" y="17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48" name="组合 147"/>
            <p:cNvGrpSpPr/>
            <p:nvPr/>
          </p:nvGrpSpPr>
          <p:grpSpPr>
            <a:xfrm>
              <a:off x="9996217" y="5761865"/>
              <a:ext cx="304539" cy="249169"/>
              <a:chOff x="2582863" y="5756276"/>
              <a:chExt cx="436563" cy="357188"/>
            </a:xfrm>
          </p:grpSpPr>
          <p:sp>
            <p:nvSpPr>
              <p:cNvPr id="160" name="Freeform 519"/>
              <p:cNvSpPr/>
              <p:nvPr/>
            </p:nvSpPr>
            <p:spPr bwMode="auto">
              <a:xfrm>
                <a:off x="2582863" y="5756276"/>
                <a:ext cx="322263" cy="325438"/>
              </a:xfrm>
              <a:custGeom>
                <a:avLst/>
                <a:gdLst>
                  <a:gd name="T0" fmla="*/ 200 w 200"/>
                  <a:gd name="T1" fmla="*/ 119 h 202"/>
                  <a:gd name="T2" fmla="*/ 101 w 200"/>
                  <a:gd name="T3" fmla="*/ 202 h 202"/>
                  <a:gd name="T4" fmla="*/ 0 w 200"/>
                  <a:gd name="T5" fmla="*/ 101 h 202"/>
                  <a:gd name="T6" fmla="*/ 101 w 200"/>
                  <a:gd name="T7" fmla="*/ 0 h 202"/>
                  <a:gd name="T8" fmla="*/ 200 w 200"/>
                  <a:gd name="T9" fmla="*/ 83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" h="202">
                    <a:moveTo>
                      <a:pt x="200" y="119"/>
                    </a:moveTo>
                    <a:cubicBezTo>
                      <a:pt x="192" y="166"/>
                      <a:pt x="150" y="202"/>
                      <a:pt x="101" y="202"/>
                    </a:cubicBezTo>
                    <a:cubicBezTo>
                      <a:pt x="45" y="202"/>
                      <a:pt x="0" y="157"/>
                      <a:pt x="0" y="101"/>
                    </a:cubicBezTo>
                    <a:cubicBezTo>
                      <a:pt x="0" y="45"/>
                      <a:pt x="45" y="0"/>
                      <a:pt x="101" y="0"/>
                    </a:cubicBezTo>
                    <a:cubicBezTo>
                      <a:pt x="150" y="0"/>
                      <a:pt x="191" y="36"/>
                      <a:pt x="200" y="83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1" name="Freeform 520"/>
              <p:cNvSpPr/>
              <p:nvPr/>
            </p:nvSpPr>
            <p:spPr bwMode="auto">
              <a:xfrm>
                <a:off x="2647951" y="5819776"/>
                <a:ext cx="192088" cy="196850"/>
              </a:xfrm>
              <a:custGeom>
                <a:avLst/>
                <a:gdLst>
                  <a:gd name="T0" fmla="*/ 120 w 120"/>
                  <a:gd name="T1" fmla="*/ 79 h 122"/>
                  <a:gd name="T2" fmla="*/ 61 w 120"/>
                  <a:gd name="T3" fmla="*/ 122 h 122"/>
                  <a:gd name="T4" fmla="*/ 0 w 120"/>
                  <a:gd name="T5" fmla="*/ 61 h 122"/>
                  <a:gd name="T6" fmla="*/ 61 w 120"/>
                  <a:gd name="T7" fmla="*/ 0 h 122"/>
                  <a:gd name="T8" fmla="*/ 120 w 120"/>
                  <a:gd name="T9" fmla="*/ 4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122">
                    <a:moveTo>
                      <a:pt x="120" y="79"/>
                    </a:moveTo>
                    <a:cubicBezTo>
                      <a:pt x="112" y="104"/>
                      <a:pt x="89" y="122"/>
                      <a:pt x="61" y="122"/>
                    </a:cubicBezTo>
                    <a:cubicBezTo>
                      <a:pt x="27" y="122"/>
                      <a:pt x="0" y="95"/>
                      <a:pt x="0" y="61"/>
                    </a:cubicBezTo>
                    <a:cubicBezTo>
                      <a:pt x="0" y="27"/>
                      <a:pt x="27" y="0"/>
                      <a:pt x="61" y="0"/>
                    </a:cubicBezTo>
                    <a:cubicBezTo>
                      <a:pt x="89" y="0"/>
                      <a:pt x="112" y="18"/>
                      <a:pt x="120" y="43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2" name="Freeform 521"/>
              <p:cNvSpPr/>
              <p:nvPr/>
            </p:nvSpPr>
            <p:spPr bwMode="auto">
              <a:xfrm>
                <a:off x="2705101" y="5878513"/>
                <a:ext cx="69850" cy="80963"/>
              </a:xfrm>
              <a:custGeom>
                <a:avLst/>
                <a:gdLst>
                  <a:gd name="T0" fmla="*/ 43 w 43"/>
                  <a:gd name="T1" fmla="*/ 43 h 50"/>
                  <a:gd name="T2" fmla="*/ 25 w 43"/>
                  <a:gd name="T3" fmla="*/ 50 h 50"/>
                  <a:gd name="T4" fmla="*/ 0 w 43"/>
                  <a:gd name="T5" fmla="*/ 25 h 50"/>
                  <a:gd name="T6" fmla="*/ 25 w 43"/>
                  <a:gd name="T7" fmla="*/ 0 h 50"/>
                  <a:gd name="T8" fmla="*/ 42 w 43"/>
                  <a:gd name="T9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50">
                    <a:moveTo>
                      <a:pt x="43" y="43"/>
                    </a:moveTo>
                    <a:cubicBezTo>
                      <a:pt x="38" y="47"/>
                      <a:pt x="32" y="50"/>
                      <a:pt x="25" y="50"/>
                    </a:cubicBez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2" y="0"/>
                      <a:pt x="38" y="3"/>
                      <a:pt x="42" y="7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3" name="Line 522"/>
              <p:cNvSpPr>
                <a:spLocks noChangeShapeType="1"/>
              </p:cNvSpPr>
              <p:nvPr/>
            </p:nvSpPr>
            <p:spPr bwMode="auto">
              <a:xfrm>
                <a:off x="2747963" y="5918201"/>
                <a:ext cx="241300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4" name="Line 523"/>
              <p:cNvSpPr>
                <a:spLocks noChangeShapeType="1"/>
              </p:cNvSpPr>
              <p:nvPr/>
            </p:nvSpPr>
            <p:spPr bwMode="auto">
              <a:xfrm flipV="1">
                <a:off x="2989263" y="58801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5" name="Line 524"/>
              <p:cNvSpPr>
                <a:spLocks noChangeShapeType="1"/>
              </p:cNvSpPr>
              <p:nvPr/>
            </p:nvSpPr>
            <p:spPr bwMode="auto">
              <a:xfrm flipH="1" flipV="1">
                <a:off x="2989263" y="59182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6" name="Line 525"/>
              <p:cNvSpPr>
                <a:spLocks noChangeShapeType="1"/>
              </p:cNvSpPr>
              <p:nvPr/>
            </p:nvSpPr>
            <p:spPr bwMode="auto">
              <a:xfrm flipV="1">
                <a:off x="2932113" y="58801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7" name="Line 526"/>
              <p:cNvSpPr>
                <a:spLocks noChangeShapeType="1"/>
              </p:cNvSpPr>
              <p:nvPr/>
            </p:nvSpPr>
            <p:spPr bwMode="auto">
              <a:xfrm flipH="1" flipV="1">
                <a:off x="2932113" y="59182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8" name="Freeform 527"/>
              <p:cNvSpPr/>
              <p:nvPr/>
            </p:nvSpPr>
            <p:spPr bwMode="auto">
              <a:xfrm>
                <a:off x="2601913" y="6064251"/>
                <a:ext cx="71438" cy="49213"/>
              </a:xfrm>
              <a:custGeom>
                <a:avLst/>
                <a:gdLst>
                  <a:gd name="T0" fmla="*/ 45 w 45"/>
                  <a:gd name="T1" fmla="*/ 0 h 31"/>
                  <a:gd name="T2" fmla="*/ 27 w 45"/>
                  <a:gd name="T3" fmla="*/ 31 h 31"/>
                  <a:gd name="T4" fmla="*/ 0 w 45"/>
                  <a:gd name="T5" fmla="*/ 31 h 31"/>
                  <a:gd name="T6" fmla="*/ 17 w 45"/>
                  <a:gd name="T7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31">
                    <a:moveTo>
                      <a:pt x="45" y="0"/>
                    </a:moveTo>
                    <a:lnTo>
                      <a:pt x="27" y="31"/>
                    </a:lnTo>
                    <a:lnTo>
                      <a:pt x="0" y="31"/>
                    </a:lnTo>
                    <a:lnTo>
                      <a:pt x="17" y="3"/>
                    </a:ln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9" name="Freeform 528"/>
              <p:cNvSpPr/>
              <p:nvPr/>
            </p:nvSpPr>
            <p:spPr bwMode="auto">
              <a:xfrm>
                <a:off x="2832101" y="6046788"/>
                <a:ext cx="55563" cy="66675"/>
              </a:xfrm>
              <a:custGeom>
                <a:avLst/>
                <a:gdLst>
                  <a:gd name="T0" fmla="*/ 9 w 35"/>
                  <a:gd name="T1" fmla="*/ 0 h 42"/>
                  <a:gd name="T2" fmla="*/ 35 w 35"/>
                  <a:gd name="T3" fmla="*/ 42 h 42"/>
                  <a:gd name="T4" fmla="*/ 9 w 35"/>
                  <a:gd name="T5" fmla="*/ 42 h 42"/>
                  <a:gd name="T6" fmla="*/ 0 w 35"/>
                  <a:gd name="T7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42">
                    <a:moveTo>
                      <a:pt x="9" y="0"/>
                    </a:moveTo>
                    <a:lnTo>
                      <a:pt x="35" y="42"/>
                    </a:lnTo>
                    <a:lnTo>
                      <a:pt x="9" y="42"/>
                    </a:lnTo>
                    <a:lnTo>
                      <a:pt x="0" y="28"/>
                    </a:ln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49" name="组合 148"/>
            <p:cNvGrpSpPr/>
            <p:nvPr/>
          </p:nvGrpSpPr>
          <p:grpSpPr>
            <a:xfrm>
              <a:off x="10566132" y="5766291"/>
              <a:ext cx="270981" cy="254657"/>
              <a:chOff x="2603501" y="5033963"/>
              <a:chExt cx="395287" cy="371475"/>
            </a:xfrm>
          </p:grpSpPr>
          <p:sp>
            <p:nvSpPr>
              <p:cNvPr id="150" name="Freeform 509"/>
              <p:cNvSpPr/>
              <p:nvPr/>
            </p:nvSpPr>
            <p:spPr bwMode="auto">
              <a:xfrm>
                <a:off x="2603501" y="5033963"/>
                <a:ext cx="280988" cy="371475"/>
              </a:xfrm>
              <a:custGeom>
                <a:avLst/>
                <a:gdLst>
                  <a:gd name="T0" fmla="*/ 174 w 174"/>
                  <a:gd name="T1" fmla="*/ 62 h 231"/>
                  <a:gd name="T2" fmla="*/ 174 w 174"/>
                  <a:gd name="T3" fmla="*/ 16 h 231"/>
                  <a:gd name="T4" fmla="*/ 158 w 174"/>
                  <a:gd name="T5" fmla="*/ 0 h 231"/>
                  <a:gd name="T6" fmla="*/ 45 w 174"/>
                  <a:gd name="T7" fmla="*/ 0 h 231"/>
                  <a:gd name="T8" fmla="*/ 0 w 174"/>
                  <a:gd name="T9" fmla="*/ 39 h 231"/>
                  <a:gd name="T10" fmla="*/ 0 w 174"/>
                  <a:gd name="T11" fmla="*/ 215 h 231"/>
                  <a:gd name="T12" fmla="*/ 16 w 174"/>
                  <a:gd name="T13" fmla="*/ 231 h 231"/>
                  <a:gd name="T14" fmla="*/ 158 w 174"/>
                  <a:gd name="T15" fmla="*/ 231 h 231"/>
                  <a:gd name="T16" fmla="*/ 174 w 174"/>
                  <a:gd name="T17" fmla="*/ 215 h 231"/>
                  <a:gd name="T18" fmla="*/ 174 w 174"/>
                  <a:gd name="T19" fmla="*/ 184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4" h="231">
                    <a:moveTo>
                      <a:pt x="174" y="62"/>
                    </a:moveTo>
                    <a:cubicBezTo>
                      <a:pt x="174" y="16"/>
                      <a:pt x="174" y="16"/>
                      <a:pt x="174" y="16"/>
                    </a:cubicBezTo>
                    <a:cubicBezTo>
                      <a:pt x="174" y="8"/>
                      <a:pt x="167" y="0"/>
                      <a:pt x="158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4"/>
                      <a:pt x="8" y="231"/>
                      <a:pt x="16" y="231"/>
                    </a:cubicBezTo>
                    <a:cubicBezTo>
                      <a:pt x="158" y="231"/>
                      <a:pt x="158" y="231"/>
                      <a:pt x="158" y="231"/>
                    </a:cubicBezTo>
                    <a:cubicBezTo>
                      <a:pt x="167" y="231"/>
                      <a:pt x="174" y="224"/>
                      <a:pt x="174" y="215"/>
                    </a:cubicBezTo>
                    <a:cubicBezTo>
                      <a:pt x="174" y="184"/>
                      <a:pt x="174" y="184"/>
                      <a:pt x="174" y="184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1" name="Freeform 510"/>
              <p:cNvSpPr/>
              <p:nvPr/>
            </p:nvSpPr>
            <p:spPr bwMode="auto">
              <a:xfrm>
                <a:off x="2652713" y="5038726"/>
                <a:ext cx="47625" cy="80963"/>
              </a:xfrm>
              <a:custGeom>
                <a:avLst/>
                <a:gdLst>
                  <a:gd name="T0" fmla="*/ 30 w 30"/>
                  <a:gd name="T1" fmla="*/ 0 h 51"/>
                  <a:gd name="T2" fmla="*/ 30 w 30"/>
                  <a:gd name="T3" fmla="*/ 51 h 51"/>
                  <a:gd name="T4" fmla="*/ 0 w 30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51">
                    <a:moveTo>
                      <a:pt x="30" y="0"/>
                    </a:moveTo>
                    <a:lnTo>
                      <a:pt x="30" y="51"/>
                    </a:lnTo>
                    <a:lnTo>
                      <a:pt x="0" y="51"/>
                    </a:ln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2" name="Line 511"/>
              <p:cNvSpPr>
                <a:spLocks noChangeShapeType="1"/>
              </p:cNvSpPr>
              <p:nvPr/>
            </p:nvSpPr>
            <p:spPr bwMode="auto">
              <a:xfrm>
                <a:off x="2659063" y="5219701"/>
                <a:ext cx="136525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3" name="Line 512"/>
              <p:cNvSpPr>
                <a:spLocks noChangeShapeType="1"/>
              </p:cNvSpPr>
              <p:nvPr/>
            </p:nvSpPr>
            <p:spPr bwMode="auto">
              <a:xfrm>
                <a:off x="2659063" y="5272088"/>
                <a:ext cx="115888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4" name="Line 513"/>
              <p:cNvSpPr>
                <a:spLocks noChangeShapeType="1"/>
              </p:cNvSpPr>
              <p:nvPr/>
            </p:nvSpPr>
            <p:spPr bwMode="auto">
              <a:xfrm>
                <a:off x="2659063" y="5322888"/>
                <a:ext cx="104775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5" name="Freeform 514"/>
              <p:cNvSpPr/>
              <p:nvPr/>
            </p:nvSpPr>
            <p:spPr bwMode="auto">
              <a:xfrm>
                <a:off x="2795588" y="5124451"/>
                <a:ext cx="203200" cy="200025"/>
              </a:xfrm>
              <a:custGeom>
                <a:avLst/>
                <a:gdLst>
                  <a:gd name="T0" fmla="*/ 53 w 126"/>
                  <a:gd name="T1" fmla="*/ 109 h 125"/>
                  <a:gd name="T2" fmla="*/ 0 w 126"/>
                  <a:gd name="T3" fmla="*/ 125 h 125"/>
                  <a:gd name="T4" fmla="*/ 19 w 126"/>
                  <a:gd name="T5" fmla="*/ 73 h 125"/>
                  <a:gd name="T6" fmla="*/ 87 w 126"/>
                  <a:gd name="T7" fmla="*/ 4 h 125"/>
                  <a:gd name="T8" fmla="*/ 103 w 126"/>
                  <a:gd name="T9" fmla="*/ 7 h 125"/>
                  <a:gd name="T10" fmla="*/ 120 w 126"/>
                  <a:gd name="T11" fmla="*/ 23 h 125"/>
                  <a:gd name="T12" fmla="*/ 123 w 126"/>
                  <a:gd name="T13" fmla="*/ 40 h 125"/>
                  <a:gd name="T14" fmla="*/ 53 w 126"/>
                  <a:gd name="T15" fmla="*/ 10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6" h="125">
                    <a:moveTo>
                      <a:pt x="53" y="109"/>
                    </a:moveTo>
                    <a:cubicBezTo>
                      <a:pt x="0" y="125"/>
                      <a:pt x="0" y="125"/>
                      <a:pt x="0" y="125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87" y="4"/>
                      <a:pt x="87" y="4"/>
                      <a:pt x="87" y="4"/>
                    </a:cubicBezTo>
                    <a:cubicBezTo>
                      <a:pt x="91" y="0"/>
                      <a:pt x="98" y="2"/>
                      <a:pt x="103" y="7"/>
                    </a:cubicBezTo>
                    <a:cubicBezTo>
                      <a:pt x="120" y="23"/>
                      <a:pt x="120" y="23"/>
                      <a:pt x="120" y="23"/>
                    </a:cubicBezTo>
                    <a:cubicBezTo>
                      <a:pt x="125" y="29"/>
                      <a:pt x="126" y="36"/>
                      <a:pt x="123" y="40"/>
                    </a:cubicBezTo>
                    <a:lnTo>
                      <a:pt x="53" y="109"/>
                    </a:lnTo>
                    <a:close/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6" name="Line 515"/>
              <p:cNvSpPr>
                <a:spLocks noChangeShapeType="1"/>
              </p:cNvSpPr>
              <p:nvPr/>
            </p:nvSpPr>
            <p:spPr bwMode="auto">
              <a:xfrm flipH="1" flipV="1">
                <a:off x="2832101" y="5241926"/>
                <a:ext cx="49213" cy="4762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7" name="Line 516"/>
              <p:cNvSpPr>
                <a:spLocks noChangeShapeType="1"/>
              </p:cNvSpPr>
              <p:nvPr/>
            </p:nvSpPr>
            <p:spPr bwMode="auto">
              <a:xfrm flipH="1" flipV="1">
                <a:off x="2806701" y="5300663"/>
                <a:ext cx="14288" cy="1587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8" name="Line 517"/>
              <p:cNvSpPr>
                <a:spLocks noChangeShapeType="1"/>
              </p:cNvSpPr>
              <p:nvPr/>
            </p:nvSpPr>
            <p:spPr bwMode="auto">
              <a:xfrm flipV="1">
                <a:off x="2859088" y="5203826"/>
                <a:ext cx="61913" cy="63500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9" name="Line 518"/>
              <p:cNvSpPr>
                <a:spLocks noChangeShapeType="1"/>
              </p:cNvSpPr>
              <p:nvPr/>
            </p:nvSpPr>
            <p:spPr bwMode="auto">
              <a:xfrm>
                <a:off x="2913063" y="5156201"/>
                <a:ext cx="53975" cy="5397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3" name="直接连接符 2"/>
          <p:cNvCxnSpPr/>
          <p:nvPr/>
        </p:nvCxnSpPr>
        <p:spPr>
          <a:xfrm>
            <a:off x="4099560" y="1202690"/>
            <a:ext cx="6617925" cy="0"/>
          </a:xfrm>
          <a:prstGeom prst="line">
            <a:avLst/>
          </a:prstGeom>
          <a:ln w="1905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文本框 191"/>
          <p:cNvSpPr txBox="1"/>
          <p:nvPr/>
        </p:nvSpPr>
        <p:spPr>
          <a:xfrm>
            <a:off x="4896577" y="3839676"/>
            <a:ext cx="1898742" cy="1303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个人介绍</a:t>
            </a:r>
            <a:endParaRPr lang="en-US" altLang="zh-CN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工作经历</a:t>
            </a:r>
            <a:endParaRPr lang="en-US" altLang="zh-CN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个人荣誉</a:t>
            </a:r>
            <a:endParaRPr lang="zh-CN" altLang="en-US" sz="3600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606978" y="5708078"/>
            <a:ext cx="143567" cy="143567"/>
            <a:chOff x="10441606" y="5539182"/>
            <a:chExt cx="344849" cy="344849"/>
          </a:xfrm>
        </p:grpSpPr>
        <p:sp>
          <p:nvSpPr>
            <p:cNvPr id="4" name="矩形 3"/>
            <p:cNvSpPr/>
            <p:nvPr/>
          </p:nvSpPr>
          <p:spPr>
            <a:xfrm>
              <a:off x="10441606" y="5539182"/>
              <a:ext cx="344849" cy="344849"/>
            </a:xfrm>
            <a:prstGeom prst="rect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任意多边形: 形状 194"/>
            <p:cNvSpPr/>
            <p:nvPr/>
          </p:nvSpPr>
          <p:spPr>
            <a:xfrm rot="5400000">
              <a:off x="10502227" y="5633525"/>
              <a:ext cx="223604" cy="156163"/>
            </a:xfrm>
            <a:custGeom>
              <a:avLst/>
              <a:gdLst>
                <a:gd name="connsiteX0" fmla="*/ 0 w 1166966"/>
                <a:gd name="connsiteY0" fmla="*/ 815000 h 815000"/>
                <a:gd name="connsiteX1" fmla="*/ 583484 w 1166966"/>
                <a:gd name="connsiteY1" fmla="*/ 0 h 815000"/>
                <a:gd name="connsiteX2" fmla="*/ 1166966 w 1166966"/>
                <a:gd name="connsiteY2" fmla="*/ 814998 h 815000"/>
                <a:gd name="connsiteX3" fmla="*/ 583485 w 1166966"/>
                <a:gd name="connsiteY3" fmla="*/ 510046 h 815000"/>
                <a:gd name="connsiteX4" fmla="*/ 0 w 1166966"/>
                <a:gd name="connsiteY4" fmla="*/ 815000 h 81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966" h="815000">
                  <a:moveTo>
                    <a:pt x="0" y="815000"/>
                  </a:moveTo>
                  <a:lnTo>
                    <a:pt x="583484" y="0"/>
                  </a:lnTo>
                  <a:lnTo>
                    <a:pt x="1166966" y="814998"/>
                  </a:lnTo>
                  <a:lnTo>
                    <a:pt x="583485" y="510046"/>
                  </a:lnTo>
                  <a:lnTo>
                    <a:pt x="0" y="815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98" name="组合 197"/>
          <p:cNvGrpSpPr/>
          <p:nvPr/>
        </p:nvGrpSpPr>
        <p:grpSpPr>
          <a:xfrm flipH="1">
            <a:off x="10337285" y="5708078"/>
            <a:ext cx="143567" cy="143567"/>
            <a:chOff x="10441606" y="5539182"/>
            <a:chExt cx="344849" cy="344849"/>
          </a:xfrm>
        </p:grpSpPr>
        <p:sp>
          <p:nvSpPr>
            <p:cNvPr id="199" name="矩形 198"/>
            <p:cNvSpPr/>
            <p:nvPr/>
          </p:nvSpPr>
          <p:spPr>
            <a:xfrm>
              <a:off x="10441606" y="5539182"/>
              <a:ext cx="344849" cy="3448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0" name="任意多边形: 形状 199"/>
            <p:cNvSpPr/>
            <p:nvPr/>
          </p:nvSpPr>
          <p:spPr>
            <a:xfrm rot="5400000">
              <a:off x="10502227" y="5633525"/>
              <a:ext cx="223604" cy="156163"/>
            </a:xfrm>
            <a:custGeom>
              <a:avLst/>
              <a:gdLst>
                <a:gd name="connsiteX0" fmla="*/ 0 w 1166966"/>
                <a:gd name="connsiteY0" fmla="*/ 815000 h 815000"/>
                <a:gd name="connsiteX1" fmla="*/ 583484 w 1166966"/>
                <a:gd name="connsiteY1" fmla="*/ 0 h 815000"/>
                <a:gd name="connsiteX2" fmla="*/ 1166966 w 1166966"/>
                <a:gd name="connsiteY2" fmla="*/ 814998 h 815000"/>
                <a:gd name="connsiteX3" fmla="*/ 583485 w 1166966"/>
                <a:gd name="connsiteY3" fmla="*/ 510046 h 815000"/>
                <a:gd name="connsiteX4" fmla="*/ 0 w 1166966"/>
                <a:gd name="connsiteY4" fmla="*/ 815000 h 81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966" h="815000">
                  <a:moveTo>
                    <a:pt x="0" y="815000"/>
                  </a:moveTo>
                  <a:lnTo>
                    <a:pt x="583484" y="0"/>
                  </a:lnTo>
                  <a:lnTo>
                    <a:pt x="1166966" y="814998"/>
                  </a:lnTo>
                  <a:lnTo>
                    <a:pt x="583485" y="510046"/>
                  </a:lnTo>
                  <a:lnTo>
                    <a:pt x="0" y="815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01" name="文本框 200"/>
          <p:cNvSpPr txBox="1"/>
          <p:nvPr/>
        </p:nvSpPr>
        <p:spPr>
          <a:xfrm>
            <a:off x="4752187" y="1964436"/>
            <a:ext cx="21265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第一部分</a:t>
            </a:r>
            <a:endParaRPr lang="zh-CN" altLang="en-US" sz="3200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26112" y="321155"/>
            <a:ext cx="649953" cy="649953"/>
            <a:chOff x="283582" y="214828"/>
            <a:chExt cx="1898742" cy="1898742"/>
          </a:xfrm>
        </p:grpSpPr>
        <p:grpSp>
          <p:nvGrpSpPr>
            <p:cNvPr id="14" name="组合 13"/>
            <p:cNvGrpSpPr/>
            <p:nvPr/>
          </p:nvGrpSpPr>
          <p:grpSpPr>
            <a:xfrm>
              <a:off x="283582" y="214828"/>
              <a:ext cx="1898742" cy="1898742"/>
              <a:chOff x="2286934" y="1783080"/>
              <a:chExt cx="1284540" cy="1284540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2286934" y="1783080"/>
                <a:ext cx="1284540" cy="1284540"/>
                <a:chOff x="777243" y="2612312"/>
                <a:chExt cx="6293660" cy="2936558"/>
              </a:xfrm>
            </p:grpSpPr>
            <p:sp>
              <p:nvSpPr>
                <p:cNvPr id="19" name="箭头: 五边形 42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箭头: 五边形 43"/>
                <p:cNvSpPr/>
                <p:nvPr/>
              </p:nvSpPr>
              <p:spPr>
                <a:xfrm>
                  <a:off x="777243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6" name="组合 15"/>
              <p:cNvGrpSpPr/>
              <p:nvPr/>
            </p:nvGrpSpPr>
            <p:grpSpPr>
              <a:xfrm>
                <a:off x="2455107" y="1957177"/>
                <a:ext cx="948194" cy="936345"/>
                <a:chOff x="5762467" y="1684385"/>
                <a:chExt cx="3293618" cy="3252460"/>
              </a:xfrm>
            </p:grpSpPr>
            <p:sp>
              <p:nvSpPr>
                <p:cNvPr id="17" name="椭圆 16"/>
                <p:cNvSpPr/>
                <p:nvPr/>
              </p:nvSpPr>
              <p:spPr>
                <a:xfrm>
                  <a:off x="5762467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88900" dir="13500000" algn="br" rotWithShape="0">
                    <a:schemeClr val="accent1">
                      <a:lumMod val="40000"/>
                      <a:lumOff val="60000"/>
                      <a:alpha val="85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5803625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75000"/>
                      <a:alpha val="17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55883" y="472170"/>
              <a:ext cx="943492" cy="15285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137737" y="378467"/>
            <a:ext cx="21442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个人简历</a:t>
            </a:r>
            <a:endParaRPr lang="zh-CN" altLang="en-US" sz="54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063256" y="971108"/>
            <a:ext cx="10724707" cy="0"/>
          </a:xfrm>
          <a:prstGeom prst="line">
            <a:avLst/>
          </a:prstGeom>
          <a:ln w="1270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10485016" y="501577"/>
            <a:ext cx="1219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800" dirty="0">
                <a:solidFill>
                  <a:srgbClr val="2F5597"/>
                </a:solidFill>
              </a:rPr>
              <a:t>JOB COMPETITION REPORT</a:t>
            </a:r>
            <a:endParaRPr lang="zh-CN" altLang="en-US" sz="800" dirty="0">
              <a:solidFill>
                <a:srgbClr val="2F5597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349976" y="1386553"/>
            <a:ext cx="16015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2F5597"/>
                </a:solidFill>
                <a:latin typeface="Arial" panose="020B0604020202020204"/>
                <a:ea typeface="微软雅黑" panose="020B0503020204020204" pitchFamily="34" charset="-122"/>
              </a:rPr>
              <a:t>Angles</a:t>
            </a:r>
            <a:endParaRPr lang="zh-CN" altLang="en-US" sz="2800" b="1" dirty="0">
              <a:solidFill>
                <a:srgbClr val="2F5597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201120" y="2001788"/>
            <a:ext cx="2716878" cy="3464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1E3660"/>
                </a:solidFill>
                <a:latin typeface="Arial" panose="020B0604020202020204"/>
                <a:ea typeface="微软雅黑" panose="020B0503020204020204" pitchFamily="34" charset="-122"/>
              </a:rPr>
              <a:t>学历：专科</a:t>
            </a:r>
            <a:endParaRPr lang="zh-CN" altLang="en-US" sz="1600" dirty="0">
              <a:solidFill>
                <a:srgbClr val="1E3660"/>
              </a:solidFill>
              <a:latin typeface="Arial" panose="020B0604020202020204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1E3660"/>
                </a:solidFill>
                <a:latin typeface="Arial" panose="020B0604020202020204"/>
                <a:ea typeface="微软雅黑" panose="020B0503020204020204" pitchFamily="34" charset="-122"/>
              </a:rPr>
              <a:t>专业：人力资源管理</a:t>
            </a:r>
            <a:endParaRPr lang="zh-CN" altLang="en-US" sz="1600" dirty="0">
              <a:solidFill>
                <a:srgbClr val="1E3660"/>
              </a:solidFill>
              <a:latin typeface="Arial" panose="020B0604020202020204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1E3660"/>
                </a:solidFill>
                <a:latin typeface="Arial" panose="020B0604020202020204"/>
                <a:ea typeface="微软雅黑" panose="020B0503020204020204" pitchFamily="34" charset="-122"/>
              </a:rPr>
              <a:t>毕业入校：四川科技大学</a:t>
            </a:r>
            <a:endParaRPr lang="zh-CN" altLang="en-US" sz="1600" dirty="0">
              <a:solidFill>
                <a:srgbClr val="1E3660"/>
              </a:solidFill>
              <a:latin typeface="Arial" panose="020B0604020202020204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1E3660"/>
                </a:solidFill>
                <a:latin typeface="Arial" panose="020B0604020202020204"/>
                <a:ea typeface="微软雅黑" panose="020B0503020204020204" pitchFamily="34" charset="-122"/>
              </a:rPr>
              <a:t>毕业时间：</a:t>
            </a:r>
            <a:r>
              <a:rPr lang="en-US" altLang="zh-CN" sz="1600" dirty="0">
                <a:solidFill>
                  <a:srgbClr val="1E3660"/>
                </a:solidFill>
                <a:latin typeface="Arial" panose="020B0604020202020204"/>
                <a:ea typeface="微软雅黑" panose="020B0503020204020204" pitchFamily="34" charset="-122"/>
              </a:rPr>
              <a:t>20XX.08</a:t>
            </a:r>
            <a:endParaRPr lang="en-US" altLang="zh-CN" sz="1600" dirty="0">
              <a:solidFill>
                <a:srgbClr val="1E3660"/>
              </a:solidFill>
              <a:latin typeface="Arial" panose="020B0604020202020204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1E3660"/>
                </a:solidFill>
                <a:latin typeface="Arial" panose="020B0604020202020204"/>
                <a:ea typeface="微软雅黑" panose="020B0503020204020204" pitchFamily="34" charset="-122"/>
              </a:rPr>
              <a:t>现职位：</a:t>
            </a:r>
            <a:r>
              <a:rPr lang="en-US" altLang="zh-CN" sz="1600" dirty="0">
                <a:solidFill>
                  <a:srgbClr val="1E3660"/>
                </a:solidFill>
                <a:latin typeface="Arial" panose="020B0604020202020204"/>
                <a:ea typeface="微软雅黑" panose="020B0503020204020204" pitchFamily="34" charset="-122"/>
              </a:rPr>
              <a:t>XXXXX</a:t>
            </a:r>
            <a:endParaRPr lang="en-US" altLang="zh-CN" sz="1600" dirty="0">
              <a:solidFill>
                <a:srgbClr val="1E3660"/>
              </a:solidFill>
              <a:latin typeface="Arial" panose="020B0604020202020204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1E3660"/>
                </a:solidFill>
                <a:latin typeface="Arial" panose="020B0604020202020204"/>
                <a:ea typeface="微软雅黑" panose="020B0503020204020204" pitchFamily="34" charset="-122"/>
              </a:rPr>
              <a:t>婚姻：已婚</a:t>
            </a:r>
            <a:endParaRPr lang="zh-CN" altLang="en-US" sz="1600" dirty="0">
              <a:solidFill>
                <a:srgbClr val="1E3660"/>
              </a:solidFill>
              <a:latin typeface="Arial" panose="020B0604020202020204"/>
              <a:ea typeface="微软雅黑" panose="020B0503020204020204" pitchFamily="34" charset="-122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1E3660"/>
                </a:solidFill>
                <a:latin typeface="Arial" panose="020B0604020202020204"/>
                <a:ea typeface="微软雅黑" panose="020B0503020204020204" pitchFamily="34" charset="-122"/>
              </a:rPr>
              <a:t>年龄：</a:t>
            </a:r>
            <a:r>
              <a:rPr lang="en-US" altLang="zh-CN" sz="1600" dirty="0">
                <a:solidFill>
                  <a:srgbClr val="1E3660"/>
                </a:solidFill>
                <a:latin typeface="Arial" panose="020B0604020202020204"/>
                <a:ea typeface="微软雅黑" panose="020B0503020204020204" pitchFamily="34" charset="-122"/>
              </a:rPr>
              <a:t>42</a:t>
            </a:r>
            <a:r>
              <a:rPr lang="zh-CN" altLang="en-US" sz="1600" dirty="0">
                <a:solidFill>
                  <a:srgbClr val="1E3660"/>
                </a:solidFill>
                <a:latin typeface="Arial" panose="020B0604020202020204"/>
                <a:ea typeface="微软雅黑" panose="020B0503020204020204" pitchFamily="34" charset="-122"/>
              </a:rPr>
              <a:t>岁</a:t>
            </a:r>
            <a:endParaRPr lang="zh-CN" altLang="en-US" sz="1600" dirty="0">
              <a:solidFill>
                <a:srgbClr val="1E3660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1261730" y="2001788"/>
            <a:ext cx="2466754" cy="0"/>
          </a:xfrm>
          <a:prstGeom prst="line">
            <a:avLst/>
          </a:prstGeom>
          <a:ln w="2222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图片 35" descr="窗户边的人&#10;&#10;中度可信度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39"/>
          <a:stretch>
            <a:fillRect/>
          </a:stretch>
        </p:blipFill>
        <p:spPr>
          <a:xfrm>
            <a:off x="4747083" y="1755926"/>
            <a:ext cx="5852160" cy="2862144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4747083" y="4536558"/>
            <a:ext cx="5852160" cy="1117081"/>
          </a:xfrm>
          <a:prstGeom prst="rect">
            <a:avLst/>
          </a:prstGeom>
          <a:solidFill>
            <a:srgbClr val="2F5597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4861258" y="4724644"/>
            <a:ext cx="5623810" cy="740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</a:rPr>
              <a:t>我先后从事过教育，做过牧业接待，房产分房委员会等工作，</a:t>
            </a:r>
            <a:r>
              <a:rPr lang="zh-CN" altLang="en-US" sz="2000" b="1" dirty="0">
                <a:solidFill>
                  <a:schemeClr val="bg1"/>
                </a:solidFill>
              </a:rPr>
              <a:t>现在医科学院</a:t>
            </a:r>
            <a:r>
              <a:rPr lang="en-US" altLang="zh-CN" sz="2000" b="1" dirty="0">
                <a:solidFill>
                  <a:schemeClr val="bg1"/>
                </a:solidFill>
              </a:rPr>
              <a:t>XXXXXX</a:t>
            </a:r>
            <a:r>
              <a:rPr lang="zh-CN" altLang="en-US" sz="2000" b="1" dirty="0">
                <a:solidFill>
                  <a:schemeClr val="bg1"/>
                </a:solidFill>
              </a:rPr>
              <a:t>担任</a:t>
            </a:r>
            <a:r>
              <a:rPr lang="en-US" altLang="zh-CN" sz="2000" b="1" dirty="0">
                <a:solidFill>
                  <a:schemeClr val="bg1"/>
                </a:solidFill>
              </a:rPr>
              <a:t>XXXX</a:t>
            </a:r>
            <a:r>
              <a:rPr lang="zh-CN" altLang="en-US" sz="2000" b="1" dirty="0">
                <a:solidFill>
                  <a:schemeClr val="bg1"/>
                </a:solidFill>
              </a:rPr>
              <a:t>职位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26112" y="321155"/>
            <a:ext cx="649953" cy="649953"/>
            <a:chOff x="283582" y="214828"/>
            <a:chExt cx="1898742" cy="1898742"/>
          </a:xfrm>
        </p:grpSpPr>
        <p:grpSp>
          <p:nvGrpSpPr>
            <p:cNvPr id="14" name="组合 13"/>
            <p:cNvGrpSpPr/>
            <p:nvPr/>
          </p:nvGrpSpPr>
          <p:grpSpPr>
            <a:xfrm>
              <a:off x="283582" y="214828"/>
              <a:ext cx="1898742" cy="1898742"/>
              <a:chOff x="2286934" y="1783080"/>
              <a:chExt cx="1284540" cy="1284540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2286934" y="1783080"/>
                <a:ext cx="1284540" cy="1284540"/>
                <a:chOff x="777243" y="2612312"/>
                <a:chExt cx="6293660" cy="2936558"/>
              </a:xfrm>
            </p:grpSpPr>
            <p:sp>
              <p:nvSpPr>
                <p:cNvPr id="19" name="箭头: 五边形 42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箭头: 五边形 43"/>
                <p:cNvSpPr/>
                <p:nvPr/>
              </p:nvSpPr>
              <p:spPr>
                <a:xfrm>
                  <a:off x="777243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6" name="组合 15"/>
              <p:cNvGrpSpPr/>
              <p:nvPr/>
            </p:nvGrpSpPr>
            <p:grpSpPr>
              <a:xfrm>
                <a:off x="2455107" y="1957177"/>
                <a:ext cx="948194" cy="936345"/>
                <a:chOff x="5762467" y="1684385"/>
                <a:chExt cx="3293618" cy="3252460"/>
              </a:xfrm>
            </p:grpSpPr>
            <p:sp>
              <p:nvSpPr>
                <p:cNvPr id="17" name="椭圆 16"/>
                <p:cNvSpPr/>
                <p:nvPr/>
              </p:nvSpPr>
              <p:spPr>
                <a:xfrm>
                  <a:off x="5762467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88900" dir="13500000" algn="br" rotWithShape="0">
                    <a:schemeClr val="accent1">
                      <a:lumMod val="40000"/>
                      <a:lumOff val="60000"/>
                      <a:alpha val="85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5803625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75000"/>
                      <a:alpha val="17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55883" y="472170"/>
              <a:ext cx="943492" cy="15285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137737" y="378467"/>
            <a:ext cx="21442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个人简历</a:t>
            </a:r>
            <a:endParaRPr lang="zh-CN" altLang="en-US" sz="54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063256" y="971108"/>
            <a:ext cx="10724707" cy="0"/>
          </a:xfrm>
          <a:prstGeom prst="line">
            <a:avLst/>
          </a:prstGeom>
          <a:ln w="1270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10485016" y="501577"/>
            <a:ext cx="1219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800" dirty="0">
                <a:solidFill>
                  <a:srgbClr val="2F5597"/>
                </a:solidFill>
              </a:rPr>
              <a:t>JOB COMPETITION REPORT</a:t>
            </a:r>
            <a:endParaRPr lang="zh-CN" altLang="en-US" sz="800" dirty="0">
              <a:solidFill>
                <a:srgbClr val="2F5597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588281" y="1818996"/>
            <a:ext cx="45702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rgbClr val="2F5597"/>
                </a:solidFill>
              </a:rPr>
              <a:t>多年来，我一直坚持自学，先后取得</a:t>
            </a:r>
            <a:endParaRPr lang="en-US" altLang="zh-CN" sz="2000" dirty="0">
              <a:solidFill>
                <a:srgbClr val="2F5597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84977" y="5007290"/>
            <a:ext cx="10166856" cy="1023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rgbClr val="1E3660"/>
                </a:solidFill>
              </a:rPr>
              <a:t>可以说，多年不间断的学习，不仅使我各个方面的知识得到进一步的积累，也更加锻炼了我理性分析问题的能力。</a:t>
            </a:r>
            <a:endParaRPr lang="zh-CN" altLang="en-US" sz="2400" dirty="0">
              <a:solidFill>
                <a:srgbClr val="1E3660"/>
              </a:solidFill>
            </a:endParaRPr>
          </a:p>
        </p:txBody>
      </p:sp>
      <p:pic>
        <p:nvPicPr>
          <p:cNvPr id="41" name="图片 40" descr="电脑屏幕的照片上有字&#10;&#10;低可信度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34" r="12337"/>
          <a:stretch>
            <a:fillRect/>
          </a:stretch>
        </p:blipFill>
        <p:spPr>
          <a:xfrm>
            <a:off x="6672045" y="2219106"/>
            <a:ext cx="2069804" cy="2716615"/>
          </a:xfrm>
          <a:prstGeom prst="rect">
            <a:avLst/>
          </a:prstGeom>
          <a:ln w="50800" cap="sq">
            <a:solidFill>
              <a:schemeClr val="bg1"/>
            </a:solidFill>
            <a:miter lim="800000"/>
            <a:headEnd/>
            <a:tailEnd/>
          </a:ln>
          <a:effectLst>
            <a:outerShdw blurRad="177800" dist="203200" dir="2700000" algn="tl" rotWithShape="0">
              <a:srgbClr val="2F5597">
                <a:alpha val="9000"/>
              </a:srgbClr>
            </a:outerShdw>
          </a:effectLst>
        </p:spPr>
      </p:pic>
      <p:pic>
        <p:nvPicPr>
          <p:cNvPr id="42" name="图片 41" descr="电脑屏幕的照片上有字&#10;&#10;低可信度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34" r="12337"/>
          <a:stretch>
            <a:fillRect/>
          </a:stretch>
        </p:blipFill>
        <p:spPr>
          <a:xfrm>
            <a:off x="9309242" y="2219106"/>
            <a:ext cx="2069804" cy="2716615"/>
          </a:xfrm>
          <a:prstGeom prst="rect">
            <a:avLst/>
          </a:prstGeom>
          <a:ln w="50800" cap="sq">
            <a:solidFill>
              <a:schemeClr val="bg1"/>
            </a:solidFill>
            <a:miter lim="800000"/>
            <a:headEnd/>
            <a:tailEnd/>
          </a:ln>
          <a:effectLst>
            <a:outerShdw blurRad="177800" dist="203200" dir="2700000" algn="tl" rotWithShape="0">
              <a:srgbClr val="2F5597">
                <a:alpha val="9000"/>
              </a:srgbClr>
            </a:outerShdw>
          </a:effectLst>
        </p:spPr>
      </p:pic>
      <p:pic>
        <p:nvPicPr>
          <p:cNvPr id="40" name="图片 39" descr="电脑屏幕的照片上有字&#10;&#10;低可信度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34" r="12337"/>
          <a:stretch>
            <a:fillRect/>
          </a:stretch>
        </p:blipFill>
        <p:spPr>
          <a:xfrm>
            <a:off x="7779467" y="1568186"/>
            <a:ext cx="2565744" cy="3367536"/>
          </a:xfrm>
          <a:prstGeom prst="rect">
            <a:avLst/>
          </a:prstGeom>
          <a:ln w="50800" cap="sq">
            <a:solidFill>
              <a:schemeClr val="bg1"/>
            </a:solidFill>
            <a:miter lim="800000"/>
            <a:headEnd/>
            <a:tailEnd/>
          </a:ln>
          <a:effectLst>
            <a:outerShdw blurRad="177800" dist="203200" dir="2700000" algn="tl" rotWithShape="0">
              <a:srgbClr val="2F5597">
                <a:alpha val="9000"/>
              </a:srgbClr>
            </a:outerShdw>
          </a:effectLst>
        </p:spPr>
      </p:pic>
      <p:grpSp>
        <p:nvGrpSpPr>
          <p:cNvPr id="48" name="组合 47"/>
          <p:cNvGrpSpPr/>
          <p:nvPr/>
        </p:nvGrpSpPr>
        <p:grpSpPr>
          <a:xfrm>
            <a:off x="934406" y="2424433"/>
            <a:ext cx="1307751" cy="1479046"/>
            <a:chOff x="906110" y="2884967"/>
            <a:chExt cx="1307751" cy="1479046"/>
          </a:xfrm>
        </p:grpSpPr>
        <p:sp>
          <p:nvSpPr>
            <p:cNvPr id="45" name="任意多边形: 形状 44"/>
            <p:cNvSpPr/>
            <p:nvPr/>
          </p:nvSpPr>
          <p:spPr bwMode="auto">
            <a:xfrm>
              <a:off x="906110" y="2884967"/>
              <a:ext cx="1307751" cy="1479046"/>
            </a:xfrm>
            <a:custGeom>
              <a:avLst/>
              <a:gdLst>
                <a:gd name="connsiteX0" fmla="*/ 0 w 1798638"/>
                <a:gd name="connsiteY0" fmla="*/ 0 h 2034232"/>
                <a:gd name="connsiteX1" fmla="*/ 1798638 w 1798638"/>
                <a:gd name="connsiteY1" fmla="*/ 0 h 2034232"/>
                <a:gd name="connsiteX2" fmla="*/ 1798638 w 1798638"/>
                <a:gd name="connsiteY2" fmla="*/ 1549251 h 2034232"/>
                <a:gd name="connsiteX3" fmla="*/ 1798638 w 1798638"/>
                <a:gd name="connsiteY3" fmla="*/ 1553220 h 2034232"/>
                <a:gd name="connsiteX4" fmla="*/ 1798440 w 1798638"/>
                <a:gd name="connsiteY4" fmla="*/ 1556990 h 2034232"/>
                <a:gd name="connsiteX5" fmla="*/ 1798043 w 1798638"/>
                <a:gd name="connsiteY5" fmla="*/ 1560959 h 2034232"/>
                <a:gd name="connsiteX6" fmla="*/ 1797646 w 1798638"/>
                <a:gd name="connsiteY6" fmla="*/ 1564729 h 2034232"/>
                <a:gd name="connsiteX7" fmla="*/ 1796852 w 1798638"/>
                <a:gd name="connsiteY7" fmla="*/ 1568499 h 2034232"/>
                <a:gd name="connsiteX8" fmla="*/ 1796257 w 1798638"/>
                <a:gd name="connsiteY8" fmla="*/ 1572270 h 2034232"/>
                <a:gd name="connsiteX9" fmla="*/ 1795463 w 1798638"/>
                <a:gd name="connsiteY9" fmla="*/ 1576040 h 2034232"/>
                <a:gd name="connsiteX10" fmla="*/ 1794471 w 1798638"/>
                <a:gd name="connsiteY10" fmla="*/ 1579612 h 2034232"/>
                <a:gd name="connsiteX11" fmla="*/ 1793280 w 1798638"/>
                <a:gd name="connsiteY11" fmla="*/ 1583184 h 2034232"/>
                <a:gd name="connsiteX12" fmla="*/ 1792090 w 1798638"/>
                <a:gd name="connsiteY12" fmla="*/ 1586755 h 2034232"/>
                <a:gd name="connsiteX13" fmla="*/ 1790899 w 1798638"/>
                <a:gd name="connsiteY13" fmla="*/ 1590129 h 2034232"/>
                <a:gd name="connsiteX14" fmla="*/ 1789312 w 1798638"/>
                <a:gd name="connsiteY14" fmla="*/ 1593701 h 2034232"/>
                <a:gd name="connsiteX15" fmla="*/ 1787724 w 1798638"/>
                <a:gd name="connsiteY15" fmla="*/ 1597074 h 2034232"/>
                <a:gd name="connsiteX16" fmla="*/ 1785938 w 1798638"/>
                <a:gd name="connsiteY16" fmla="*/ 1600249 h 2034232"/>
                <a:gd name="connsiteX17" fmla="*/ 1784351 w 1798638"/>
                <a:gd name="connsiteY17" fmla="*/ 1603623 h 2034232"/>
                <a:gd name="connsiteX18" fmla="*/ 1782366 w 1798638"/>
                <a:gd name="connsiteY18" fmla="*/ 1606798 h 2034232"/>
                <a:gd name="connsiteX19" fmla="*/ 1780183 w 1798638"/>
                <a:gd name="connsiteY19" fmla="*/ 1609973 h 2034232"/>
                <a:gd name="connsiteX20" fmla="*/ 1778199 w 1798638"/>
                <a:gd name="connsiteY20" fmla="*/ 1612949 h 2034232"/>
                <a:gd name="connsiteX21" fmla="*/ 1775818 w 1798638"/>
                <a:gd name="connsiteY21" fmla="*/ 1615926 h 2034232"/>
                <a:gd name="connsiteX22" fmla="*/ 1773437 w 1798638"/>
                <a:gd name="connsiteY22" fmla="*/ 1618704 h 2034232"/>
                <a:gd name="connsiteX23" fmla="*/ 1771055 w 1798638"/>
                <a:gd name="connsiteY23" fmla="*/ 1621482 h 2034232"/>
                <a:gd name="connsiteX24" fmla="*/ 1768476 w 1798638"/>
                <a:gd name="connsiteY24" fmla="*/ 1624260 h 2034232"/>
                <a:gd name="connsiteX25" fmla="*/ 1765698 w 1798638"/>
                <a:gd name="connsiteY25" fmla="*/ 1626840 h 2034232"/>
                <a:gd name="connsiteX26" fmla="*/ 1762919 w 1798638"/>
                <a:gd name="connsiteY26" fmla="*/ 1629221 h 2034232"/>
                <a:gd name="connsiteX27" fmla="*/ 1760141 w 1798638"/>
                <a:gd name="connsiteY27" fmla="*/ 1631801 h 2034232"/>
                <a:gd name="connsiteX28" fmla="*/ 1756966 w 1798638"/>
                <a:gd name="connsiteY28" fmla="*/ 1634182 h 2034232"/>
                <a:gd name="connsiteX29" fmla="*/ 1754188 w 1798638"/>
                <a:gd name="connsiteY29" fmla="*/ 1636365 h 2034232"/>
                <a:gd name="connsiteX30" fmla="*/ 1751013 w 1798638"/>
                <a:gd name="connsiteY30" fmla="*/ 1638548 h 2034232"/>
                <a:gd name="connsiteX31" fmla="*/ 1747640 w 1798638"/>
                <a:gd name="connsiteY31" fmla="*/ 1640731 h 2034232"/>
                <a:gd name="connsiteX32" fmla="*/ 1744266 w 1798638"/>
                <a:gd name="connsiteY32" fmla="*/ 1642715 h 2034232"/>
                <a:gd name="connsiteX33" fmla="*/ 1740893 w 1798638"/>
                <a:gd name="connsiteY33" fmla="*/ 1644501 h 2034232"/>
                <a:gd name="connsiteX34" fmla="*/ 1737123 w 1798638"/>
                <a:gd name="connsiteY34" fmla="*/ 1646287 h 2034232"/>
                <a:gd name="connsiteX35" fmla="*/ 946746 w 1798638"/>
                <a:gd name="connsiteY35" fmla="*/ 2023318 h 2034232"/>
                <a:gd name="connsiteX36" fmla="*/ 940991 w 1798638"/>
                <a:gd name="connsiteY36" fmla="*/ 2025898 h 2034232"/>
                <a:gd name="connsiteX37" fmla="*/ 935236 w 1798638"/>
                <a:gd name="connsiteY37" fmla="*/ 2028081 h 2034232"/>
                <a:gd name="connsiteX38" fmla="*/ 929482 w 1798638"/>
                <a:gd name="connsiteY38" fmla="*/ 2030065 h 2034232"/>
                <a:gd name="connsiteX39" fmla="*/ 923528 w 1798638"/>
                <a:gd name="connsiteY39" fmla="*/ 2031454 h 2034232"/>
                <a:gd name="connsiteX40" fmla="*/ 917774 w 1798638"/>
                <a:gd name="connsiteY40" fmla="*/ 2032843 h 2034232"/>
                <a:gd name="connsiteX41" fmla="*/ 911821 w 1798638"/>
                <a:gd name="connsiteY41" fmla="*/ 2033637 h 2034232"/>
                <a:gd name="connsiteX42" fmla="*/ 905868 w 1798638"/>
                <a:gd name="connsiteY42" fmla="*/ 2034034 h 2034232"/>
                <a:gd name="connsiteX43" fmla="*/ 900113 w 1798638"/>
                <a:gd name="connsiteY43" fmla="*/ 2034232 h 2034232"/>
                <a:gd name="connsiteX44" fmla="*/ 894160 w 1798638"/>
                <a:gd name="connsiteY44" fmla="*/ 2034034 h 2034232"/>
                <a:gd name="connsiteX45" fmla="*/ 888405 w 1798638"/>
                <a:gd name="connsiteY45" fmla="*/ 2033637 h 2034232"/>
                <a:gd name="connsiteX46" fmla="*/ 882452 w 1798638"/>
                <a:gd name="connsiteY46" fmla="*/ 2032843 h 2034232"/>
                <a:gd name="connsiteX47" fmla="*/ 876499 w 1798638"/>
                <a:gd name="connsiteY47" fmla="*/ 2031454 h 2034232"/>
                <a:gd name="connsiteX48" fmla="*/ 870744 w 1798638"/>
                <a:gd name="connsiteY48" fmla="*/ 2030065 h 2034232"/>
                <a:gd name="connsiteX49" fmla="*/ 864989 w 1798638"/>
                <a:gd name="connsiteY49" fmla="*/ 2028081 h 2034232"/>
                <a:gd name="connsiteX50" fmla="*/ 859235 w 1798638"/>
                <a:gd name="connsiteY50" fmla="*/ 2025898 h 2034232"/>
                <a:gd name="connsiteX51" fmla="*/ 853282 w 1798638"/>
                <a:gd name="connsiteY51" fmla="*/ 2023318 h 2034232"/>
                <a:gd name="connsiteX52" fmla="*/ 61516 w 1798638"/>
                <a:gd name="connsiteY52" fmla="*/ 1646287 h 2034232"/>
                <a:gd name="connsiteX53" fmla="*/ 57944 w 1798638"/>
                <a:gd name="connsiteY53" fmla="*/ 1644501 h 2034232"/>
                <a:gd name="connsiteX54" fmla="*/ 54372 w 1798638"/>
                <a:gd name="connsiteY54" fmla="*/ 1642516 h 2034232"/>
                <a:gd name="connsiteX55" fmla="*/ 50998 w 1798638"/>
                <a:gd name="connsiteY55" fmla="*/ 1640731 h 2034232"/>
                <a:gd name="connsiteX56" fmla="*/ 47823 w 1798638"/>
                <a:gd name="connsiteY56" fmla="*/ 1638548 h 2034232"/>
                <a:gd name="connsiteX57" fmla="*/ 44450 w 1798638"/>
                <a:gd name="connsiteY57" fmla="*/ 1636365 h 2034232"/>
                <a:gd name="connsiteX58" fmla="*/ 41672 w 1798638"/>
                <a:gd name="connsiteY58" fmla="*/ 1634182 h 2034232"/>
                <a:gd name="connsiteX59" fmla="*/ 38695 w 1798638"/>
                <a:gd name="connsiteY59" fmla="*/ 1631801 h 2034232"/>
                <a:gd name="connsiteX60" fmla="*/ 35719 w 1798638"/>
                <a:gd name="connsiteY60" fmla="*/ 1629221 h 2034232"/>
                <a:gd name="connsiteX61" fmla="*/ 32941 w 1798638"/>
                <a:gd name="connsiteY61" fmla="*/ 1626840 h 2034232"/>
                <a:gd name="connsiteX62" fmla="*/ 30163 w 1798638"/>
                <a:gd name="connsiteY62" fmla="*/ 1624260 h 2034232"/>
                <a:gd name="connsiteX63" fmla="*/ 27583 w 1798638"/>
                <a:gd name="connsiteY63" fmla="*/ 1621482 h 2034232"/>
                <a:gd name="connsiteX64" fmla="*/ 25202 w 1798638"/>
                <a:gd name="connsiteY64" fmla="*/ 1618506 h 2034232"/>
                <a:gd name="connsiteX65" fmla="*/ 22820 w 1798638"/>
                <a:gd name="connsiteY65" fmla="*/ 1615926 h 2034232"/>
                <a:gd name="connsiteX66" fmla="*/ 20439 w 1798638"/>
                <a:gd name="connsiteY66" fmla="*/ 1612949 h 2034232"/>
                <a:gd name="connsiteX67" fmla="*/ 18455 w 1798638"/>
                <a:gd name="connsiteY67" fmla="*/ 1609774 h 2034232"/>
                <a:gd name="connsiteX68" fmla="*/ 16272 w 1798638"/>
                <a:gd name="connsiteY68" fmla="*/ 1606798 h 2034232"/>
                <a:gd name="connsiteX69" fmla="*/ 14288 w 1798638"/>
                <a:gd name="connsiteY69" fmla="*/ 1603623 h 2034232"/>
                <a:gd name="connsiteX70" fmla="*/ 12700 w 1798638"/>
                <a:gd name="connsiteY70" fmla="*/ 1600249 h 2034232"/>
                <a:gd name="connsiteX71" fmla="*/ 10914 w 1798638"/>
                <a:gd name="connsiteY71" fmla="*/ 1597074 h 2034232"/>
                <a:gd name="connsiteX72" fmla="*/ 9327 w 1798638"/>
                <a:gd name="connsiteY72" fmla="*/ 1593701 h 2034232"/>
                <a:gd name="connsiteX73" fmla="*/ 7739 w 1798638"/>
                <a:gd name="connsiteY73" fmla="*/ 1590129 h 2034232"/>
                <a:gd name="connsiteX74" fmla="*/ 6548 w 1798638"/>
                <a:gd name="connsiteY74" fmla="*/ 1586755 h 2034232"/>
                <a:gd name="connsiteX75" fmla="*/ 5358 w 1798638"/>
                <a:gd name="connsiteY75" fmla="*/ 1583184 h 2034232"/>
                <a:gd name="connsiteX76" fmla="*/ 4167 w 1798638"/>
                <a:gd name="connsiteY76" fmla="*/ 1579612 h 2034232"/>
                <a:gd name="connsiteX77" fmla="*/ 3175 w 1798638"/>
                <a:gd name="connsiteY77" fmla="*/ 1575841 h 2034232"/>
                <a:gd name="connsiteX78" fmla="*/ 2381 w 1798638"/>
                <a:gd name="connsiteY78" fmla="*/ 1572270 h 2034232"/>
                <a:gd name="connsiteX79" fmla="*/ 1786 w 1798638"/>
                <a:gd name="connsiteY79" fmla="*/ 1568499 h 2034232"/>
                <a:gd name="connsiteX80" fmla="*/ 992 w 1798638"/>
                <a:gd name="connsiteY80" fmla="*/ 1564729 h 2034232"/>
                <a:gd name="connsiteX81" fmla="*/ 595 w 1798638"/>
                <a:gd name="connsiteY81" fmla="*/ 1560959 h 2034232"/>
                <a:gd name="connsiteX82" fmla="*/ 199 w 1798638"/>
                <a:gd name="connsiteY82" fmla="*/ 1556990 h 2034232"/>
                <a:gd name="connsiteX83" fmla="*/ 0 w 1798638"/>
                <a:gd name="connsiteY83" fmla="*/ 1553021 h 2034232"/>
                <a:gd name="connsiteX84" fmla="*/ 0 w 1798638"/>
                <a:gd name="connsiteY84" fmla="*/ 1549251 h 2034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798638" h="2034232">
                  <a:moveTo>
                    <a:pt x="0" y="0"/>
                  </a:moveTo>
                  <a:lnTo>
                    <a:pt x="1798638" y="0"/>
                  </a:lnTo>
                  <a:lnTo>
                    <a:pt x="1798638" y="1549251"/>
                  </a:lnTo>
                  <a:lnTo>
                    <a:pt x="1798638" y="1553220"/>
                  </a:lnTo>
                  <a:lnTo>
                    <a:pt x="1798440" y="1556990"/>
                  </a:lnTo>
                  <a:lnTo>
                    <a:pt x="1798043" y="1560959"/>
                  </a:lnTo>
                  <a:lnTo>
                    <a:pt x="1797646" y="1564729"/>
                  </a:lnTo>
                  <a:lnTo>
                    <a:pt x="1796852" y="1568499"/>
                  </a:lnTo>
                  <a:lnTo>
                    <a:pt x="1796257" y="1572270"/>
                  </a:lnTo>
                  <a:lnTo>
                    <a:pt x="1795463" y="1576040"/>
                  </a:lnTo>
                  <a:lnTo>
                    <a:pt x="1794471" y="1579612"/>
                  </a:lnTo>
                  <a:lnTo>
                    <a:pt x="1793280" y="1583184"/>
                  </a:lnTo>
                  <a:lnTo>
                    <a:pt x="1792090" y="1586755"/>
                  </a:lnTo>
                  <a:lnTo>
                    <a:pt x="1790899" y="1590129"/>
                  </a:lnTo>
                  <a:lnTo>
                    <a:pt x="1789312" y="1593701"/>
                  </a:lnTo>
                  <a:lnTo>
                    <a:pt x="1787724" y="1597074"/>
                  </a:lnTo>
                  <a:lnTo>
                    <a:pt x="1785938" y="1600249"/>
                  </a:lnTo>
                  <a:lnTo>
                    <a:pt x="1784351" y="1603623"/>
                  </a:lnTo>
                  <a:lnTo>
                    <a:pt x="1782366" y="1606798"/>
                  </a:lnTo>
                  <a:lnTo>
                    <a:pt x="1780183" y="1609973"/>
                  </a:lnTo>
                  <a:lnTo>
                    <a:pt x="1778199" y="1612949"/>
                  </a:lnTo>
                  <a:lnTo>
                    <a:pt x="1775818" y="1615926"/>
                  </a:lnTo>
                  <a:lnTo>
                    <a:pt x="1773437" y="1618704"/>
                  </a:lnTo>
                  <a:lnTo>
                    <a:pt x="1771055" y="1621482"/>
                  </a:lnTo>
                  <a:lnTo>
                    <a:pt x="1768476" y="1624260"/>
                  </a:lnTo>
                  <a:lnTo>
                    <a:pt x="1765698" y="1626840"/>
                  </a:lnTo>
                  <a:lnTo>
                    <a:pt x="1762919" y="1629221"/>
                  </a:lnTo>
                  <a:lnTo>
                    <a:pt x="1760141" y="1631801"/>
                  </a:lnTo>
                  <a:lnTo>
                    <a:pt x="1756966" y="1634182"/>
                  </a:lnTo>
                  <a:lnTo>
                    <a:pt x="1754188" y="1636365"/>
                  </a:lnTo>
                  <a:lnTo>
                    <a:pt x="1751013" y="1638548"/>
                  </a:lnTo>
                  <a:lnTo>
                    <a:pt x="1747640" y="1640731"/>
                  </a:lnTo>
                  <a:lnTo>
                    <a:pt x="1744266" y="1642715"/>
                  </a:lnTo>
                  <a:lnTo>
                    <a:pt x="1740893" y="1644501"/>
                  </a:lnTo>
                  <a:lnTo>
                    <a:pt x="1737123" y="1646287"/>
                  </a:lnTo>
                  <a:lnTo>
                    <a:pt x="946746" y="2023318"/>
                  </a:lnTo>
                  <a:lnTo>
                    <a:pt x="940991" y="2025898"/>
                  </a:lnTo>
                  <a:lnTo>
                    <a:pt x="935236" y="2028081"/>
                  </a:lnTo>
                  <a:lnTo>
                    <a:pt x="929482" y="2030065"/>
                  </a:lnTo>
                  <a:lnTo>
                    <a:pt x="923528" y="2031454"/>
                  </a:lnTo>
                  <a:lnTo>
                    <a:pt x="917774" y="2032843"/>
                  </a:lnTo>
                  <a:lnTo>
                    <a:pt x="911821" y="2033637"/>
                  </a:lnTo>
                  <a:lnTo>
                    <a:pt x="905868" y="2034034"/>
                  </a:lnTo>
                  <a:lnTo>
                    <a:pt x="900113" y="2034232"/>
                  </a:lnTo>
                  <a:lnTo>
                    <a:pt x="894160" y="2034034"/>
                  </a:lnTo>
                  <a:lnTo>
                    <a:pt x="888405" y="2033637"/>
                  </a:lnTo>
                  <a:lnTo>
                    <a:pt x="882452" y="2032843"/>
                  </a:lnTo>
                  <a:lnTo>
                    <a:pt x="876499" y="2031454"/>
                  </a:lnTo>
                  <a:lnTo>
                    <a:pt x="870744" y="2030065"/>
                  </a:lnTo>
                  <a:lnTo>
                    <a:pt x="864989" y="2028081"/>
                  </a:lnTo>
                  <a:lnTo>
                    <a:pt x="859235" y="2025898"/>
                  </a:lnTo>
                  <a:lnTo>
                    <a:pt x="853282" y="2023318"/>
                  </a:lnTo>
                  <a:lnTo>
                    <a:pt x="61516" y="1646287"/>
                  </a:lnTo>
                  <a:lnTo>
                    <a:pt x="57944" y="1644501"/>
                  </a:lnTo>
                  <a:lnTo>
                    <a:pt x="54372" y="1642516"/>
                  </a:lnTo>
                  <a:lnTo>
                    <a:pt x="50998" y="1640731"/>
                  </a:lnTo>
                  <a:lnTo>
                    <a:pt x="47823" y="1638548"/>
                  </a:lnTo>
                  <a:lnTo>
                    <a:pt x="44450" y="1636365"/>
                  </a:lnTo>
                  <a:lnTo>
                    <a:pt x="41672" y="1634182"/>
                  </a:lnTo>
                  <a:lnTo>
                    <a:pt x="38695" y="1631801"/>
                  </a:lnTo>
                  <a:lnTo>
                    <a:pt x="35719" y="1629221"/>
                  </a:lnTo>
                  <a:lnTo>
                    <a:pt x="32941" y="1626840"/>
                  </a:lnTo>
                  <a:lnTo>
                    <a:pt x="30163" y="1624260"/>
                  </a:lnTo>
                  <a:lnTo>
                    <a:pt x="27583" y="1621482"/>
                  </a:lnTo>
                  <a:lnTo>
                    <a:pt x="25202" y="1618506"/>
                  </a:lnTo>
                  <a:lnTo>
                    <a:pt x="22820" y="1615926"/>
                  </a:lnTo>
                  <a:lnTo>
                    <a:pt x="20439" y="1612949"/>
                  </a:lnTo>
                  <a:lnTo>
                    <a:pt x="18455" y="1609774"/>
                  </a:lnTo>
                  <a:lnTo>
                    <a:pt x="16272" y="1606798"/>
                  </a:lnTo>
                  <a:lnTo>
                    <a:pt x="14288" y="1603623"/>
                  </a:lnTo>
                  <a:lnTo>
                    <a:pt x="12700" y="1600249"/>
                  </a:lnTo>
                  <a:lnTo>
                    <a:pt x="10914" y="1597074"/>
                  </a:lnTo>
                  <a:lnTo>
                    <a:pt x="9327" y="1593701"/>
                  </a:lnTo>
                  <a:lnTo>
                    <a:pt x="7739" y="1590129"/>
                  </a:lnTo>
                  <a:lnTo>
                    <a:pt x="6548" y="1586755"/>
                  </a:lnTo>
                  <a:lnTo>
                    <a:pt x="5358" y="1583184"/>
                  </a:lnTo>
                  <a:lnTo>
                    <a:pt x="4167" y="1579612"/>
                  </a:lnTo>
                  <a:lnTo>
                    <a:pt x="3175" y="1575841"/>
                  </a:lnTo>
                  <a:lnTo>
                    <a:pt x="2381" y="1572270"/>
                  </a:lnTo>
                  <a:lnTo>
                    <a:pt x="1786" y="1568499"/>
                  </a:lnTo>
                  <a:lnTo>
                    <a:pt x="992" y="1564729"/>
                  </a:lnTo>
                  <a:lnTo>
                    <a:pt x="595" y="1560959"/>
                  </a:lnTo>
                  <a:lnTo>
                    <a:pt x="199" y="1556990"/>
                  </a:lnTo>
                  <a:lnTo>
                    <a:pt x="0" y="1553021"/>
                  </a:lnTo>
                  <a:lnTo>
                    <a:pt x="0" y="1549251"/>
                  </a:lnTo>
                  <a:close/>
                </a:path>
              </a:pathLst>
            </a:custGeom>
            <a:solidFill>
              <a:srgbClr val="2F55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906110" y="3257391"/>
              <a:ext cx="1307751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国家教师</a:t>
              </a:r>
              <a:endParaRPr lang="en-US" altLang="zh-CN" dirty="0">
                <a:solidFill>
                  <a:schemeClr val="bg1"/>
                </a:solidFill>
              </a:endParaRPr>
            </a:p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证书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347683" y="2424433"/>
            <a:ext cx="1307751" cy="1479046"/>
            <a:chOff x="906110" y="2884967"/>
            <a:chExt cx="1307751" cy="1479046"/>
          </a:xfrm>
        </p:grpSpPr>
        <p:sp>
          <p:nvSpPr>
            <p:cNvPr id="50" name="任意多边形: 形状 49"/>
            <p:cNvSpPr/>
            <p:nvPr/>
          </p:nvSpPr>
          <p:spPr bwMode="auto">
            <a:xfrm>
              <a:off x="906110" y="2884967"/>
              <a:ext cx="1307751" cy="1479046"/>
            </a:xfrm>
            <a:custGeom>
              <a:avLst/>
              <a:gdLst>
                <a:gd name="connsiteX0" fmla="*/ 0 w 1798638"/>
                <a:gd name="connsiteY0" fmla="*/ 0 h 2034232"/>
                <a:gd name="connsiteX1" fmla="*/ 1798638 w 1798638"/>
                <a:gd name="connsiteY1" fmla="*/ 0 h 2034232"/>
                <a:gd name="connsiteX2" fmla="*/ 1798638 w 1798638"/>
                <a:gd name="connsiteY2" fmla="*/ 1549251 h 2034232"/>
                <a:gd name="connsiteX3" fmla="*/ 1798638 w 1798638"/>
                <a:gd name="connsiteY3" fmla="*/ 1553220 h 2034232"/>
                <a:gd name="connsiteX4" fmla="*/ 1798440 w 1798638"/>
                <a:gd name="connsiteY4" fmla="*/ 1556990 h 2034232"/>
                <a:gd name="connsiteX5" fmla="*/ 1798043 w 1798638"/>
                <a:gd name="connsiteY5" fmla="*/ 1560959 h 2034232"/>
                <a:gd name="connsiteX6" fmla="*/ 1797646 w 1798638"/>
                <a:gd name="connsiteY6" fmla="*/ 1564729 h 2034232"/>
                <a:gd name="connsiteX7" fmla="*/ 1796852 w 1798638"/>
                <a:gd name="connsiteY7" fmla="*/ 1568499 h 2034232"/>
                <a:gd name="connsiteX8" fmla="*/ 1796257 w 1798638"/>
                <a:gd name="connsiteY8" fmla="*/ 1572270 h 2034232"/>
                <a:gd name="connsiteX9" fmla="*/ 1795463 w 1798638"/>
                <a:gd name="connsiteY9" fmla="*/ 1576040 h 2034232"/>
                <a:gd name="connsiteX10" fmla="*/ 1794471 w 1798638"/>
                <a:gd name="connsiteY10" fmla="*/ 1579612 h 2034232"/>
                <a:gd name="connsiteX11" fmla="*/ 1793280 w 1798638"/>
                <a:gd name="connsiteY11" fmla="*/ 1583184 h 2034232"/>
                <a:gd name="connsiteX12" fmla="*/ 1792090 w 1798638"/>
                <a:gd name="connsiteY12" fmla="*/ 1586755 h 2034232"/>
                <a:gd name="connsiteX13" fmla="*/ 1790899 w 1798638"/>
                <a:gd name="connsiteY13" fmla="*/ 1590129 h 2034232"/>
                <a:gd name="connsiteX14" fmla="*/ 1789312 w 1798638"/>
                <a:gd name="connsiteY14" fmla="*/ 1593701 h 2034232"/>
                <a:gd name="connsiteX15" fmla="*/ 1787724 w 1798638"/>
                <a:gd name="connsiteY15" fmla="*/ 1597074 h 2034232"/>
                <a:gd name="connsiteX16" fmla="*/ 1785938 w 1798638"/>
                <a:gd name="connsiteY16" fmla="*/ 1600249 h 2034232"/>
                <a:gd name="connsiteX17" fmla="*/ 1784351 w 1798638"/>
                <a:gd name="connsiteY17" fmla="*/ 1603623 h 2034232"/>
                <a:gd name="connsiteX18" fmla="*/ 1782366 w 1798638"/>
                <a:gd name="connsiteY18" fmla="*/ 1606798 h 2034232"/>
                <a:gd name="connsiteX19" fmla="*/ 1780183 w 1798638"/>
                <a:gd name="connsiteY19" fmla="*/ 1609973 h 2034232"/>
                <a:gd name="connsiteX20" fmla="*/ 1778199 w 1798638"/>
                <a:gd name="connsiteY20" fmla="*/ 1612949 h 2034232"/>
                <a:gd name="connsiteX21" fmla="*/ 1775818 w 1798638"/>
                <a:gd name="connsiteY21" fmla="*/ 1615926 h 2034232"/>
                <a:gd name="connsiteX22" fmla="*/ 1773437 w 1798638"/>
                <a:gd name="connsiteY22" fmla="*/ 1618704 h 2034232"/>
                <a:gd name="connsiteX23" fmla="*/ 1771055 w 1798638"/>
                <a:gd name="connsiteY23" fmla="*/ 1621482 h 2034232"/>
                <a:gd name="connsiteX24" fmla="*/ 1768476 w 1798638"/>
                <a:gd name="connsiteY24" fmla="*/ 1624260 h 2034232"/>
                <a:gd name="connsiteX25" fmla="*/ 1765698 w 1798638"/>
                <a:gd name="connsiteY25" fmla="*/ 1626840 h 2034232"/>
                <a:gd name="connsiteX26" fmla="*/ 1762919 w 1798638"/>
                <a:gd name="connsiteY26" fmla="*/ 1629221 h 2034232"/>
                <a:gd name="connsiteX27" fmla="*/ 1760141 w 1798638"/>
                <a:gd name="connsiteY27" fmla="*/ 1631801 h 2034232"/>
                <a:gd name="connsiteX28" fmla="*/ 1756966 w 1798638"/>
                <a:gd name="connsiteY28" fmla="*/ 1634182 h 2034232"/>
                <a:gd name="connsiteX29" fmla="*/ 1754188 w 1798638"/>
                <a:gd name="connsiteY29" fmla="*/ 1636365 h 2034232"/>
                <a:gd name="connsiteX30" fmla="*/ 1751013 w 1798638"/>
                <a:gd name="connsiteY30" fmla="*/ 1638548 h 2034232"/>
                <a:gd name="connsiteX31" fmla="*/ 1747640 w 1798638"/>
                <a:gd name="connsiteY31" fmla="*/ 1640731 h 2034232"/>
                <a:gd name="connsiteX32" fmla="*/ 1744266 w 1798638"/>
                <a:gd name="connsiteY32" fmla="*/ 1642715 h 2034232"/>
                <a:gd name="connsiteX33" fmla="*/ 1740893 w 1798638"/>
                <a:gd name="connsiteY33" fmla="*/ 1644501 h 2034232"/>
                <a:gd name="connsiteX34" fmla="*/ 1737123 w 1798638"/>
                <a:gd name="connsiteY34" fmla="*/ 1646287 h 2034232"/>
                <a:gd name="connsiteX35" fmla="*/ 946746 w 1798638"/>
                <a:gd name="connsiteY35" fmla="*/ 2023318 h 2034232"/>
                <a:gd name="connsiteX36" fmla="*/ 940991 w 1798638"/>
                <a:gd name="connsiteY36" fmla="*/ 2025898 h 2034232"/>
                <a:gd name="connsiteX37" fmla="*/ 935236 w 1798638"/>
                <a:gd name="connsiteY37" fmla="*/ 2028081 h 2034232"/>
                <a:gd name="connsiteX38" fmla="*/ 929482 w 1798638"/>
                <a:gd name="connsiteY38" fmla="*/ 2030065 h 2034232"/>
                <a:gd name="connsiteX39" fmla="*/ 923528 w 1798638"/>
                <a:gd name="connsiteY39" fmla="*/ 2031454 h 2034232"/>
                <a:gd name="connsiteX40" fmla="*/ 917774 w 1798638"/>
                <a:gd name="connsiteY40" fmla="*/ 2032843 h 2034232"/>
                <a:gd name="connsiteX41" fmla="*/ 911821 w 1798638"/>
                <a:gd name="connsiteY41" fmla="*/ 2033637 h 2034232"/>
                <a:gd name="connsiteX42" fmla="*/ 905868 w 1798638"/>
                <a:gd name="connsiteY42" fmla="*/ 2034034 h 2034232"/>
                <a:gd name="connsiteX43" fmla="*/ 900113 w 1798638"/>
                <a:gd name="connsiteY43" fmla="*/ 2034232 h 2034232"/>
                <a:gd name="connsiteX44" fmla="*/ 894160 w 1798638"/>
                <a:gd name="connsiteY44" fmla="*/ 2034034 h 2034232"/>
                <a:gd name="connsiteX45" fmla="*/ 888405 w 1798638"/>
                <a:gd name="connsiteY45" fmla="*/ 2033637 h 2034232"/>
                <a:gd name="connsiteX46" fmla="*/ 882452 w 1798638"/>
                <a:gd name="connsiteY46" fmla="*/ 2032843 h 2034232"/>
                <a:gd name="connsiteX47" fmla="*/ 876499 w 1798638"/>
                <a:gd name="connsiteY47" fmla="*/ 2031454 h 2034232"/>
                <a:gd name="connsiteX48" fmla="*/ 870744 w 1798638"/>
                <a:gd name="connsiteY48" fmla="*/ 2030065 h 2034232"/>
                <a:gd name="connsiteX49" fmla="*/ 864989 w 1798638"/>
                <a:gd name="connsiteY49" fmla="*/ 2028081 h 2034232"/>
                <a:gd name="connsiteX50" fmla="*/ 859235 w 1798638"/>
                <a:gd name="connsiteY50" fmla="*/ 2025898 h 2034232"/>
                <a:gd name="connsiteX51" fmla="*/ 853282 w 1798638"/>
                <a:gd name="connsiteY51" fmla="*/ 2023318 h 2034232"/>
                <a:gd name="connsiteX52" fmla="*/ 61516 w 1798638"/>
                <a:gd name="connsiteY52" fmla="*/ 1646287 h 2034232"/>
                <a:gd name="connsiteX53" fmla="*/ 57944 w 1798638"/>
                <a:gd name="connsiteY53" fmla="*/ 1644501 h 2034232"/>
                <a:gd name="connsiteX54" fmla="*/ 54372 w 1798638"/>
                <a:gd name="connsiteY54" fmla="*/ 1642516 h 2034232"/>
                <a:gd name="connsiteX55" fmla="*/ 50998 w 1798638"/>
                <a:gd name="connsiteY55" fmla="*/ 1640731 h 2034232"/>
                <a:gd name="connsiteX56" fmla="*/ 47823 w 1798638"/>
                <a:gd name="connsiteY56" fmla="*/ 1638548 h 2034232"/>
                <a:gd name="connsiteX57" fmla="*/ 44450 w 1798638"/>
                <a:gd name="connsiteY57" fmla="*/ 1636365 h 2034232"/>
                <a:gd name="connsiteX58" fmla="*/ 41672 w 1798638"/>
                <a:gd name="connsiteY58" fmla="*/ 1634182 h 2034232"/>
                <a:gd name="connsiteX59" fmla="*/ 38695 w 1798638"/>
                <a:gd name="connsiteY59" fmla="*/ 1631801 h 2034232"/>
                <a:gd name="connsiteX60" fmla="*/ 35719 w 1798638"/>
                <a:gd name="connsiteY60" fmla="*/ 1629221 h 2034232"/>
                <a:gd name="connsiteX61" fmla="*/ 32941 w 1798638"/>
                <a:gd name="connsiteY61" fmla="*/ 1626840 h 2034232"/>
                <a:gd name="connsiteX62" fmla="*/ 30163 w 1798638"/>
                <a:gd name="connsiteY62" fmla="*/ 1624260 h 2034232"/>
                <a:gd name="connsiteX63" fmla="*/ 27583 w 1798638"/>
                <a:gd name="connsiteY63" fmla="*/ 1621482 h 2034232"/>
                <a:gd name="connsiteX64" fmla="*/ 25202 w 1798638"/>
                <a:gd name="connsiteY64" fmla="*/ 1618506 h 2034232"/>
                <a:gd name="connsiteX65" fmla="*/ 22820 w 1798638"/>
                <a:gd name="connsiteY65" fmla="*/ 1615926 h 2034232"/>
                <a:gd name="connsiteX66" fmla="*/ 20439 w 1798638"/>
                <a:gd name="connsiteY66" fmla="*/ 1612949 h 2034232"/>
                <a:gd name="connsiteX67" fmla="*/ 18455 w 1798638"/>
                <a:gd name="connsiteY67" fmla="*/ 1609774 h 2034232"/>
                <a:gd name="connsiteX68" fmla="*/ 16272 w 1798638"/>
                <a:gd name="connsiteY68" fmla="*/ 1606798 h 2034232"/>
                <a:gd name="connsiteX69" fmla="*/ 14288 w 1798638"/>
                <a:gd name="connsiteY69" fmla="*/ 1603623 h 2034232"/>
                <a:gd name="connsiteX70" fmla="*/ 12700 w 1798638"/>
                <a:gd name="connsiteY70" fmla="*/ 1600249 h 2034232"/>
                <a:gd name="connsiteX71" fmla="*/ 10914 w 1798638"/>
                <a:gd name="connsiteY71" fmla="*/ 1597074 h 2034232"/>
                <a:gd name="connsiteX72" fmla="*/ 9327 w 1798638"/>
                <a:gd name="connsiteY72" fmla="*/ 1593701 h 2034232"/>
                <a:gd name="connsiteX73" fmla="*/ 7739 w 1798638"/>
                <a:gd name="connsiteY73" fmla="*/ 1590129 h 2034232"/>
                <a:gd name="connsiteX74" fmla="*/ 6548 w 1798638"/>
                <a:gd name="connsiteY74" fmla="*/ 1586755 h 2034232"/>
                <a:gd name="connsiteX75" fmla="*/ 5358 w 1798638"/>
                <a:gd name="connsiteY75" fmla="*/ 1583184 h 2034232"/>
                <a:gd name="connsiteX76" fmla="*/ 4167 w 1798638"/>
                <a:gd name="connsiteY76" fmla="*/ 1579612 h 2034232"/>
                <a:gd name="connsiteX77" fmla="*/ 3175 w 1798638"/>
                <a:gd name="connsiteY77" fmla="*/ 1575841 h 2034232"/>
                <a:gd name="connsiteX78" fmla="*/ 2381 w 1798638"/>
                <a:gd name="connsiteY78" fmla="*/ 1572270 h 2034232"/>
                <a:gd name="connsiteX79" fmla="*/ 1786 w 1798638"/>
                <a:gd name="connsiteY79" fmla="*/ 1568499 h 2034232"/>
                <a:gd name="connsiteX80" fmla="*/ 992 w 1798638"/>
                <a:gd name="connsiteY80" fmla="*/ 1564729 h 2034232"/>
                <a:gd name="connsiteX81" fmla="*/ 595 w 1798638"/>
                <a:gd name="connsiteY81" fmla="*/ 1560959 h 2034232"/>
                <a:gd name="connsiteX82" fmla="*/ 199 w 1798638"/>
                <a:gd name="connsiteY82" fmla="*/ 1556990 h 2034232"/>
                <a:gd name="connsiteX83" fmla="*/ 0 w 1798638"/>
                <a:gd name="connsiteY83" fmla="*/ 1553021 h 2034232"/>
                <a:gd name="connsiteX84" fmla="*/ 0 w 1798638"/>
                <a:gd name="connsiteY84" fmla="*/ 1549251 h 2034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798638" h="2034232">
                  <a:moveTo>
                    <a:pt x="0" y="0"/>
                  </a:moveTo>
                  <a:lnTo>
                    <a:pt x="1798638" y="0"/>
                  </a:lnTo>
                  <a:lnTo>
                    <a:pt x="1798638" y="1549251"/>
                  </a:lnTo>
                  <a:lnTo>
                    <a:pt x="1798638" y="1553220"/>
                  </a:lnTo>
                  <a:lnTo>
                    <a:pt x="1798440" y="1556990"/>
                  </a:lnTo>
                  <a:lnTo>
                    <a:pt x="1798043" y="1560959"/>
                  </a:lnTo>
                  <a:lnTo>
                    <a:pt x="1797646" y="1564729"/>
                  </a:lnTo>
                  <a:lnTo>
                    <a:pt x="1796852" y="1568499"/>
                  </a:lnTo>
                  <a:lnTo>
                    <a:pt x="1796257" y="1572270"/>
                  </a:lnTo>
                  <a:lnTo>
                    <a:pt x="1795463" y="1576040"/>
                  </a:lnTo>
                  <a:lnTo>
                    <a:pt x="1794471" y="1579612"/>
                  </a:lnTo>
                  <a:lnTo>
                    <a:pt x="1793280" y="1583184"/>
                  </a:lnTo>
                  <a:lnTo>
                    <a:pt x="1792090" y="1586755"/>
                  </a:lnTo>
                  <a:lnTo>
                    <a:pt x="1790899" y="1590129"/>
                  </a:lnTo>
                  <a:lnTo>
                    <a:pt x="1789312" y="1593701"/>
                  </a:lnTo>
                  <a:lnTo>
                    <a:pt x="1787724" y="1597074"/>
                  </a:lnTo>
                  <a:lnTo>
                    <a:pt x="1785938" y="1600249"/>
                  </a:lnTo>
                  <a:lnTo>
                    <a:pt x="1784351" y="1603623"/>
                  </a:lnTo>
                  <a:lnTo>
                    <a:pt x="1782366" y="1606798"/>
                  </a:lnTo>
                  <a:lnTo>
                    <a:pt x="1780183" y="1609973"/>
                  </a:lnTo>
                  <a:lnTo>
                    <a:pt x="1778199" y="1612949"/>
                  </a:lnTo>
                  <a:lnTo>
                    <a:pt x="1775818" y="1615926"/>
                  </a:lnTo>
                  <a:lnTo>
                    <a:pt x="1773437" y="1618704"/>
                  </a:lnTo>
                  <a:lnTo>
                    <a:pt x="1771055" y="1621482"/>
                  </a:lnTo>
                  <a:lnTo>
                    <a:pt x="1768476" y="1624260"/>
                  </a:lnTo>
                  <a:lnTo>
                    <a:pt x="1765698" y="1626840"/>
                  </a:lnTo>
                  <a:lnTo>
                    <a:pt x="1762919" y="1629221"/>
                  </a:lnTo>
                  <a:lnTo>
                    <a:pt x="1760141" y="1631801"/>
                  </a:lnTo>
                  <a:lnTo>
                    <a:pt x="1756966" y="1634182"/>
                  </a:lnTo>
                  <a:lnTo>
                    <a:pt x="1754188" y="1636365"/>
                  </a:lnTo>
                  <a:lnTo>
                    <a:pt x="1751013" y="1638548"/>
                  </a:lnTo>
                  <a:lnTo>
                    <a:pt x="1747640" y="1640731"/>
                  </a:lnTo>
                  <a:lnTo>
                    <a:pt x="1744266" y="1642715"/>
                  </a:lnTo>
                  <a:lnTo>
                    <a:pt x="1740893" y="1644501"/>
                  </a:lnTo>
                  <a:lnTo>
                    <a:pt x="1737123" y="1646287"/>
                  </a:lnTo>
                  <a:lnTo>
                    <a:pt x="946746" y="2023318"/>
                  </a:lnTo>
                  <a:lnTo>
                    <a:pt x="940991" y="2025898"/>
                  </a:lnTo>
                  <a:lnTo>
                    <a:pt x="935236" y="2028081"/>
                  </a:lnTo>
                  <a:lnTo>
                    <a:pt x="929482" y="2030065"/>
                  </a:lnTo>
                  <a:lnTo>
                    <a:pt x="923528" y="2031454"/>
                  </a:lnTo>
                  <a:lnTo>
                    <a:pt x="917774" y="2032843"/>
                  </a:lnTo>
                  <a:lnTo>
                    <a:pt x="911821" y="2033637"/>
                  </a:lnTo>
                  <a:lnTo>
                    <a:pt x="905868" y="2034034"/>
                  </a:lnTo>
                  <a:lnTo>
                    <a:pt x="900113" y="2034232"/>
                  </a:lnTo>
                  <a:lnTo>
                    <a:pt x="894160" y="2034034"/>
                  </a:lnTo>
                  <a:lnTo>
                    <a:pt x="888405" y="2033637"/>
                  </a:lnTo>
                  <a:lnTo>
                    <a:pt x="882452" y="2032843"/>
                  </a:lnTo>
                  <a:lnTo>
                    <a:pt x="876499" y="2031454"/>
                  </a:lnTo>
                  <a:lnTo>
                    <a:pt x="870744" y="2030065"/>
                  </a:lnTo>
                  <a:lnTo>
                    <a:pt x="864989" y="2028081"/>
                  </a:lnTo>
                  <a:lnTo>
                    <a:pt x="859235" y="2025898"/>
                  </a:lnTo>
                  <a:lnTo>
                    <a:pt x="853282" y="2023318"/>
                  </a:lnTo>
                  <a:lnTo>
                    <a:pt x="61516" y="1646287"/>
                  </a:lnTo>
                  <a:lnTo>
                    <a:pt x="57944" y="1644501"/>
                  </a:lnTo>
                  <a:lnTo>
                    <a:pt x="54372" y="1642516"/>
                  </a:lnTo>
                  <a:lnTo>
                    <a:pt x="50998" y="1640731"/>
                  </a:lnTo>
                  <a:lnTo>
                    <a:pt x="47823" y="1638548"/>
                  </a:lnTo>
                  <a:lnTo>
                    <a:pt x="44450" y="1636365"/>
                  </a:lnTo>
                  <a:lnTo>
                    <a:pt x="41672" y="1634182"/>
                  </a:lnTo>
                  <a:lnTo>
                    <a:pt x="38695" y="1631801"/>
                  </a:lnTo>
                  <a:lnTo>
                    <a:pt x="35719" y="1629221"/>
                  </a:lnTo>
                  <a:lnTo>
                    <a:pt x="32941" y="1626840"/>
                  </a:lnTo>
                  <a:lnTo>
                    <a:pt x="30163" y="1624260"/>
                  </a:lnTo>
                  <a:lnTo>
                    <a:pt x="27583" y="1621482"/>
                  </a:lnTo>
                  <a:lnTo>
                    <a:pt x="25202" y="1618506"/>
                  </a:lnTo>
                  <a:lnTo>
                    <a:pt x="22820" y="1615926"/>
                  </a:lnTo>
                  <a:lnTo>
                    <a:pt x="20439" y="1612949"/>
                  </a:lnTo>
                  <a:lnTo>
                    <a:pt x="18455" y="1609774"/>
                  </a:lnTo>
                  <a:lnTo>
                    <a:pt x="16272" y="1606798"/>
                  </a:lnTo>
                  <a:lnTo>
                    <a:pt x="14288" y="1603623"/>
                  </a:lnTo>
                  <a:lnTo>
                    <a:pt x="12700" y="1600249"/>
                  </a:lnTo>
                  <a:lnTo>
                    <a:pt x="10914" y="1597074"/>
                  </a:lnTo>
                  <a:lnTo>
                    <a:pt x="9327" y="1593701"/>
                  </a:lnTo>
                  <a:lnTo>
                    <a:pt x="7739" y="1590129"/>
                  </a:lnTo>
                  <a:lnTo>
                    <a:pt x="6548" y="1586755"/>
                  </a:lnTo>
                  <a:lnTo>
                    <a:pt x="5358" y="1583184"/>
                  </a:lnTo>
                  <a:lnTo>
                    <a:pt x="4167" y="1579612"/>
                  </a:lnTo>
                  <a:lnTo>
                    <a:pt x="3175" y="1575841"/>
                  </a:lnTo>
                  <a:lnTo>
                    <a:pt x="2381" y="1572270"/>
                  </a:lnTo>
                  <a:lnTo>
                    <a:pt x="1786" y="1568499"/>
                  </a:lnTo>
                  <a:lnTo>
                    <a:pt x="992" y="1564729"/>
                  </a:lnTo>
                  <a:lnTo>
                    <a:pt x="595" y="1560959"/>
                  </a:lnTo>
                  <a:lnTo>
                    <a:pt x="199" y="1556990"/>
                  </a:lnTo>
                  <a:lnTo>
                    <a:pt x="0" y="1553021"/>
                  </a:lnTo>
                  <a:lnTo>
                    <a:pt x="0" y="1549251"/>
                  </a:lnTo>
                  <a:close/>
                </a:path>
              </a:pathLst>
            </a:custGeom>
            <a:solidFill>
              <a:srgbClr val="2F55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906110" y="3257391"/>
              <a:ext cx="1307751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牧业经理证书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760960" y="2418996"/>
            <a:ext cx="1307751" cy="1479046"/>
            <a:chOff x="906110" y="2884967"/>
            <a:chExt cx="1307751" cy="1479046"/>
          </a:xfrm>
        </p:grpSpPr>
        <p:sp>
          <p:nvSpPr>
            <p:cNvPr id="53" name="任意多边形: 形状 52"/>
            <p:cNvSpPr/>
            <p:nvPr/>
          </p:nvSpPr>
          <p:spPr bwMode="auto">
            <a:xfrm>
              <a:off x="906110" y="2884967"/>
              <a:ext cx="1307751" cy="1479046"/>
            </a:xfrm>
            <a:custGeom>
              <a:avLst/>
              <a:gdLst>
                <a:gd name="connsiteX0" fmla="*/ 0 w 1798638"/>
                <a:gd name="connsiteY0" fmla="*/ 0 h 2034232"/>
                <a:gd name="connsiteX1" fmla="*/ 1798638 w 1798638"/>
                <a:gd name="connsiteY1" fmla="*/ 0 h 2034232"/>
                <a:gd name="connsiteX2" fmla="*/ 1798638 w 1798638"/>
                <a:gd name="connsiteY2" fmla="*/ 1549251 h 2034232"/>
                <a:gd name="connsiteX3" fmla="*/ 1798638 w 1798638"/>
                <a:gd name="connsiteY3" fmla="*/ 1553220 h 2034232"/>
                <a:gd name="connsiteX4" fmla="*/ 1798440 w 1798638"/>
                <a:gd name="connsiteY4" fmla="*/ 1556990 h 2034232"/>
                <a:gd name="connsiteX5" fmla="*/ 1798043 w 1798638"/>
                <a:gd name="connsiteY5" fmla="*/ 1560959 h 2034232"/>
                <a:gd name="connsiteX6" fmla="*/ 1797646 w 1798638"/>
                <a:gd name="connsiteY6" fmla="*/ 1564729 h 2034232"/>
                <a:gd name="connsiteX7" fmla="*/ 1796852 w 1798638"/>
                <a:gd name="connsiteY7" fmla="*/ 1568499 h 2034232"/>
                <a:gd name="connsiteX8" fmla="*/ 1796257 w 1798638"/>
                <a:gd name="connsiteY8" fmla="*/ 1572270 h 2034232"/>
                <a:gd name="connsiteX9" fmla="*/ 1795463 w 1798638"/>
                <a:gd name="connsiteY9" fmla="*/ 1576040 h 2034232"/>
                <a:gd name="connsiteX10" fmla="*/ 1794471 w 1798638"/>
                <a:gd name="connsiteY10" fmla="*/ 1579612 h 2034232"/>
                <a:gd name="connsiteX11" fmla="*/ 1793280 w 1798638"/>
                <a:gd name="connsiteY11" fmla="*/ 1583184 h 2034232"/>
                <a:gd name="connsiteX12" fmla="*/ 1792090 w 1798638"/>
                <a:gd name="connsiteY12" fmla="*/ 1586755 h 2034232"/>
                <a:gd name="connsiteX13" fmla="*/ 1790899 w 1798638"/>
                <a:gd name="connsiteY13" fmla="*/ 1590129 h 2034232"/>
                <a:gd name="connsiteX14" fmla="*/ 1789312 w 1798638"/>
                <a:gd name="connsiteY14" fmla="*/ 1593701 h 2034232"/>
                <a:gd name="connsiteX15" fmla="*/ 1787724 w 1798638"/>
                <a:gd name="connsiteY15" fmla="*/ 1597074 h 2034232"/>
                <a:gd name="connsiteX16" fmla="*/ 1785938 w 1798638"/>
                <a:gd name="connsiteY16" fmla="*/ 1600249 h 2034232"/>
                <a:gd name="connsiteX17" fmla="*/ 1784351 w 1798638"/>
                <a:gd name="connsiteY17" fmla="*/ 1603623 h 2034232"/>
                <a:gd name="connsiteX18" fmla="*/ 1782366 w 1798638"/>
                <a:gd name="connsiteY18" fmla="*/ 1606798 h 2034232"/>
                <a:gd name="connsiteX19" fmla="*/ 1780183 w 1798638"/>
                <a:gd name="connsiteY19" fmla="*/ 1609973 h 2034232"/>
                <a:gd name="connsiteX20" fmla="*/ 1778199 w 1798638"/>
                <a:gd name="connsiteY20" fmla="*/ 1612949 h 2034232"/>
                <a:gd name="connsiteX21" fmla="*/ 1775818 w 1798638"/>
                <a:gd name="connsiteY21" fmla="*/ 1615926 h 2034232"/>
                <a:gd name="connsiteX22" fmla="*/ 1773437 w 1798638"/>
                <a:gd name="connsiteY22" fmla="*/ 1618704 h 2034232"/>
                <a:gd name="connsiteX23" fmla="*/ 1771055 w 1798638"/>
                <a:gd name="connsiteY23" fmla="*/ 1621482 h 2034232"/>
                <a:gd name="connsiteX24" fmla="*/ 1768476 w 1798638"/>
                <a:gd name="connsiteY24" fmla="*/ 1624260 h 2034232"/>
                <a:gd name="connsiteX25" fmla="*/ 1765698 w 1798638"/>
                <a:gd name="connsiteY25" fmla="*/ 1626840 h 2034232"/>
                <a:gd name="connsiteX26" fmla="*/ 1762919 w 1798638"/>
                <a:gd name="connsiteY26" fmla="*/ 1629221 h 2034232"/>
                <a:gd name="connsiteX27" fmla="*/ 1760141 w 1798638"/>
                <a:gd name="connsiteY27" fmla="*/ 1631801 h 2034232"/>
                <a:gd name="connsiteX28" fmla="*/ 1756966 w 1798638"/>
                <a:gd name="connsiteY28" fmla="*/ 1634182 h 2034232"/>
                <a:gd name="connsiteX29" fmla="*/ 1754188 w 1798638"/>
                <a:gd name="connsiteY29" fmla="*/ 1636365 h 2034232"/>
                <a:gd name="connsiteX30" fmla="*/ 1751013 w 1798638"/>
                <a:gd name="connsiteY30" fmla="*/ 1638548 h 2034232"/>
                <a:gd name="connsiteX31" fmla="*/ 1747640 w 1798638"/>
                <a:gd name="connsiteY31" fmla="*/ 1640731 h 2034232"/>
                <a:gd name="connsiteX32" fmla="*/ 1744266 w 1798638"/>
                <a:gd name="connsiteY32" fmla="*/ 1642715 h 2034232"/>
                <a:gd name="connsiteX33" fmla="*/ 1740893 w 1798638"/>
                <a:gd name="connsiteY33" fmla="*/ 1644501 h 2034232"/>
                <a:gd name="connsiteX34" fmla="*/ 1737123 w 1798638"/>
                <a:gd name="connsiteY34" fmla="*/ 1646287 h 2034232"/>
                <a:gd name="connsiteX35" fmla="*/ 946746 w 1798638"/>
                <a:gd name="connsiteY35" fmla="*/ 2023318 h 2034232"/>
                <a:gd name="connsiteX36" fmla="*/ 940991 w 1798638"/>
                <a:gd name="connsiteY36" fmla="*/ 2025898 h 2034232"/>
                <a:gd name="connsiteX37" fmla="*/ 935236 w 1798638"/>
                <a:gd name="connsiteY37" fmla="*/ 2028081 h 2034232"/>
                <a:gd name="connsiteX38" fmla="*/ 929482 w 1798638"/>
                <a:gd name="connsiteY38" fmla="*/ 2030065 h 2034232"/>
                <a:gd name="connsiteX39" fmla="*/ 923528 w 1798638"/>
                <a:gd name="connsiteY39" fmla="*/ 2031454 h 2034232"/>
                <a:gd name="connsiteX40" fmla="*/ 917774 w 1798638"/>
                <a:gd name="connsiteY40" fmla="*/ 2032843 h 2034232"/>
                <a:gd name="connsiteX41" fmla="*/ 911821 w 1798638"/>
                <a:gd name="connsiteY41" fmla="*/ 2033637 h 2034232"/>
                <a:gd name="connsiteX42" fmla="*/ 905868 w 1798638"/>
                <a:gd name="connsiteY42" fmla="*/ 2034034 h 2034232"/>
                <a:gd name="connsiteX43" fmla="*/ 900113 w 1798638"/>
                <a:gd name="connsiteY43" fmla="*/ 2034232 h 2034232"/>
                <a:gd name="connsiteX44" fmla="*/ 894160 w 1798638"/>
                <a:gd name="connsiteY44" fmla="*/ 2034034 h 2034232"/>
                <a:gd name="connsiteX45" fmla="*/ 888405 w 1798638"/>
                <a:gd name="connsiteY45" fmla="*/ 2033637 h 2034232"/>
                <a:gd name="connsiteX46" fmla="*/ 882452 w 1798638"/>
                <a:gd name="connsiteY46" fmla="*/ 2032843 h 2034232"/>
                <a:gd name="connsiteX47" fmla="*/ 876499 w 1798638"/>
                <a:gd name="connsiteY47" fmla="*/ 2031454 h 2034232"/>
                <a:gd name="connsiteX48" fmla="*/ 870744 w 1798638"/>
                <a:gd name="connsiteY48" fmla="*/ 2030065 h 2034232"/>
                <a:gd name="connsiteX49" fmla="*/ 864989 w 1798638"/>
                <a:gd name="connsiteY49" fmla="*/ 2028081 h 2034232"/>
                <a:gd name="connsiteX50" fmla="*/ 859235 w 1798638"/>
                <a:gd name="connsiteY50" fmla="*/ 2025898 h 2034232"/>
                <a:gd name="connsiteX51" fmla="*/ 853282 w 1798638"/>
                <a:gd name="connsiteY51" fmla="*/ 2023318 h 2034232"/>
                <a:gd name="connsiteX52" fmla="*/ 61516 w 1798638"/>
                <a:gd name="connsiteY52" fmla="*/ 1646287 h 2034232"/>
                <a:gd name="connsiteX53" fmla="*/ 57944 w 1798638"/>
                <a:gd name="connsiteY53" fmla="*/ 1644501 h 2034232"/>
                <a:gd name="connsiteX54" fmla="*/ 54372 w 1798638"/>
                <a:gd name="connsiteY54" fmla="*/ 1642516 h 2034232"/>
                <a:gd name="connsiteX55" fmla="*/ 50998 w 1798638"/>
                <a:gd name="connsiteY55" fmla="*/ 1640731 h 2034232"/>
                <a:gd name="connsiteX56" fmla="*/ 47823 w 1798638"/>
                <a:gd name="connsiteY56" fmla="*/ 1638548 h 2034232"/>
                <a:gd name="connsiteX57" fmla="*/ 44450 w 1798638"/>
                <a:gd name="connsiteY57" fmla="*/ 1636365 h 2034232"/>
                <a:gd name="connsiteX58" fmla="*/ 41672 w 1798638"/>
                <a:gd name="connsiteY58" fmla="*/ 1634182 h 2034232"/>
                <a:gd name="connsiteX59" fmla="*/ 38695 w 1798638"/>
                <a:gd name="connsiteY59" fmla="*/ 1631801 h 2034232"/>
                <a:gd name="connsiteX60" fmla="*/ 35719 w 1798638"/>
                <a:gd name="connsiteY60" fmla="*/ 1629221 h 2034232"/>
                <a:gd name="connsiteX61" fmla="*/ 32941 w 1798638"/>
                <a:gd name="connsiteY61" fmla="*/ 1626840 h 2034232"/>
                <a:gd name="connsiteX62" fmla="*/ 30163 w 1798638"/>
                <a:gd name="connsiteY62" fmla="*/ 1624260 h 2034232"/>
                <a:gd name="connsiteX63" fmla="*/ 27583 w 1798638"/>
                <a:gd name="connsiteY63" fmla="*/ 1621482 h 2034232"/>
                <a:gd name="connsiteX64" fmla="*/ 25202 w 1798638"/>
                <a:gd name="connsiteY64" fmla="*/ 1618506 h 2034232"/>
                <a:gd name="connsiteX65" fmla="*/ 22820 w 1798638"/>
                <a:gd name="connsiteY65" fmla="*/ 1615926 h 2034232"/>
                <a:gd name="connsiteX66" fmla="*/ 20439 w 1798638"/>
                <a:gd name="connsiteY66" fmla="*/ 1612949 h 2034232"/>
                <a:gd name="connsiteX67" fmla="*/ 18455 w 1798638"/>
                <a:gd name="connsiteY67" fmla="*/ 1609774 h 2034232"/>
                <a:gd name="connsiteX68" fmla="*/ 16272 w 1798638"/>
                <a:gd name="connsiteY68" fmla="*/ 1606798 h 2034232"/>
                <a:gd name="connsiteX69" fmla="*/ 14288 w 1798638"/>
                <a:gd name="connsiteY69" fmla="*/ 1603623 h 2034232"/>
                <a:gd name="connsiteX70" fmla="*/ 12700 w 1798638"/>
                <a:gd name="connsiteY70" fmla="*/ 1600249 h 2034232"/>
                <a:gd name="connsiteX71" fmla="*/ 10914 w 1798638"/>
                <a:gd name="connsiteY71" fmla="*/ 1597074 h 2034232"/>
                <a:gd name="connsiteX72" fmla="*/ 9327 w 1798638"/>
                <a:gd name="connsiteY72" fmla="*/ 1593701 h 2034232"/>
                <a:gd name="connsiteX73" fmla="*/ 7739 w 1798638"/>
                <a:gd name="connsiteY73" fmla="*/ 1590129 h 2034232"/>
                <a:gd name="connsiteX74" fmla="*/ 6548 w 1798638"/>
                <a:gd name="connsiteY74" fmla="*/ 1586755 h 2034232"/>
                <a:gd name="connsiteX75" fmla="*/ 5358 w 1798638"/>
                <a:gd name="connsiteY75" fmla="*/ 1583184 h 2034232"/>
                <a:gd name="connsiteX76" fmla="*/ 4167 w 1798638"/>
                <a:gd name="connsiteY76" fmla="*/ 1579612 h 2034232"/>
                <a:gd name="connsiteX77" fmla="*/ 3175 w 1798638"/>
                <a:gd name="connsiteY77" fmla="*/ 1575841 h 2034232"/>
                <a:gd name="connsiteX78" fmla="*/ 2381 w 1798638"/>
                <a:gd name="connsiteY78" fmla="*/ 1572270 h 2034232"/>
                <a:gd name="connsiteX79" fmla="*/ 1786 w 1798638"/>
                <a:gd name="connsiteY79" fmla="*/ 1568499 h 2034232"/>
                <a:gd name="connsiteX80" fmla="*/ 992 w 1798638"/>
                <a:gd name="connsiteY80" fmla="*/ 1564729 h 2034232"/>
                <a:gd name="connsiteX81" fmla="*/ 595 w 1798638"/>
                <a:gd name="connsiteY81" fmla="*/ 1560959 h 2034232"/>
                <a:gd name="connsiteX82" fmla="*/ 199 w 1798638"/>
                <a:gd name="connsiteY82" fmla="*/ 1556990 h 2034232"/>
                <a:gd name="connsiteX83" fmla="*/ 0 w 1798638"/>
                <a:gd name="connsiteY83" fmla="*/ 1553021 h 2034232"/>
                <a:gd name="connsiteX84" fmla="*/ 0 w 1798638"/>
                <a:gd name="connsiteY84" fmla="*/ 1549251 h 2034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798638" h="2034232">
                  <a:moveTo>
                    <a:pt x="0" y="0"/>
                  </a:moveTo>
                  <a:lnTo>
                    <a:pt x="1798638" y="0"/>
                  </a:lnTo>
                  <a:lnTo>
                    <a:pt x="1798638" y="1549251"/>
                  </a:lnTo>
                  <a:lnTo>
                    <a:pt x="1798638" y="1553220"/>
                  </a:lnTo>
                  <a:lnTo>
                    <a:pt x="1798440" y="1556990"/>
                  </a:lnTo>
                  <a:lnTo>
                    <a:pt x="1798043" y="1560959"/>
                  </a:lnTo>
                  <a:lnTo>
                    <a:pt x="1797646" y="1564729"/>
                  </a:lnTo>
                  <a:lnTo>
                    <a:pt x="1796852" y="1568499"/>
                  </a:lnTo>
                  <a:lnTo>
                    <a:pt x="1796257" y="1572270"/>
                  </a:lnTo>
                  <a:lnTo>
                    <a:pt x="1795463" y="1576040"/>
                  </a:lnTo>
                  <a:lnTo>
                    <a:pt x="1794471" y="1579612"/>
                  </a:lnTo>
                  <a:lnTo>
                    <a:pt x="1793280" y="1583184"/>
                  </a:lnTo>
                  <a:lnTo>
                    <a:pt x="1792090" y="1586755"/>
                  </a:lnTo>
                  <a:lnTo>
                    <a:pt x="1790899" y="1590129"/>
                  </a:lnTo>
                  <a:lnTo>
                    <a:pt x="1789312" y="1593701"/>
                  </a:lnTo>
                  <a:lnTo>
                    <a:pt x="1787724" y="1597074"/>
                  </a:lnTo>
                  <a:lnTo>
                    <a:pt x="1785938" y="1600249"/>
                  </a:lnTo>
                  <a:lnTo>
                    <a:pt x="1784351" y="1603623"/>
                  </a:lnTo>
                  <a:lnTo>
                    <a:pt x="1782366" y="1606798"/>
                  </a:lnTo>
                  <a:lnTo>
                    <a:pt x="1780183" y="1609973"/>
                  </a:lnTo>
                  <a:lnTo>
                    <a:pt x="1778199" y="1612949"/>
                  </a:lnTo>
                  <a:lnTo>
                    <a:pt x="1775818" y="1615926"/>
                  </a:lnTo>
                  <a:lnTo>
                    <a:pt x="1773437" y="1618704"/>
                  </a:lnTo>
                  <a:lnTo>
                    <a:pt x="1771055" y="1621482"/>
                  </a:lnTo>
                  <a:lnTo>
                    <a:pt x="1768476" y="1624260"/>
                  </a:lnTo>
                  <a:lnTo>
                    <a:pt x="1765698" y="1626840"/>
                  </a:lnTo>
                  <a:lnTo>
                    <a:pt x="1762919" y="1629221"/>
                  </a:lnTo>
                  <a:lnTo>
                    <a:pt x="1760141" y="1631801"/>
                  </a:lnTo>
                  <a:lnTo>
                    <a:pt x="1756966" y="1634182"/>
                  </a:lnTo>
                  <a:lnTo>
                    <a:pt x="1754188" y="1636365"/>
                  </a:lnTo>
                  <a:lnTo>
                    <a:pt x="1751013" y="1638548"/>
                  </a:lnTo>
                  <a:lnTo>
                    <a:pt x="1747640" y="1640731"/>
                  </a:lnTo>
                  <a:lnTo>
                    <a:pt x="1744266" y="1642715"/>
                  </a:lnTo>
                  <a:lnTo>
                    <a:pt x="1740893" y="1644501"/>
                  </a:lnTo>
                  <a:lnTo>
                    <a:pt x="1737123" y="1646287"/>
                  </a:lnTo>
                  <a:lnTo>
                    <a:pt x="946746" y="2023318"/>
                  </a:lnTo>
                  <a:lnTo>
                    <a:pt x="940991" y="2025898"/>
                  </a:lnTo>
                  <a:lnTo>
                    <a:pt x="935236" y="2028081"/>
                  </a:lnTo>
                  <a:lnTo>
                    <a:pt x="929482" y="2030065"/>
                  </a:lnTo>
                  <a:lnTo>
                    <a:pt x="923528" y="2031454"/>
                  </a:lnTo>
                  <a:lnTo>
                    <a:pt x="917774" y="2032843"/>
                  </a:lnTo>
                  <a:lnTo>
                    <a:pt x="911821" y="2033637"/>
                  </a:lnTo>
                  <a:lnTo>
                    <a:pt x="905868" y="2034034"/>
                  </a:lnTo>
                  <a:lnTo>
                    <a:pt x="900113" y="2034232"/>
                  </a:lnTo>
                  <a:lnTo>
                    <a:pt x="894160" y="2034034"/>
                  </a:lnTo>
                  <a:lnTo>
                    <a:pt x="888405" y="2033637"/>
                  </a:lnTo>
                  <a:lnTo>
                    <a:pt x="882452" y="2032843"/>
                  </a:lnTo>
                  <a:lnTo>
                    <a:pt x="876499" y="2031454"/>
                  </a:lnTo>
                  <a:lnTo>
                    <a:pt x="870744" y="2030065"/>
                  </a:lnTo>
                  <a:lnTo>
                    <a:pt x="864989" y="2028081"/>
                  </a:lnTo>
                  <a:lnTo>
                    <a:pt x="859235" y="2025898"/>
                  </a:lnTo>
                  <a:lnTo>
                    <a:pt x="853282" y="2023318"/>
                  </a:lnTo>
                  <a:lnTo>
                    <a:pt x="61516" y="1646287"/>
                  </a:lnTo>
                  <a:lnTo>
                    <a:pt x="57944" y="1644501"/>
                  </a:lnTo>
                  <a:lnTo>
                    <a:pt x="54372" y="1642516"/>
                  </a:lnTo>
                  <a:lnTo>
                    <a:pt x="50998" y="1640731"/>
                  </a:lnTo>
                  <a:lnTo>
                    <a:pt x="47823" y="1638548"/>
                  </a:lnTo>
                  <a:lnTo>
                    <a:pt x="44450" y="1636365"/>
                  </a:lnTo>
                  <a:lnTo>
                    <a:pt x="41672" y="1634182"/>
                  </a:lnTo>
                  <a:lnTo>
                    <a:pt x="38695" y="1631801"/>
                  </a:lnTo>
                  <a:lnTo>
                    <a:pt x="35719" y="1629221"/>
                  </a:lnTo>
                  <a:lnTo>
                    <a:pt x="32941" y="1626840"/>
                  </a:lnTo>
                  <a:lnTo>
                    <a:pt x="30163" y="1624260"/>
                  </a:lnTo>
                  <a:lnTo>
                    <a:pt x="27583" y="1621482"/>
                  </a:lnTo>
                  <a:lnTo>
                    <a:pt x="25202" y="1618506"/>
                  </a:lnTo>
                  <a:lnTo>
                    <a:pt x="22820" y="1615926"/>
                  </a:lnTo>
                  <a:lnTo>
                    <a:pt x="20439" y="1612949"/>
                  </a:lnTo>
                  <a:lnTo>
                    <a:pt x="18455" y="1609774"/>
                  </a:lnTo>
                  <a:lnTo>
                    <a:pt x="16272" y="1606798"/>
                  </a:lnTo>
                  <a:lnTo>
                    <a:pt x="14288" y="1603623"/>
                  </a:lnTo>
                  <a:lnTo>
                    <a:pt x="12700" y="1600249"/>
                  </a:lnTo>
                  <a:lnTo>
                    <a:pt x="10914" y="1597074"/>
                  </a:lnTo>
                  <a:lnTo>
                    <a:pt x="9327" y="1593701"/>
                  </a:lnTo>
                  <a:lnTo>
                    <a:pt x="7739" y="1590129"/>
                  </a:lnTo>
                  <a:lnTo>
                    <a:pt x="6548" y="1586755"/>
                  </a:lnTo>
                  <a:lnTo>
                    <a:pt x="5358" y="1583184"/>
                  </a:lnTo>
                  <a:lnTo>
                    <a:pt x="4167" y="1579612"/>
                  </a:lnTo>
                  <a:lnTo>
                    <a:pt x="3175" y="1575841"/>
                  </a:lnTo>
                  <a:lnTo>
                    <a:pt x="2381" y="1572270"/>
                  </a:lnTo>
                  <a:lnTo>
                    <a:pt x="1786" y="1568499"/>
                  </a:lnTo>
                  <a:lnTo>
                    <a:pt x="992" y="1564729"/>
                  </a:lnTo>
                  <a:lnTo>
                    <a:pt x="595" y="1560959"/>
                  </a:lnTo>
                  <a:lnTo>
                    <a:pt x="199" y="1556990"/>
                  </a:lnTo>
                  <a:lnTo>
                    <a:pt x="0" y="1553021"/>
                  </a:lnTo>
                  <a:lnTo>
                    <a:pt x="0" y="1549251"/>
                  </a:lnTo>
                  <a:close/>
                </a:path>
              </a:pathLst>
            </a:custGeom>
            <a:solidFill>
              <a:srgbClr val="2F55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906110" y="3257391"/>
              <a:ext cx="1307751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会计证</a:t>
              </a:r>
              <a:endParaRPr lang="en-US" altLang="zh-CN" dirty="0">
                <a:solidFill>
                  <a:schemeClr val="bg1"/>
                </a:solidFill>
              </a:endParaRPr>
            </a:p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证书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174236" y="2420412"/>
            <a:ext cx="1307751" cy="1479046"/>
            <a:chOff x="906110" y="2884967"/>
            <a:chExt cx="1307751" cy="1479046"/>
          </a:xfrm>
        </p:grpSpPr>
        <p:sp>
          <p:nvSpPr>
            <p:cNvPr id="56" name="任意多边形: 形状 55"/>
            <p:cNvSpPr/>
            <p:nvPr/>
          </p:nvSpPr>
          <p:spPr bwMode="auto">
            <a:xfrm>
              <a:off x="906110" y="2884967"/>
              <a:ext cx="1307751" cy="1479046"/>
            </a:xfrm>
            <a:custGeom>
              <a:avLst/>
              <a:gdLst>
                <a:gd name="connsiteX0" fmla="*/ 0 w 1798638"/>
                <a:gd name="connsiteY0" fmla="*/ 0 h 2034232"/>
                <a:gd name="connsiteX1" fmla="*/ 1798638 w 1798638"/>
                <a:gd name="connsiteY1" fmla="*/ 0 h 2034232"/>
                <a:gd name="connsiteX2" fmla="*/ 1798638 w 1798638"/>
                <a:gd name="connsiteY2" fmla="*/ 1549251 h 2034232"/>
                <a:gd name="connsiteX3" fmla="*/ 1798638 w 1798638"/>
                <a:gd name="connsiteY3" fmla="*/ 1553220 h 2034232"/>
                <a:gd name="connsiteX4" fmla="*/ 1798440 w 1798638"/>
                <a:gd name="connsiteY4" fmla="*/ 1556990 h 2034232"/>
                <a:gd name="connsiteX5" fmla="*/ 1798043 w 1798638"/>
                <a:gd name="connsiteY5" fmla="*/ 1560959 h 2034232"/>
                <a:gd name="connsiteX6" fmla="*/ 1797646 w 1798638"/>
                <a:gd name="connsiteY6" fmla="*/ 1564729 h 2034232"/>
                <a:gd name="connsiteX7" fmla="*/ 1796852 w 1798638"/>
                <a:gd name="connsiteY7" fmla="*/ 1568499 h 2034232"/>
                <a:gd name="connsiteX8" fmla="*/ 1796257 w 1798638"/>
                <a:gd name="connsiteY8" fmla="*/ 1572270 h 2034232"/>
                <a:gd name="connsiteX9" fmla="*/ 1795463 w 1798638"/>
                <a:gd name="connsiteY9" fmla="*/ 1576040 h 2034232"/>
                <a:gd name="connsiteX10" fmla="*/ 1794471 w 1798638"/>
                <a:gd name="connsiteY10" fmla="*/ 1579612 h 2034232"/>
                <a:gd name="connsiteX11" fmla="*/ 1793280 w 1798638"/>
                <a:gd name="connsiteY11" fmla="*/ 1583184 h 2034232"/>
                <a:gd name="connsiteX12" fmla="*/ 1792090 w 1798638"/>
                <a:gd name="connsiteY12" fmla="*/ 1586755 h 2034232"/>
                <a:gd name="connsiteX13" fmla="*/ 1790899 w 1798638"/>
                <a:gd name="connsiteY13" fmla="*/ 1590129 h 2034232"/>
                <a:gd name="connsiteX14" fmla="*/ 1789312 w 1798638"/>
                <a:gd name="connsiteY14" fmla="*/ 1593701 h 2034232"/>
                <a:gd name="connsiteX15" fmla="*/ 1787724 w 1798638"/>
                <a:gd name="connsiteY15" fmla="*/ 1597074 h 2034232"/>
                <a:gd name="connsiteX16" fmla="*/ 1785938 w 1798638"/>
                <a:gd name="connsiteY16" fmla="*/ 1600249 h 2034232"/>
                <a:gd name="connsiteX17" fmla="*/ 1784351 w 1798638"/>
                <a:gd name="connsiteY17" fmla="*/ 1603623 h 2034232"/>
                <a:gd name="connsiteX18" fmla="*/ 1782366 w 1798638"/>
                <a:gd name="connsiteY18" fmla="*/ 1606798 h 2034232"/>
                <a:gd name="connsiteX19" fmla="*/ 1780183 w 1798638"/>
                <a:gd name="connsiteY19" fmla="*/ 1609973 h 2034232"/>
                <a:gd name="connsiteX20" fmla="*/ 1778199 w 1798638"/>
                <a:gd name="connsiteY20" fmla="*/ 1612949 h 2034232"/>
                <a:gd name="connsiteX21" fmla="*/ 1775818 w 1798638"/>
                <a:gd name="connsiteY21" fmla="*/ 1615926 h 2034232"/>
                <a:gd name="connsiteX22" fmla="*/ 1773437 w 1798638"/>
                <a:gd name="connsiteY22" fmla="*/ 1618704 h 2034232"/>
                <a:gd name="connsiteX23" fmla="*/ 1771055 w 1798638"/>
                <a:gd name="connsiteY23" fmla="*/ 1621482 h 2034232"/>
                <a:gd name="connsiteX24" fmla="*/ 1768476 w 1798638"/>
                <a:gd name="connsiteY24" fmla="*/ 1624260 h 2034232"/>
                <a:gd name="connsiteX25" fmla="*/ 1765698 w 1798638"/>
                <a:gd name="connsiteY25" fmla="*/ 1626840 h 2034232"/>
                <a:gd name="connsiteX26" fmla="*/ 1762919 w 1798638"/>
                <a:gd name="connsiteY26" fmla="*/ 1629221 h 2034232"/>
                <a:gd name="connsiteX27" fmla="*/ 1760141 w 1798638"/>
                <a:gd name="connsiteY27" fmla="*/ 1631801 h 2034232"/>
                <a:gd name="connsiteX28" fmla="*/ 1756966 w 1798638"/>
                <a:gd name="connsiteY28" fmla="*/ 1634182 h 2034232"/>
                <a:gd name="connsiteX29" fmla="*/ 1754188 w 1798638"/>
                <a:gd name="connsiteY29" fmla="*/ 1636365 h 2034232"/>
                <a:gd name="connsiteX30" fmla="*/ 1751013 w 1798638"/>
                <a:gd name="connsiteY30" fmla="*/ 1638548 h 2034232"/>
                <a:gd name="connsiteX31" fmla="*/ 1747640 w 1798638"/>
                <a:gd name="connsiteY31" fmla="*/ 1640731 h 2034232"/>
                <a:gd name="connsiteX32" fmla="*/ 1744266 w 1798638"/>
                <a:gd name="connsiteY32" fmla="*/ 1642715 h 2034232"/>
                <a:gd name="connsiteX33" fmla="*/ 1740893 w 1798638"/>
                <a:gd name="connsiteY33" fmla="*/ 1644501 h 2034232"/>
                <a:gd name="connsiteX34" fmla="*/ 1737123 w 1798638"/>
                <a:gd name="connsiteY34" fmla="*/ 1646287 h 2034232"/>
                <a:gd name="connsiteX35" fmla="*/ 946746 w 1798638"/>
                <a:gd name="connsiteY35" fmla="*/ 2023318 h 2034232"/>
                <a:gd name="connsiteX36" fmla="*/ 940991 w 1798638"/>
                <a:gd name="connsiteY36" fmla="*/ 2025898 h 2034232"/>
                <a:gd name="connsiteX37" fmla="*/ 935236 w 1798638"/>
                <a:gd name="connsiteY37" fmla="*/ 2028081 h 2034232"/>
                <a:gd name="connsiteX38" fmla="*/ 929482 w 1798638"/>
                <a:gd name="connsiteY38" fmla="*/ 2030065 h 2034232"/>
                <a:gd name="connsiteX39" fmla="*/ 923528 w 1798638"/>
                <a:gd name="connsiteY39" fmla="*/ 2031454 h 2034232"/>
                <a:gd name="connsiteX40" fmla="*/ 917774 w 1798638"/>
                <a:gd name="connsiteY40" fmla="*/ 2032843 h 2034232"/>
                <a:gd name="connsiteX41" fmla="*/ 911821 w 1798638"/>
                <a:gd name="connsiteY41" fmla="*/ 2033637 h 2034232"/>
                <a:gd name="connsiteX42" fmla="*/ 905868 w 1798638"/>
                <a:gd name="connsiteY42" fmla="*/ 2034034 h 2034232"/>
                <a:gd name="connsiteX43" fmla="*/ 900113 w 1798638"/>
                <a:gd name="connsiteY43" fmla="*/ 2034232 h 2034232"/>
                <a:gd name="connsiteX44" fmla="*/ 894160 w 1798638"/>
                <a:gd name="connsiteY44" fmla="*/ 2034034 h 2034232"/>
                <a:gd name="connsiteX45" fmla="*/ 888405 w 1798638"/>
                <a:gd name="connsiteY45" fmla="*/ 2033637 h 2034232"/>
                <a:gd name="connsiteX46" fmla="*/ 882452 w 1798638"/>
                <a:gd name="connsiteY46" fmla="*/ 2032843 h 2034232"/>
                <a:gd name="connsiteX47" fmla="*/ 876499 w 1798638"/>
                <a:gd name="connsiteY47" fmla="*/ 2031454 h 2034232"/>
                <a:gd name="connsiteX48" fmla="*/ 870744 w 1798638"/>
                <a:gd name="connsiteY48" fmla="*/ 2030065 h 2034232"/>
                <a:gd name="connsiteX49" fmla="*/ 864989 w 1798638"/>
                <a:gd name="connsiteY49" fmla="*/ 2028081 h 2034232"/>
                <a:gd name="connsiteX50" fmla="*/ 859235 w 1798638"/>
                <a:gd name="connsiteY50" fmla="*/ 2025898 h 2034232"/>
                <a:gd name="connsiteX51" fmla="*/ 853282 w 1798638"/>
                <a:gd name="connsiteY51" fmla="*/ 2023318 h 2034232"/>
                <a:gd name="connsiteX52" fmla="*/ 61516 w 1798638"/>
                <a:gd name="connsiteY52" fmla="*/ 1646287 h 2034232"/>
                <a:gd name="connsiteX53" fmla="*/ 57944 w 1798638"/>
                <a:gd name="connsiteY53" fmla="*/ 1644501 h 2034232"/>
                <a:gd name="connsiteX54" fmla="*/ 54372 w 1798638"/>
                <a:gd name="connsiteY54" fmla="*/ 1642516 h 2034232"/>
                <a:gd name="connsiteX55" fmla="*/ 50998 w 1798638"/>
                <a:gd name="connsiteY55" fmla="*/ 1640731 h 2034232"/>
                <a:gd name="connsiteX56" fmla="*/ 47823 w 1798638"/>
                <a:gd name="connsiteY56" fmla="*/ 1638548 h 2034232"/>
                <a:gd name="connsiteX57" fmla="*/ 44450 w 1798638"/>
                <a:gd name="connsiteY57" fmla="*/ 1636365 h 2034232"/>
                <a:gd name="connsiteX58" fmla="*/ 41672 w 1798638"/>
                <a:gd name="connsiteY58" fmla="*/ 1634182 h 2034232"/>
                <a:gd name="connsiteX59" fmla="*/ 38695 w 1798638"/>
                <a:gd name="connsiteY59" fmla="*/ 1631801 h 2034232"/>
                <a:gd name="connsiteX60" fmla="*/ 35719 w 1798638"/>
                <a:gd name="connsiteY60" fmla="*/ 1629221 h 2034232"/>
                <a:gd name="connsiteX61" fmla="*/ 32941 w 1798638"/>
                <a:gd name="connsiteY61" fmla="*/ 1626840 h 2034232"/>
                <a:gd name="connsiteX62" fmla="*/ 30163 w 1798638"/>
                <a:gd name="connsiteY62" fmla="*/ 1624260 h 2034232"/>
                <a:gd name="connsiteX63" fmla="*/ 27583 w 1798638"/>
                <a:gd name="connsiteY63" fmla="*/ 1621482 h 2034232"/>
                <a:gd name="connsiteX64" fmla="*/ 25202 w 1798638"/>
                <a:gd name="connsiteY64" fmla="*/ 1618506 h 2034232"/>
                <a:gd name="connsiteX65" fmla="*/ 22820 w 1798638"/>
                <a:gd name="connsiteY65" fmla="*/ 1615926 h 2034232"/>
                <a:gd name="connsiteX66" fmla="*/ 20439 w 1798638"/>
                <a:gd name="connsiteY66" fmla="*/ 1612949 h 2034232"/>
                <a:gd name="connsiteX67" fmla="*/ 18455 w 1798638"/>
                <a:gd name="connsiteY67" fmla="*/ 1609774 h 2034232"/>
                <a:gd name="connsiteX68" fmla="*/ 16272 w 1798638"/>
                <a:gd name="connsiteY68" fmla="*/ 1606798 h 2034232"/>
                <a:gd name="connsiteX69" fmla="*/ 14288 w 1798638"/>
                <a:gd name="connsiteY69" fmla="*/ 1603623 h 2034232"/>
                <a:gd name="connsiteX70" fmla="*/ 12700 w 1798638"/>
                <a:gd name="connsiteY70" fmla="*/ 1600249 h 2034232"/>
                <a:gd name="connsiteX71" fmla="*/ 10914 w 1798638"/>
                <a:gd name="connsiteY71" fmla="*/ 1597074 h 2034232"/>
                <a:gd name="connsiteX72" fmla="*/ 9327 w 1798638"/>
                <a:gd name="connsiteY72" fmla="*/ 1593701 h 2034232"/>
                <a:gd name="connsiteX73" fmla="*/ 7739 w 1798638"/>
                <a:gd name="connsiteY73" fmla="*/ 1590129 h 2034232"/>
                <a:gd name="connsiteX74" fmla="*/ 6548 w 1798638"/>
                <a:gd name="connsiteY74" fmla="*/ 1586755 h 2034232"/>
                <a:gd name="connsiteX75" fmla="*/ 5358 w 1798638"/>
                <a:gd name="connsiteY75" fmla="*/ 1583184 h 2034232"/>
                <a:gd name="connsiteX76" fmla="*/ 4167 w 1798638"/>
                <a:gd name="connsiteY76" fmla="*/ 1579612 h 2034232"/>
                <a:gd name="connsiteX77" fmla="*/ 3175 w 1798638"/>
                <a:gd name="connsiteY77" fmla="*/ 1575841 h 2034232"/>
                <a:gd name="connsiteX78" fmla="*/ 2381 w 1798638"/>
                <a:gd name="connsiteY78" fmla="*/ 1572270 h 2034232"/>
                <a:gd name="connsiteX79" fmla="*/ 1786 w 1798638"/>
                <a:gd name="connsiteY79" fmla="*/ 1568499 h 2034232"/>
                <a:gd name="connsiteX80" fmla="*/ 992 w 1798638"/>
                <a:gd name="connsiteY80" fmla="*/ 1564729 h 2034232"/>
                <a:gd name="connsiteX81" fmla="*/ 595 w 1798638"/>
                <a:gd name="connsiteY81" fmla="*/ 1560959 h 2034232"/>
                <a:gd name="connsiteX82" fmla="*/ 199 w 1798638"/>
                <a:gd name="connsiteY82" fmla="*/ 1556990 h 2034232"/>
                <a:gd name="connsiteX83" fmla="*/ 0 w 1798638"/>
                <a:gd name="connsiteY83" fmla="*/ 1553021 h 2034232"/>
                <a:gd name="connsiteX84" fmla="*/ 0 w 1798638"/>
                <a:gd name="connsiteY84" fmla="*/ 1549251 h 2034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1798638" h="2034232">
                  <a:moveTo>
                    <a:pt x="0" y="0"/>
                  </a:moveTo>
                  <a:lnTo>
                    <a:pt x="1798638" y="0"/>
                  </a:lnTo>
                  <a:lnTo>
                    <a:pt x="1798638" y="1549251"/>
                  </a:lnTo>
                  <a:lnTo>
                    <a:pt x="1798638" y="1553220"/>
                  </a:lnTo>
                  <a:lnTo>
                    <a:pt x="1798440" y="1556990"/>
                  </a:lnTo>
                  <a:lnTo>
                    <a:pt x="1798043" y="1560959"/>
                  </a:lnTo>
                  <a:lnTo>
                    <a:pt x="1797646" y="1564729"/>
                  </a:lnTo>
                  <a:lnTo>
                    <a:pt x="1796852" y="1568499"/>
                  </a:lnTo>
                  <a:lnTo>
                    <a:pt x="1796257" y="1572270"/>
                  </a:lnTo>
                  <a:lnTo>
                    <a:pt x="1795463" y="1576040"/>
                  </a:lnTo>
                  <a:lnTo>
                    <a:pt x="1794471" y="1579612"/>
                  </a:lnTo>
                  <a:lnTo>
                    <a:pt x="1793280" y="1583184"/>
                  </a:lnTo>
                  <a:lnTo>
                    <a:pt x="1792090" y="1586755"/>
                  </a:lnTo>
                  <a:lnTo>
                    <a:pt x="1790899" y="1590129"/>
                  </a:lnTo>
                  <a:lnTo>
                    <a:pt x="1789312" y="1593701"/>
                  </a:lnTo>
                  <a:lnTo>
                    <a:pt x="1787724" y="1597074"/>
                  </a:lnTo>
                  <a:lnTo>
                    <a:pt x="1785938" y="1600249"/>
                  </a:lnTo>
                  <a:lnTo>
                    <a:pt x="1784351" y="1603623"/>
                  </a:lnTo>
                  <a:lnTo>
                    <a:pt x="1782366" y="1606798"/>
                  </a:lnTo>
                  <a:lnTo>
                    <a:pt x="1780183" y="1609973"/>
                  </a:lnTo>
                  <a:lnTo>
                    <a:pt x="1778199" y="1612949"/>
                  </a:lnTo>
                  <a:lnTo>
                    <a:pt x="1775818" y="1615926"/>
                  </a:lnTo>
                  <a:lnTo>
                    <a:pt x="1773437" y="1618704"/>
                  </a:lnTo>
                  <a:lnTo>
                    <a:pt x="1771055" y="1621482"/>
                  </a:lnTo>
                  <a:lnTo>
                    <a:pt x="1768476" y="1624260"/>
                  </a:lnTo>
                  <a:lnTo>
                    <a:pt x="1765698" y="1626840"/>
                  </a:lnTo>
                  <a:lnTo>
                    <a:pt x="1762919" y="1629221"/>
                  </a:lnTo>
                  <a:lnTo>
                    <a:pt x="1760141" y="1631801"/>
                  </a:lnTo>
                  <a:lnTo>
                    <a:pt x="1756966" y="1634182"/>
                  </a:lnTo>
                  <a:lnTo>
                    <a:pt x="1754188" y="1636365"/>
                  </a:lnTo>
                  <a:lnTo>
                    <a:pt x="1751013" y="1638548"/>
                  </a:lnTo>
                  <a:lnTo>
                    <a:pt x="1747640" y="1640731"/>
                  </a:lnTo>
                  <a:lnTo>
                    <a:pt x="1744266" y="1642715"/>
                  </a:lnTo>
                  <a:lnTo>
                    <a:pt x="1740893" y="1644501"/>
                  </a:lnTo>
                  <a:lnTo>
                    <a:pt x="1737123" y="1646287"/>
                  </a:lnTo>
                  <a:lnTo>
                    <a:pt x="946746" y="2023318"/>
                  </a:lnTo>
                  <a:lnTo>
                    <a:pt x="940991" y="2025898"/>
                  </a:lnTo>
                  <a:lnTo>
                    <a:pt x="935236" y="2028081"/>
                  </a:lnTo>
                  <a:lnTo>
                    <a:pt x="929482" y="2030065"/>
                  </a:lnTo>
                  <a:lnTo>
                    <a:pt x="923528" y="2031454"/>
                  </a:lnTo>
                  <a:lnTo>
                    <a:pt x="917774" y="2032843"/>
                  </a:lnTo>
                  <a:lnTo>
                    <a:pt x="911821" y="2033637"/>
                  </a:lnTo>
                  <a:lnTo>
                    <a:pt x="905868" y="2034034"/>
                  </a:lnTo>
                  <a:lnTo>
                    <a:pt x="900113" y="2034232"/>
                  </a:lnTo>
                  <a:lnTo>
                    <a:pt x="894160" y="2034034"/>
                  </a:lnTo>
                  <a:lnTo>
                    <a:pt x="888405" y="2033637"/>
                  </a:lnTo>
                  <a:lnTo>
                    <a:pt x="882452" y="2032843"/>
                  </a:lnTo>
                  <a:lnTo>
                    <a:pt x="876499" y="2031454"/>
                  </a:lnTo>
                  <a:lnTo>
                    <a:pt x="870744" y="2030065"/>
                  </a:lnTo>
                  <a:lnTo>
                    <a:pt x="864989" y="2028081"/>
                  </a:lnTo>
                  <a:lnTo>
                    <a:pt x="859235" y="2025898"/>
                  </a:lnTo>
                  <a:lnTo>
                    <a:pt x="853282" y="2023318"/>
                  </a:lnTo>
                  <a:lnTo>
                    <a:pt x="61516" y="1646287"/>
                  </a:lnTo>
                  <a:lnTo>
                    <a:pt x="57944" y="1644501"/>
                  </a:lnTo>
                  <a:lnTo>
                    <a:pt x="54372" y="1642516"/>
                  </a:lnTo>
                  <a:lnTo>
                    <a:pt x="50998" y="1640731"/>
                  </a:lnTo>
                  <a:lnTo>
                    <a:pt x="47823" y="1638548"/>
                  </a:lnTo>
                  <a:lnTo>
                    <a:pt x="44450" y="1636365"/>
                  </a:lnTo>
                  <a:lnTo>
                    <a:pt x="41672" y="1634182"/>
                  </a:lnTo>
                  <a:lnTo>
                    <a:pt x="38695" y="1631801"/>
                  </a:lnTo>
                  <a:lnTo>
                    <a:pt x="35719" y="1629221"/>
                  </a:lnTo>
                  <a:lnTo>
                    <a:pt x="32941" y="1626840"/>
                  </a:lnTo>
                  <a:lnTo>
                    <a:pt x="30163" y="1624260"/>
                  </a:lnTo>
                  <a:lnTo>
                    <a:pt x="27583" y="1621482"/>
                  </a:lnTo>
                  <a:lnTo>
                    <a:pt x="25202" y="1618506"/>
                  </a:lnTo>
                  <a:lnTo>
                    <a:pt x="22820" y="1615926"/>
                  </a:lnTo>
                  <a:lnTo>
                    <a:pt x="20439" y="1612949"/>
                  </a:lnTo>
                  <a:lnTo>
                    <a:pt x="18455" y="1609774"/>
                  </a:lnTo>
                  <a:lnTo>
                    <a:pt x="16272" y="1606798"/>
                  </a:lnTo>
                  <a:lnTo>
                    <a:pt x="14288" y="1603623"/>
                  </a:lnTo>
                  <a:lnTo>
                    <a:pt x="12700" y="1600249"/>
                  </a:lnTo>
                  <a:lnTo>
                    <a:pt x="10914" y="1597074"/>
                  </a:lnTo>
                  <a:lnTo>
                    <a:pt x="9327" y="1593701"/>
                  </a:lnTo>
                  <a:lnTo>
                    <a:pt x="7739" y="1590129"/>
                  </a:lnTo>
                  <a:lnTo>
                    <a:pt x="6548" y="1586755"/>
                  </a:lnTo>
                  <a:lnTo>
                    <a:pt x="5358" y="1583184"/>
                  </a:lnTo>
                  <a:lnTo>
                    <a:pt x="4167" y="1579612"/>
                  </a:lnTo>
                  <a:lnTo>
                    <a:pt x="3175" y="1575841"/>
                  </a:lnTo>
                  <a:lnTo>
                    <a:pt x="2381" y="1572270"/>
                  </a:lnTo>
                  <a:lnTo>
                    <a:pt x="1786" y="1568499"/>
                  </a:lnTo>
                  <a:lnTo>
                    <a:pt x="992" y="1564729"/>
                  </a:lnTo>
                  <a:lnTo>
                    <a:pt x="595" y="1560959"/>
                  </a:lnTo>
                  <a:lnTo>
                    <a:pt x="199" y="1556990"/>
                  </a:lnTo>
                  <a:lnTo>
                    <a:pt x="0" y="1553021"/>
                  </a:lnTo>
                  <a:lnTo>
                    <a:pt x="0" y="1549251"/>
                  </a:lnTo>
                  <a:close/>
                </a:path>
              </a:pathLst>
            </a:custGeom>
            <a:solidFill>
              <a:srgbClr val="2F55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906110" y="3257391"/>
              <a:ext cx="1307751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等</a:t>
              </a:r>
              <a:endParaRPr lang="en-US" altLang="zh-CN" dirty="0">
                <a:solidFill>
                  <a:schemeClr val="bg1"/>
                </a:solidFill>
              </a:endParaRPr>
            </a:p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专业证书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1984444" y="4247587"/>
            <a:ext cx="3494208" cy="525512"/>
            <a:chOff x="1610649" y="4310453"/>
            <a:chExt cx="3494208" cy="525512"/>
          </a:xfrm>
        </p:grpSpPr>
        <p:sp>
          <p:nvSpPr>
            <p:cNvPr id="59" name="文本框 58"/>
            <p:cNvSpPr txBox="1"/>
            <p:nvPr/>
          </p:nvSpPr>
          <p:spPr>
            <a:xfrm>
              <a:off x="2209838" y="4352381"/>
              <a:ext cx="2895019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rgbClr val="2F5597"/>
                  </a:solidFill>
                </a:rPr>
                <a:t>明年还将取得本科学历</a:t>
              </a:r>
              <a:endParaRPr lang="zh-CN" altLang="en-US" sz="2000" dirty="0">
                <a:solidFill>
                  <a:srgbClr val="2F5597"/>
                </a:solidFill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1610649" y="4310453"/>
              <a:ext cx="526761" cy="525512"/>
              <a:chOff x="1383954" y="4059637"/>
              <a:chExt cx="669925" cy="668337"/>
            </a:xfrm>
          </p:grpSpPr>
          <p:sp>
            <p:nvSpPr>
              <p:cNvPr id="60" name="Line 53"/>
              <p:cNvSpPr>
                <a:spLocks noChangeShapeType="1"/>
              </p:cNvSpPr>
              <p:nvPr/>
            </p:nvSpPr>
            <p:spPr bwMode="auto">
              <a:xfrm>
                <a:off x="1561754" y="4216799"/>
                <a:ext cx="312738" cy="0"/>
              </a:xfrm>
              <a:prstGeom prst="line">
                <a:avLst/>
              </a:prstGeom>
              <a:noFill/>
              <a:ln w="15875" cap="rnd">
                <a:solidFill>
                  <a:srgbClr val="2F5597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61" name="Line 54"/>
              <p:cNvSpPr>
                <a:spLocks noChangeShapeType="1"/>
              </p:cNvSpPr>
              <p:nvPr/>
            </p:nvSpPr>
            <p:spPr bwMode="auto">
              <a:xfrm>
                <a:off x="1601442" y="4281887"/>
                <a:ext cx="233363" cy="0"/>
              </a:xfrm>
              <a:prstGeom prst="line">
                <a:avLst/>
              </a:prstGeom>
              <a:noFill/>
              <a:ln w="15875" cap="rnd">
                <a:solidFill>
                  <a:srgbClr val="2F5597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62" name="Freeform 55"/>
              <p:cNvSpPr>
                <a:spLocks noEditPoints="1"/>
              </p:cNvSpPr>
              <p:nvPr/>
            </p:nvSpPr>
            <p:spPr bwMode="auto">
              <a:xfrm>
                <a:off x="1590329" y="4346974"/>
                <a:ext cx="255588" cy="258762"/>
              </a:xfrm>
              <a:custGeom>
                <a:avLst/>
                <a:gdLst>
                  <a:gd name="T0" fmla="*/ 45 w 90"/>
                  <a:gd name="T1" fmla="*/ 10 h 91"/>
                  <a:gd name="T2" fmla="*/ 80 w 90"/>
                  <a:gd name="T3" fmla="*/ 46 h 91"/>
                  <a:gd name="T4" fmla="*/ 45 w 90"/>
                  <a:gd name="T5" fmla="*/ 81 h 91"/>
                  <a:gd name="T6" fmla="*/ 10 w 90"/>
                  <a:gd name="T7" fmla="*/ 46 h 91"/>
                  <a:gd name="T8" fmla="*/ 45 w 90"/>
                  <a:gd name="T9" fmla="*/ 10 h 91"/>
                  <a:gd name="T10" fmla="*/ 45 w 90"/>
                  <a:gd name="T11" fmla="*/ 0 h 91"/>
                  <a:gd name="T12" fmla="*/ 0 w 90"/>
                  <a:gd name="T13" fmla="*/ 46 h 91"/>
                  <a:gd name="T14" fmla="*/ 45 w 90"/>
                  <a:gd name="T15" fmla="*/ 91 h 91"/>
                  <a:gd name="T16" fmla="*/ 90 w 90"/>
                  <a:gd name="T17" fmla="*/ 46 h 91"/>
                  <a:gd name="T18" fmla="*/ 45 w 90"/>
                  <a:gd name="T1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0" h="91">
                    <a:moveTo>
                      <a:pt x="45" y="10"/>
                    </a:moveTo>
                    <a:cubicBezTo>
                      <a:pt x="64" y="10"/>
                      <a:pt x="80" y="26"/>
                      <a:pt x="80" y="46"/>
                    </a:cubicBezTo>
                    <a:cubicBezTo>
                      <a:pt x="80" y="65"/>
                      <a:pt x="64" y="81"/>
                      <a:pt x="45" y="81"/>
                    </a:cubicBezTo>
                    <a:cubicBezTo>
                      <a:pt x="26" y="81"/>
                      <a:pt x="10" y="65"/>
                      <a:pt x="10" y="46"/>
                    </a:cubicBezTo>
                    <a:cubicBezTo>
                      <a:pt x="10" y="26"/>
                      <a:pt x="26" y="10"/>
                      <a:pt x="45" y="10"/>
                    </a:cubicBezTo>
                    <a:moveTo>
                      <a:pt x="45" y="0"/>
                    </a:move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70" y="91"/>
                      <a:pt x="90" y="71"/>
                      <a:pt x="90" y="46"/>
                    </a:cubicBezTo>
                    <a:cubicBezTo>
                      <a:pt x="90" y="21"/>
                      <a:pt x="70" y="0"/>
                      <a:pt x="45" y="0"/>
                    </a:cubicBezTo>
                    <a:close/>
                  </a:path>
                </a:pathLst>
              </a:custGeom>
              <a:noFill/>
              <a:ln w="15875">
                <a:solidFill>
                  <a:srgbClr val="2F5597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63" name="Freeform 56"/>
              <p:cNvSpPr>
                <a:spLocks noEditPoints="1"/>
              </p:cNvSpPr>
              <p:nvPr/>
            </p:nvSpPr>
            <p:spPr bwMode="auto">
              <a:xfrm>
                <a:off x="1650654" y="4410474"/>
                <a:ext cx="136525" cy="136525"/>
              </a:xfrm>
              <a:custGeom>
                <a:avLst/>
                <a:gdLst>
                  <a:gd name="T0" fmla="*/ 24 w 48"/>
                  <a:gd name="T1" fmla="*/ 10 h 48"/>
                  <a:gd name="T2" fmla="*/ 38 w 48"/>
                  <a:gd name="T3" fmla="*/ 24 h 48"/>
                  <a:gd name="T4" fmla="*/ 24 w 48"/>
                  <a:gd name="T5" fmla="*/ 38 h 48"/>
                  <a:gd name="T6" fmla="*/ 10 w 48"/>
                  <a:gd name="T7" fmla="*/ 24 h 48"/>
                  <a:gd name="T8" fmla="*/ 24 w 48"/>
                  <a:gd name="T9" fmla="*/ 10 h 48"/>
                  <a:gd name="T10" fmla="*/ 24 w 48"/>
                  <a:gd name="T11" fmla="*/ 0 h 48"/>
                  <a:gd name="T12" fmla="*/ 0 w 48"/>
                  <a:gd name="T13" fmla="*/ 24 h 48"/>
                  <a:gd name="T14" fmla="*/ 24 w 48"/>
                  <a:gd name="T15" fmla="*/ 48 h 48"/>
                  <a:gd name="T16" fmla="*/ 48 w 48"/>
                  <a:gd name="T17" fmla="*/ 24 h 48"/>
                  <a:gd name="T18" fmla="*/ 24 w 48"/>
                  <a:gd name="T1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48">
                    <a:moveTo>
                      <a:pt x="24" y="10"/>
                    </a:moveTo>
                    <a:cubicBezTo>
                      <a:pt x="32" y="10"/>
                      <a:pt x="38" y="16"/>
                      <a:pt x="38" y="24"/>
                    </a:cubicBezTo>
                    <a:cubicBezTo>
                      <a:pt x="38" y="31"/>
                      <a:pt x="32" y="38"/>
                      <a:pt x="24" y="38"/>
                    </a:cubicBezTo>
                    <a:cubicBezTo>
                      <a:pt x="16" y="38"/>
                      <a:pt x="10" y="31"/>
                      <a:pt x="10" y="24"/>
                    </a:cubicBezTo>
                    <a:cubicBezTo>
                      <a:pt x="10" y="16"/>
                      <a:pt x="16" y="10"/>
                      <a:pt x="24" y="10"/>
                    </a:cubicBezTo>
                    <a:moveTo>
                      <a:pt x="24" y="0"/>
                    </a:moveTo>
                    <a:cubicBezTo>
                      <a:pt x="11" y="0"/>
                      <a:pt x="0" y="10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ubicBezTo>
                      <a:pt x="37" y="48"/>
                      <a:pt x="48" y="37"/>
                      <a:pt x="48" y="24"/>
                    </a:cubicBezTo>
                    <a:cubicBezTo>
                      <a:pt x="48" y="10"/>
                      <a:pt x="37" y="0"/>
                      <a:pt x="24" y="0"/>
                    </a:cubicBezTo>
                    <a:close/>
                  </a:path>
                </a:pathLst>
              </a:custGeom>
              <a:noFill/>
              <a:ln w="15875">
                <a:solidFill>
                  <a:srgbClr val="2F5597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64" name="Freeform 57"/>
              <p:cNvSpPr/>
              <p:nvPr/>
            </p:nvSpPr>
            <p:spPr bwMode="auto">
              <a:xfrm>
                <a:off x="1741142" y="4540649"/>
                <a:ext cx="144463" cy="187325"/>
              </a:xfrm>
              <a:custGeom>
                <a:avLst/>
                <a:gdLst>
                  <a:gd name="T0" fmla="*/ 0 w 91"/>
                  <a:gd name="T1" fmla="*/ 34 h 118"/>
                  <a:gd name="T2" fmla="*/ 39 w 91"/>
                  <a:gd name="T3" fmla="*/ 118 h 118"/>
                  <a:gd name="T4" fmla="*/ 50 w 91"/>
                  <a:gd name="T5" fmla="*/ 73 h 118"/>
                  <a:gd name="T6" fmla="*/ 91 w 91"/>
                  <a:gd name="T7" fmla="*/ 93 h 118"/>
                  <a:gd name="T8" fmla="*/ 48 w 91"/>
                  <a:gd name="T9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18">
                    <a:moveTo>
                      <a:pt x="0" y="34"/>
                    </a:moveTo>
                    <a:lnTo>
                      <a:pt x="39" y="118"/>
                    </a:lnTo>
                    <a:lnTo>
                      <a:pt x="50" y="73"/>
                    </a:lnTo>
                    <a:lnTo>
                      <a:pt x="91" y="93"/>
                    </a:lnTo>
                    <a:lnTo>
                      <a:pt x="48" y="0"/>
                    </a:lnTo>
                  </a:path>
                </a:pathLst>
              </a:custGeom>
              <a:noFill/>
              <a:ln w="15875" cap="flat">
                <a:solidFill>
                  <a:srgbClr val="2F5597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65" name="Freeform 58"/>
              <p:cNvSpPr/>
              <p:nvPr/>
            </p:nvSpPr>
            <p:spPr bwMode="auto">
              <a:xfrm>
                <a:off x="1549054" y="4586687"/>
                <a:ext cx="146050" cy="141287"/>
              </a:xfrm>
              <a:custGeom>
                <a:avLst/>
                <a:gdLst>
                  <a:gd name="T0" fmla="*/ 92 w 92"/>
                  <a:gd name="T1" fmla="*/ 5 h 89"/>
                  <a:gd name="T2" fmla="*/ 53 w 92"/>
                  <a:gd name="T3" fmla="*/ 89 h 89"/>
                  <a:gd name="T4" fmla="*/ 42 w 92"/>
                  <a:gd name="T5" fmla="*/ 44 h 89"/>
                  <a:gd name="T6" fmla="*/ 0 w 92"/>
                  <a:gd name="T7" fmla="*/ 64 h 89"/>
                  <a:gd name="T8" fmla="*/ 32 w 92"/>
                  <a:gd name="T9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89">
                    <a:moveTo>
                      <a:pt x="92" y="5"/>
                    </a:moveTo>
                    <a:lnTo>
                      <a:pt x="53" y="89"/>
                    </a:lnTo>
                    <a:lnTo>
                      <a:pt x="42" y="44"/>
                    </a:lnTo>
                    <a:lnTo>
                      <a:pt x="0" y="64"/>
                    </a:lnTo>
                    <a:lnTo>
                      <a:pt x="32" y="0"/>
                    </a:lnTo>
                  </a:path>
                </a:pathLst>
              </a:custGeom>
              <a:noFill/>
              <a:ln w="15875" cap="flat">
                <a:solidFill>
                  <a:srgbClr val="2F5597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66" name="Freeform 59"/>
              <p:cNvSpPr/>
              <p:nvPr/>
            </p:nvSpPr>
            <p:spPr bwMode="auto">
              <a:xfrm>
                <a:off x="1383954" y="4059637"/>
                <a:ext cx="669925" cy="492125"/>
              </a:xfrm>
              <a:custGeom>
                <a:avLst/>
                <a:gdLst>
                  <a:gd name="T0" fmla="*/ 109 w 422"/>
                  <a:gd name="T1" fmla="*/ 310 h 310"/>
                  <a:gd name="T2" fmla="*/ 0 w 422"/>
                  <a:gd name="T3" fmla="*/ 310 h 310"/>
                  <a:gd name="T4" fmla="*/ 0 w 422"/>
                  <a:gd name="T5" fmla="*/ 0 h 310"/>
                  <a:gd name="T6" fmla="*/ 422 w 422"/>
                  <a:gd name="T7" fmla="*/ 0 h 310"/>
                  <a:gd name="T8" fmla="*/ 422 w 422"/>
                  <a:gd name="T9" fmla="*/ 310 h 310"/>
                  <a:gd name="T10" fmla="*/ 314 w 422"/>
                  <a:gd name="T11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2" h="310">
                    <a:moveTo>
                      <a:pt x="109" y="310"/>
                    </a:moveTo>
                    <a:lnTo>
                      <a:pt x="0" y="310"/>
                    </a:lnTo>
                    <a:lnTo>
                      <a:pt x="0" y="0"/>
                    </a:lnTo>
                    <a:lnTo>
                      <a:pt x="422" y="0"/>
                    </a:lnTo>
                    <a:lnTo>
                      <a:pt x="422" y="310"/>
                    </a:lnTo>
                    <a:lnTo>
                      <a:pt x="314" y="310"/>
                    </a:lnTo>
                  </a:path>
                </a:pathLst>
              </a:custGeom>
              <a:noFill/>
              <a:ln w="15875" cap="flat">
                <a:solidFill>
                  <a:srgbClr val="2F5597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67" name="Freeform 60"/>
              <p:cNvSpPr/>
              <p:nvPr/>
            </p:nvSpPr>
            <p:spPr bwMode="auto">
              <a:xfrm>
                <a:off x="1445867" y="4119962"/>
                <a:ext cx="82550" cy="82550"/>
              </a:xfrm>
              <a:custGeom>
                <a:avLst/>
                <a:gdLst>
                  <a:gd name="T0" fmla="*/ 0 w 52"/>
                  <a:gd name="T1" fmla="*/ 52 h 52"/>
                  <a:gd name="T2" fmla="*/ 0 w 52"/>
                  <a:gd name="T3" fmla="*/ 0 h 52"/>
                  <a:gd name="T4" fmla="*/ 52 w 52"/>
                  <a:gd name="T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" h="52">
                    <a:moveTo>
                      <a:pt x="0" y="52"/>
                    </a:moveTo>
                    <a:lnTo>
                      <a:pt x="0" y="0"/>
                    </a:lnTo>
                    <a:lnTo>
                      <a:pt x="52" y="0"/>
                    </a:lnTo>
                  </a:path>
                </a:pathLst>
              </a:custGeom>
              <a:noFill/>
              <a:ln w="15875" cap="flat">
                <a:solidFill>
                  <a:srgbClr val="2F5597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68" name="Freeform 61"/>
              <p:cNvSpPr/>
              <p:nvPr/>
            </p:nvSpPr>
            <p:spPr bwMode="auto">
              <a:xfrm>
                <a:off x="1907829" y="4119962"/>
                <a:ext cx="82550" cy="82550"/>
              </a:xfrm>
              <a:custGeom>
                <a:avLst/>
                <a:gdLst>
                  <a:gd name="T0" fmla="*/ 0 w 52"/>
                  <a:gd name="T1" fmla="*/ 0 h 52"/>
                  <a:gd name="T2" fmla="*/ 52 w 52"/>
                  <a:gd name="T3" fmla="*/ 0 h 52"/>
                  <a:gd name="T4" fmla="*/ 52 w 52"/>
                  <a:gd name="T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" h="52">
                    <a:moveTo>
                      <a:pt x="0" y="0"/>
                    </a:moveTo>
                    <a:lnTo>
                      <a:pt x="52" y="0"/>
                    </a:lnTo>
                    <a:lnTo>
                      <a:pt x="52" y="52"/>
                    </a:lnTo>
                  </a:path>
                </a:pathLst>
              </a:custGeom>
              <a:noFill/>
              <a:ln w="15875" cap="flat">
                <a:solidFill>
                  <a:srgbClr val="2F5597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69" name="Freeform 62"/>
              <p:cNvSpPr/>
              <p:nvPr/>
            </p:nvSpPr>
            <p:spPr bwMode="auto">
              <a:xfrm>
                <a:off x="1907829" y="4412062"/>
                <a:ext cx="82550" cy="82550"/>
              </a:xfrm>
              <a:custGeom>
                <a:avLst/>
                <a:gdLst>
                  <a:gd name="T0" fmla="*/ 52 w 52"/>
                  <a:gd name="T1" fmla="*/ 0 h 52"/>
                  <a:gd name="T2" fmla="*/ 52 w 52"/>
                  <a:gd name="T3" fmla="*/ 52 h 52"/>
                  <a:gd name="T4" fmla="*/ 0 w 52"/>
                  <a:gd name="T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" h="52">
                    <a:moveTo>
                      <a:pt x="52" y="0"/>
                    </a:moveTo>
                    <a:lnTo>
                      <a:pt x="52" y="52"/>
                    </a:lnTo>
                    <a:lnTo>
                      <a:pt x="0" y="52"/>
                    </a:lnTo>
                  </a:path>
                </a:pathLst>
              </a:custGeom>
              <a:noFill/>
              <a:ln w="15875" cap="flat">
                <a:solidFill>
                  <a:srgbClr val="2F5597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70" name="Freeform 63"/>
              <p:cNvSpPr/>
              <p:nvPr/>
            </p:nvSpPr>
            <p:spPr bwMode="auto">
              <a:xfrm>
                <a:off x="1445867" y="4412062"/>
                <a:ext cx="82550" cy="82550"/>
              </a:xfrm>
              <a:custGeom>
                <a:avLst/>
                <a:gdLst>
                  <a:gd name="T0" fmla="*/ 52 w 52"/>
                  <a:gd name="T1" fmla="*/ 52 h 52"/>
                  <a:gd name="T2" fmla="*/ 0 w 52"/>
                  <a:gd name="T3" fmla="*/ 52 h 52"/>
                  <a:gd name="T4" fmla="*/ 0 w 52"/>
                  <a:gd name="T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2" h="52">
                    <a:moveTo>
                      <a:pt x="52" y="52"/>
                    </a:moveTo>
                    <a:lnTo>
                      <a:pt x="0" y="52"/>
                    </a:lnTo>
                    <a:lnTo>
                      <a:pt x="0" y="0"/>
                    </a:lnTo>
                  </a:path>
                </a:pathLst>
              </a:custGeom>
              <a:noFill/>
              <a:ln w="15875" cap="flat">
                <a:solidFill>
                  <a:srgbClr val="2F5597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26112" y="321155"/>
            <a:ext cx="649953" cy="649953"/>
            <a:chOff x="283582" y="214828"/>
            <a:chExt cx="1898742" cy="1898742"/>
          </a:xfrm>
        </p:grpSpPr>
        <p:grpSp>
          <p:nvGrpSpPr>
            <p:cNvPr id="14" name="组合 13"/>
            <p:cNvGrpSpPr/>
            <p:nvPr/>
          </p:nvGrpSpPr>
          <p:grpSpPr>
            <a:xfrm>
              <a:off x="283582" y="214828"/>
              <a:ext cx="1898742" cy="1898742"/>
              <a:chOff x="2286934" y="1783080"/>
              <a:chExt cx="1284540" cy="1284540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2286934" y="1783080"/>
                <a:ext cx="1284540" cy="1284540"/>
                <a:chOff x="777243" y="2612312"/>
                <a:chExt cx="6293660" cy="2936558"/>
              </a:xfrm>
            </p:grpSpPr>
            <p:sp>
              <p:nvSpPr>
                <p:cNvPr id="19" name="箭头: 五边形 42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箭头: 五边形 43"/>
                <p:cNvSpPr/>
                <p:nvPr/>
              </p:nvSpPr>
              <p:spPr>
                <a:xfrm>
                  <a:off x="777243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6" name="组合 15"/>
              <p:cNvGrpSpPr/>
              <p:nvPr/>
            </p:nvGrpSpPr>
            <p:grpSpPr>
              <a:xfrm>
                <a:off x="2455107" y="1957177"/>
                <a:ext cx="948194" cy="936345"/>
                <a:chOff x="5762467" y="1684385"/>
                <a:chExt cx="3293618" cy="3252460"/>
              </a:xfrm>
            </p:grpSpPr>
            <p:sp>
              <p:nvSpPr>
                <p:cNvPr id="17" name="椭圆 16"/>
                <p:cNvSpPr/>
                <p:nvPr/>
              </p:nvSpPr>
              <p:spPr>
                <a:xfrm>
                  <a:off x="5762467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88900" dir="13500000" algn="br" rotWithShape="0">
                    <a:schemeClr val="accent1">
                      <a:lumMod val="40000"/>
                      <a:lumOff val="60000"/>
                      <a:alpha val="85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5803625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75000"/>
                      <a:alpha val="17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55883" y="472170"/>
              <a:ext cx="943492" cy="15285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137737" y="378467"/>
            <a:ext cx="21442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个人简历</a:t>
            </a:r>
            <a:endParaRPr lang="zh-CN" altLang="en-US" sz="54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063256" y="971108"/>
            <a:ext cx="10724707" cy="0"/>
          </a:xfrm>
          <a:prstGeom prst="line">
            <a:avLst/>
          </a:prstGeom>
          <a:ln w="1270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10485016" y="501577"/>
            <a:ext cx="1219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800" dirty="0">
                <a:solidFill>
                  <a:srgbClr val="2F5597"/>
                </a:solidFill>
              </a:rPr>
              <a:t>JOB COMPETITION REPORT</a:t>
            </a:r>
            <a:endParaRPr lang="zh-CN" altLang="en-US" sz="800" dirty="0">
              <a:solidFill>
                <a:srgbClr val="2F5597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63257" y="2884836"/>
            <a:ext cx="2144203" cy="1300980"/>
            <a:chOff x="1063256" y="2773680"/>
            <a:chExt cx="2144203" cy="1300980"/>
          </a:xfrm>
        </p:grpSpPr>
        <p:grpSp>
          <p:nvGrpSpPr>
            <p:cNvPr id="58" name="组合 57"/>
            <p:cNvGrpSpPr/>
            <p:nvPr/>
          </p:nvGrpSpPr>
          <p:grpSpPr>
            <a:xfrm>
              <a:off x="1441114" y="2773680"/>
              <a:ext cx="1300980" cy="1300980"/>
              <a:chOff x="777243" y="2612312"/>
              <a:chExt cx="6293660" cy="2936558"/>
            </a:xfrm>
          </p:grpSpPr>
          <p:sp>
            <p:nvSpPr>
              <p:cNvPr id="73" name="箭头: 五边形 72"/>
              <p:cNvSpPr/>
              <p:nvPr/>
            </p:nvSpPr>
            <p:spPr>
              <a:xfrm>
                <a:off x="777244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/>
                </a:endParaRPr>
              </a:p>
            </p:txBody>
          </p:sp>
          <p:sp>
            <p:nvSpPr>
              <p:cNvPr id="74" name="箭头: 五边形 73"/>
              <p:cNvSpPr/>
              <p:nvPr/>
            </p:nvSpPr>
            <p:spPr>
              <a:xfrm>
                <a:off x="777243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/>
                </a:endParaRPr>
              </a:p>
            </p:txBody>
          </p:sp>
        </p:grpSp>
        <p:sp>
          <p:nvSpPr>
            <p:cNvPr id="75" name="文本框 74"/>
            <p:cNvSpPr txBox="1"/>
            <p:nvPr/>
          </p:nvSpPr>
          <p:spPr>
            <a:xfrm>
              <a:off x="1063256" y="3239504"/>
              <a:ext cx="214420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accent1">
                      <a:lumMod val="75000"/>
                    </a:schemeClr>
                  </a:solidFill>
                  <a:cs typeface="+mn-ea"/>
                  <a:sym typeface="+mn-lt"/>
                </a:rPr>
                <a:t>20XX.01</a:t>
              </a:r>
              <a:endParaRPr lang="zh-CN" altLang="en-US" sz="36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" name="圆: 空心 1"/>
            <p:cNvSpPr/>
            <p:nvPr/>
          </p:nvSpPr>
          <p:spPr>
            <a:xfrm>
              <a:off x="1483909" y="2821305"/>
              <a:ext cx="1215389" cy="1215389"/>
            </a:xfrm>
            <a:prstGeom prst="donut">
              <a:avLst>
                <a:gd name="adj" fmla="val 755"/>
              </a:avLst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732644" y="2884836"/>
            <a:ext cx="2144203" cy="1300980"/>
            <a:chOff x="1063256" y="2773680"/>
            <a:chExt cx="2144203" cy="1300980"/>
          </a:xfrm>
        </p:grpSpPr>
        <p:grpSp>
          <p:nvGrpSpPr>
            <p:cNvPr id="77" name="组合 76"/>
            <p:cNvGrpSpPr/>
            <p:nvPr/>
          </p:nvGrpSpPr>
          <p:grpSpPr>
            <a:xfrm>
              <a:off x="1441114" y="2773680"/>
              <a:ext cx="1300980" cy="1300980"/>
              <a:chOff x="777243" y="2612312"/>
              <a:chExt cx="6293660" cy="2936558"/>
            </a:xfrm>
          </p:grpSpPr>
          <p:sp>
            <p:nvSpPr>
              <p:cNvPr id="80" name="箭头: 五边形 72"/>
              <p:cNvSpPr/>
              <p:nvPr/>
            </p:nvSpPr>
            <p:spPr>
              <a:xfrm>
                <a:off x="777244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/>
                </a:endParaRPr>
              </a:p>
            </p:txBody>
          </p:sp>
          <p:sp>
            <p:nvSpPr>
              <p:cNvPr id="81" name="箭头: 五边形 73"/>
              <p:cNvSpPr/>
              <p:nvPr/>
            </p:nvSpPr>
            <p:spPr>
              <a:xfrm>
                <a:off x="777243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/>
                </a:endParaRPr>
              </a:p>
            </p:txBody>
          </p:sp>
        </p:grpSp>
        <p:sp>
          <p:nvSpPr>
            <p:cNvPr id="78" name="文本框 77"/>
            <p:cNvSpPr txBox="1"/>
            <p:nvPr/>
          </p:nvSpPr>
          <p:spPr>
            <a:xfrm>
              <a:off x="1063256" y="3239504"/>
              <a:ext cx="214420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accent1">
                      <a:lumMod val="75000"/>
                    </a:schemeClr>
                  </a:solidFill>
                  <a:cs typeface="+mn-ea"/>
                  <a:sym typeface="+mn-lt"/>
                </a:rPr>
                <a:t>20XX.01</a:t>
              </a:r>
              <a:endParaRPr lang="zh-CN" altLang="en-US" sz="36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9" name="圆: 空心 78"/>
            <p:cNvSpPr/>
            <p:nvPr/>
          </p:nvSpPr>
          <p:spPr>
            <a:xfrm>
              <a:off x="1483909" y="2821305"/>
              <a:ext cx="1215389" cy="1215389"/>
            </a:xfrm>
            <a:prstGeom prst="donut">
              <a:avLst>
                <a:gd name="adj" fmla="val 755"/>
              </a:avLst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6402031" y="2884836"/>
            <a:ext cx="2144203" cy="1300980"/>
            <a:chOff x="1063256" y="2773680"/>
            <a:chExt cx="2144203" cy="1300980"/>
          </a:xfrm>
        </p:grpSpPr>
        <p:grpSp>
          <p:nvGrpSpPr>
            <p:cNvPr id="83" name="组合 82"/>
            <p:cNvGrpSpPr/>
            <p:nvPr/>
          </p:nvGrpSpPr>
          <p:grpSpPr>
            <a:xfrm>
              <a:off x="1441114" y="2773680"/>
              <a:ext cx="1300980" cy="1300980"/>
              <a:chOff x="777243" y="2612312"/>
              <a:chExt cx="6293660" cy="2936558"/>
            </a:xfrm>
          </p:grpSpPr>
          <p:sp>
            <p:nvSpPr>
              <p:cNvPr id="86" name="箭头: 五边形 72"/>
              <p:cNvSpPr/>
              <p:nvPr/>
            </p:nvSpPr>
            <p:spPr>
              <a:xfrm>
                <a:off x="777244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/>
                </a:endParaRPr>
              </a:p>
            </p:txBody>
          </p:sp>
          <p:sp>
            <p:nvSpPr>
              <p:cNvPr id="87" name="箭头: 五边形 73"/>
              <p:cNvSpPr/>
              <p:nvPr/>
            </p:nvSpPr>
            <p:spPr>
              <a:xfrm>
                <a:off x="777243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/>
                </a:endParaRPr>
              </a:p>
            </p:txBody>
          </p:sp>
        </p:grpSp>
        <p:sp>
          <p:nvSpPr>
            <p:cNvPr id="84" name="文本框 83"/>
            <p:cNvSpPr txBox="1"/>
            <p:nvPr/>
          </p:nvSpPr>
          <p:spPr>
            <a:xfrm>
              <a:off x="1063256" y="3239504"/>
              <a:ext cx="214420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accent1">
                      <a:lumMod val="75000"/>
                    </a:schemeClr>
                  </a:solidFill>
                  <a:cs typeface="+mn-ea"/>
                  <a:sym typeface="+mn-lt"/>
                </a:rPr>
                <a:t>20XX.01</a:t>
              </a:r>
              <a:endParaRPr lang="zh-CN" altLang="en-US" sz="36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5" name="圆: 空心 84"/>
            <p:cNvSpPr/>
            <p:nvPr/>
          </p:nvSpPr>
          <p:spPr>
            <a:xfrm>
              <a:off x="1483909" y="2821305"/>
              <a:ext cx="1215389" cy="1215389"/>
            </a:xfrm>
            <a:prstGeom prst="donut">
              <a:avLst>
                <a:gd name="adj" fmla="val 755"/>
              </a:avLst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9071417" y="2884836"/>
            <a:ext cx="2144203" cy="1300980"/>
            <a:chOff x="1063256" y="2773680"/>
            <a:chExt cx="2144203" cy="1300980"/>
          </a:xfrm>
        </p:grpSpPr>
        <p:grpSp>
          <p:nvGrpSpPr>
            <p:cNvPr id="89" name="组合 88"/>
            <p:cNvGrpSpPr/>
            <p:nvPr/>
          </p:nvGrpSpPr>
          <p:grpSpPr>
            <a:xfrm>
              <a:off x="1441114" y="2773680"/>
              <a:ext cx="1300980" cy="1300980"/>
              <a:chOff x="777243" y="2612312"/>
              <a:chExt cx="6293660" cy="2936558"/>
            </a:xfrm>
          </p:grpSpPr>
          <p:sp>
            <p:nvSpPr>
              <p:cNvPr id="92" name="箭头: 五边形 72"/>
              <p:cNvSpPr/>
              <p:nvPr/>
            </p:nvSpPr>
            <p:spPr>
              <a:xfrm>
                <a:off x="777244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/>
                </a:endParaRPr>
              </a:p>
            </p:txBody>
          </p:sp>
          <p:sp>
            <p:nvSpPr>
              <p:cNvPr id="93" name="箭头: 五边形 73"/>
              <p:cNvSpPr/>
              <p:nvPr/>
            </p:nvSpPr>
            <p:spPr>
              <a:xfrm>
                <a:off x="777243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/>
                </a:endParaRPr>
              </a:p>
            </p:txBody>
          </p:sp>
        </p:grpSp>
        <p:sp>
          <p:nvSpPr>
            <p:cNvPr id="90" name="文本框 89"/>
            <p:cNvSpPr txBox="1"/>
            <p:nvPr/>
          </p:nvSpPr>
          <p:spPr>
            <a:xfrm>
              <a:off x="1063256" y="3239504"/>
              <a:ext cx="214420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accent1">
                      <a:lumMod val="75000"/>
                    </a:schemeClr>
                  </a:solidFill>
                  <a:cs typeface="+mn-ea"/>
                  <a:sym typeface="+mn-lt"/>
                </a:rPr>
                <a:t>20XX.01</a:t>
              </a:r>
              <a:endParaRPr lang="zh-CN" altLang="en-US" sz="36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1" name="圆: 空心 90"/>
            <p:cNvSpPr/>
            <p:nvPr/>
          </p:nvSpPr>
          <p:spPr>
            <a:xfrm>
              <a:off x="1483909" y="2821305"/>
              <a:ext cx="1215389" cy="1215389"/>
            </a:xfrm>
            <a:prstGeom prst="donut">
              <a:avLst>
                <a:gd name="adj" fmla="val 755"/>
              </a:avLst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98" name="任意多边形: 形状 97"/>
          <p:cNvSpPr/>
          <p:nvPr/>
        </p:nvSpPr>
        <p:spPr>
          <a:xfrm>
            <a:off x="2884716" y="3393371"/>
            <a:ext cx="1110854" cy="145884"/>
          </a:xfrm>
          <a:custGeom>
            <a:avLst/>
            <a:gdLst>
              <a:gd name="connsiteX0" fmla="*/ 897774 w 1110854"/>
              <a:gd name="connsiteY0" fmla="*/ 0 h 145884"/>
              <a:gd name="connsiteX1" fmla="*/ 1110854 w 1110854"/>
              <a:gd name="connsiteY1" fmla="*/ 145884 h 145884"/>
              <a:gd name="connsiteX2" fmla="*/ 0 w 1110854"/>
              <a:gd name="connsiteY2" fmla="*/ 145884 h 145884"/>
              <a:gd name="connsiteX3" fmla="*/ 0 w 1110854"/>
              <a:gd name="connsiteY3" fmla="*/ 73633 h 145884"/>
              <a:gd name="connsiteX4" fmla="*/ 897774 w 1110854"/>
              <a:gd name="connsiteY4" fmla="*/ 73633 h 145884"/>
              <a:gd name="connsiteX5" fmla="*/ 897774 w 1110854"/>
              <a:gd name="connsiteY5" fmla="*/ 0 h 14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0854" h="145884">
                <a:moveTo>
                  <a:pt x="897774" y="0"/>
                </a:moveTo>
                <a:lnTo>
                  <a:pt x="1110854" y="145884"/>
                </a:lnTo>
                <a:lnTo>
                  <a:pt x="0" y="145884"/>
                </a:lnTo>
                <a:lnTo>
                  <a:pt x="0" y="73633"/>
                </a:lnTo>
                <a:lnTo>
                  <a:pt x="897774" y="73633"/>
                </a:lnTo>
                <a:lnTo>
                  <a:pt x="897774" y="0"/>
                </a:lnTo>
                <a:close/>
              </a:path>
            </a:pathLst>
          </a:cu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0" name="任意多边形: 形状 99"/>
          <p:cNvSpPr/>
          <p:nvPr/>
        </p:nvSpPr>
        <p:spPr>
          <a:xfrm>
            <a:off x="5505448" y="3389442"/>
            <a:ext cx="1110854" cy="145884"/>
          </a:xfrm>
          <a:custGeom>
            <a:avLst/>
            <a:gdLst>
              <a:gd name="connsiteX0" fmla="*/ 897774 w 1110854"/>
              <a:gd name="connsiteY0" fmla="*/ 0 h 145884"/>
              <a:gd name="connsiteX1" fmla="*/ 1110854 w 1110854"/>
              <a:gd name="connsiteY1" fmla="*/ 145884 h 145884"/>
              <a:gd name="connsiteX2" fmla="*/ 0 w 1110854"/>
              <a:gd name="connsiteY2" fmla="*/ 145884 h 145884"/>
              <a:gd name="connsiteX3" fmla="*/ 0 w 1110854"/>
              <a:gd name="connsiteY3" fmla="*/ 73633 h 145884"/>
              <a:gd name="connsiteX4" fmla="*/ 897774 w 1110854"/>
              <a:gd name="connsiteY4" fmla="*/ 73633 h 145884"/>
              <a:gd name="connsiteX5" fmla="*/ 897774 w 1110854"/>
              <a:gd name="connsiteY5" fmla="*/ 0 h 14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0854" h="145884">
                <a:moveTo>
                  <a:pt x="897774" y="0"/>
                </a:moveTo>
                <a:lnTo>
                  <a:pt x="1110854" y="145884"/>
                </a:lnTo>
                <a:lnTo>
                  <a:pt x="0" y="145884"/>
                </a:lnTo>
                <a:lnTo>
                  <a:pt x="0" y="73633"/>
                </a:lnTo>
                <a:lnTo>
                  <a:pt x="897774" y="73633"/>
                </a:lnTo>
                <a:lnTo>
                  <a:pt x="897774" y="0"/>
                </a:lnTo>
                <a:close/>
              </a:path>
            </a:pathLst>
          </a:cu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1" name="任意多边形: 形状 100"/>
          <p:cNvSpPr/>
          <p:nvPr/>
        </p:nvSpPr>
        <p:spPr>
          <a:xfrm>
            <a:off x="8196432" y="3389442"/>
            <a:ext cx="1110854" cy="145884"/>
          </a:xfrm>
          <a:custGeom>
            <a:avLst/>
            <a:gdLst>
              <a:gd name="connsiteX0" fmla="*/ 897774 w 1110854"/>
              <a:gd name="connsiteY0" fmla="*/ 0 h 145884"/>
              <a:gd name="connsiteX1" fmla="*/ 1110854 w 1110854"/>
              <a:gd name="connsiteY1" fmla="*/ 145884 h 145884"/>
              <a:gd name="connsiteX2" fmla="*/ 0 w 1110854"/>
              <a:gd name="connsiteY2" fmla="*/ 145884 h 145884"/>
              <a:gd name="connsiteX3" fmla="*/ 0 w 1110854"/>
              <a:gd name="connsiteY3" fmla="*/ 73633 h 145884"/>
              <a:gd name="connsiteX4" fmla="*/ 897774 w 1110854"/>
              <a:gd name="connsiteY4" fmla="*/ 73633 h 145884"/>
              <a:gd name="connsiteX5" fmla="*/ 897774 w 1110854"/>
              <a:gd name="connsiteY5" fmla="*/ 0 h 14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0854" h="145884">
                <a:moveTo>
                  <a:pt x="897774" y="0"/>
                </a:moveTo>
                <a:lnTo>
                  <a:pt x="1110854" y="145884"/>
                </a:lnTo>
                <a:lnTo>
                  <a:pt x="0" y="145884"/>
                </a:lnTo>
                <a:lnTo>
                  <a:pt x="0" y="73633"/>
                </a:lnTo>
                <a:lnTo>
                  <a:pt x="897774" y="73633"/>
                </a:lnTo>
                <a:lnTo>
                  <a:pt x="897774" y="0"/>
                </a:lnTo>
                <a:close/>
              </a:path>
            </a:pathLst>
          </a:cu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2" name="文本框 101"/>
          <p:cNvSpPr txBox="1"/>
          <p:nvPr/>
        </p:nvSpPr>
        <p:spPr>
          <a:xfrm>
            <a:off x="1224745" y="2218957"/>
            <a:ext cx="18212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rgbClr val="2F5597"/>
                </a:solidFill>
              </a:rPr>
              <a:t>岗位名称添加</a:t>
            </a:r>
            <a:endParaRPr lang="en-US" altLang="zh-CN" sz="2000" dirty="0">
              <a:solidFill>
                <a:srgbClr val="2F5597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37738" y="4451585"/>
            <a:ext cx="2026563" cy="1590066"/>
            <a:chOff x="1063256" y="4348256"/>
            <a:chExt cx="2026563" cy="1590066"/>
          </a:xfrm>
        </p:grpSpPr>
        <p:sp>
          <p:nvSpPr>
            <p:cNvPr id="103" name="文本框 102"/>
            <p:cNvSpPr txBox="1"/>
            <p:nvPr/>
          </p:nvSpPr>
          <p:spPr>
            <a:xfrm>
              <a:off x="1362863" y="4373791"/>
              <a:ext cx="135586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2F5597"/>
                  </a:solidFill>
                </a:rPr>
                <a:t>岗位职责</a:t>
              </a:r>
              <a:endParaRPr lang="en-US" altLang="zh-CN" dirty="0">
                <a:solidFill>
                  <a:srgbClr val="2F5597"/>
                </a:solidFill>
              </a:endParaRPr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1063256" y="4900089"/>
              <a:ext cx="2026563" cy="10382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2F5597"/>
                  </a:solidFill>
                </a:rPr>
                <a:t>岗位职责添加个人负责的工作内容，需要描述重点，突出个人业绩，个人能力，概述添加在这里</a:t>
              </a:r>
              <a:endParaRPr lang="en-US" altLang="zh-CN" sz="1200" dirty="0">
                <a:solidFill>
                  <a:srgbClr val="2F5597"/>
                </a:solidFill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>
              <a:off x="1359053" y="4348256"/>
              <a:ext cx="1418172" cy="405162"/>
            </a:xfrm>
            <a:prstGeom prst="roundRect">
              <a:avLst>
                <a:gd name="adj" fmla="val 50000"/>
              </a:avLst>
            </a:prstGeom>
            <a:noFill/>
            <a:ln w="15875">
              <a:solidFill>
                <a:srgbClr val="2F55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3732644" y="4451585"/>
            <a:ext cx="2026563" cy="1590066"/>
            <a:chOff x="1063256" y="4348256"/>
            <a:chExt cx="2026563" cy="1590066"/>
          </a:xfrm>
        </p:grpSpPr>
        <p:sp>
          <p:nvSpPr>
            <p:cNvPr id="106" name="文本框 105"/>
            <p:cNvSpPr txBox="1"/>
            <p:nvPr/>
          </p:nvSpPr>
          <p:spPr>
            <a:xfrm>
              <a:off x="1362863" y="4373791"/>
              <a:ext cx="135586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2F5597"/>
                  </a:solidFill>
                </a:rPr>
                <a:t>岗位职责</a:t>
              </a:r>
              <a:endParaRPr lang="en-US" altLang="zh-CN" dirty="0">
                <a:solidFill>
                  <a:srgbClr val="2F5597"/>
                </a:solidFill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1063256" y="4900089"/>
              <a:ext cx="2026563" cy="10382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2F5597"/>
                  </a:solidFill>
                </a:rPr>
                <a:t>岗位职责添加个人负责的工作内容，需要描述重点，突出个人业绩，个人能力，概述添加在这里</a:t>
              </a:r>
              <a:endParaRPr lang="en-US" altLang="zh-CN" sz="1200" dirty="0">
                <a:solidFill>
                  <a:srgbClr val="2F5597"/>
                </a:solidFill>
              </a:endParaRPr>
            </a:p>
          </p:txBody>
        </p:sp>
        <p:sp>
          <p:nvSpPr>
            <p:cNvPr id="108" name="矩形: 圆角 107"/>
            <p:cNvSpPr/>
            <p:nvPr/>
          </p:nvSpPr>
          <p:spPr>
            <a:xfrm>
              <a:off x="1359053" y="4348256"/>
              <a:ext cx="1418172" cy="405162"/>
            </a:xfrm>
            <a:prstGeom prst="roundRect">
              <a:avLst>
                <a:gd name="adj" fmla="val 50000"/>
              </a:avLst>
            </a:prstGeom>
            <a:noFill/>
            <a:ln w="15875">
              <a:solidFill>
                <a:srgbClr val="2F55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6327550" y="4451585"/>
            <a:ext cx="2026563" cy="1590066"/>
            <a:chOff x="1063256" y="4348256"/>
            <a:chExt cx="2026563" cy="1590066"/>
          </a:xfrm>
        </p:grpSpPr>
        <p:sp>
          <p:nvSpPr>
            <p:cNvPr id="110" name="文本框 109"/>
            <p:cNvSpPr txBox="1"/>
            <p:nvPr/>
          </p:nvSpPr>
          <p:spPr>
            <a:xfrm>
              <a:off x="1362863" y="4373791"/>
              <a:ext cx="135586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2F5597"/>
                  </a:solidFill>
                </a:rPr>
                <a:t>岗位职责</a:t>
              </a:r>
              <a:endParaRPr lang="en-US" altLang="zh-CN" dirty="0">
                <a:solidFill>
                  <a:srgbClr val="2F5597"/>
                </a:solidFill>
              </a:endParaRPr>
            </a:p>
          </p:txBody>
        </p:sp>
        <p:sp>
          <p:nvSpPr>
            <p:cNvPr id="111" name="文本框 110"/>
            <p:cNvSpPr txBox="1"/>
            <p:nvPr/>
          </p:nvSpPr>
          <p:spPr>
            <a:xfrm>
              <a:off x="1063256" y="4900089"/>
              <a:ext cx="2026563" cy="10382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2F5597"/>
                  </a:solidFill>
                </a:rPr>
                <a:t>岗位职责添加个人负责的工作内容，需要描述重点，突出个人业绩，个人能力，概述添加在这里</a:t>
              </a:r>
              <a:endParaRPr lang="en-US" altLang="zh-CN" sz="1200" dirty="0">
                <a:solidFill>
                  <a:srgbClr val="2F5597"/>
                </a:solidFill>
              </a:endParaRPr>
            </a:p>
          </p:txBody>
        </p:sp>
        <p:sp>
          <p:nvSpPr>
            <p:cNvPr id="112" name="矩形: 圆角 111"/>
            <p:cNvSpPr/>
            <p:nvPr/>
          </p:nvSpPr>
          <p:spPr>
            <a:xfrm>
              <a:off x="1359053" y="4348256"/>
              <a:ext cx="1418172" cy="405162"/>
            </a:xfrm>
            <a:prstGeom prst="roundRect">
              <a:avLst>
                <a:gd name="adj" fmla="val 50000"/>
              </a:avLst>
            </a:prstGeom>
            <a:noFill/>
            <a:ln w="15875">
              <a:solidFill>
                <a:srgbClr val="2F55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9086482" y="4451585"/>
            <a:ext cx="2026563" cy="1590066"/>
            <a:chOff x="1063256" y="4348256"/>
            <a:chExt cx="2026563" cy="1590066"/>
          </a:xfrm>
        </p:grpSpPr>
        <p:sp>
          <p:nvSpPr>
            <p:cNvPr id="114" name="文本框 113"/>
            <p:cNvSpPr txBox="1"/>
            <p:nvPr/>
          </p:nvSpPr>
          <p:spPr>
            <a:xfrm>
              <a:off x="1362863" y="4373791"/>
              <a:ext cx="135586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2F5597"/>
                  </a:solidFill>
                </a:rPr>
                <a:t>岗位职责</a:t>
              </a:r>
              <a:endParaRPr lang="en-US" altLang="zh-CN" dirty="0">
                <a:solidFill>
                  <a:srgbClr val="2F5597"/>
                </a:solidFill>
              </a:endParaRPr>
            </a:p>
          </p:txBody>
        </p:sp>
        <p:sp>
          <p:nvSpPr>
            <p:cNvPr id="115" name="文本框 114"/>
            <p:cNvSpPr txBox="1"/>
            <p:nvPr/>
          </p:nvSpPr>
          <p:spPr>
            <a:xfrm>
              <a:off x="1063256" y="4900089"/>
              <a:ext cx="2026563" cy="10382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rgbClr val="2F5597"/>
                  </a:solidFill>
                </a:rPr>
                <a:t>岗位职责添加个人负责的工作内容，需要描述重点，突出个人业绩，个人能力，概述添加在这里</a:t>
              </a:r>
              <a:endParaRPr lang="en-US" altLang="zh-CN" sz="1200" dirty="0">
                <a:solidFill>
                  <a:srgbClr val="2F5597"/>
                </a:solidFill>
              </a:endParaRPr>
            </a:p>
          </p:txBody>
        </p:sp>
        <p:sp>
          <p:nvSpPr>
            <p:cNvPr id="116" name="矩形: 圆角 115"/>
            <p:cNvSpPr/>
            <p:nvPr/>
          </p:nvSpPr>
          <p:spPr>
            <a:xfrm>
              <a:off x="1359053" y="4348256"/>
              <a:ext cx="1418172" cy="405162"/>
            </a:xfrm>
            <a:prstGeom prst="roundRect">
              <a:avLst>
                <a:gd name="adj" fmla="val 50000"/>
              </a:avLst>
            </a:prstGeom>
            <a:noFill/>
            <a:ln w="15875">
              <a:solidFill>
                <a:srgbClr val="2F55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7" name="文本框 116"/>
          <p:cNvSpPr txBox="1"/>
          <p:nvPr/>
        </p:nvSpPr>
        <p:spPr>
          <a:xfrm>
            <a:off x="3894132" y="2218957"/>
            <a:ext cx="18212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rgbClr val="2F5597"/>
                </a:solidFill>
              </a:rPr>
              <a:t>岗位名称添加</a:t>
            </a:r>
            <a:endParaRPr lang="en-US" altLang="zh-CN" sz="2000" dirty="0">
              <a:solidFill>
                <a:srgbClr val="2F5597"/>
              </a:solidFill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6563519" y="2218957"/>
            <a:ext cx="18212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rgbClr val="2F5597"/>
                </a:solidFill>
              </a:rPr>
              <a:t>岗位名称添加</a:t>
            </a:r>
            <a:endParaRPr lang="en-US" altLang="zh-CN" sz="2000" dirty="0">
              <a:solidFill>
                <a:srgbClr val="2F5597"/>
              </a:solidFill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9232906" y="2218957"/>
            <a:ext cx="18212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rgbClr val="2F5597"/>
                </a:solidFill>
              </a:rPr>
              <a:t>岗位名称添加</a:t>
            </a:r>
            <a:endParaRPr lang="en-US" altLang="zh-CN" sz="2000" dirty="0">
              <a:solidFill>
                <a:srgbClr val="2F5597"/>
              </a:solidFill>
            </a:endParaRPr>
          </a:p>
        </p:txBody>
      </p:sp>
      <p:sp>
        <p:nvSpPr>
          <p:cNvPr id="8" name="左中括号 7"/>
          <p:cNvSpPr/>
          <p:nvPr/>
        </p:nvSpPr>
        <p:spPr>
          <a:xfrm rot="5400000">
            <a:off x="6049331" y="-1895542"/>
            <a:ext cx="86253" cy="7960244"/>
          </a:xfrm>
          <a:prstGeom prst="leftBracket">
            <a:avLst>
              <a:gd name="adj" fmla="val 233307"/>
            </a:avLst>
          </a:prstGeom>
          <a:ln w="41275" cap="rnd">
            <a:solidFill>
              <a:srgbClr val="2F5597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文本框 119"/>
          <p:cNvSpPr txBox="1"/>
          <p:nvPr/>
        </p:nvSpPr>
        <p:spPr>
          <a:xfrm>
            <a:off x="3388330" y="1463255"/>
            <a:ext cx="53635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12</a:t>
            </a: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年工作经验 </a:t>
            </a:r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·</a:t>
            </a: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社会阅历深</a:t>
            </a:r>
            <a:endParaRPr lang="zh-CN" altLang="en-US" sz="44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26112" y="321155"/>
            <a:ext cx="649953" cy="649953"/>
            <a:chOff x="283582" y="214828"/>
            <a:chExt cx="1898742" cy="1898742"/>
          </a:xfrm>
        </p:grpSpPr>
        <p:grpSp>
          <p:nvGrpSpPr>
            <p:cNvPr id="14" name="组合 13"/>
            <p:cNvGrpSpPr/>
            <p:nvPr/>
          </p:nvGrpSpPr>
          <p:grpSpPr>
            <a:xfrm>
              <a:off x="283582" y="214828"/>
              <a:ext cx="1898742" cy="1898742"/>
              <a:chOff x="2286934" y="1783080"/>
              <a:chExt cx="1284540" cy="1284540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2286934" y="1783080"/>
                <a:ext cx="1284540" cy="1284540"/>
                <a:chOff x="777243" y="2612312"/>
                <a:chExt cx="6293660" cy="2936558"/>
              </a:xfrm>
            </p:grpSpPr>
            <p:sp>
              <p:nvSpPr>
                <p:cNvPr id="19" name="箭头: 五边形 42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箭头: 五边形 43"/>
                <p:cNvSpPr/>
                <p:nvPr/>
              </p:nvSpPr>
              <p:spPr>
                <a:xfrm>
                  <a:off x="777243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6" name="组合 15"/>
              <p:cNvGrpSpPr/>
              <p:nvPr/>
            </p:nvGrpSpPr>
            <p:grpSpPr>
              <a:xfrm>
                <a:off x="2455107" y="1957177"/>
                <a:ext cx="948194" cy="936345"/>
                <a:chOff x="5762467" y="1684385"/>
                <a:chExt cx="3293618" cy="3252460"/>
              </a:xfrm>
            </p:grpSpPr>
            <p:sp>
              <p:nvSpPr>
                <p:cNvPr id="17" name="椭圆 16"/>
                <p:cNvSpPr/>
                <p:nvPr/>
              </p:nvSpPr>
              <p:spPr>
                <a:xfrm>
                  <a:off x="5762467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88900" dir="13500000" algn="br" rotWithShape="0">
                    <a:schemeClr val="accent1">
                      <a:lumMod val="40000"/>
                      <a:lumOff val="60000"/>
                      <a:alpha val="85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5803625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75000"/>
                      <a:alpha val="17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55883" y="472170"/>
              <a:ext cx="943492" cy="15285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137737" y="378467"/>
            <a:ext cx="21442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个人简历</a:t>
            </a:r>
            <a:endParaRPr lang="zh-CN" altLang="en-US" sz="54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063256" y="971108"/>
            <a:ext cx="10724707" cy="0"/>
          </a:xfrm>
          <a:prstGeom prst="line">
            <a:avLst/>
          </a:prstGeom>
          <a:ln w="1270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10485016" y="501577"/>
            <a:ext cx="1219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800" dirty="0">
                <a:solidFill>
                  <a:srgbClr val="2F5597"/>
                </a:solidFill>
              </a:rPr>
              <a:t>JOB COMPETITION REPORT</a:t>
            </a:r>
            <a:endParaRPr lang="zh-CN" altLang="en-US" sz="800" dirty="0">
              <a:solidFill>
                <a:srgbClr val="2F5597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48090" y="2359775"/>
            <a:ext cx="10979807" cy="3752106"/>
            <a:chOff x="411204" y="1928699"/>
            <a:chExt cx="11582880" cy="3958193"/>
          </a:xfrm>
        </p:grpSpPr>
        <p:grpSp>
          <p:nvGrpSpPr>
            <p:cNvPr id="12" name="组合 11"/>
            <p:cNvGrpSpPr/>
            <p:nvPr/>
          </p:nvGrpSpPr>
          <p:grpSpPr>
            <a:xfrm>
              <a:off x="411204" y="4693163"/>
              <a:ext cx="2906712" cy="1193729"/>
              <a:chOff x="1138238" y="4289496"/>
              <a:chExt cx="2906712" cy="1193729"/>
            </a:xfrm>
          </p:grpSpPr>
          <p:sp>
            <p:nvSpPr>
              <p:cNvPr id="11" name="Freeform 5"/>
              <p:cNvSpPr/>
              <p:nvPr/>
            </p:nvSpPr>
            <p:spPr bwMode="auto">
              <a:xfrm>
                <a:off x="1138238" y="4297363"/>
                <a:ext cx="2906712" cy="1185862"/>
              </a:xfrm>
              <a:custGeom>
                <a:avLst/>
                <a:gdLst>
                  <a:gd name="T0" fmla="*/ 0 w 16479"/>
                  <a:gd name="T1" fmla="*/ 6723 h 6723"/>
                  <a:gd name="T2" fmla="*/ 1490 w 16479"/>
                  <a:gd name="T3" fmla="*/ 6723 h 6723"/>
                  <a:gd name="T4" fmla="*/ 1490 w 16479"/>
                  <a:gd name="T5" fmla="*/ 1558 h 6723"/>
                  <a:gd name="T6" fmla="*/ 16479 w 16479"/>
                  <a:gd name="T7" fmla="*/ 1558 h 6723"/>
                  <a:gd name="T8" fmla="*/ 16479 w 16479"/>
                  <a:gd name="T9" fmla="*/ 0 h 6723"/>
                  <a:gd name="T10" fmla="*/ 1024 w 16479"/>
                  <a:gd name="T11" fmla="*/ 0 h 6723"/>
                  <a:gd name="T12" fmla="*/ 971 w 16479"/>
                  <a:gd name="T13" fmla="*/ 1 h 6723"/>
                  <a:gd name="T14" fmla="*/ 919 w 16479"/>
                  <a:gd name="T15" fmla="*/ 5 h 6723"/>
                  <a:gd name="T16" fmla="*/ 868 w 16479"/>
                  <a:gd name="T17" fmla="*/ 11 h 6723"/>
                  <a:gd name="T18" fmla="*/ 818 w 16479"/>
                  <a:gd name="T19" fmla="*/ 20 h 6723"/>
                  <a:gd name="T20" fmla="*/ 768 w 16479"/>
                  <a:gd name="T21" fmla="*/ 32 h 6723"/>
                  <a:gd name="T22" fmla="*/ 720 w 16479"/>
                  <a:gd name="T23" fmla="*/ 46 h 6723"/>
                  <a:gd name="T24" fmla="*/ 673 w 16479"/>
                  <a:gd name="T25" fmla="*/ 61 h 6723"/>
                  <a:gd name="T26" fmla="*/ 625 w 16479"/>
                  <a:gd name="T27" fmla="*/ 80 h 6723"/>
                  <a:gd name="T28" fmla="*/ 580 w 16479"/>
                  <a:gd name="T29" fmla="*/ 100 h 6723"/>
                  <a:gd name="T30" fmla="*/ 537 w 16479"/>
                  <a:gd name="T31" fmla="*/ 123 h 6723"/>
                  <a:gd name="T32" fmla="*/ 493 w 16479"/>
                  <a:gd name="T33" fmla="*/ 147 h 6723"/>
                  <a:gd name="T34" fmla="*/ 452 w 16479"/>
                  <a:gd name="T35" fmla="*/ 174 h 6723"/>
                  <a:gd name="T36" fmla="*/ 412 w 16479"/>
                  <a:gd name="T37" fmla="*/ 203 h 6723"/>
                  <a:gd name="T38" fmla="*/ 373 w 16479"/>
                  <a:gd name="T39" fmla="*/ 232 h 6723"/>
                  <a:gd name="T40" fmla="*/ 336 w 16479"/>
                  <a:gd name="T41" fmla="*/ 265 h 6723"/>
                  <a:gd name="T42" fmla="*/ 301 w 16479"/>
                  <a:gd name="T43" fmla="*/ 299 h 6723"/>
                  <a:gd name="T44" fmla="*/ 267 w 16479"/>
                  <a:gd name="T45" fmla="*/ 334 h 6723"/>
                  <a:gd name="T46" fmla="*/ 234 w 16479"/>
                  <a:gd name="T47" fmla="*/ 370 h 6723"/>
                  <a:gd name="T48" fmla="*/ 204 w 16479"/>
                  <a:gd name="T49" fmla="*/ 409 h 6723"/>
                  <a:gd name="T50" fmla="*/ 175 w 16479"/>
                  <a:gd name="T51" fmla="*/ 449 h 6723"/>
                  <a:gd name="T52" fmla="*/ 148 w 16479"/>
                  <a:gd name="T53" fmla="*/ 490 h 6723"/>
                  <a:gd name="T54" fmla="*/ 124 w 16479"/>
                  <a:gd name="T55" fmla="*/ 533 h 6723"/>
                  <a:gd name="T56" fmla="*/ 101 w 16479"/>
                  <a:gd name="T57" fmla="*/ 576 h 6723"/>
                  <a:gd name="T58" fmla="*/ 80 w 16479"/>
                  <a:gd name="T59" fmla="*/ 621 h 6723"/>
                  <a:gd name="T60" fmla="*/ 62 w 16479"/>
                  <a:gd name="T61" fmla="*/ 668 h 6723"/>
                  <a:gd name="T62" fmla="*/ 46 w 16479"/>
                  <a:gd name="T63" fmla="*/ 715 h 6723"/>
                  <a:gd name="T64" fmla="*/ 32 w 16479"/>
                  <a:gd name="T65" fmla="*/ 763 h 6723"/>
                  <a:gd name="T66" fmla="*/ 21 w 16479"/>
                  <a:gd name="T67" fmla="*/ 812 h 6723"/>
                  <a:gd name="T68" fmla="*/ 11 w 16479"/>
                  <a:gd name="T69" fmla="*/ 863 h 6723"/>
                  <a:gd name="T70" fmla="*/ 5 w 16479"/>
                  <a:gd name="T71" fmla="*/ 913 h 6723"/>
                  <a:gd name="T72" fmla="*/ 1 w 16479"/>
                  <a:gd name="T73" fmla="*/ 965 h 6723"/>
                  <a:gd name="T74" fmla="*/ 0 w 16479"/>
                  <a:gd name="T75" fmla="*/ 1017 h 6723"/>
                  <a:gd name="T76" fmla="*/ 0 w 16479"/>
                  <a:gd name="T77" fmla="*/ 6723 h 6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479" h="6723">
                    <a:moveTo>
                      <a:pt x="0" y="6723"/>
                    </a:moveTo>
                    <a:lnTo>
                      <a:pt x="1490" y="6723"/>
                    </a:lnTo>
                    <a:lnTo>
                      <a:pt x="1490" y="1558"/>
                    </a:lnTo>
                    <a:lnTo>
                      <a:pt x="16479" y="1558"/>
                    </a:lnTo>
                    <a:lnTo>
                      <a:pt x="16479" y="0"/>
                    </a:lnTo>
                    <a:lnTo>
                      <a:pt x="1024" y="0"/>
                    </a:lnTo>
                    <a:lnTo>
                      <a:pt x="971" y="1"/>
                    </a:lnTo>
                    <a:lnTo>
                      <a:pt x="919" y="5"/>
                    </a:lnTo>
                    <a:lnTo>
                      <a:pt x="868" y="11"/>
                    </a:lnTo>
                    <a:lnTo>
                      <a:pt x="818" y="20"/>
                    </a:lnTo>
                    <a:lnTo>
                      <a:pt x="768" y="32"/>
                    </a:lnTo>
                    <a:lnTo>
                      <a:pt x="720" y="46"/>
                    </a:lnTo>
                    <a:lnTo>
                      <a:pt x="673" y="61"/>
                    </a:lnTo>
                    <a:lnTo>
                      <a:pt x="625" y="80"/>
                    </a:lnTo>
                    <a:lnTo>
                      <a:pt x="580" y="100"/>
                    </a:lnTo>
                    <a:lnTo>
                      <a:pt x="537" y="123"/>
                    </a:lnTo>
                    <a:lnTo>
                      <a:pt x="493" y="147"/>
                    </a:lnTo>
                    <a:lnTo>
                      <a:pt x="452" y="174"/>
                    </a:lnTo>
                    <a:lnTo>
                      <a:pt x="412" y="203"/>
                    </a:lnTo>
                    <a:lnTo>
                      <a:pt x="373" y="232"/>
                    </a:lnTo>
                    <a:lnTo>
                      <a:pt x="336" y="265"/>
                    </a:lnTo>
                    <a:lnTo>
                      <a:pt x="301" y="299"/>
                    </a:lnTo>
                    <a:lnTo>
                      <a:pt x="267" y="334"/>
                    </a:lnTo>
                    <a:lnTo>
                      <a:pt x="234" y="370"/>
                    </a:lnTo>
                    <a:lnTo>
                      <a:pt x="204" y="409"/>
                    </a:lnTo>
                    <a:lnTo>
                      <a:pt x="175" y="449"/>
                    </a:lnTo>
                    <a:lnTo>
                      <a:pt x="148" y="490"/>
                    </a:lnTo>
                    <a:lnTo>
                      <a:pt x="124" y="533"/>
                    </a:lnTo>
                    <a:lnTo>
                      <a:pt x="101" y="576"/>
                    </a:lnTo>
                    <a:lnTo>
                      <a:pt x="80" y="621"/>
                    </a:lnTo>
                    <a:lnTo>
                      <a:pt x="62" y="668"/>
                    </a:lnTo>
                    <a:lnTo>
                      <a:pt x="46" y="715"/>
                    </a:lnTo>
                    <a:lnTo>
                      <a:pt x="32" y="763"/>
                    </a:lnTo>
                    <a:lnTo>
                      <a:pt x="21" y="812"/>
                    </a:lnTo>
                    <a:lnTo>
                      <a:pt x="11" y="863"/>
                    </a:lnTo>
                    <a:lnTo>
                      <a:pt x="5" y="913"/>
                    </a:lnTo>
                    <a:lnTo>
                      <a:pt x="1" y="965"/>
                    </a:lnTo>
                    <a:lnTo>
                      <a:pt x="0" y="1017"/>
                    </a:lnTo>
                    <a:lnTo>
                      <a:pt x="0" y="6723"/>
                    </a:lnTo>
                    <a:close/>
                  </a:path>
                </a:pathLst>
              </a:cu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/>
                </a:endParaRPr>
              </a:p>
            </p:txBody>
          </p:sp>
          <p:sp>
            <p:nvSpPr>
              <p:cNvPr id="94" name="Freeform 5"/>
              <p:cNvSpPr/>
              <p:nvPr/>
            </p:nvSpPr>
            <p:spPr bwMode="auto">
              <a:xfrm>
                <a:off x="1138238" y="4289496"/>
                <a:ext cx="2906712" cy="1185862"/>
              </a:xfrm>
              <a:custGeom>
                <a:avLst/>
                <a:gdLst>
                  <a:gd name="T0" fmla="*/ 0 w 16479"/>
                  <a:gd name="T1" fmla="*/ 6723 h 6723"/>
                  <a:gd name="T2" fmla="*/ 1490 w 16479"/>
                  <a:gd name="T3" fmla="*/ 6723 h 6723"/>
                  <a:gd name="T4" fmla="*/ 1490 w 16479"/>
                  <a:gd name="T5" fmla="*/ 1558 h 6723"/>
                  <a:gd name="T6" fmla="*/ 16479 w 16479"/>
                  <a:gd name="T7" fmla="*/ 1558 h 6723"/>
                  <a:gd name="T8" fmla="*/ 16479 w 16479"/>
                  <a:gd name="T9" fmla="*/ 0 h 6723"/>
                  <a:gd name="T10" fmla="*/ 1024 w 16479"/>
                  <a:gd name="T11" fmla="*/ 0 h 6723"/>
                  <a:gd name="T12" fmla="*/ 971 w 16479"/>
                  <a:gd name="T13" fmla="*/ 1 h 6723"/>
                  <a:gd name="T14" fmla="*/ 919 w 16479"/>
                  <a:gd name="T15" fmla="*/ 5 h 6723"/>
                  <a:gd name="T16" fmla="*/ 868 w 16479"/>
                  <a:gd name="T17" fmla="*/ 11 h 6723"/>
                  <a:gd name="T18" fmla="*/ 818 w 16479"/>
                  <a:gd name="T19" fmla="*/ 20 h 6723"/>
                  <a:gd name="T20" fmla="*/ 768 w 16479"/>
                  <a:gd name="T21" fmla="*/ 32 h 6723"/>
                  <a:gd name="T22" fmla="*/ 720 w 16479"/>
                  <a:gd name="T23" fmla="*/ 46 h 6723"/>
                  <a:gd name="T24" fmla="*/ 673 w 16479"/>
                  <a:gd name="T25" fmla="*/ 61 h 6723"/>
                  <a:gd name="T26" fmla="*/ 625 w 16479"/>
                  <a:gd name="T27" fmla="*/ 80 h 6723"/>
                  <a:gd name="T28" fmla="*/ 580 w 16479"/>
                  <a:gd name="T29" fmla="*/ 100 h 6723"/>
                  <a:gd name="T30" fmla="*/ 537 w 16479"/>
                  <a:gd name="T31" fmla="*/ 123 h 6723"/>
                  <a:gd name="T32" fmla="*/ 493 w 16479"/>
                  <a:gd name="T33" fmla="*/ 147 h 6723"/>
                  <a:gd name="T34" fmla="*/ 452 w 16479"/>
                  <a:gd name="T35" fmla="*/ 174 h 6723"/>
                  <a:gd name="T36" fmla="*/ 412 w 16479"/>
                  <a:gd name="T37" fmla="*/ 203 h 6723"/>
                  <a:gd name="T38" fmla="*/ 373 w 16479"/>
                  <a:gd name="T39" fmla="*/ 232 h 6723"/>
                  <a:gd name="T40" fmla="*/ 336 w 16479"/>
                  <a:gd name="T41" fmla="*/ 265 h 6723"/>
                  <a:gd name="T42" fmla="*/ 301 w 16479"/>
                  <a:gd name="T43" fmla="*/ 299 h 6723"/>
                  <a:gd name="T44" fmla="*/ 267 w 16479"/>
                  <a:gd name="T45" fmla="*/ 334 h 6723"/>
                  <a:gd name="T46" fmla="*/ 234 w 16479"/>
                  <a:gd name="T47" fmla="*/ 370 h 6723"/>
                  <a:gd name="T48" fmla="*/ 204 w 16479"/>
                  <a:gd name="T49" fmla="*/ 409 h 6723"/>
                  <a:gd name="T50" fmla="*/ 175 w 16479"/>
                  <a:gd name="T51" fmla="*/ 449 h 6723"/>
                  <a:gd name="T52" fmla="*/ 148 w 16479"/>
                  <a:gd name="T53" fmla="*/ 490 h 6723"/>
                  <a:gd name="T54" fmla="*/ 124 w 16479"/>
                  <a:gd name="T55" fmla="*/ 533 h 6723"/>
                  <a:gd name="T56" fmla="*/ 101 w 16479"/>
                  <a:gd name="T57" fmla="*/ 576 h 6723"/>
                  <a:gd name="T58" fmla="*/ 80 w 16479"/>
                  <a:gd name="T59" fmla="*/ 621 h 6723"/>
                  <a:gd name="T60" fmla="*/ 62 w 16479"/>
                  <a:gd name="T61" fmla="*/ 668 h 6723"/>
                  <a:gd name="T62" fmla="*/ 46 w 16479"/>
                  <a:gd name="T63" fmla="*/ 715 h 6723"/>
                  <a:gd name="T64" fmla="*/ 32 w 16479"/>
                  <a:gd name="T65" fmla="*/ 763 h 6723"/>
                  <a:gd name="T66" fmla="*/ 21 w 16479"/>
                  <a:gd name="T67" fmla="*/ 812 h 6723"/>
                  <a:gd name="T68" fmla="*/ 11 w 16479"/>
                  <a:gd name="T69" fmla="*/ 863 h 6723"/>
                  <a:gd name="T70" fmla="*/ 5 w 16479"/>
                  <a:gd name="T71" fmla="*/ 913 h 6723"/>
                  <a:gd name="T72" fmla="*/ 1 w 16479"/>
                  <a:gd name="T73" fmla="*/ 965 h 6723"/>
                  <a:gd name="T74" fmla="*/ 0 w 16479"/>
                  <a:gd name="T75" fmla="*/ 1017 h 6723"/>
                  <a:gd name="T76" fmla="*/ 0 w 16479"/>
                  <a:gd name="T77" fmla="*/ 6723 h 6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479" h="6723">
                    <a:moveTo>
                      <a:pt x="0" y="6723"/>
                    </a:moveTo>
                    <a:lnTo>
                      <a:pt x="1490" y="6723"/>
                    </a:lnTo>
                    <a:lnTo>
                      <a:pt x="1490" y="1558"/>
                    </a:lnTo>
                    <a:lnTo>
                      <a:pt x="16479" y="1558"/>
                    </a:lnTo>
                    <a:lnTo>
                      <a:pt x="16479" y="0"/>
                    </a:lnTo>
                    <a:lnTo>
                      <a:pt x="1024" y="0"/>
                    </a:lnTo>
                    <a:lnTo>
                      <a:pt x="971" y="1"/>
                    </a:lnTo>
                    <a:lnTo>
                      <a:pt x="919" y="5"/>
                    </a:lnTo>
                    <a:lnTo>
                      <a:pt x="868" y="11"/>
                    </a:lnTo>
                    <a:lnTo>
                      <a:pt x="818" y="20"/>
                    </a:lnTo>
                    <a:lnTo>
                      <a:pt x="768" y="32"/>
                    </a:lnTo>
                    <a:lnTo>
                      <a:pt x="720" y="46"/>
                    </a:lnTo>
                    <a:lnTo>
                      <a:pt x="673" y="61"/>
                    </a:lnTo>
                    <a:lnTo>
                      <a:pt x="625" y="80"/>
                    </a:lnTo>
                    <a:lnTo>
                      <a:pt x="580" y="100"/>
                    </a:lnTo>
                    <a:lnTo>
                      <a:pt x="537" y="123"/>
                    </a:lnTo>
                    <a:lnTo>
                      <a:pt x="493" y="147"/>
                    </a:lnTo>
                    <a:lnTo>
                      <a:pt x="452" y="174"/>
                    </a:lnTo>
                    <a:lnTo>
                      <a:pt x="412" y="203"/>
                    </a:lnTo>
                    <a:lnTo>
                      <a:pt x="373" y="232"/>
                    </a:lnTo>
                    <a:lnTo>
                      <a:pt x="336" y="265"/>
                    </a:lnTo>
                    <a:lnTo>
                      <a:pt x="301" y="299"/>
                    </a:lnTo>
                    <a:lnTo>
                      <a:pt x="267" y="334"/>
                    </a:lnTo>
                    <a:lnTo>
                      <a:pt x="234" y="370"/>
                    </a:lnTo>
                    <a:lnTo>
                      <a:pt x="204" y="409"/>
                    </a:lnTo>
                    <a:lnTo>
                      <a:pt x="175" y="449"/>
                    </a:lnTo>
                    <a:lnTo>
                      <a:pt x="148" y="490"/>
                    </a:lnTo>
                    <a:lnTo>
                      <a:pt x="124" y="533"/>
                    </a:lnTo>
                    <a:lnTo>
                      <a:pt x="101" y="576"/>
                    </a:lnTo>
                    <a:lnTo>
                      <a:pt x="80" y="621"/>
                    </a:lnTo>
                    <a:lnTo>
                      <a:pt x="62" y="668"/>
                    </a:lnTo>
                    <a:lnTo>
                      <a:pt x="46" y="715"/>
                    </a:lnTo>
                    <a:lnTo>
                      <a:pt x="32" y="763"/>
                    </a:lnTo>
                    <a:lnTo>
                      <a:pt x="21" y="812"/>
                    </a:lnTo>
                    <a:lnTo>
                      <a:pt x="11" y="863"/>
                    </a:lnTo>
                    <a:lnTo>
                      <a:pt x="5" y="913"/>
                    </a:lnTo>
                    <a:lnTo>
                      <a:pt x="1" y="965"/>
                    </a:lnTo>
                    <a:lnTo>
                      <a:pt x="0" y="1017"/>
                    </a:lnTo>
                    <a:lnTo>
                      <a:pt x="0" y="6723"/>
                    </a:lnTo>
                    <a:close/>
                  </a:path>
                </a:pathLst>
              </a:cu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/>
                </a:endParaRPr>
              </a:p>
            </p:txBody>
          </p:sp>
        </p:grpSp>
        <p:grpSp>
          <p:nvGrpSpPr>
            <p:cNvPr id="95" name="组合 94"/>
            <p:cNvGrpSpPr/>
            <p:nvPr/>
          </p:nvGrpSpPr>
          <p:grpSpPr>
            <a:xfrm>
              <a:off x="3303260" y="3771675"/>
              <a:ext cx="2906712" cy="1193729"/>
              <a:chOff x="1138238" y="4289496"/>
              <a:chExt cx="2906712" cy="1193729"/>
            </a:xfrm>
          </p:grpSpPr>
          <p:sp>
            <p:nvSpPr>
              <p:cNvPr id="96" name="Freeform 5"/>
              <p:cNvSpPr/>
              <p:nvPr/>
            </p:nvSpPr>
            <p:spPr bwMode="auto">
              <a:xfrm>
                <a:off x="1138238" y="4297363"/>
                <a:ext cx="2906712" cy="1185862"/>
              </a:xfrm>
              <a:custGeom>
                <a:avLst/>
                <a:gdLst>
                  <a:gd name="T0" fmla="*/ 0 w 16479"/>
                  <a:gd name="T1" fmla="*/ 6723 h 6723"/>
                  <a:gd name="T2" fmla="*/ 1490 w 16479"/>
                  <a:gd name="T3" fmla="*/ 6723 h 6723"/>
                  <a:gd name="T4" fmla="*/ 1490 w 16479"/>
                  <a:gd name="T5" fmla="*/ 1558 h 6723"/>
                  <a:gd name="T6" fmla="*/ 16479 w 16479"/>
                  <a:gd name="T7" fmla="*/ 1558 h 6723"/>
                  <a:gd name="T8" fmla="*/ 16479 w 16479"/>
                  <a:gd name="T9" fmla="*/ 0 h 6723"/>
                  <a:gd name="T10" fmla="*/ 1024 w 16479"/>
                  <a:gd name="T11" fmla="*/ 0 h 6723"/>
                  <a:gd name="T12" fmla="*/ 971 w 16479"/>
                  <a:gd name="T13" fmla="*/ 1 h 6723"/>
                  <a:gd name="T14" fmla="*/ 919 w 16479"/>
                  <a:gd name="T15" fmla="*/ 5 h 6723"/>
                  <a:gd name="T16" fmla="*/ 868 w 16479"/>
                  <a:gd name="T17" fmla="*/ 11 h 6723"/>
                  <a:gd name="T18" fmla="*/ 818 w 16479"/>
                  <a:gd name="T19" fmla="*/ 20 h 6723"/>
                  <a:gd name="T20" fmla="*/ 768 w 16479"/>
                  <a:gd name="T21" fmla="*/ 32 h 6723"/>
                  <a:gd name="T22" fmla="*/ 720 w 16479"/>
                  <a:gd name="T23" fmla="*/ 46 h 6723"/>
                  <a:gd name="T24" fmla="*/ 673 w 16479"/>
                  <a:gd name="T25" fmla="*/ 61 h 6723"/>
                  <a:gd name="T26" fmla="*/ 625 w 16479"/>
                  <a:gd name="T27" fmla="*/ 80 h 6723"/>
                  <a:gd name="T28" fmla="*/ 580 w 16479"/>
                  <a:gd name="T29" fmla="*/ 100 h 6723"/>
                  <a:gd name="T30" fmla="*/ 537 w 16479"/>
                  <a:gd name="T31" fmla="*/ 123 h 6723"/>
                  <a:gd name="T32" fmla="*/ 493 w 16479"/>
                  <a:gd name="T33" fmla="*/ 147 h 6723"/>
                  <a:gd name="T34" fmla="*/ 452 w 16479"/>
                  <a:gd name="T35" fmla="*/ 174 h 6723"/>
                  <a:gd name="T36" fmla="*/ 412 w 16479"/>
                  <a:gd name="T37" fmla="*/ 203 h 6723"/>
                  <a:gd name="T38" fmla="*/ 373 w 16479"/>
                  <a:gd name="T39" fmla="*/ 232 h 6723"/>
                  <a:gd name="T40" fmla="*/ 336 w 16479"/>
                  <a:gd name="T41" fmla="*/ 265 h 6723"/>
                  <a:gd name="T42" fmla="*/ 301 w 16479"/>
                  <a:gd name="T43" fmla="*/ 299 h 6723"/>
                  <a:gd name="T44" fmla="*/ 267 w 16479"/>
                  <a:gd name="T45" fmla="*/ 334 h 6723"/>
                  <a:gd name="T46" fmla="*/ 234 w 16479"/>
                  <a:gd name="T47" fmla="*/ 370 h 6723"/>
                  <a:gd name="T48" fmla="*/ 204 w 16479"/>
                  <a:gd name="T49" fmla="*/ 409 h 6723"/>
                  <a:gd name="T50" fmla="*/ 175 w 16479"/>
                  <a:gd name="T51" fmla="*/ 449 h 6723"/>
                  <a:gd name="T52" fmla="*/ 148 w 16479"/>
                  <a:gd name="T53" fmla="*/ 490 h 6723"/>
                  <a:gd name="T54" fmla="*/ 124 w 16479"/>
                  <a:gd name="T55" fmla="*/ 533 h 6723"/>
                  <a:gd name="T56" fmla="*/ 101 w 16479"/>
                  <a:gd name="T57" fmla="*/ 576 h 6723"/>
                  <a:gd name="T58" fmla="*/ 80 w 16479"/>
                  <a:gd name="T59" fmla="*/ 621 h 6723"/>
                  <a:gd name="T60" fmla="*/ 62 w 16479"/>
                  <a:gd name="T61" fmla="*/ 668 h 6723"/>
                  <a:gd name="T62" fmla="*/ 46 w 16479"/>
                  <a:gd name="T63" fmla="*/ 715 h 6723"/>
                  <a:gd name="T64" fmla="*/ 32 w 16479"/>
                  <a:gd name="T65" fmla="*/ 763 h 6723"/>
                  <a:gd name="T66" fmla="*/ 21 w 16479"/>
                  <a:gd name="T67" fmla="*/ 812 h 6723"/>
                  <a:gd name="T68" fmla="*/ 11 w 16479"/>
                  <a:gd name="T69" fmla="*/ 863 h 6723"/>
                  <a:gd name="T70" fmla="*/ 5 w 16479"/>
                  <a:gd name="T71" fmla="*/ 913 h 6723"/>
                  <a:gd name="T72" fmla="*/ 1 w 16479"/>
                  <a:gd name="T73" fmla="*/ 965 h 6723"/>
                  <a:gd name="T74" fmla="*/ 0 w 16479"/>
                  <a:gd name="T75" fmla="*/ 1017 h 6723"/>
                  <a:gd name="T76" fmla="*/ 0 w 16479"/>
                  <a:gd name="T77" fmla="*/ 6723 h 6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479" h="6723">
                    <a:moveTo>
                      <a:pt x="0" y="6723"/>
                    </a:moveTo>
                    <a:lnTo>
                      <a:pt x="1490" y="6723"/>
                    </a:lnTo>
                    <a:lnTo>
                      <a:pt x="1490" y="1558"/>
                    </a:lnTo>
                    <a:lnTo>
                      <a:pt x="16479" y="1558"/>
                    </a:lnTo>
                    <a:lnTo>
                      <a:pt x="16479" y="0"/>
                    </a:lnTo>
                    <a:lnTo>
                      <a:pt x="1024" y="0"/>
                    </a:lnTo>
                    <a:lnTo>
                      <a:pt x="971" y="1"/>
                    </a:lnTo>
                    <a:lnTo>
                      <a:pt x="919" y="5"/>
                    </a:lnTo>
                    <a:lnTo>
                      <a:pt x="868" y="11"/>
                    </a:lnTo>
                    <a:lnTo>
                      <a:pt x="818" y="20"/>
                    </a:lnTo>
                    <a:lnTo>
                      <a:pt x="768" y="32"/>
                    </a:lnTo>
                    <a:lnTo>
                      <a:pt x="720" y="46"/>
                    </a:lnTo>
                    <a:lnTo>
                      <a:pt x="673" y="61"/>
                    </a:lnTo>
                    <a:lnTo>
                      <a:pt x="625" y="80"/>
                    </a:lnTo>
                    <a:lnTo>
                      <a:pt x="580" y="100"/>
                    </a:lnTo>
                    <a:lnTo>
                      <a:pt x="537" y="123"/>
                    </a:lnTo>
                    <a:lnTo>
                      <a:pt x="493" y="147"/>
                    </a:lnTo>
                    <a:lnTo>
                      <a:pt x="452" y="174"/>
                    </a:lnTo>
                    <a:lnTo>
                      <a:pt x="412" y="203"/>
                    </a:lnTo>
                    <a:lnTo>
                      <a:pt x="373" y="232"/>
                    </a:lnTo>
                    <a:lnTo>
                      <a:pt x="336" y="265"/>
                    </a:lnTo>
                    <a:lnTo>
                      <a:pt x="301" y="299"/>
                    </a:lnTo>
                    <a:lnTo>
                      <a:pt x="267" y="334"/>
                    </a:lnTo>
                    <a:lnTo>
                      <a:pt x="234" y="370"/>
                    </a:lnTo>
                    <a:lnTo>
                      <a:pt x="204" y="409"/>
                    </a:lnTo>
                    <a:lnTo>
                      <a:pt x="175" y="449"/>
                    </a:lnTo>
                    <a:lnTo>
                      <a:pt x="148" y="490"/>
                    </a:lnTo>
                    <a:lnTo>
                      <a:pt x="124" y="533"/>
                    </a:lnTo>
                    <a:lnTo>
                      <a:pt x="101" y="576"/>
                    </a:lnTo>
                    <a:lnTo>
                      <a:pt x="80" y="621"/>
                    </a:lnTo>
                    <a:lnTo>
                      <a:pt x="62" y="668"/>
                    </a:lnTo>
                    <a:lnTo>
                      <a:pt x="46" y="715"/>
                    </a:lnTo>
                    <a:lnTo>
                      <a:pt x="32" y="763"/>
                    </a:lnTo>
                    <a:lnTo>
                      <a:pt x="21" y="812"/>
                    </a:lnTo>
                    <a:lnTo>
                      <a:pt x="11" y="863"/>
                    </a:lnTo>
                    <a:lnTo>
                      <a:pt x="5" y="913"/>
                    </a:lnTo>
                    <a:lnTo>
                      <a:pt x="1" y="965"/>
                    </a:lnTo>
                    <a:lnTo>
                      <a:pt x="0" y="1017"/>
                    </a:lnTo>
                    <a:lnTo>
                      <a:pt x="0" y="6723"/>
                    </a:lnTo>
                    <a:close/>
                  </a:path>
                </a:pathLst>
              </a:cu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/>
                </a:endParaRPr>
              </a:p>
            </p:txBody>
          </p:sp>
          <p:sp>
            <p:nvSpPr>
              <p:cNvPr id="97" name="Freeform 5"/>
              <p:cNvSpPr/>
              <p:nvPr/>
            </p:nvSpPr>
            <p:spPr bwMode="auto">
              <a:xfrm>
                <a:off x="1138238" y="4289496"/>
                <a:ext cx="2906712" cy="1185862"/>
              </a:xfrm>
              <a:custGeom>
                <a:avLst/>
                <a:gdLst>
                  <a:gd name="T0" fmla="*/ 0 w 16479"/>
                  <a:gd name="T1" fmla="*/ 6723 h 6723"/>
                  <a:gd name="T2" fmla="*/ 1490 w 16479"/>
                  <a:gd name="T3" fmla="*/ 6723 h 6723"/>
                  <a:gd name="T4" fmla="*/ 1490 w 16479"/>
                  <a:gd name="T5" fmla="*/ 1558 h 6723"/>
                  <a:gd name="T6" fmla="*/ 16479 w 16479"/>
                  <a:gd name="T7" fmla="*/ 1558 h 6723"/>
                  <a:gd name="T8" fmla="*/ 16479 w 16479"/>
                  <a:gd name="T9" fmla="*/ 0 h 6723"/>
                  <a:gd name="T10" fmla="*/ 1024 w 16479"/>
                  <a:gd name="T11" fmla="*/ 0 h 6723"/>
                  <a:gd name="T12" fmla="*/ 971 w 16479"/>
                  <a:gd name="T13" fmla="*/ 1 h 6723"/>
                  <a:gd name="T14" fmla="*/ 919 w 16479"/>
                  <a:gd name="T15" fmla="*/ 5 h 6723"/>
                  <a:gd name="T16" fmla="*/ 868 w 16479"/>
                  <a:gd name="T17" fmla="*/ 11 h 6723"/>
                  <a:gd name="T18" fmla="*/ 818 w 16479"/>
                  <a:gd name="T19" fmla="*/ 20 h 6723"/>
                  <a:gd name="T20" fmla="*/ 768 w 16479"/>
                  <a:gd name="T21" fmla="*/ 32 h 6723"/>
                  <a:gd name="T22" fmla="*/ 720 w 16479"/>
                  <a:gd name="T23" fmla="*/ 46 h 6723"/>
                  <a:gd name="T24" fmla="*/ 673 w 16479"/>
                  <a:gd name="T25" fmla="*/ 61 h 6723"/>
                  <a:gd name="T26" fmla="*/ 625 w 16479"/>
                  <a:gd name="T27" fmla="*/ 80 h 6723"/>
                  <a:gd name="T28" fmla="*/ 580 w 16479"/>
                  <a:gd name="T29" fmla="*/ 100 h 6723"/>
                  <a:gd name="T30" fmla="*/ 537 w 16479"/>
                  <a:gd name="T31" fmla="*/ 123 h 6723"/>
                  <a:gd name="T32" fmla="*/ 493 w 16479"/>
                  <a:gd name="T33" fmla="*/ 147 h 6723"/>
                  <a:gd name="T34" fmla="*/ 452 w 16479"/>
                  <a:gd name="T35" fmla="*/ 174 h 6723"/>
                  <a:gd name="T36" fmla="*/ 412 w 16479"/>
                  <a:gd name="T37" fmla="*/ 203 h 6723"/>
                  <a:gd name="T38" fmla="*/ 373 w 16479"/>
                  <a:gd name="T39" fmla="*/ 232 h 6723"/>
                  <a:gd name="T40" fmla="*/ 336 w 16479"/>
                  <a:gd name="T41" fmla="*/ 265 h 6723"/>
                  <a:gd name="T42" fmla="*/ 301 w 16479"/>
                  <a:gd name="T43" fmla="*/ 299 h 6723"/>
                  <a:gd name="T44" fmla="*/ 267 w 16479"/>
                  <a:gd name="T45" fmla="*/ 334 h 6723"/>
                  <a:gd name="T46" fmla="*/ 234 w 16479"/>
                  <a:gd name="T47" fmla="*/ 370 h 6723"/>
                  <a:gd name="T48" fmla="*/ 204 w 16479"/>
                  <a:gd name="T49" fmla="*/ 409 h 6723"/>
                  <a:gd name="T50" fmla="*/ 175 w 16479"/>
                  <a:gd name="T51" fmla="*/ 449 h 6723"/>
                  <a:gd name="T52" fmla="*/ 148 w 16479"/>
                  <a:gd name="T53" fmla="*/ 490 h 6723"/>
                  <a:gd name="T54" fmla="*/ 124 w 16479"/>
                  <a:gd name="T55" fmla="*/ 533 h 6723"/>
                  <a:gd name="T56" fmla="*/ 101 w 16479"/>
                  <a:gd name="T57" fmla="*/ 576 h 6723"/>
                  <a:gd name="T58" fmla="*/ 80 w 16479"/>
                  <a:gd name="T59" fmla="*/ 621 h 6723"/>
                  <a:gd name="T60" fmla="*/ 62 w 16479"/>
                  <a:gd name="T61" fmla="*/ 668 h 6723"/>
                  <a:gd name="T62" fmla="*/ 46 w 16479"/>
                  <a:gd name="T63" fmla="*/ 715 h 6723"/>
                  <a:gd name="T64" fmla="*/ 32 w 16479"/>
                  <a:gd name="T65" fmla="*/ 763 h 6723"/>
                  <a:gd name="T66" fmla="*/ 21 w 16479"/>
                  <a:gd name="T67" fmla="*/ 812 h 6723"/>
                  <a:gd name="T68" fmla="*/ 11 w 16479"/>
                  <a:gd name="T69" fmla="*/ 863 h 6723"/>
                  <a:gd name="T70" fmla="*/ 5 w 16479"/>
                  <a:gd name="T71" fmla="*/ 913 h 6723"/>
                  <a:gd name="T72" fmla="*/ 1 w 16479"/>
                  <a:gd name="T73" fmla="*/ 965 h 6723"/>
                  <a:gd name="T74" fmla="*/ 0 w 16479"/>
                  <a:gd name="T75" fmla="*/ 1017 h 6723"/>
                  <a:gd name="T76" fmla="*/ 0 w 16479"/>
                  <a:gd name="T77" fmla="*/ 6723 h 6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479" h="6723">
                    <a:moveTo>
                      <a:pt x="0" y="6723"/>
                    </a:moveTo>
                    <a:lnTo>
                      <a:pt x="1490" y="6723"/>
                    </a:lnTo>
                    <a:lnTo>
                      <a:pt x="1490" y="1558"/>
                    </a:lnTo>
                    <a:lnTo>
                      <a:pt x="16479" y="1558"/>
                    </a:lnTo>
                    <a:lnTo>
                      <a:pt x="16479" y="0"/>
                    </a:lnTo>
                    <a:lnTo>
                      <a:pt x="1024" y="0"/>
                    </a:lnTo>
                    <a:lnTo>
                      <a:pt x="971" y="1"/>
                    </a:lnTo>
                    <a:lnTo>
                      <a:pt x="919" y="5"/>
                    </a:lnTo>
                    <a:lnTo>
                      <a:pt x="868" y="11"/>
                    </a:lnTo>
                    <a:lnTo>
                      <a:pt x="818" y="20"/>
                    </a:lnTo>
                    <a:lnTo>
                      <a:pt x="768" y="32"/>
                    </a:lnTo>
                    <a:lnTo>
                      <a:pt x="720" y="46"/>
                    </a:lnTo>
                    <a:lnTo>
                      <a:pt x="673" y="61"/>
                    </a:lnTo>
                    <a:lnTo>
                      <a:pt x="625" y="80"/>
                    </a:lnTo>
                    <a:lnTo>
                      <a:pt x="580" y="100"/>
                    </a:lnTo>
                    <a:lnTo>
                      <a:pt x="537" y="123"/>
                    </a:lnTo>
                    <a:lnTo>
                      <a:pt x="493" y="147"/>
                    </a:lnTo>
                    <a:lnTo>
                      <a:pt x="452" y="174"/>
                    </a:lnTo>
                    <a:lnTo>
                      <a:pt x="412" y="203"/>
                    </a:lnTo>
                    <a:lnTo>
                      <a:pt x="373" y="232"/>
                    </a:lnTo>
                    <a:lnTo>
                      <a:pt x="336" y="265"/>
                    </a:lnTo>
                    <a:lnTo>
                      <a:pt x="301" y="299"/>
                    </a:lnTo>
                    <a:lnTo>
                      <a:pt x="267" y="334"/>
                    </a:lnTo>
                    <a:lnTo>
                      <a:pt x="234" y="370"/>
                    </a:lnTo>
                    <a:lnTo>
                      <a:pt x="204" y="409"/>
                    </a:lnTo>
                    <a:lnTo>
                      <a:pt x="175" y="449"/>
                    </a:lnTo>
                    <a:lnTo>
                      <a:pt x="148" y="490"/>
                    </a:lnTo>
                    <a:lnTo>
                      <a:pt x="124" y="533"/>
                    </a:lnTo>
                    <a:lnTo>
                      <a:pt x="101" y="576"/>
                    </a:lnTo>
                    <a:lnTo>
                      <a:pt x="80" y="621"/>
                    </a:lnTo>
                    <a:lnTo>
                      <a:pt x="62" y="668"/>
                    </a:lnTo>
                    <a:lnTo>
                      <a:pt x="46" y="715"/>
                    </a:lnTo>
                    <a:lnTo>
                      <a:pt x="32" y="763"/>
                    </a:lnTo>
                    <a:lnTo>
                      <a:pt x="21" y="812"/>
                    </a:lnTo>
                    <a:lnTo>
                      <a:pt x="11" y="863"/>
                    </a:lnTo>
                    <a:lnTo>
                      <a:pt x="5" y="913"/>
                    </a:lnTo>
                    <a:lnTo>
                      <a:pt x="1" y="965"/>
                    </a:lnTo>
                    <a:lnTo>
                      <a:pt x="0" y="1017"/>
                    </a:lnTo>
                    <a:lnTo>
                      <a:pt x="0" y="6723"/>
                    </a:lnTo>
                    <a:close/>
                  </a:path>
                </a:pathLst>
              </a:cu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/>
                </a:endParaRPr>
              </a:p>
            </p:txBody>
          </p:sp>
        </p:grpSp>
        <p:grpSp>
          <p:nvGrpSpPr>
            <p:cNvPr id="99" name="组合 98"/>
            <p:cNvGrpSpPr/>
            <p:nvPr/>
          </p:nvGrpSpPr>
          <p:grpSpPr>
            <a:xfrm>
              <a:off x="6195316" y="2850187"/>
              <a:ext cx="2906712" cy="1193729"/>
              <a:chOff x="1138238" y="4289496"/>
              <a:chExt cx="2906712" cy="1193729"/>
            </a:xfrm>
          </p:grpSpPr>
          <p:sp>
            <p:nvSpPr>
              <p:cNvPr id="121" name="Freeform 5"/>
              <p:cNvSpPr/>
              <p:nvPr/>
            </p:nvSpPr>
            <p:spPr bwMode="auto">
              <a:xfrm>
                <a:off x="1138238" y="4297363"/>
                <a:ext cx="2906712" cy="1185862"/>
              </a:xfrm>
              <a:custGeom>
                <a:avLst/>
                <a:gdLst>
                  <a:gd name="T0" fmla="*/ 0 w 16479"/>
                  <a:gd name="T1" fmla="*/ 6723 h 6723"/>
                  <a:gd name="T2" fmla="*/ 1490 w 16479"/>
                  <a:gd name="T3" fmla="*/ 6723 h 6723"/>
                  <a:gd name="T4" fmla="*/ 1490 w 16479"/>
                  <a:gd name="T5" fmla="*/ 1558 h 6723"/>
                  <a:gd name="T6" fmla="*/ 16479 w 16479"/>
                  <a:gd name="T7" fmla="*/ 1558 h 6723"/>
                  <a:gd name="T8" fmla="*/ 16479 w 16479"/>
                  <a:gd name="T9" fmla="*/ 0 h 6723"/>
                  <a:gd name="T10" fmla="*/ 1024 w 16479"/>
                  <a:gd name="T11" fmla="*/ 0 h 6723"/>
                  <a:gd name="T12" fmla="*/ 971 w 16479"/>
                  <a:gd name="T13" fmla="*/ 1 h 6723"/>
                  <a:gd name="T14" fmla="*/ 919 w 16479"/>
                  <a:gd name="T15" fmla="*/ 5 h 6723"/>
                  <a:gd name="T16" fmla="*/ 868 w 16479"/>
                  <a:gd name="T17" fmla="*/ 11 h 6723"/>
                  <a:gd name="T18" fmla="*/ 818 w 16479"/>
                  <a:gd name="T19" fmla="*/ 20 h 6723"/>
                  <a:gd name="T20" fmla="*/ 768 w 16479"/>
                  <a:gd name="T21" fmla="*/ 32 h 6723"/>
                  <a:gd name="T22" fmla="*/ 720 w 16479"/>
                  <a:gd name="T23" fmla="*/ 46 h 6723"/>
                  <a:gd name="T24" fmla="*/ 673 w 16479"/>
                  <a:gd name="T25" fmla="*/ 61 h 6723"/>
                  <a:gd name="T26" fmla="*/ 625 w 16479"/>
                  <a:gd name="T27" fmla="*/ 80 h 6723"/>
                  <a:gd name="T28" fmla="*/ 580 w 16479"/>
                  <a:gd name="T29" fmla="*/ 100 h 6723"/>
                  <a:gd name="T30" fmla="*/ 537 w 16479"/>
                  <a:gd name="T31" fmla="*/ 123 h 6723"/>
                  <a:gd name="T32" fmla="*/ 493 w 16479"/>
                  <a:gd name="T33" fmla="*/ 147 h 6723"/>
                  <a:gd name="T34" fmla="*/ 452 w 16479"/>
                  <a:gd name="T35" fmla="*/ 174 h 6723"/>
                  <a:gd name="T36" fmla="*/ 412 w 16479"/>
                  <a:gd name="T37" fmla="*/ 203 h 6723"/>
                  <a:gd name="T38" fmla="*/ 373 w 16479"/>
                  <a:gd name="T39" fmla="*/ 232 h 6723"/>
                  <a:gd name="T40" fmla="*/ 336 w 16479"/>
                  <a:gd name="T41" fmla="*/ 265 h 6723"/>
                  <a:gd name="T42" fmla="*/ 301 w 16479"/>
                  <a:gd name="T43" fmla="*/ 299 h 6723"/>
                  <a:gd name="T44" fmla="*/ 267 w 16479"/>
                  <a:gd name="T45" fmla="*/ 334 h 6723"/>
                  <a:gd name="T46" fmla="*/ 234 w 16479"/>
                  <a:gd name="T47" fmla="*/ 370 h 6723"/>
                  <a:gd name="T48" fmla="*/ 204 w 16479"/>
                  <a:gd name="T49" fmla="*/ 409 h 6723"/>
                  <a:gd name="T50" fmla="*/ 175 w 16479"/>
                  <a:gd name="T51" fmla="*/ 449 h 6723"/>
                  <a:gd name="T52" fmla="*/ 148 w 16479"/>
                  <a:gd name="T53" fmla="*/ 490 h 6723"/>
                  <a:gd name="T54" fmla="*/ 124 w 16479"/>
                  <a:gd name="T55" fmla="*/ 533 h 6723"/>
                  <a:gd name="T56" fmla="*/ 101 w 16479"/>
                  <a:gd name="T57" fmla="*/ 576 h 6723"/>
                  <a:gd name="T58" fmla="*/ 80 w 16479"/>
                  <a:gd name="T59" fmla="*/ 621 h 6723"/>
                  <a:gd name="T60" fmla="*/ 62 w 16479"/>
                  <a:gd name="T61" fmla="*/ 668 h 6723"/>
                  <a:gd name="T62" fmla="*/ 46 w 16479"/>
                  <a:gd name="T63" fmla="*/ 715 h 6723"/>
                  <a:gd name="T64" fmla="*/ 32 w 16479"/>
                  <a:gd name="T65" fmla="*/ 763 h 6723"/>
                  <a:gd name="T66" fmla="*/ 21 w 16479"/>
                  <a:gd name="T67" fmla="*/ 812 h 6723"/>
                  <a:gd name="T68" fmla="*/ 11 w 16479"/>
                  <a:gd name="T69" fmla="*/ 863 h 6723"/>
                  <a:gd name="T70" fmla="*/ 5 w 16479"/>
                  <a:gd name="T71" fmla="*/ 913 h 6723"/>
                  <a:gd name="T72" fmla="*/ 1 w 16479"/>
                  <a:gd name="T73" fmla="*/ 965 h 6723"/>
                  <a:gd name="T74" fmla="*/ 0 w 16479"/>
                  <a:gd name="T75" fmla="*/ 1017 h 6723"/>
                  <a:gd name="T76" fmla="*/ 0 w 16479"/>
                  <a:gd name="T77" fmla="*/ 6723 h 6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479" h="6723">
                    <a:moveTo>
                      <a:pt x="0" y="6723"/>
                    </a:moveTo>
                    <a:lnTo>
                      <a:pt x="1490" y="6723"/>
                    </a:lnTo>
                    <a:lnTo>
                      <a:pt x="1490" y="1558"/>
                    </a:lnTo>
                    <a:lnTo>
                      <a:pt x="16479" y="1558"/>
                    </a:lnTo>
                    <a:lnTo>
                      <a:pt x="16479" y="0"/>
                    </a:lnTo>
                    <a:lnTo>
                      <a:pt x="1024" y="0"/>
                    </a:lnTo>
                    <a:lnTo>
                      <a:pt x="971" y="1"/>
                    </a:lnTo>
                    <a:lnTo>
                      <a:pt x="919" y="5"/>
                    </a:lnTo>
                    <a:lnTo>
                      <a:pt x="868" y="11"/>
                    </a:lnTo>
                    <a:lnTo>
                      <a:pt x="818" y="20"/>
                    </a:lnTo>
                    <a:lnTo>
                      <a:pt x="768" y="32"/>
                    </a:lnTo>
                    <a:lnTo>
                      <a:pt x="720" y="46"/>
                    </a:lnTo>
                    <a:lnTo>
                      <a:pt x="673" y="61"/>
                    </a:lnTo>
                    <a:lnTo>
                      <a:pt x="625" y="80"/>
                    </a:lnTo>
                    <a:lnTo>
                      <a:pt x="580" y="100"/>
                    </a:lnTo>
                    <a:lnTo>
                      <a:pt x="537" y="123"/>
                    </a:lnTo>
                    <a:lnTo>
                      <a:pt x="493" y="147"/>
                    </a:lnTo>
                    <a:lnTo>
                      <a:pt x="452" y="174"/>
                    </a:lnTo>
                    <a:lnTo>
                      <a:pt x="412" y="203"/>
                    </a:lnTo>
                    <a:lnTo>
                      <a:pt x="373" y="232"/>
                    </a:lnTo>
                    <a:lnTo>
                      <a:pt x="336" y="265"/>
                    </a:lnTo>
                    <a:lnTo>
                      <a:pt x="301" y="299"/>
                    </a:lnTo>
                    <a:lnTo>
                      <a:pt x="267" y="334"/>
                    </a:lnTo>
                    <a:lnTo>
                      <a:pt x="234" y="370"/>
                    </a:lnTo>
                    <a:lnTo>
                      <a:pt x="204" y="409"/>
                    </a:lnTo>
                    <a:lnTo>
                      <a:pt x="175" y="449"/>
                    </a:lnTo>
                    <a:lnTo>
                      <a:pt x="148" y="490"/>
                    </a:lnTo>
                    <a:lnTo>
                      <a:pt x="124" y="533"/>
                    </a:lnTo>
                    <a:lnTo>
                      <a:pt x="101" y="576"/>
                    </a:lnTo>
                    <a:lnTo>
                      <a:pt x="80" y="621"/>
                    </a:lnTo>
                    <a:lnTo>
                      <a:pt x="62" y="668"/>
                    </a:lnTo>
                    <a:lnTo>
                      <a:pt x="46" y="715"/>
                    </a:lnTo>
                    <a:lnTo>
                      <a:pt x="32" y="763"/>
                    </a:lnTo>
                    <a:lnTo>
                      <a:pt x="21" y="812"/>
                    </a:lnTo>
                    <a:lnTo>
                      <a:pt x="11" y="863"/>
                    </a:lnTo>
                    <a:lnTo>
                      <a:pt x="5" y="913"/>
                    </a:lnTo>
                    <a:lnTo>
                      <a:pt x="1" y="965"/>
                    </a:lnTo>
                    <a:lnTo>
                      <a:pt x="0" y="1017"/>
                    </a:lnTo>
                    <a:lnTo>
                      <a:pt x="0" y="6723"/>
                    </a:lnTo>
                    <a:close/>
                  </a:path>
                </a:pathLst>
              </a:cu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/>
                </a:endParaRPr>
              </a:p>
            </p:txBody>
          </p:sp>
          <p:sp>
            <p:nvSpPr>
              <p:cNvPr id="122" name="Freeform 5"/>
              <p:cNvSpPr/>
              <p:nvPr/>
            </p:nvSpPr>
            <p:spPr bwMode="auto">
              <a:xfrm>
                <a:off x="1138238" y="4289496"/>
                <a:ext cx="2906712" cy="1185862"/>
              </a:xfrm>
              <a:custGeom>
                <a:avLst/>
                <a:gdLst>
                  <a:gd name="T0" fmla="*/ 0 w 16479"/>
                  <a:gd name="T1" fmla="*/ 6723 h 6723"/>
                  <a:gd name="T2" fmla="*/ 1490 w 16479"/>
                  <a:gd name="T3" fmla="*/ 6723 h 6723"/>
                  <a:gd name="T4" fmla="*/ 1490 w 16479"/>
                  <a:gd name="T5" fmla="*/ 1558 h 6723"/>
                  <a:gd name="T6" fmla="*/ 16479 w 16479"/>
                  <a:gd name="T7" fmla="*/ 1558 h 6723"/>
                  <a:gd name="T8" fmla="*/ 16479 w 16479"/>
                  <a:gd name="T9" fmla="*/ 0 h 6723"/>
                  <a:gd name="T10" fmla="*/ 1024 w 16479"/>
                  <a:gd name="T11" fmla="*/ 0 h 6723"/>
                  <a:gd name="T12" fmla="*/ 971 w 16479"/>
                  <a:gd name="T13" fmla="*/ 1 h 6723"/>
                  <a:gd name="T14" fmla="*/ 919 w 16479"/>
                  <a:gd name="T15" fmla="*/ 5 h 6723"/>
                  <a:gd name="T16" fmla="*/ 868 w 16479"/>
                  <a:gd name="T17" fmla="*/ 11 h 6723"/>
                  <a:gd name="T18" fmla="*/ 818 w 16479"/>
                  <a:gd name="T19" fmla="*/ 20 h 6723"/>
                  <a:gd name="T20" fmla="*/ 768 w 16479"/>
                  <a:gd name="T21" fmla="*/ 32 h 6723"/>
                  <a:gd name="T22" fmla="*/ 720 w 16479"/>
                  <a:gd name="T23" fmla="*/ 46 h 6723"/>
                  <a:gd name="T24" fmla="*/ 673 w 16479"/>
                  <a:gd name="T25" fmla="*/ 61 h 6723"/>
                  <a:gd name="T26" fmla="*/ 625 w 16479"/>
                  <a:gd name="T27" fmla="*/ 80 h 6723"/>
                  <a:gd name="T28" fmla="*/ 580 w 16479"/>
                  <a:gd name="T29" fmla="*/ 100 h 6723"/>
                  <a:gd name="T30" fmla="*/ 537 w 16479"/>
                  <a:gd name="T31" fmla="*/ 123 h 6723"/>
                  <a:gd name="T32" fmla="*/ 493 w 16479"/>
                  <a:gd name="T33" fmla="*/ 147 h 6723"/>
                  <a:gd name="T34" fmla="*/ 452 w 16479"/>
                  <a:gd name="T35" fmla="*/ 174 h 6723"/>
                  <a:gd name="T36" fmla="*/ 412 w 16479"/>
                  <a:gd name="T37" fmla="*/ 203 h 6723"/>
                  <a:gd name="T38" fmla="*/ 373 w 16479"/>
                  <a:gd name="T39" fmla="*/ 232 h 6723"/>
                  <a:gd name="T40" fmla="*/ 336 w 16479"/>
                  <a:gd name="T41" fmla="*/ 265 h 6723"/>
                  <a:gd name="T42" fmla="*/ 301 w 16479"/>
                  <a:gd name="T43" fmla="*/ 299 h 6723"/>
                  <a:gd name="T44" fmla="*/ 267 w 16479"/>
                  <a:gd name="T45" fmla="*/ 334 h 6723"/>
                  <a:gd name="T46" fmla="*/ 234 w 16479"/>
                  <a:gd name="T47" fmla="*/ 370 h 6723"/>
                  <a:gd name="T48" fmla="*/ 204 w 16479"/>
                  <a:gd name="T49" fmla="*/ 409 h 6723"/>
                  <a:gd name="T50" fmla="*/ 175 w 16479"/>
                  <a:gd name="T51" fmla="*/ 449 h 6723"/>
                  <a:gd name="T52" fmla="*/ 148 w 16479"/>
                  <a:gd name="T53" fmla="*/ 490 h 6723"/>
                  <a:gd name="T54" fmla="*/ 124 w 16479"/>
                  <a:gd name="T55" fmla="*/ 533 h 6723"/>
                  <a:gd name="T56" fmla="*/ 101 w 16479"/>
                  <a:gd name="T57" fmla="*/ 576 h 6723"/>
                  <a:gd name="T58" fmla="*/ 80 w 16479"/>
                  <a:gd name="T59" fmla="*/ 621 h 6723"/>
                  <a:gd name="T60" fmla="*/ 62 w 16479"/>
                  <a:gd name="T61" fmla="*/ 668 h 6723"/>
                  <a:gd name="T62" fmla="*/ 46 w 16479"/>
                  <a:gd name="T63" fmla="*/ 715 h 6723"/>
                  <a:gd name="T64" fmla="*/ 32 w 16479"/>
                  <a:gd name="T65" fmla="*/ 763 h 6723"/>
                  <a:gd name="T66" fmla="*/ 21 w 16479"/>
                  <a:gd name="T67" fmla="*/ 812 h 6723"/>
                  <a:gd name="T68" fmla="*/ 11 w 16479"/>
                  <a:gd name="T69" fmla="*/ 863 h 6723"/>
                  <a:gd name="T70" fmla="*/ 5 w 16479"/>
                  <a:gd name="T71" fmla="*/ 913 h 6723"/>
                  <a:gd name="T72" fmla="*/ 1 w 16479"/>
                  <a:gd name="T73" fmla="*/ 965 h 6723"/>
                  <a:gd name="T74" fmla="*/ 0 w 16479"/>
                  <a:gd name="T75" fmla="*/ 1017 h 6723"/>
                  <a:gd name="T76" fmla="*/ 0 w 16479"/>
                  <a:gd name="T77" fmla="*/ 6723 h 6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479" h="6723">
                    <a:moveTo>
                      <a:pt x="0" y="6723"/>
                    </a:moveTo>
                    <a:lnTo>
                      <a:pt x="1490" y="6723"/>
                    </a:lnTo>
                    <a:lnTo>
                      <a:pt x="1490" y="1558"/>
                    </a:lnTo>
                    <a:lnTo>
                      <a:pt x="16479" y="1558"/>
                    </a:lnTo>
                    <a:lnTo>
                      <a:pt x="16479" y="0"/>
                    </a:lnTo>
                    <a:lnTo>
                      <a:pt x="1024" y="0"/>
                    </a:lnTo>
                    <a:lnTo>
                      <a:pt x="971" y="1"/>
                    </a:lnTo>
                    <a:lnTo>
                      <a:pt x="919" y="5"/>
                    </a:lnTo>
                    <a:lnTo>
                      <a:pt x="868" y="11"/>
                    </a:lnTo>
                    <a:lnTo>
                      <a:pt x="818" y="20"/>
                    </a:lnTo>
                    <a:lnTo>
                      <a:pt x="768" y="32"/>
                    </a:lnTo>
                    <a:lnTo>
                      <a:pt x="720" y="46"/>
                    </a:lnTo>
                    <a:lnTo>
                      <a:pt x="673" y="61"/>
                    </a:lnTo>
                    <a:lnTo>
                      <a:pt x="625" y="80"/>
                    </a:lnTo>
                    <a:lnTo>
                      <a:pt x="580" y="100"/>
                    </a:lnTo>
                    <a:lnTo>
                      <a:pt x="537" y="123"/>
                    </a:lnTo>
                    <a:lnTo>
                      <a:pt x="493" y="147"/>
                    </a:lnTo>
                    <a:lnTo>
                      <a:pt x="452" y="174"/>
                    </a:lnTo>
                    <a:lnTo>
                      <a:pt x="412" y="203"/>
                    </a:lnTo>
                    <a:lnTo>
                      <a:pt x="373" y="232"/>
                    </a:lnTo>
                    <a:lnTo>
                      <a:pt x="336" y="265"/>
                    </a:lnTo>
                    <a:lnTo>
                      <a:pt x="301" y="299"/>
                    </a:lnTo>
                    <a:lnTo>
                      <a:pt x="267" y="334"/>
                    </a:lnTo>
                    <a:lnTo>
                      <a:pt x="234" y="370"/>
                    </a:lnTo>
                    <a:lnTo>
                      <a:pt x="204" y="409"/>
                    </a:lnTo>
                    <a:lnTo>
                      <a:pt x="175" y="449"/>
                    </a:lnTo>
                    <a:lnTo>
                      <a:pt x="148" y="490"/>
                    </a:lnTo>
                    <a:lnTo>
                      <a:pt x="124" y="533"/>
                    </a:lnTo>
                    <a:lnTo>
                      <a:pt x="101" y="576"/>
                    </a:lnTo>
                    <a:lnTo>
                      <a:pt x="80" y="621"/>
                    </a:lnTo>
                    <a:lnTo>
                      <a:pt x="62" y="668"/>
                    </a:lnTo>
                    <a:lnTo>
                      <a:pt x="46" y="715"/>
                    </a:lnTo>
                    <a:lnTo>
                      <a:pt x="32" y="763"/>
                    </a:lnTo>
                    <a:lnTo>
                      <a:pt x="21" y="812"/>
                    </a:lnTo>
                    <a:lnTo>
                      <a:pt x="11" y="863"/>
                    </a:lnTo>
                    <a:lnTo>
                      <a:pt x="5" y="913"/>
                    </a:lnTo>
                    <a:lnTo>
                      <a:pt x="1" y="965"/>
                    </a:lnTo>
                    <a:lnTo>
                      <a:pt x="0" y="1017"/>
                    </a:lnTo>
                    <a:lnTo>
                      <a:pt x="0" y="6723"/>
                    </a:lnTo>
                    <a:close/>
                  </a:path>
                </a:pathLst>
              </a:cu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/>
                </a:endParaRPr>
              </a:p>
            </p:txBody>
          </p:sp>
        </p:grpSp>
        <p:grpSp>
          <p:nvGrpSpPr>
            <p:cNvPr id="123" name="组合 122"/>
            <p:cNvGrpSpPr/>
            <p:nvPr/>
          </p:nvGrpSpPr>
          <p:grpSpPr>
            <a:xfrm>
              <a:off x="9087372" y="1928699"/>
              <a:ext cx="2906712" cy="1193729"/>
              <a:chOff x="1138238" y="4289496"/>
              <a:chExt cx="2906712" cy="1193729"/>
            </a:xfrm>
          </p:grpSpPr>
          <p:sp>
            <p:nvSpPr>
              <p:cNvPr id="124" name="Freeform 5"/>
              <p:cNvSpPr/>
              <p:nvPr/>
            </p:nvSpPr>
            <p:spPr bwMode="auto">
              <a:xfrm>
                <a:off x="1138238" y="4297363"/>
                <a:ext cx="2906712" cy="1185862"/>
              </a:xfrm>
              <a:custGeom>
                <a:avLst/>
                <a:gdLst>
                  <a:gd name="T0" fmla="*/ 0 w 16479"/>
                  <a:gd name="T1" fmla="*/ 6723 h 6723"/>
                  <a:gd name="T2" fmla="*/ 1490 w 16479"/>
                  <a:gd name="T3" fmla="*/ 6723 h 6723"/>
                  <a:gd name="T4" fmla="*/ 1490 w 16479"/>
                  <a:gd name="T5" fmla="*/ 1558 h 6723"/>
                  <a:gd name="T6" fmla="*/ 16479 w 16479"/>
                  <a:gd name="T7" fmla="*/ 1558 h 6723"/>
                  <a:gd name="T8" fmla="*/ 16479 w 16479"/>
                  <a:gd name="T9" fmla="*/ 0 h 6723"/>
                  <a:gd name="T10" fmla="*/ 1024 w 16479"/>
                  <a:gd name="T11" fmla="*/ 0 h 6723"/>
                  <a:gd name="T12" fmla="*/ 971 w 16479"/>
                  <a:gd name="T13" fmla="*/ 1 h 6723"/>
                  <a:gd name="T14" fmla="*/ 919 w 16479"/>
                  <a:gd name="T15" fmla="*/ 5 h 6723"/>
                  <a:gd name="T16" fmla="*/ 868 w 16479"/>
                  <a:gd name="T17" fmla="*/ 11 h 6723"/>
                  <a:gd name="T18" fmla="*/ 818 w 16479"/>
                  <a:gd name="T19" fmla="*/ 20 h 6723"/>
                  <a:gd name="T20" fmla="*/ 768 w 16479"/>
                  <a:gd name="T21" fmla="*/ 32 h 6723"/>
                  <a:gd name="T22" fmla="*/ 720 w 16479"/>
                  <a:gd name="T23" fmla="*/ 46 h 6723"/>
                  <a:gd name="T24" fmla="*/ 673 w 16479"/>
                  <a:gd name="T25" fmla="*/ 61 h 6723"/>
                  <a:gd name="T26" fmla="*/ 625 w 16479"/>
                  <a:gd name="T27" fmla="*/ 80 h 6723"/>
                  <a:gd name="T28" fmla="*/ 580 w 16479"/>
                  <a:gd name="T29" fmla="*/ 100 h 6723"/>
                  <a:gd name="T30" fmla="*/ 537 w 16479"/>
                  <a:gd name="T31" fmla="*/ 123 h 6723"/>
                  <a:gd name="T32" fmla="*/ 493 w 16479"/>
                  <a:gd name="T33" fmla="*/ 147 h 6723"/>
                  <a:gd name="T34" fmla="*/ 452 w 16479"/>
                  <a:gd name="T35" fmla="*/ 174 h 6723"/>
                  <a:gd name="T36" fmla="*/ 412 w 16479"/>
                  <a:gd name="T37" fmla="*/ 203 h 6723"/>
                  <a:gd name="T38" fmla="*/ 373 w 16479"/>
                  <a:gd name="T39" fmla="*/ 232 h 6723"/>
                  <a:gd name="T40" fmla="*/ 336 w 16479"/>
                  <a:gd name="T41" fmla="*/ 265 h 6723"/>
                  <a:gd name="T42" fmla="*/ 301 w 16479"/>
                  <a:gd name="T43" fmla="*/ 299 h 6723"/>
                  <a:gd name="T44" fmla="*/ 267 w 16479"/>
                  <a:gd name="T45" fmla="*/ 334 h 6723"/>
                  <a:gd name="T46" fmla="*/ 234 w 16479"/>
                  <a:gd name="T47" fmla="*/ 370 h 6723"/>
                  <a:gd name="T48" fmla="*/ 204 w 16479"/>
                  <a:gd name="T49" fmla="*/ 409 h 6723"/>
                  <a:gd name="T50" fmla="*/ 175 w 16479"/>
                  <a:gd name="T51" fmla="*/ 449 h 6723"/>
                  <a:gd name="T52" fmla="*/ 148 w 16479"/>
                  <a:gd name="T53" fmla="*/ 490 h 6723"/>
                  <a:gd name="T54" fmla="*/ 124 w 16479"/>
                  <a:gd name="T55" fmla="*/ 533 h 6723"/>
                  <a:gd name="T56" fmla="*/ 101 w 16479"/>
                  <a:gd name="T57" fmla="*/ 576 h 6723"/>
                  <a:gd name="T58" fmla="*/ 80 w 16479"/>
                  <a:gd name="T59" fmla="*/ 621 h 6723"/>
                  <a:gd name="T60" fmla="*/ 62 w 16479"/>
                  <a:gd name="T61" fmla="*/ 668 h 6723"/>
                  <a:gd name="T62" fmla="*/ 46 w 16479"/>
                  <a:gd name="T63" fmla="*/ 715 h 6723"/>
                  <a:gd name="T64" fmla="*/ 32 w 16479"/>
                  <a:gd name="T65" fmla="*/ 763 h 6723"/>
                  <a:gd name="T66" fmla="*/ 21 w 16479"/>
                  <a:gd name="T67" fmla="*/ 812 h 6723"/>
                  <a:gd name="T68" fmla="*/ 11 w 16479"/>
                  <a:gd name="T69" fmla="*/ 863 h 6723"/>
                  <a:gd name="T70" fmla="*/ 5 w 16479"/>
                  <a:gd name="T71" fmla="*/ 913 h 6723"/>
                  <a:gd name="T72" fmla="*/ 1 w 16479"/>
                  <a:gd name="T73" fmla="*/ 965 h 6723"/>
                  <a:gd name="T74" fmla="*/ 0 w 16479"/>
                  <a:gd name="T75" fmla="*/ 1017 h 6723"/>
                  <a:gd name="T76" fmla="*/ 0 w 16479"/>
                  <a:gd name="T77" fmla="*/ 6723 h 6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479" h="6723">
                    <a:moveTo>
                      <a:pt x="0" y="6723"/>
                    </a:moveTo>
                    <a:lnTo>
                      <a:pt x="1490" y="6723"/>
                    </a:lnTo>
                    <a:lnTo>
                      <a:pt x="1490" y="1558"/>
                    </a:lnTo>
                    <a:lnTo>
                      <a:pt x="16479" y="1558"/>
                    </a:lnTo>
                    <a:lnTo>
                      <a:pt x="16479" y="0"/>
                    </a:lnTo>
                    <a:lnTo>
                      <a:pt x="1024" y="0"/>
                    </a:lnTo>
                    <a:lnTo>
                      <a:pt x="971" y="1"/>
                    </a:lnTo>
                    <a:lnTo>
                      <a:pt x="919" y="5"/>
                    </a:lnTo>
                    <a:lnTo>
                      <a:pt x="868" y="11"/>
                    </a:lnTo>
                    <a:lnTo>
                      <a:pt x="818" y="20"/>
                    </a:lnTo>
                    <a:lnTo>
                      <a:pt x="768" y="32"/>
                    </a:lnTo>
                    <a:lnTo>
                      <a:pt x="720" y="46"/>
                    </a:lnTo>
                    <a:lnTo>
                      <a:pt x="673" y="61"/>
                    </a:lnTo>
                    <a:lnTo>
                      <a:pt x="625" y="80"/>
                    </a:lnTo>
                    <a:lnTo>
                      <a:pt x="580" y="100"/>
                    </a:lnTo>
                    <a:lnTo>
                      <a:pt x="537" y="123"/>
                    </a:lnTo>
                    <a:lnTo>
                      <a:pt x="493" y="147"/>
                    </a:lnTo>
                    <a:lnTo>
                      <a:pt x="452" y="174"/>
                    </a:lnTo>
                    <a:lnTo>
                      <a:pt x="412" y="203"/>
                    </a:lnTo>
                    <a:lnTo>
                      <a:pt x="373" y="232"/>
                    </a:lnTo>
                    <a:lnTo>
                      <a:pt x="336" y="265"/>
                    </a:lnTo>
                    <a:lnTo>
                      <a:pt x="301" y="299"/>
                    </a:lnTo>
                    <a:lnTo>
                      <a:pt x="267" y="334"/>
                    </a:lnTo>
                    <a:lnTo>
                      <a:pt x="234" y="370"/>
                    </a:lnTo>
                    <a:lnTo>
                      <a:pt x="204" y="409"/>
                    </a:lnTo>
                    <a:lnTo>
                      <a:pt x="175" y="449"/>
                    </a:lnTo>
                    <a:lnTo>
                      <a:pt x="148" y="490"/>
                    </a:lnTo>
                    <a:lnTo>
                      <a:pt x="124" y="533"/>
                    </a:lnTo>
                    <a:lnTo>
                      <a:pt x="101" y="576"/>
                    </a:lnTo>
                    <a:lnTo>
                      <a:pt x="80" y="621"/>
                    </a:lnTo>
                    <a:lnTo>
                      <a:pt x="62" y="668"/>
                    </a:lnTo>
                    <a:lnTo>
                      <a:pt x="46" y="715"/>
                    </a:lnTo>
                    <a:lnTo>
                      <a:pt x="32" y="763"/>
                    </a:lnTo>
                    <a:lnTo>
                      <a:pt x="21" y="812"/>
                    </a:lnTo>
                    <a:lnTo>
                      <a:pt x="11" y="863"/>
                    </a:lnTo>
                    <a:lnTo>
                      <a:pt x="5" y="913"/>
                    </a:lnTo>
                    <a:lnTo>
                      <a:pt x="1" y="965"/>
                    </a:lnTo>
                    <a:lnTo>
                      <a:pt x="0" y="1017"/>
                    </a:lnTo>
                    <a:lnTo>
                      <a:pt x="0" y="6723"/>
                    </a:lnTo>
                    <a:close/>
                  </a:path>
                </a:pathLst>
              </a:cu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/>
                </a:endParaRPr>
              </a:p>
            </p:txBody>
          </p:sp>
          <p:sp>
            <p:nvSpPr>
              <p:cNvPr id="125" name="Freeform 5"/>
              <p:cNvSpPr/>
              <p:nvPr/>
            </p:nvSpPr>
            <p:spPr bwMode="auto">
              <a:xfrm>
                <a:off x="1138238" y="4289496"/>
                <a:ext cx="2906712" cy="1185862"/>
              </a:xfrm>
              <a:custGeom>
                <a:avLst/>
                <a:gdLst>
                  <a:gd name="T0" fmla="*/ 0 w 16479"/>
                  <a:gd name="T1" fmla="*/ 6723 h 6723"/>
                  <a:gd name="T2" fmla="*/ 1490 w 16479"/>
                  <a:gd name="T3" fmla="*/ 6723 h 6723"/>
                  <a:gd name="T4" fmla="*/ 1490 w 16479"/>
                  <a:gd name="T5" fmla="*/ 1558 h 6723"/>
                  <a:gd name="T6" fmla="*/ 16479 w 16479"/>
                  <a:gd name="T7" fmla="*/ 1558 h 6723"/>
                  <a:gd name="T8" fmla="*/ 16479 w 16479"/>
                  <a:gd name="T9" fmla="*/ 0 h 6723"/>
                  <a:gd name="T10" fmla="*/ 1024 w 16479"/>
                  <a:gd name="T11" fmla="*/ 0 h 6723"/>
                  <a:gd name="T12" fmla="*/ 971 w 16479"/>
                  <a:gd name="T13" fmla="*/ 1 h 6723"/>
                  <a:gd name="T14" fmla="*/ 919 w 16479"/>
                  <a:gd name="T15" fmla="*/ 5 h 6723"/>
                  <a:gd name="T16" fmla="*/ 868 w 16479"/>
                  <a:gd name="T17" fmla="*/ 11 h 6723"/>
                  <a:gd name="T18" fmla="*/ 818 w 16479"/>
                  <a:gd name="T19" fmla="*/ 20 h 6723"/>
                  <a:gd name="T20" fmla="*/ 768 w 16479"/>
                  <a:gd name="T21" fmla="*/ 32 h 6723"/>
                  <a:gd name="T22" fmla="*/ 720 w 16479"/>
                  <a:gd name="T23" fmla="*/ 46 h 6723"/>
                  <a:gd name="T24" fmla="*/ 673 w 16479"/>
                  <a:gd name="T25" fmla="*/ 61 h 6723"/>
                  <a:gd name="T26" fmla="*/ 625 w 16479"/>
                  <a:gd name="T27" fmla="*/ 80 h 6723"/>
                  <a:gd name="T28" fmla="*/ 580 w 16479"/>
                  <a:gd name="T29" fmla="*/ 100 h 6723"/>
                  <a:gd name="T30" fmla="*/ 537 w 16479"/>
                  <a:gd name="T31" fmla="*/ 123 h 6723"/>
                  <a:gd name="T32" fmla="*/ 493 w 16479"/>
                  <a:gd name="T33" fmla="*/ 147 h 6723"/>
                  <a:gd name="T34" fmla="*/ 452 w 16479"/>
                  <a:gd name="T35" fmla="*/ 174 h 6723"/>
                  <a:gd name="T36" fmla="*/ 412 w 16479"/>
                  <a:gd name="T37" fmla="*/ 203 h 6723"/>
                  <a:gd name="T38" fmla="*/ 373 w 16479"/>
                  <a:gd name="T39" fmla="*/ 232 h 6723"/>
                  <a:gd name="T40" fmla="*/ 336 w 16479"/>
                  <a:gd name="T41" fmla="*/ 265 h 6723"/>
                  <a:gd name="T42" fmla="*/ 301 w 16479"/>
                  <a:gd name="T43" fmla="*/ 299 h 6723"/>
                  <a:gd name="T44" fmla="*/ 267 w 16479"/>
                  <a:gd name="T45" fmla="*/ 334 h 6723"/>
                  <a:gd name="T46" fmla="*/ 234 w 16479"/>
                  <a:gd name="T47" fmla="*/ 370 h 6723"/>
                  <a:gd name="T48" fmla="*/ 204 w 16479"/>
                  <a:gd name="T49" fmla="*/ 409 h 6723"/>
                  <a:gd name="T50" fmla="*/ 175 w 16479"/>
                  <a:gd name="T51" fmla="*/ 449 h 6723"/>
                  <a:gd name="T52" fmla="*/ 148 w 16479"/>
                  <a:gd name="T53" fmla="*/ 490 h 6723"/>
                  <a:gd name="T54" fmla="*/ 124 w 16479"/>
                  <a:gd name="T55" fmla="*/ 533 h 6723"/>
                  <a:gd name="T56" fmla="*/ 101 w 16479"/>
                  <a:gd name="T57" fmla="*/ 576 h 6723"/>
                  <a:gd name="T58" fmla="*/ 80 w 16479"/>
                  <a:gd name="T59" fmla="*/ 621 h 6723"/>
                  <a:gd name="T60" fmla="*/ 62 w 16479"/>
                  <a:gd name="T61" fmla="*/ 668 h 6723"/>
                  <a:gd name="T62" fmla="*/ 46 w 16479"/>
                  <a:gd name="T63" fmla="*/ 715 h 6723"/>
                  <a:gd name="T64" fmla="*/ 32 w 16479"/>
                  <a:gd name="T65" fmla="*/ 763 h 6723"/>
                  <a:gd name="T66" fmla="*/ 21 w 16479"/>
                  <a:gd name="T67" fmla="*/ 812 h 6723"/>
                  <a:gd name="T68" fmla="*/ 11 w 16479"/>
                  <a:gd name="T69" fmla="*/ 863 h 6723"/>
                  <a:gd name="T70" fmla="*/ 5 w 16479"/>
                  <a:gd name="T71" fmla="*/ 913 h 6723"/>
                  <a:gd name="T72" fmla="*/ 1 w 16479"/>
                  <a:gd name="T73" fmla="*/ 965 h 6723"/>
                  <a:gd name="T74" fmla="*/ 0 w 16479"/>
                  <a:gd name="T75" fmla="*/ 1017 h 6723"/>
                  <a:gd name="T76" fmla="*/ 0 w 16479"/>
                  <a:gd name="T77" fmla="*/ 6723 h 6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479" h="6723">
                    <a:moveTo>
                      <a:pt x="0" y="6723"/>
                    </a:moveTo>
                    <a:lnTo>
                      <a:pt x="1490" y="6723"/>
                    </a:lnTo>
                    <a:lnTo>
                      <a:pt x="1490" y="1558"/>
                    </a:lnTo>
                    <a:lnTo>
                      <a:pt x="16479" y="1558"/>
                    </a:lnTo>
                    <a:lnTo>
                      <a:pt x="16479" y="0"/>
                    </a:lnTo>
                    <a:lnTo>
                      <a:pt x="1024" y="0"/>
                    </a:lnTo>
                    <a:lnTo>
                      <a:pt x="971" y="1"/>
                    </a:lnTo>
                    <a:lnTo>
                      <a:pt x="919" y="5"/>
                    </a:lnTo>
                    <a:lnTo>
                      <a:pt x="868" y="11"/>
                    </a:lnTo>
                    <a:lnTo>
                      <a:pt x="818" y="20"/>
                    </a:lnTo>
                    <a:lnTo>
                      <a:pt x="768" y="32"/>
                    </a:lnTo>
                    <a:lnTo>
                      <a:pt x="720" y="46"/>
                    </a:lnTo>
                    <a:lnTo>
                      <a:pt x="673" y="61"/>
                    </a:lnTo>
                    <a:lnTo>
                      <a:pt x="625" y="80"/>
                    </a:lnTo>
                    <a:lnTo>
                      <a:pt x="580" y="100"/>
                    </a:lnTo>
                    <a:lnTo>
                      <a:pt x="537" y="123"/>
                    </a:lnTo>
                    <a:lnTo>
                      <a:pt x="493" y="147"/>
                    </a:lnTo>
                    <a:lnTo>
                      <a:pt x="452" y="174"/>
                    </a:lnTo>
                    <a:lnTo>
                      <a:pt x="412" y="203"/>
                    </a:lnTo>
                    <a:lnTo>
                      <a:pt x="373" y="232"/>
                    </a:lnTo>
                    <a:lnTo>
                      <a:pt x="336" y="265"/>
                    </a:lnTo>
                    <a:lnTo>
                      <a:pt x="301" y="299"/>
                    </a:lnTo>
                    <a:lnTo>
                      <a:pt x="267" y="334"/>
                    </a:lnTo>
                    <a:lnTo>
                      <a:pt x="234" y="370"/>
                    </a:lnTo>
                    <a:lnTo>
                      <a:pt x="204" y="409"/>
                    </a:lnTo>
                    <a:lnTo>
                      <a:pt x="175" y="449"/>
                    </a:lnTo>
                    <a:lnTo>
                      <a:pt x="148" y="490"/>
                    </a:lnTo>
                    <a:lnTo>
                      <a:pt x="124" y="533"/>
                    </a:lnTo>
                    <a:lnTo>
                      <a:pt x="101" y="576"/>
                    </a:lnTo>
                    <a:lnTo>
                      <a:pt x="80" y="621"/>
                    </a:lnTo>
                    <a:lnTo>
                      <a:pt x="62" y="668"/>
                    </a:lnTo>
                    <a:lnTo>
                      <a:pt x="46" y="715"/>
                    </a:lnTo>
                    <a:lnTo>
                      <a:pt x="32" y="763"/>
                    </a:lnTo>
                    <a:lnTo>
                      <a:pt x="21" y="812"/>
                    </a:lnTo>
                    <a:lnTo>
                      <a:pt x="11" y="863"/>
                    </a:lnTo>
                    <a:lnTo>
                      <a:pt x="5" y="913"/>
                    </a:lnTo>
                    <a:lnTo>
                      <a:pt x="1" y="965"/>
                    </a:lnTo>
                    <a:lnTo>
                      <a:pt x="0" y="1017"/>
                    </a:lnTo>
                    <a:lnTo>
                      <a:pt x="0" y="6723"/>
                    </a:lnTo>
                    <a:close/>
                  </a:path>
                </a:pathLst>
              </a:cu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600" kern="0">
                  <a:solidFill>
                    <a:srgbClr val="EEF2F9"/>
                  </a:solidFill>
                  <a:latin typeface="思源黑体 CN Light"/>
                </a:endParaRPr>
              </a:p>
            </p:txBody>
          </p:sp>
        </p:grpSp>
      </p:grpSp>
      <p:sp>
        <p:nvSpPr>
          <p:cNvPr id="128" name="文本框 127"/>
          <p:cNvSpPr txBox="1"/>
          <p:nvPr/>
        </p:nvSpPr>
        <p:spPr>
          <a:xfrm>
            <a:off x="1119521" y="5441300"/>
            <a:ext cx="2026563" cy="10382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2F5597"/>
                </a:solidFill>
              </a:rPr>
              <a:t>岗位职责添加个人负责的工作内容，需要描述重点，突出个人业绩，个人能力，概述添加在这里</a:t>
            </a:r>
            <a:endParaRPr lang="en-US" altLang="zh-CN" sz="1200" dirty="0">
              <a:solidFill>
                <a:srgbClr val="2F5597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075721" y="3802801"/>
            <a:ext cx="1900107" cy="1001647"/>
            <a:chOff x="1304013" y="3578523"/>
            <a:chExt cx="1900107" cy="1001647"/>
          </a:xfrm>
        </p:grpSpPr>
        <p:sp>
          <p:nvSpPr>
            <p:cNvPr id="127" name="文本框 126"/>
            <p:cNvSpPr txBox="1"/>
            <p:nvPr/>
          </p:nvSpPr>
          <p:spPr>
            <a:xfrm>
              <a:off x="1400098" y="4056950"/>
              <a:ext cx="170793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2F5597"/>
                  </a:solidFill>
                </a:rPr>
                <a:t>岗位职责</a:t>
              </a:r>
              <a:endParaRPr lang="en-US" altLang="zh-CN" sz="2800" dirty="0">
                <a:solidFill>
                  <a:srgbClr val="2F5597"/>
                </a:solidFill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304013" y="3578523"/>
              <a:ext cx="1900107" cy="405162"/>
              <a:chOff x="1098273" y="3741084"/>
              <a:chExt cx="1900107" cy="405162"/>
            </a:xfrm>
          </p:grpSpPr>
          <p:sp>
            <p:nvSpPr>
              <p:cNvPr id="129" name="矩形: 圆角 128"/>
              <p:cNvSpPr/>
              <p:nvPr/>
            </p:nvSpPr>
            <p:spPr>
              <a:xfrm>
                <a:off x="1098273" y="3741084"/>
                <a:ext cx="1900107" cy="405162"/>
              </a:xfrm>
              <a:prstGeom prst="roundRect">
                <a:avLst>
                  <a:gd name="adj" fmla="val 50000"/>
                </a:avLst>
              </a:prstGeom>
              <a:solidFill>
                <a:srgbClr val="2F5597"/>
              </a:solidFill>
              <a:ln w="158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" name="文本框 129"/>
              <p:cNvSpPr txBox="1"/>
              <p:nvPr/>
            </p:nvSpPr>
            <p:spPr>
              <a:xfrm>
                <a:off x="1229737" y="3789777"/>
                <a:ext cx="1637178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20XX.06-20XX.03</a:t>
                </a:r>
                <a:endParaRPr lang="zh-CN" altLang="en-US" sz="28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1" name="组合 130"/>
          <p:cNvGrpSpPr/>
          <p:nvPr/>
        </p:nvGrpSpPr>
        <p:grpSpPr>
          <a:xfrm>
            <a:off x="3740950" y="2983070"/>
            <a:ext cx="1900107" cy="1001647"/>
            <a:chOff x="1304013" y="3578523"/>
            <a:chExt cx="1900107" cy="1001647"/>
          </a:xfrm>
        </p:grpSpPr>
        <p:sp>
          <p:nvSpPr>
            <p:cNvPr id="132" name="文本框 131"/>
            <p:cNvSpPr txBox="1"/>
            <p:nvPr/>
          </p:nvSpPr>
          <p:spPr>
            <a:xfrm>
              <a:off x="1400098" y="4056950"/>
              <a:ext cx="170793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2F5597"/>
                  </a:solidFill>
                </a:rPr>
                <a:t>岗位职责</a:t>
              </a:r>
              <a:endParaRPr lang="en-US" altLang="zh-CN" sz="2800" dirty="0">
                <a:solidFill>
                  <a:srgbClr val="2F5597"/>
                </a:solidFill>
              </a:endParaRPr>
            </a:p>
          </p:txBody>
        </p:sp>
        <p:grpSp>
          <p:nvGrpSpPr>
            <p:cNvPr id="133" name="组合 132"/>
            <p:cNvGrpSpPr/>
            <p:nvPr/>
          </p:nvGrpSpPr>
          <p:grpSpPr>
            <a:xfrm>
              <a:off x="1304013" y="3578523"/>
              <a:ext cx="1900107" cy="405162"/>
              <a:chOff x="1098273" y="3741084"/>
              <a:chExt cx="1900107" cy="405162"/>
            </a:xfrm>
          </p:grpSpPr>
          <p:sp>
            <p:nvSpPr>
              <p:cNvPr id="134" name="矩形: 圆角 133"/>
              <p:cNvSpPr/>
              <p:nvPr/>
            </p:nvSpPr>
            <p:spPr>
              <a:xfrm>
                <a:off x="1098273" y="3741084"/>
                <a:ext cx="1900107" cy="405162"/>
              </a:xfrm>
              <a:prstGeom prst="roundRect">
                <a:avLst>
                  <a:gd name="adj" fmla="val 50000"/>
                </a:avLst>
              </a:prstGeom>
              <a:solidFill>
                <a:srgbClr val="2F5597"/>
              </a:solidFill>
              <a:ln w="158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文本框 134"/>
              <p:cNvSpPr txBox="1"/>
              <p:nvPr/>
            </p:nvSpPr>
            <p:spPr>
              <a:xfrm>
                <a:off x="1229737" y="3789777"/>
                <a:ext cx="1637178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20XX.06-20XX.03</a:t>
                </a:r>
                <a:endParaRPr lang="zh-CN" altLang="en-US" sz="28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6" name="组合 135"/>
          <p:cNvGrpSpPr/>
          <p:nvPr/>
        </p:nvGrpSpPr>
        <p:grpSpPr>
          <a:xfrm>
            <a:off x="6493284" y="2086554"/>
            <a:ext cx="1900107" cy="1001647"/>
            <a:chOff x="1304013" y="3578523"/>
            <a:chExt cx="1900107" cy="1001647"/>
          </a:xfrm>
        </p:grpSpPr>
        <p:sp>
          <p:nvSpPr>
            <p:cNvPr id="137" name="文本框 136"/>
            <p:cNvSpPr txBox="1"/>
            <p:nvPr/>
          </p:nvSpPr>
          <p:spPr>
            <a:xfrm>
              <a:off x="1400098" y="4056950"/>
              <a:ext cx="170793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2F5597"/>
                  </a:solidFill>
                </a:rPr>
                <a:t>岗位职责</a:t>
              </a:r>
              <a:endParaRPr lang="en-US" altLang="zh-CN" sz="2800" dirty="0">
                <a:solidFill>
                  <a:srgbClr val="2F5597"/>
                </a:solidFill>
              </a:endParaRPr>
            </a:p>
          </p:txBody>
        </p:sp>
        <p:grpSp>
          <p:nvGrpSpPr>
            <p:cNvPr id="138" name="组合 137"/>
            <p:cNvGrpSpPr/>
            <p:nvPr/>
          </p:nvGrpSpPr>
          <p:grpSpPr>
            <a:xfrm>
              <a:off x="1304013" y="3578523"/>
              <a:ext cx="1900107" cy="405162"/>
              <a:chOff x="1098273" y="3741084"/>
              <a:chExt cx="1900107" cy="405162"/>
            </a:xfrm>
          </p:grpSpPr>
          <p:sp>
            <p:nvSpPr>
              <p:cNvPr id="139" name="矩形: 圆角 138"/>
              <p:cNvSpPr/>
              <p:nvPr/>
            </p:nvSpPr>
            <p:spPr>
              <a:xfrm>
                <a:off x="1098273" y="3741084"/>
                <a:ext cx="1900107" cy="405162"/>
              </a:xfrm>
              <a:prstGeom prst="roundRect">
                <a:avLst>
                  <a:gd name="adj" fmla="val 50000"/>
                </a:avLst>
              </a:prstGeom>
              <a:solidFill>
                <a:srgbClr val="2F5597"/>
              </a:solidFill>
              <a:ln w="158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" name="文本框 139"/>
              <p:cNvSpPr txBox="1"/>
              <p:nvPr/>
            </p:nvSpPr>
            <p:spPr>
              <a:xfrm>
                <a:off x="1229737" y="3789777"/>
                <a:ext cx="1637178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20XX.06-20XX.03</a:t>
                </a:r>
                <a:endParaRPr lang="zh-CN" altLang="en-US" sz="28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1" name="组合 140"/>
          <p:cNvGrpSpPr/>
          <p:nvPr/>
        </p:nvGrpSpPr>
        <p:grpSpPr>
          <a:xfrm>
            <a:off x="9086799" y="1295718"/>
            <a:ext cx="1900107" cy="1001647"/>
            <a:chOff x="1304013" y="3578523"/>
            <a:chExt cx="1900107" cy="1001647"/>
          </a:xfrm>
        </p:grpSpPr>
        <p:sp>
          <p:nvSpPr>
            <p:cNvPr id="142" name="文本框 141"/>
            <p:cNvSpPr txBox="1"/>
            <p:nvPr/>
          </p:nvSpPr>
          <p:spPr>
            <a:xfrm>
              <a:off x="1400098" y="4056950"/>
              <a:ext cx="170793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2F5597"/>
                  </a:solidFill>
                </a:rPr>
                <a:t>岗位职责</a:t>
              </a:r>
              <a:endParaRPr lang="en-US" altLang="zh-CN" sz="2800" dirty="0">
                <a:solidFill>
                  <a:srgbClr val="2F5597"/>
                </a:solidFill>
              </a:endParaRPr>
            </a:p>
          </p:txBody>
        </p:sp>
        <p:grpSp>
          <p:nvGrpSpPr>
            <p:cNvPr id="143" name="组合 142"/>
            <p:cNvGrpSpPr/>
            <p:nvPr/>
          </p:nvGrpSpPr>
          <p:grpSpPr>
            <a:xfrm>
              <a:off x="1304013" y="3578523"/>
              <a:ext cx="1900107" cy="405162"/>
              <a:chOff x="1098273" y="3741084"/>
              <a:chExt cx="1900107" cy="405162"/>
            </a:xfrm>
          </p:grpSpPr>
          <p:sp>
            <p:nvSpPr>
              <p:cNvPr id="144" name="矩形: 圆角 143"/>
              <p:cNvSpPr/>
              <p:nvPr/>
            </p:nvSpPr>
            <p:spPr>
              <a:xfrm>
                <a:off x="1098273" y="3741084"/>
                <a:ext cx="1900107" cy="405162"/>
              </a:xfrm>
              <a:prstGeom prst="roundRect">
                <a:avLst>
                  <a:gd name="adj" fmla="val 50000"/>
                </a:avLst>
              </a:prstGeom>
              <a:solidFill>
                <a:srgbClr val="2F5597"/>
              </a:solidFill>
              <a:ln w="158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文本框 144"/>
              <p:cNvSpPr txBox="1"/>
              <p:nvPr/>
            </p:nvSpPr>
            <p:spPr>
              <a:xfrm>
                <a:off x="1229737" y="3789777"/>
                <a:ext cx="1637178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20XX.06-20XX.03</a:t>
                </a:r>
                <a:endParaRPr lang="zh-CN" altLang="en-US" sz="28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46" name="文本框 145"/>
          <p:cNvSpPr txBox="1"/>
          <p:nvPr/>
        </p:nvSpPr>
        <p:spPr>
          <a:xfrm>
            <a:off x="3837035" y="4542838"/>
            <a:ext cx="2217760" cy="16722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CN" altLang="en-US" sz="1200" dirty="0">
                <a:solidFill>
                  <a:srgbClr val="2F5597"/>
                </a:solidFill>
              </a:rPr>
              <a:t>岗位职责添加个人负责的工作内容，需要描述重点</a:t>
            </a:r>
            <a:endParaRPr lang="en-US" altLang="zh-CN" sz="1200" dirty="0">
              <a:solidFill>
                <a:srgbClr val="2F5597"/>
              </a:solidFill>
            </a:endParaRPr>
          </a:p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CN" altLang="en-US" sz="1200" dirty="0">
                <a:solidFill>
                  <a:srgbClr val="2F5597"/>
                </a:solidFill>
              </a:rPr>
              <a:t>突出个人业绩，个人能力，概述添加在这里</a:t>
            </a:r>
            <a:endParaRPr lang="en-US" altLang="zh-CN" sz="1200" dirty="0">
              <a:solidFill>
                <a:srgbClr val="2F5597"/>
              </a:solidFill>
            </a:endParaRPr>
          </a:p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CN" altLang="en-US" sz="1200" dirty="0">
                <a:solidFill>
                  <a:srgbClr val="2F5597"/>
                </a:solidFill>
              </a:rPr>
              <a:t>突出个人业绩，个人能力，概述添加在这里</a:t>
            </a:r>
            <a:endParaRPr lang="zh-CN" altLang="en-US" sz="1200" dirty="0">
              <a:solidFill>
                <a:srgbClr val="2F5597"/>
              </a:solidFill>
            </a:endParaRPr>
          </a:p>
        </p:txBody>
      </p:sp>
      <p:sp>
        <p:nvSpPr>
          <p:cNvPr id="147" name="文本框 146"/>
          <p:cNvSpPr txBox="1"/>
          <p:nvPr/>
        </p:nvSpPr>
        <p:spPr>
          <a:xfrm>
            <a:off x="6589369" y="3607161"/>
            <a:ext cx="2217760" cy="16722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CN" altLang="en-US" sz="1200" dirty="0">
                <a:solidFill>
                  <a:srgbClr val="2F5597"/>
                </a:solidFill>
              </a:rPr>
              <a:t>岗位职责添加个人负责的工作内容，需要描述重点</a:t>
            </a:r>
            <a:endParaRPr lang="en-US" altLang="zh-CN" sz="1200" dirty="0">
              <a:solidFill>
                <a:srgbClr val="2F5597"/>
              </a:solidFill>
            </a:endParaRPr>
          </a:p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CN" altLang="en-US" sz="1200" dirty="0">
                <a:solidFill>
                  <a:srgbClr val="2F5597"/>
                </a:solidFill>
              </a:rPr>
              <a:t>突出个人业绩，个人能力，概述添加在这里</a:t>
            </a:r>
            <a:endParaRPr lang="en-US" altLang="zh-CN" sz="1200" dirty="0">
              <a:solidFill>
                <a:srgbClr val="2F5597"/>
              </a:solidFill>
            </a:endParaRPr>
          </a:p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CN" altLang="en-US" sz="1200" dirty="0">
                <a:solidFill>
                  <a:srgbClr val="2F5597"/>
                </a:solidFill>
              </a:rPr>
              <a:t>突出个人业绩，个人能力，概述添加在这里</a:t>
            </a:r>
            <a:endParaRPr lang="zh-CN" altLang="en-US" sz="1200" dirty="0">
              <a:solidFill>
                <a:srgbClr val="2F5597"/>
              </a:solidFill>
            </a:endParaRPr>
          </a:p>
        </p:txBody>
      </p:sp>
      <p:sp>
        <p:nvSpPr>
          <p:cNvPr id="148" name="文本框 147"/>
          <p:cNvSpPr txBox="1"/>
          <p:nvPr/>
        </p:nvSpPr>
        <p:spPr>
          <a:xfrm>
            <a:off x="9265451" y="2771034"/>
            <a:ext cx="2217760" cy="16722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CN" altLang="en-US" sz="1200" dirty="0">
                <a:solidFill>
                  <a:srgbClr val="2F5597"/>
                </a:solidFill>
              </a:rPr>
              <a:t>岗位职责添加个人负责的工作内容，需要描述重点</a:t>
            </a:r>
            <a:endParaRPr lang="en-US" altLang="zh-CN" sz="1200" dirty="0">
              <a:solidFill>
                <a:srgbClr val="2F5597"/>
              </a:solidFill>
            </a:endParaRPr>
          </a:p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CN" altLang="en-US" sz="1200" dirty="0">
                <a:solidFill>
                  <a:srgbClr val="2F5597"/>
                </a:solidFill>
              </a:rPr>
              <a:t>突出个人业绩，个人能力，概述添加在这里</a:t>
            </a:r>
            <a:endParaRPr lang="en-US" altLang="zh-CN" sz="1200" dirty="0">
              <a:solidFill>
                <a:srgbClr val="2F5597"/>
              </a:solidFill>
            </a:endParaRPr>
          </a:p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l"/>
            </a:pPr>
            <a:r>
              <a:rPr lang="zh-CN" altLang="en-US" sz="1200" dirty="0">
                <a:solidFill>
                  <a:srgbClr val="2F5597"/>
                </a:solidFill>
              </a:rPr>
              <a:t>突出个人业绩，个人能力，概述添加在这里</a:t>
            </a:r>
            <a:endParaRPr lang="zh-CN" altLang="en-US" sz="1200" dirty="0">
              <a:solidFill>
                <a:srgbClr val="2F5597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504700" y="2086553"/>
            <a:ext cx="1345202" cy="1691901"/>
            <a:chOff x="1504700" y="1952065"/>
            <a:chExt cx="1452132" cy="1826390"/>
          </a:xfrm>
        </p:grpSpPr>
        <p:sp>
          <p:nvSpPr>
            <p:cNvPr id="150" name="Freeform 196"/>
            <p:cNvSpPr/>
            <p:nvPr/>
          </p:nvSpPr>
          <p:spPr bwMode="auto">
            <a:xfrm>
              <a:off x="2005769" y="1952065"/>
              <a:ext cx="413888" cy="413007"/>
            </a:xfrm>
            <a:custGeom>
              <a:avLst/>
              <a:gdLst>
                <a:gd name="T0" fmla="*/ 79 w 198"/>
                <a:gd name="T1" fmla="*/ 187 h 198"/>
                <a:gd name="T2" fmla="*/ 187 w 198"/>
                <a:gd name="T3" fmla="*/ 120 h 198"/>
                <a:gd name="T4" fmla="*/ 120 w 198"/>
                <a:gd name="T5" fmla="*/ 12 h 198"/>
                <a:gd name="T6" fmla="*/ 12 w 198"/>
                <a:gd name="T7" fmla="*/ 79 h 198"/>
                <a:gd name="T8" fmla="*/ 79 w 198"/>
                <a:gd name="T9" fmla="*/ 187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98">
                  <a:moveTo>
                    <a:pt x="79" y="187"/>
                  </a:moveTo>
                  <a:cubicBezTo>
                    <a:pt x="127" y="198"/>
                    <a:pt x="176" y="168"/>
                    <a:pt x="187" y="120"/>
                  </a:cubicBezTo>
                  <a:cubicBezTo>
                    <a:pt x="198" y="71"/>
                    <a:pt x="168" y="23"/>
                    <a:pt x="120" y="12"/>
                  </a:cubicBezTo>
                  <a:cubicBezTo>
                    <a:pt x="71" y="0"/>
                    <a:pt x="23" y="30"/>
                    <a:pt x="12" y="79"/>
                  </a:cubicBezTo>
                  <a:cubicBezTo>
                    <a:pt x="0" y="127"/>
                    <a:pt x="30" y="176"/>
                    <a:pt x="79" y="187"/>
                  </a:cubicBezTo>
                  <a:close/>
                </a:path>
              </a:pathLst>
            </a:custGeom>
            <a:solidFill>
              <a:srgbClr val="2F5597"/>
            </a:solidFill>
            <a:ln>
              <a:noFill/>
            </a:ln>
            <a:scene3d>
              <a:camera prst="perspectiveAbove">
                <a:rot lat="1199993" lon="0" rev="0"/>
              </a:camera>
              <a:lightRig rig="threePt" dir="t"/>
            </a:scene3d>
            <a:sp3d>
              <a:extrusionClr>
                <a:sysClr val="window" lastClr="FFFFFF">
                  <a:lumMod val="85000"/>
                </a:sys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1" name="Freeform 197"/>
            <p:cNvSpPr>
              <a:spLocks noEditPoints="1"/>
            </p:cNvSpPr>
            <p:nvPr/>
          </p:nvSpPr>
          <p:spPr bwMode="auto">
            <a:xfrm>
              <a:off x="1504700" y="2350982"/>
              <a:ext cx="1452132" cy="1427473"/>
            </a:xfrm>
            <a:custGeom>
              <a:avLst/>
              <a:gdLst>
                <a:gd name="T0" fmla="*/ 244 w 695"/>
                <a:gd name="T1" fmla="*/ 499 h 684"/>
                <a:gd name="T2" fmla="*/ 299 w 695"/>
                <a:gd name="T3" fmla="*/ 454 h 684"/>
                <a:gd name="T4" fmla="*/ 298 w 695"/>
                <a:gd name="T5" fmla="*/ 617 h 684"/>
                <a:gd name="T6" fmla="*/ 345 w 695"/>
                <a:gd name="T7" fmla="*/ 684 h 684"/>
                <a:gd name="T8" fmla="*/ 415 w 695"/>
                <a:gd name="T9" fmla="*/ 529 h 684"/>
                <a:gd name="T10" fmla="*/ 306 w 695"/>
                <a:gd name="T11" fmla="*/ 306 h 684"/>
                <a:gd name="T12" fmla="*/ 316 w 695"/>
                <a:gd name="T13" fmla="*/ 155 h 684"/>
                <a:gd name="T14" fmla="*/ 430 w 695"/>
                <a:gd name="T15" fmla="*/ 214 h 684"/>
                <a:gd name="T16" fmla="*/ 481 w 695"/>
                <a:gd name="T17" fmla="*/ 205 h 684"/>
                <a:gd name="T18" fmla="*/ 505 w 695"/>
                <a:gd name="T19" fmla="*/ 226 h 684"/>
                <a:gd name="T20" fmla="*/ 495 w 695"/>
                <a:gd name="T21" fmla="*/ 283 h 684"/>
                <a:gd name="T22" fmla="*/ 614 w 695"/>
                <a:gd name="T23" fmla="*/ 323 h 684"/>
                <a:gd name="T24" fmla="*/ 683 w 695"/>
                <a:gd name="T25" fmla="*/ 144 h 684"/>
                <a:gd name="T26" fmla="*/ 565 w 695"/>
                <a:gd name="T27" fmla="*/ 104 h 684"/>
                <a:gd name="T28" fmla="*/ 543 w 695"/>
                <a:gd name="T29" fmla="*/ 137 h 684"/>
                <a:gd name="T30" fmla="*/ 470 w 695"/>
                <a:gd name="T31" fmla="*/ 140 h 684"/>
                <a:gd name="T32" fmla="*/ 392 w 695"/>
                <a:gd name="T33" fmla="*/ 138 h 684"/>
                <a:gd name="T34" fmla="*/ 335 w 695"/>
                <a:gd name="T35" fmla="*/ 66 h 684"/>
                <a:gd name="T36" fmla="*/ 332 w 695"/>
                <a:gd name="T37" fmla="*/ 58 h 684"/>
                <a:gd name="T38" fmla="*/ 331 w 695"/>
                <a:gd name="T39" fmla="*/ 57 h 684"/>
                <a:gd name="T40" fmla="*/ 331 w 695"/>
                <a:gd name="T41" fmla="*/ 57 h 684"/>
                <a:gd name="T42" fmla="*/ 290 w 695"/>
                <a:gd name="T43" fmla="*/ 2 h 684"/>
                <a:gd name="T44" fmla="*/ 246 w 695"/>
                <a:gd name="T45" fmla="*/ 0 h 684"/>
                <a:gd name="T46" fmla="*/ 81 w 695"/>
                <a:gd name="T47" fmla="*/ 97 h 684"/>
                <a:gd name="T48" fmla="*/ 65 w 695"/>
                <a:gd name="T49" fmla="*/ 262 h 684"/>
                <a:gd name="T50" fmla="*/ 101 w 695"/>
                <a:gd name="T51" fmla="*/ 290 h 684"/>
                <a:gd name="T52" fmla="*/ 125 w 695"/>
                <a:gd name="T53" fmla="*/ 201 h 684"/>
                <a:gd name="T54" fmla="*/ 184 w 695"/>
                <a:gd name="T55" fmla="*/ 78 h 684"/>
                <a:gd name="T56" fmla="*/ 176 w 695"/>
                <a:gd name="T57" fmla="*/ 328 h 684"/>
                <a:gd name="T58" fmla="*/ 153 w 695"/>
                <a:gd name="T59" fmla="*/ 457 h 684"/>
                <a:gd name="T60" fmla="*/ 12 w 695"/>
                <a:gd name="T61" fmla="*/ 640 h 684"/>
                <a:gd name="T62" fmla="*/ 538 w 695"/>
                <a:gd name="T63" fmla="*/ 148 h 684"/>
                <a:gd name="T64" fmla="*/ 511 w 695"/>
                <a:gd name="T65" fmla="*/ 215 h 684"/>
                <a:gd name="T66" fmla="*/ 492 w 695"/>
                <a:gd name="T67" fmla="*/ 200 h 684"/>
                <a:gd name="T68" fmla="*/ 513 w 695"/>
                <a:gd name="T69" fmla="*/ 153 h 684"/>
                <a:gd name="T70" fmla="*/ 538 w 695"/>
                <a:gd name="T71" fmla="*/ 148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5" h="684">
                  <a:moveTo>
                    <a:pt x="78" y="663"/>
                  </a:moveTo>
                  <a:cubicBezTo>
                    <a:pt x="165" y="622"/>
                    <a:pt x="217" y="559"/>
                    <a:pt x="244" y="499"/>
                  </a:cubicBezTo>
                  <a:cubicBezTo>
                    <a:pt x="258" y="468"/>
                    <a:pt x="266" y="438"/>
                    <a:pt x="271" y="411"/>
                  </a:cubicBezTo>
                  <a:cubicBezTo>
                    <a:pt x="282" y="423"/>
                    <a:pt x="292" y="438"/>
                    <a:pt x="299" y="454"/>
                  </a:cubicBezTo>
                  <a:cubicBezTo>
                    <a:pt x="309" y="475"/>
                    <a:pt x="315" y="500"/>
                    <a:pt x="315" y="529"/>
                  </a:cubicBezTo>
                  <a:cubicBezTo>
                    <a:pt x="315" y="554"/>
                    <a:pt x="311" y="583"/>
                    <a:pt x="298" y="617"/>
                  </a:cubicBezTo>
                  <a:cubicBezTo>
                    <a:pt x="289" y="643"/>
                    <a:pt x="303" y="672"/>
                    <a:pt x="329" y="681"/>
                  </a:cubicBezTo>
                  <a:cubicBezTo>
                    <a:pt x="334" y="683"/>
                    <a:pt x="340" y="684"/>
                    <a:pt x="345" y="684"/>
                  </a:cubicBezTo>
                  <a:cubicBezTo>
                    <a:pt x="366" y="684"/>
                    <a:pt x="385" y="671"/>
                    <a:pt x="393" y="651"/>
                  </a:cubicBezTo>
                  <a:cubicBezTo>
                    <a:pt x="408" y="607"/>
                    <a:pt x="415" y="567"/>
                    <a:pt x="415" y="529"/>
                  </a:cubicBezTo>
                  <a:cubicBezTo>
                    <a:pt x="415" y="483"/>
                    <a:pt x="405" y="443"/>
                    <a:pt x="388" y="409"/>
                  </a:cubicBezTo>
                  <a:cubicBezTo>
                    <a:pt x="366" y="362"/>
                    <a:pt x="334" y="329"/>
                    <a:pt x="306" y="306"/>
                  </a:cubicBezTo>
                  <a:cubicBezTo>
                    <a:pt x="306" y="305"/>
                    <a:pt x="306" y="304"/>
                    <a:pt x="306" y="303"/>
                  </a:cubicBezTo>
                  <a:cubicBezTo>
                    <a:pt x="300" y="255"/>
                    <a:pt x="307" y="202"/>
                    <a:pt x="316" y="155"/>
                  </a:cubicBezTo>
                  <a:cubicBezTo>
                    <a:pt x="327" y="168"/>
                    <a:pt x="340" y="181"/>
                    <a:pt x="356" y="191"/>
                  </a:cubicBezTo>
                  <a:cubicBezTo>
                    <a:pt x="376" y="205"/>
                    <a:pt x="402" y="214"/>
                    <a:pt x="430" y="214"/>
                  </a:cubicBezTo>
                  <a:cubicBezTo>
                    <a:pt x="430" y="214"/>
                    <a:pt x="430" y="214"/>
                    <a:pt x="430" y="214"/>
                  </a:cubicBezTo>
                  <a:cubicBezTo>
                    <a:pt x="447" y="214"/>
                    <a:pt x="463" y="211"/>
                    <a:pt x="481" y="205"/>
                  </a:cubicBezTo>
                  <a:cubicBezTo>
                    <a:pt x="485" y="213"/>
                    <a:pt x="492" y="219"/>
                    <a:pt x="501" y="224"/>
                  </a:cubicBezTo>
                  <a:cubicBezTo>
                    <a:pt x="503" y="224"/>
                    <a:pt x="504" y="225"/>
                    <a:pt x="505" y="226"/>
                  </a:cubicBezTo>
                  <a:cubicBezTo>
                    <a:pt x="488" y="262"/>
                    <a:pt x="488" y="262"/>
                    <a:pt x="488" y="262"/>
                  </a:cubicBezTo>
                  <a:cubicBezTo>
                    <a:pt x="484" y="270"/>
                    <a:pt x="487" y="279"/>
                    <a:pt x="495" y="283"/>
                  </a:cubicBezTo>
                  <a:cubicBezTo>
                    <a:pt x="592" y="330"/>
                    <a:pt x="592" y="330"/>
                    <a:pt x="592" y="330"/>
                  </a:cubicBezTo>
                  <a:cubicBezTo>
                    <a:pt x="600" y="334"/>
                    <a:pt x="610" y="331"/>
                    <a:pt x="614" y="323"/>
                  </a:cubicBezTo>
                  <a:cubicBezTo>
                    <a:pt x="691" y="165"/>
                    <a:pt x="691" y="165"/>
                    <a:pt x="691" y="165"/>
                  </a:cubicBezTo>
                  <a:cubicBezTo>
                    <a:pt x="695" y="157"/>
                    <a:pt x="691" y="147"/>
                    <a:pt x="683" y="144"/>
                  </a:cubicBezTo>
                  <a:cubicBezTo>
                    <a:pt x="586" y="96"/>
                    <a:pt x="586" y="96"/>
                    <a:pt x="586" y="96"/>
                  </a:cubicBezTo>
                  <a:cubicBezTo>
                    <a:pt x="578" y="92"/>
                    <a:pt x="569" y="96"/>
                    <a:pt x="565" y="104"/>
                  </a:cubicBezTo>
                  <a:cubicBezTo>
                    <a:pt x="547" y="140"/>
                    <a:pt x="547" y="140"/>
                    <a:pt x="547" y="140"/>
                  </a:cubicBezTo>
                  <a:cubicBezTo>
                    <a:pt x="546" y="139"/>
                    <a:pt x="545" y="138"/>
                    <a:pt x="543" y="137"/>
                  </a:cubicBezTo>
                  <a:cubicBezTo>
                    <a:pt x="528" y="130"/>
                    <a:pt x="512" y="131"/>
                    <a:pt x="498" y="139"/>
                  </a:cubicBezTo>
                  <a:cubicBezTo>
                    <a:pt x="490" y="135"/>
                    <a:pt x="479" y="135"/>
                    <a:pt x="470" y="140"/>
                  </a:cubicBezTo>
                  <a:cubicBezTo>
                    <a:pt x="454" y="148"/>
                    <a:pt x="441" y="150"/>
                    <a:pt x="430" y="150"/>
                  </a:cubicBezTo>
                  <a:cubicBezTo>
                    <a:pt x="416" y="150"/>
                    <a:pt x="404" y="146"/>
                    <a:pt x="392" y="138"/>
                  </a:cubicBezTo>
                  <a:cubicBezTo>
                    <a:pt x="374" y="126"/>
                    <a:pt x="358" y="106"/>
                    <a:pt x="347" y="88"/>
                  </a:cubicBezTo>
                  <a:cubicBezTo>
                    <a:pt x="342" y="79"/>
                    <a:pt x="338" y="71"/>
                    <a:pt x="335" y="66"/>
                  </a:cubicBezTo>
                  <a:cubicBezTo>
                    <a:pt x="334" y="63"/>
                    <a:pt x="333" y="61"/>
                    <a:pt x="332" y="59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1" y="56"/>
                    <a:pt x="330" y="55"/>
                    <a:pt x="330" y="54"/>
                  </a:cubicBezTo>
                  <a:cubicBezTo>
                    <a:pt x="325" y="29"/>
                    <a:pt x="311" y="8"/>
                    <a:pt x="290" y="2"/>
                  </a:cubicBezTo>
                  <a:cubicBezTo>
                    <a:pt x="282" y="0"/>
                    <a:pt x="272" y="0"/>
                    <a:pt x="263" y="1"/>
                  </a:cubicBezTo>
                  <a:cubicBezTo>
                    <a:pt x="258" y="1"/>
                    <a:pt x="253" y="0"/>
                    <a:pt x="246" y="0"/>
                  </a:cubicBezTo>
                  <a:cubicBezTo>
                    <a:pt x="218" y="1"/>
                    <a:pt x="173" y="5"/>
                    <a:pt x="132" y="34"/>
                  </a:cubicBezTo>
                  <a:cubicBezTo>
                    <a:pt x="112" y="49"/>
                    <a:pt x="93" y="70"/>
                    <a:pt x="81" y="97"/>
                  </a:cubicBezTo>
                  <a:cubicBezTo>
                    <a:pt x="68" y="125"/>
                    <a:pt x="61" y="160"/>
                    <a:pt x="61" y="201"/>
                  </a:cubicBezTo>
                  <a:cubicBezTo>
                    <a:pt x="61" y="220"/>
                    <a:pt x="62" y="240"/>
                    <a:pt x="65" y="262"/>
                  </a:cubicBezTo>
                  <a:cubicBezTo>
                    <a:pt x="67" y="278"/>
                    <a:pt x="81" y="290"/>
                    <a:pt x="97" y="290"/>
                  </a:cubicBezTo>
                  <a:cubicBezTo>
                    <a:pt x="98" y="290"/>
                    <a:pt x="100" y="290"/>
                    <a:pt x="101" y="290"/>
                  </a:cubicBezTo>
                  <a:cubicBezTo>
                    <a:pt x="119" y="287"/>
                    <a:pt x="131" y="271"/>
                    <a:pt x="129" y="253"/>
                  </a:cubicBezTo>
                  <a:cubicBezTo>
                    <a:pt x="126" y="234"/>
                    <a:pt x="125" y="217"/>
                    <a:pt x="125" y="201"/>
                  </a:cubicBezTo>
                  <a:cubicBezTo>
                    <a:pt x="125" y="167"/>
                    <a:pt x="130" y="142"/>
                    <a:pt x="139" y="124"/>
                  </a:cubicBezTo>
                  <a:cubicBezTo>
                    <a:pt x="150" y="100"/>
                    <a:pt x="166" y="86"/>
                    <a:pt x="184" y="78"/>
                  </a:cubicBezTo>
                  <a:cubicBezTo>
                    <a:pt x="159" y="155"/>
                    <a:pt x="153" y="207"/>
                    <a:pt x="163" y="293"/>
                  </a:cubicBezTo>
                  <a:cubicBezTo>
                    <a:pt x="166" y="308"/>
                    <a:pt x="171" y="319"/>
                    <a:pt x="176" y="328"/>
                  </a:cubicBezTo>
                  <a:cubicBezTo>
                    <a:pt x="177" y="333"/>
                    <a:pt x="177" y="338"/>
                    <a:pt x="177" y="345"/>
                  </a:cubicBezTo>
                  <a:cubicBezTo>
                    <a:pt x="177" y="372"/>
                    <a:pt x="173" y="415"/>
                    <a:pt x="153" y="457"/>
                  </a:cubicBezTo>
                  <a:cubicBezTo>
                    <a:pt x="133" y="499"/>
                    <a:pt x="100" y="541"/>
                    <a:pt x="35" y="573"/>
                  </a:cubicBezTo>
                  <a:cubicBezTo>
                    <a:pt x="10" y="585"/>
                    <a:pt x="0" y="615"/>
                    <a:pt x="12" y="640"/>
                  </a:cubicBezTo>
                  <a:cubicBezTo>
                    <a:pt x="24" y="664"/>
                    <a:pt x="53" y="675"/>
                    <a:pt x="78" y="663"/>
                  </a:cubicBezTo>
                  <a:close/>
                  <a:moveTo>
                    <a:pt x="538" y="148"/>
                  </a:moveTo>
                  <a:cubicBezTo>
                    <a:pt x="539" y="149"/>
                    <a:pt x="541" y="150"/>
                    <a:pt x="542" y="151"/>
                  </a:cubicBezTo>
                  <a:cubicBezTo>
                    <a:pt x="511" y="215"/>
                    <a:pt x="511" y="215"/>
                    <a:pt x="511" y="215"/>
                  </a:cubicBezTo>
                  <a:cubicBezTo>
                    <a:pt x="509" y="214"/>
                    <a:pt x="508" y="214"/>
                    <a:pt x="506" y="213"/>
                  </a:cubicBezTo>
                  <a:cubicBezTo>
                    <a:pt x="500" y="210"/>
                    <a:pt x="495" y="205"/>
                    <a:pt x="492" y="200"/>
                  </a:cubicBezTo>
                  <a:cubicBezTo>
                    <a:pt x="494" y="199"/>
                    <a:pt x="497" y="198"/>
                    <a:pt x="499" y="196"/>
                  </a:cubicBezTo>
                  <a:cubicBezTo>
                    <a:pt x="515" y="188"/>
                    <a:pt x="521" y="169"/>
                    <a:pt x="513" y="153"/>
                  </a:cubicBezTo>
                  <a:cubicBezTo>
                    <a:pt x="512" y="151"/>
                    <a:pt x="511" y="149"/>
                    <a:pt x="509" y="147"/>
                  </a:cubicBezTo>
                  <a:cubicBezTo>
                    <a:pt x="518" y="144"/>
                    <a:pt x="529" y="144"/>
                    <a:pt x="538" y="148"/>
                  </a:cubicBezTo>
                  <a:close/>
                </a:path>
              </a:pathLst>
            </a:custGeom>
            <a:solidFill>
              <a:srgbClr val="2F5597"/>
            </a:solidFill>
            <a:ln>
              <a:noFill/>
            </a:ln>
            <a:scene3d>
              <a:camera prst="perspectiveAbove">
                <a:rot lat="1199993" lon="0" rev="0"/>
              </a:camera>
              <a:lightRig rig="threePt" dir="t"/>
            </a:scene3d>
            <a:sp3d>
              <a:extrusionClr>
                <a:sysClr val="window" lastClr="FFFFFF">
                  <a:lumMod val="85000"/>
                </a:sys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26112" y="321155"/>
            <a:ext cx="649953" cy="649953"/>
            <a:chOff x="283582" y="214828"/>
            <a:chExt cx="1898742" cy="1898742"/>
          </a:xfrm>
        </p:grpSpPr>
        <p:grpSp>
          <p:nvGrpSpPr>
            <p:cNvPr id="14" name="组合 13"/>
            <p:cNvGrpSpPr/>
            <p:nvPr/>
          </p:nvGrpSpPr>
          <p:grpSpPr>
            <a:xfrm>
              <a:off x="283582" y="214828"/>
              <a:ext cx="1898742" cy="1898742"/>
              <a:chOff x="2286934" y="1783080"/>
              <a:chExt cx="1284540" cy="1284540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2286934" y="1783080"/>
                <a:ext cx="1284540" cy="1284540"/>
                <a:chOff x="777243" y="2612312"/>
                <a:chExt cx="6293660" cy="2936558"/>
              </a:xfrm>
            </p:grpSpPr>
            <p:sp>
              <p:nvSpPr>
                <p:cNvPr id="19" name="箭头: 五边形 42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箭头: 五边形 43"/>
                <p:cNvSpPr/>
                <p:nvPr/>
              </p:nvSpPr>
              <p:spPr>
                <a:xfrm>
                  <a:off x="777243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6" name="组合 15"/>
              <p:cNvGrpSpPr/>
              <p:nvPr/>
            </p:nvGrpSpPr>
            <p:grpSpPr>
              <a:xfrm>
                <a:off x="2455107" y="1957177"/>
                <a:ext cx="948194" cy="936345"/>
                <a:chOff x="5762467" y="1684385"/>
                <a:chExt cx="3293618" cy="3252460"/>
              </a:xfrm>
            </p:grpSpPr>
            <p:sp>
              <p:nvSpPr>
                <p:cNvPr id="17" name="椭圆 16"/>
                <p:cNvSpPr/>
                <p:nvPr/>
              </p:nvSpPr>
              <p:spPr>
                <a:xfrm>
                  <a:off x="5762467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88900" dir="13500000" algn="br" rotWithShape="0">
                    <a:schemeClr val="accent1">
                      <a:lumMod val="40000"/>
                      <a:lumOff val="60000"/>
                      <a:alpha val="85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5803625" y="1684385"/>
                  <a:ext cx="3252460" cy="3252460"/>
                </a:xfrm>
                <a:prstGeom prst="ellipse">
                  <a:avLst/>
                </a:prstGeom>
                <a:solidFill>
                  <a:srgbClr val="2F5597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75000"/>
                      <a:alpha val="17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48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55883" y="472170"/>
              <a:ext cx="943492" cy="15285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137737" y="378467"/>
            <a:ext cx="21442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个人简历</a:t>
            </a:r>
            <a:endParaRPr lang="zh-CN" altLang="en-US" sz="54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063256" y="971108"/>
            <a:ext cx="10724707" cy="0"/>
          </a:xfrm>
          <a:prstGeom prst="line">
            <a:avLst/>
          </a:prstGeom>
          <a:ln w="1270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10485016" y="501577"/>
            <a:ext cx="1219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800" dirty="0">
                <a:solidFill>
                  <a:srgbClr val="2F5597"/>
                </a:solidFill>
              </a:rPr>
              <a:t>JOB COMPETITION REPORT</a:t>
            </a:r>
            <a:endParaRPr lang="zh-CN" altLang="en-US" sz="800" dirty="0">
              <a:solidFill>
                <a:srgbClr val="2F5597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07046" y="5117730"/>
            <a:ext cx="10074707" cy="691454"/>
            <a:chOff x="1019909" y="5195438"/>
            <a:chExt cx="10074707" cy="691454"/>
          </a:xfrm>
        </p:grpSpPr>
        <p:grpSp>
          <p:nvGrpSpPr>
            <p:cNvPr id="63" name="组合 62"/>
            <p:cNvGrpSpPr/>
            <p:nvPr/>
          </p:nvGrpSpPr>
          <p:grpSpPr>
            <a:xfrm>
              <a:off x="1019909" y="5195438"/>
              <a:ext cx="10074707" cy="691454"/>
              <a:chOff x="5762467" y="1684385"/>
              <a:chExt cx="3293618" cy="3252460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5762467" y="1684385"/>
                <a:ext cx="3252460" cy="3252460"/>
              </a:xfrm>
              <a:prstGeom prst="roundRect">
                <a:avLst/>
              </a:prstGeom>
              <a:solidFill>
                <a:srgbClr val="2F559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88900" dir="13500000" algn="br" rotWithShape="0">
                  <a:schemeClr val="accent1">
                    <a:lumMod val="40000"/>
                    <a:lumOff val="60000"/>
                    <a:alpha val="85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48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5803625" y="1684385"/>
                <a:ext cx="3252460" cy="3252460"/>
              </a:xfrm>
              <a:prstGeom prst="roundRect">
                <a:avLst/>
              </a:prstGeom>
              <a:solidFill>
                <a:srgbClr val="2F559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75000"/>
                    <a:alpha val="17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48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2162323" y="5248777"/>
              <a:ext cx="7915773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</a:rPr>
                <a:t>一名行政综合管理岗位人员所必备的素质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箭头: 右 8"/>
          <p:cNvSpPr/>
          <p:nvPr/>
        </p:nvSpPr>
        <p:spPr>
          <a:xfrm>
            <a:off x="3600504" y="2782034"/>
            <a:ext cx="723014" cy="460739"/>
          </a:xfrm>
          <a:prstGeom prst="rightArrow">
            <a:avLst>
              <a:gd name="adj1" fmla="val 50000"/>
              <a:gd name="adj2" fmla="val 80770"/>
            </a:avLst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4" name="组合 73"/>
          <p:cNvGrpSpPr/>
          <p:nvPr/>
        </p:nvGrpSpPr>
        <p:grpSpPr>
          <a:xfrm>
            <a:off x="4815185" y="1651713"/>
            <a:ext cx="2544122" cy="2544122"/>
            <a:chOff x="976065" y="2040152"/>
            <a:chExt cx="2070509" cy="2070509"/>
          </a:xfrm>
        </p:grpSpPr>
        <p:grpSp>
          <p:nvGrpSpPr>
            <p:cNvPr id="75" name="组合 74"/>
            <p:cNvGrpSpPr/>
            <p:nvPr/>
          </p:nvGrpSpPr>
          <p:grpSpPr>
            <a:xfrm>
              <a:off x="976065" y="2040152"/>
              <a:ext cx="2070509" cy="2070509"/>
              <a:chOff x="777243" y="2612312"/>
              <a:chExt cx="6293660" cy="2936558"/>
            </a:xfrm>
          </p:grpSpPr>
          <p:sp>
            <p:nvSpPr>
              <p:cNvPr id="78" name="箭头: 五边形 42"/>
              <p:cNvSpPr/>
              <p:nvPr/>
            </p:nvSpPr>
            <p:spPr>
              <a:xfrm>
                <a:off x="777244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0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9" name="箭头: 五边形 43"/>
              <p:cNvSpPr/>
              <p:nvPr/>
            </p:nvSpPr>
            <p:spPr>
              <a:xfrm>
                <a:off x="777243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0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6" name="文本框 75"/>
            <p:cNvSpPr txBox="1"/>
            <p:nvPr/>
          </p:nvSpPr>
          <p:spPr>
            <a:xfrm>
              <a:off x="1277347" y="2480854"/>
              <a:ext cx="1707251" cy="10636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>
                  <a:solidFill>
                    <a:srgbClr val="2F5597"/>
                  </a:solidFill>
                </a:rPr>
                <a:t>锻炼了我的意志，丰富了我的知识，增强了我的能力，拓展了我的视野</a:t>
              </a:r>
              <a:endParaRPr lang="zh-CN" altLang="en-US" dirty="0">
                <a:solidFill>
                  <a:srgbClr val="2F5597"/>
                </a:solidFill>
              </a:endParaRPr>
            </a:p>
          </p:txBody>
        </p:sp>
        <p:sp>
          <p:nvSpPr>
            <p:cNvPr id="77" name="弧形 76"/>
            <p:cNvSpPr/>
            <p:nvPr/>
          </p:nvSpPr>
          <p:spPr>
            <a:xfrm>
              <a:off x="1117809" y="2181896"/>
              <a:ext cx="1787020" cy="1787020"/>
            </a:xfrm>
            <a:prstGeom prst="arc">
              <a:avLst>
                <a:gd name="adj1" fmla="val 14012601"/>
                <a:gd name="adj2" fmla="val 8038610"/>
              </a:avLst>
            </a:prstGeom>
            <a:noFill/>
            <a:ln w="19050">
              <a:solidFill>
                <a:srgbClr val="2F55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84977" y="1805872"/>
            <a:ext cx="2304790" cy="2304790"/>
            <a:chOff x="884977" y="1805872"/>
            <a:chExt cx="2304790" cy="2304790"/>
          </a:xfrm>
        </p:grpSpPr>
        <p:grpSp>
          <p:nvGrpSpPr>
            <p:cNvPr id="8" name="组合 7"/>
            <p:cNvGrpSpPr/>
            <p:nvPr/>
          </p:nvGrpSpPr>
          <p:grpSpPr>
            <a:xfrm>
              <a:off x="884977" y="1805872"/>
              <a:ext cx="2304790" cy="2304790"/>
              <a:chOff x="976065" y="2040152"/>
              <a:chExt cx="2070509" cy="2070509"/>
            </a:xfrm>
          </p:grpSpPr>
          <p:grpSp>
            <p:nvGrpSpPr>
              <p:cNvPr id="62" name="组合 61"/>
              <p:cNvGrpSpPr/>
              <p:nvPr/>
            </p:nvGrpSpPr>
            <p:grpSpPr>
              <a:xfrm>
                <a:off x="976065" y="2040152"/>
                <a:ext cx="2070509" cy="2070509"/>
                <a:chOff x="777243" y="2612312"/>
                <a:chExt cx="6293660" cy="2936558"/>
              </a:xfrm>
            </p:grpSpPr>
            <p:sp>
              <p:nvSpPr>
                <p:cNvPr id="66" name="箭头: 五边形 42"/>
                <p:cNvSpPr/>
                <p:nvPr/>
              </p:nvSpPr>
              <p:spPr>
                <a:xfrm>
                  <a:off x="777244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254000" dist="190500" dir="13500000" algn="br" rotWithShape="0">
                    <a:srgbClr val="FFFFFF"/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0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7" name="箭头: 五边形 43"/>
                <p:cNvSpPr/>
                <p:nvPr/>
              </p:nvSpPr>
              <p:spPr>
                <a:xfrm>
                  <a:off x="777243" y="2612312"/>
                  <a:ext cx="6293659" cy="2936558"/>
                </a:xfrm>
                <a:prstGeom prst="ellipse">
                  <a:avLst/>
                </a:prstGeom>
                <a:solidFill>
                  <a:srgbClr val="EEF2F9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81000" dist="127000" dir="2700000" algn="tl" rotWithShape="0">
                    <a:schemeClr val="accent1">
                      <a:lumMod val="40000"/>
                      <a:lumOff val="60000"/>
                      <a:alpha val="80000"/>
                    </a:schemeClr>
                  </a:outerShdw>
                </a:effectLst>
              </p:spPr>
              <p:txBody>
                <a:bodyPr rtlCol="0" anchor="ctr"/>
                <a:lstStyle/>
                <a:p>
                  <a:pPr algn="ctr"/>
                  <a:endParaRPr lang="zh-CN" altLang="en-US" sz="6000" kern="0">
                    <a:solidFill>
                      <a:srgbClr val="EEF2F9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7" name="椭圆 6"/>
              <p:cNvSpPr/>
              <p:nvPr/>
            </p:nvSpPr>
            <p:spPr>
              <a:xfrm>
                <a:off x="1117809" y="2181896"/>
                <a:ext cx="1787020" cy="1787020"/>
              </a:xfrm>
              <a:prstGeom prst="ellipse">
                <a:avLst/>
              </a:prstGeom>
              <a:solidFill>
                <a:srgbClr val="2F5597"/>
              </a:solidFill>
              <a:ln w="19050">
                <a:solidFill>
                  <a:srgbClr val="2F559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80" name="文本框 79"/>
            <p:cNvSpPr txBox="1"/>
            <p:nvPr/>
          </p:nvSpPr>
          <p:spPr>
            <a:xfrm>
              <a:off x="1289337" y="2401896"/>
              <a:ext cx="1615566" cy="11130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>
                  <a:solidFill>
                    <a:schemeClr val="bg1"/>
                  </a:solidFill>
                </a:rPr>
                <a:t>先后在不同岗位、不同行业工作的经历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82" name="箭头: 右 81"/>
          <p:cNvSpPr/>
          <p:nvPr/>
        </p:nvSpPr>
        <p:spPr>
          <a:xfrm>
            <a:off x="7707107" y="2782034"/>
            <a:ext cx="723014" cy="460739"/>
          </a:xfrm>
          <a:prstGeom prst="rightArrow">
            <a:avLst>
              <a:gd name="adj1" fmla="val 50000"/>
              <a:gd name="adj2" fmla="val 80770"/>
            </a:avLst>
          </a:prstGeom>
          <a:solidFill>
            <a:srgbClr val="2F5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8777922" y="1651713"/>
            <a:ext cx="2544122" cy="2544122"/>
            <a:chOff x="976065" y="2040152"/>
            <a:chExt cx="2070509" cy="2070509"/>
          </a:xfrm>
        </p:grpSpPr>
        <p:grpSp>
          <p:nvGrpSpPr>
            <p:cNvPr id="84" name="组合 83"/>
            <p:cNvGrpSpPr/>
            <p:nvPr/>
          </p:nvGrpSpPr>
          <p:grpSpPr>
            <a:xfrm>
              <a:off x="976065" y="2040152"/>
              <a:ext cx="2070509" cy="2070509"/>
              <a:chOff x="777243" y="2612312"/>
              <a:chExt cx="6293660" cy="2936558"/>
            </a:xfrm>
          </p:grpSpPr>
          <p:sp>
            <p:nvSpPr>
              <p:cNvPr id="87" name="箭头: 五边形 42"/>
              <p:cNvSpPr/>
              <p:nvPr/>
            </p:nvSpPr>
            <p:spPr>
              <a:xfrm>
                <a:off x="777244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0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8" name="箭头: 五边形 43"/>
              <p:cNvSpPr/>
              <p:nvPr/>
            </p:nvSpPr>
            <p:spPr>
              <a:xfrm>
                <a:off x="777243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60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5" name="文本框 84"/>
            <p:cNvSpPr txBox="1"/>
            <p:nvPr/>
          </p:nvSpPr>
          <p:spPr>
            <a:xfrm>
              <a:off x="1277347" y="2480854"/>
              <a:ext cx="1707251" cy="11876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>
                  <a:solidFill>
                    <a:srgbClr val="2F5597"/>
                  </a:solidFill>
                </a:rPr>
                <a:t>培养了乐观豁达、冷静沉稳的性格和顾全大局、开拓创新的精神和作风</a:t>
              </a:r>
              <a:endParaRPr lang="zh-CN" altLang="en-US" dirty="0">
                <a:solidFill>
                  <a:srgbClr val="2F5597"/>
                </a:solidFill>
              </a:endParaRPr>
            </a:p>
          </p:txBody>
        </p:sp>
        <p:sp>
          <p:nvSpPr>
            <p:cNvPr id="86" name="弧形 85"/>
            <p:cNvSpPr/>
            <p:nvPr/>
          </p:nvSpPr>
          <p:spPr>
            <a:xfrm>
              <a:off x="1117809" y="2181896"/>
              <a:ext cx="1787020" cy="1787020"/>
            </a:xfrm>
            <a:prstGeom prst="arc">
              <a:avLst>
                <a:gd name="adj1" fmla="val 14012601"/>
                <a:gd name="adj2" fmla="val 8038610"/>
              </a:avLst>
            </a:prstGeom>
            <a:noFill/>
            <a:ln w="19050">
              <a:solidFill>
                <a:srgbClr val="2F55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文本框 192"/>
          <p:cNvSpPr txBox="1"/>
          <p:nvPr/>
        </p:nvSpPr>
        <p:spPr>
          <a:xfrm>
            <a:off x="917218" y="640847"/>
            <a:ext cx="2308324" cy="5509200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 algn="ctr"/>
            <a:r>
              <a:rPr lang="en-US" altLang="zh-CN" sz="13800" dirty="0">
                <a:solidFill>
                  <a:schemeClr val="accent1">
                    <a:lumMod val="40000"/>
                    <a:lumOff val="60000"/>
                  </a:schemeClr>
                </a:solidFill>
                <a:cs typeface="+mn-ea"/>
                <a:sym typeface="+mn-lt"/>
              </a:rPr>
              <a:t>PART</a:t>
            </a:r>
            <a:endParaRPr lang="zh-CN" altLang="en-US" sz="34400" dirty="0">
              <a:solidFill>
                <a:schemeClr val="accent1">
                  <a:lumMod val="40000"/>
                  <a:lumOff val="6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2325033" y="2128688"/>
            <a:ext cx="1898742" cy="1898742"/>
            <a:chOff x="2286934" y="1783080"/>
            <a:chExt cx="1284540" cy="1284540"/>
          </a:xfrm>
        </p:grpSpPr>
        <p:grpSp>
          <p:nvGrpSpPr>
            <p:cNvPr id="42" name="组合 41"/>
            <p:cNvGrpSpPr/>
            <p:nvPr/>
          </p:nvGrpSpPr>
          <p:grpSpPr>
            <a:xfrm>
              <a:off x="2286934" y="1783080"/>
              <a:ext cx="1284540" cy="1284540"/>
              <a:chOff x="777243" y="2612312"/>
              <a:chExt cx="6293660" cy="2936558"/>
            </a:xfrm>
          </p:grpSpPr>
          <p:sp>
            <p:nvSpPr>
              <p:cNvPr id="43" name="箭头: 五边形 42"/>
              <p:cNvSpPr/>
              <p:nvPr/>
            </p:nvSpPr>
            <p:spPr>
              <a:xfrm>
                <a:off x="777244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190500" dir="13500000" algn="br" rotWithShape="0">
                  <a:srgbClr val="FFFFFF"/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箭头: 五边形 43"/>
              <p:cNvSpPr/>
              <p:nvPr/>
            </p:nvSpPr>
            <p:spPr>
              <a:xfrm>
                <a:off x="777243" y="2612312"/>
                <a:ext cx="6293659" cy="2936558"/>
              </a:xfrm>
              <a:prstGeom prst="ellipse">
                <a:avLst/>
              </a:prstGeom>
              <a:solidFill>
                <a:srgbClr val="EEF2F9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40000"/>
                    <a:lumOff val="60000"/>
                    <a:alpha val="80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2455107" y="1957177"/>
              <a:ext cx="948194" cy="936345"/>
              <a:chOff x="5762467" y="1684385"/>
              <a:chExt cx="3293618" cy="3252460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5762467" y="1684385"/>
                <a:ext cx="3252460" cy="3252460"/>
              </a:xfrm>
              <a:prstGeom prst="ellipse">
                <a:avLst/>
              </a:prstGeom>
              <a:solidFill>
                <a:srgbClr val="2F559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54000" dist="88900" dir="13500000" algn="br" rotWithShape="0">
                  <a:schemeClr val="accent1">
                    <a:lumMod val="40000"/>
                    <a:lumOff val="60000"/>
                    <a:alpha val="85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5803625" y="1684385"/>
                <a:ext cx="3252460" cy="3252460"/>
              </a:xfrm>
              <a:prstGeom prst="ellipse">
                <a:avLst/>
              </a:prstGeom>
              <a:solidFill>
                <a:srgbClr val="2F5597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81000" dist="127000" dir="2700000" algn="tl" rotWithShape="0">
                  <a:schemeClr val="accent1">
                    <a:lumMod val="75000"/>
                    <a:alpha val="17000"/>
                  </a:schemeClr>
                </a:outerShdw>
              </a:effectLst>
            </p:spPr>
            <p:txBody>
              <a:bodyPr rtlCol="0" anchor="ctr"/>
              <a:lstStyle/>
              <a:p>
                <a:pPr algn="ctr"/>
                <a:endParaRPr lang="zh-CN" altLang="en-US" sz="19900" kern="0">
                  <a:solidFill>
                    <a:srgbClr val="EEF2F9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46" name="文本框 45"/>
          <p:cNvSpPr txBox="1"/>
          <p:nvPr/>
        </p:nvSpPr>
        <p:spPr>
          <a:xfrm>
            <a:off x="4696076" y="2484396"/>
            <a:ext cx="483074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88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岗位理解</a:t>
            </a:r>
            <a:endParaRPr lang="zh-CN" altLang="en-US" sz="8800" b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2797334" y="2386030"/>
            <a:ext cx="943491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8800" b="1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199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423407" y="6314860"/>
            <a:ext cx="27541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不负韶华 </a:t>
            </a:r>
            <a:r>
              <a:rPr lang="en-US" altLang="zh-CN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·</a:t>
            </a: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只争朝夕 </a:t>
            </a:r>
            <a:r>
              <a:rPr lang="en-US" altLang="zh-CN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· </a:t>
            </a: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勇往前行 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87" name="直接连接符 86"/>
          <p:cNvCxnSpPr/>
          <p:nvPr/>
        </p:nvCxnSpPr>
        <p:spPr>
          <a:xfrm flipH="1">
            <a:off x="2956560" y="6469380"/>
            <a:ext cx="8557260" cy="0"/>
          </a:xfrm>
          <a:prstGeom prst="line">
            <a:avLst/>
          </a:prstGeom>
          <a:ln w="1270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79"/>
          <p:cNvGrpSpPr/>
          <p:nvPr/>
        </p:nvGrpSpPr>
        <p:grpSpPr>
          <a:xfrm>
            <a:off x="1163114" y="1123442"/>
            <a:ext cx="2856036" cy="79248"/>
            <a:chOff x="1148715" y="957072"/>
            <a:chExt cx="2856036" cy="79248"/>
          </a:xfrm>
        </p:grpSpPr>
        <p:grpSp>
          <p:nvGrpSpPr>
            <p:cNvPr id="81" name="组合 80"/>
            <p:cNvGrpSpPr/>
            <p:nvPr/>
          </p:nvGrpSpPr>
          <p:grpSpPr>
            <a:xfrm>
              <a:off x="2003103" y="957072"/>
              <a:ext cx="2001648" cy="79248"/>
              <a:chOff x="1344735" y="929640"/>
              <a:chExt cx="3464390" cy="137160"/>
            </a:xfrm>
          </p:grpSpPr>
          <p:sp>
            <p:nvSpPr>
              <p:cNvPr id="88" name="任意多边形: 形状 87"/>
              <p:cNvSpPr/>
              <p:nvPr/>
            </p:nvSpPr>
            <p:spPr>
              <a:xfrm>
                <a:off x="13447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9" name="任意多边形: 形状 88"/>
              <p:cNvSpPr/>
              <p:nvPr/>
            </p:nvSpPr>
            <p:spPr>
              <a:xfrm>
                <a:off x="14095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0" name="任意多边形: 形状 89"/>
              <p:cNvSpPr/>
              <p:nvPr/>
            </p:nvSpPr>
            <p:spPr>
              <a:xfrm>
                <a:off x="14742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1" name="任意多边形: 形状 90"/>
              <p:cNvSpPr/>
              <p:nvPr/>
            </p:nvSpPr>
            <p:spPr>
              <a:xfrm>
                <a:off x="15390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2" name="任意多边形: 形状 91"/>
              <p:cNvSpPr/>
              <p:nvPr/>
            </p:nvSpPr>
            <p:spPr>
              <a:xfrm>
                <a:off x="16038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3" name="任意多边形: 形状 92"/>
              <p:cNvSpPr/>
              <p:nvPr/>
            </p:nvSpPr>
            <p:spPr>
              <a:xfrm>
                <a:off x="16685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4" name="任意多边形: 形状 93"/>
              <p:cNvSpPr/>
              <p:nvPr/>
            </p:nvSpPr>
            <p:spPr>
              <a:xfrm>
                <a:off x="17333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5" name="任意多边形: 形状 94"/>
              <p:cNvSpPr/>
              <p:nvPr/>
            </p:nvSpPr>
            <p:spPr>
              <a:xfrm>
                <a:off x="17981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6" name="任意多边形: 形状 95"/>
              <p:cNvSpPr/>
              <p:nvPr/>
            </p:nvSpPr>
            <p:spPr>
              <a:xfrm>
                <a:off x="18628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7" name="任意多边形: 形状 96"/>
              <p:cNvSpPr/>
              <p:nvPr/>
            </p:nvSpPr>
            <p:spPr>
              <a:xfrm>
                <a:off x="19276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8" name="任意多边形: 形状 97"/>
              <p:cNvSpPr/>
              <p:nvPr/>
            </p:nvSpPr>
            <p:spPr>
              <a:xfrm>
                <a:off x="19924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9" name="任意多边形: 形状 98"/>
              <p:cNvSpPr/>
              <p:nvPr/>
            </p:nvSpPr>
            <p:spPr>
              <a:xfrm>
                <a:off x="20572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0" name="任意多边形: 形状 99"/>
              <p:cNvSpPr/>
              <p:nvPr/>
            </p:nvSpPr>
            <p:spPr>
              <a:xfrm>
                <a:off x="21219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1" name="任意多边形: 形状 100"/>
              <p:cNvSpPr/>
              <p:nvPr/>
            </p:nvSpPr>
            <p:spPr>
              <a:xfrm>
                <a:off x="21867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2" name="任意多边形: 形状 101"/>
              <p:cNvSpPr/>
              <p:nvPr/>
            </p:nvSpPr>
            <p:spPr>
              <a:xfrm>
                <a:off x="22515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3" name="任意多边形: 形状 102"/>
              <p:cNvSpPr/>
              <p:nvPr/>
            </p:nvSpPr>
            <p:spPr>
              <a:xfrm>
                <a:off x="23162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4" name="任意多边形: 形状 103"/>
              <p:cNvSpPr/>
              <p:nvPr/>
            </p:nvSpPr>
            <p:spPr>
              <a:xfrm>
                <a:off x="23810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5" name="任意多边形: 形状 104"/>
              <p:cNvSpPr/>
              <p:nvPr/>
            </p:nvSpPr>
            <p:spPr>
              <a:xfrm>
                <a:off x="24458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6" name="任意多边形: 形状 105"/>
              <p:cNvSpPr/>
              <p:nvPr/>
            </p:nvSpPr>
            <p:spPr>
              <a:xfrm>
                <a:off x="25105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7" name="任意多边形: 形状 106"/>
              <p:cNvSpPr/>
              <p:nvPr/>
            </p:nvSpPr>
            <p:spPr>
              <a:xfrm>
                <a:off x="25753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8" name="任意多边形: 形状 107"/>
              <p:cNvSpPr/>
              <p:nvPr/>
            </p:nvSpPr>
            <p:spPr>
              <a:xfrm>
                <a:off x="26401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9" name="任意多边形: 形状 108"/>
              <p:cNvSpPr/>
              <p:nvPr/>
            </p:nvSpPr>
            <p:spPr>
              <a:xfrm>
                <a:off x="27049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0" name="任意多边形: 形状 109"/>
              <p:cNvSpPr/>
              <p:nvPr/>
            </p:nvSpPr>
            <p:spPr>
              <a:xfrm>
                <a:off x="27696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1" name="任意多边形: 形状 110"/>
              <p:cNvSpPr/>
              <p:nvPr/>
            </p:nvSpPr>
            <p:spPr>
              <a:xfrm>
                <a:off x="28344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2" name="任意多边形: 形状 111"/>
              <p:cNvSpPr/>
              <p:nvPr/>
            </p:nvSpPr>
            <p:spPr>
              <a:xfrm>
                <a:off x="28992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3" name="任意多边形: 形状 112"/>
              <p:cNvSpPr/>
              <p:nvPr/>
            </p:nvSpPr>
            <p:spPr>
              <a:xfrm>
                <a:off x="29639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4" name="任意多边形: 形状 113"/>
              <p:cNvSpPr/>
              <p:nvPr/>
            </p:nvSpPr>
            <p:spPr>
              <a:xfrm>
                <a:off x="30287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5" name="任意多边形: 形状 114"/>
              <p:cNvSpPr/>
              <p:nvPr/>
            </p:nvSpPr>
            <p:spPr>
              <a:xfrm>
                <a:off x="30935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6" name="任意多边形: 形状 115"/>
              <p:cNvSpPr/>
              <p:nvPr/>
            </p:nvSpPr>
            <p:spPr>
              <a:xfrm>
                <a:off x="31582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7" name="任意多边形: 形状 116"/>
              <p:cNvSpPr/>
              <p:nvPr/>
            </p:nvSpPr>
            <p:spPr>
              <a:xfrm>
                <a:off x="32230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8" name="任意多边形: 形状 117"/>
              <p:cNvSpPr/>
              <p:nvPr/>
            </p:nvSpPr>
            <p:spPr>
              <a:xfrm>
                <a:off x="32878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9" name="任意多边形: 形状 118"/>
              <p:cNvSpPr/>
              <p:nvPr/>
            </p:nvSpPr>
            <p:spPr>
              <a:xfrm>
                <a:off x="33526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0" name="任意多边形: 形状 119"/>
              <p:cNvSpPr/>
              <p:nvPr/>
            </p:nvSpPr>
            <p:spPr>
              <a:xfrm>
                <a:off x="34173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1" name="任意多边形: 形状 120"/>
              <p:cNvSpPr/>
              <p:nvPr/>
            </p:nvSpPr>
            <p:spPr>
              <a:xfrm>
                <a:off x="348214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2" name="任意多边形: 形状 121"/>
              <p:cNvSpPr/>
              <p:nvPr/>
            </p:nvSpPr>
            <p:spPr>
              <a:xfrm>
                <a:off x="354691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3" name="任意多边形: 形状 122"/>
              <p:cNvSpPr/>
              <p:nvPr/>
            </p:nvSpPr>
            <p:spPr>
              <a:xfrm>
                <a:off x="361168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4" name="任意多边形: 形状 123"/>
              <p:cNvSpPr/>
              <p:nvPr/>
            </p:nvSpPr>
            <p:spPr>
              <a:xfrm>
                <a:off x="367645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5" name="任意多边形: 形状 124"/>
              <p:cNvSpPr/>
              <p:nvPr/>
            </p:nvSpPr>
            <p:spPr>
              <a:xfrm>
                <a:off x="374122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6" name="任意多边形: 形状 125"/>
              <p:cNvSpPr/>
              <p:nvPr/>
            </p:nvSpPr>
            <p:spPr>
              <a:xfrm>
                <a:off x="380599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7" name="任意多边形: 形状 126"/>
              <p:cNvSpPr/>
              <p:nvPr/>
            </p:nvSpPr>
            <p:spPr>
              <a:xfrm>
                <a:off x="387076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8" name="任意多边形: 形状 127"/>
              <p:cNvSpPr/>
              <p:nvPr/>
            </p:nvSpPr>
            <p:spPr>
              <a:xfrm>
                <a:off x="393553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9" name="任意多边形: 形状 128"/>
              <p:cNvSpPr/>
              <p:nvPr/>
            </p:nvSpPr>
            <p:spPr>
              <a:xfrm>
                <a:off x="400030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0" name="任意多边形: 形状 129"/>
              <p:cNvSpPr/>
              <p:nvPr/>
            </p:nvSpPr>
            <p:spPr>
              <a:xfrm>
                <a:off x="4065075" y="929640"/>
                <a:ext cx="96349" cy="137160"/>
              </a:xfrm>
              <a:custGeom>
                <a:avLst/>
                <a:gdLst>
                  <a:gd name="connsiteX0" fmla="*/ 68371 w 96349"/>
                  <a:gd name="connsiteY0" fmla="*/ 0 h 137160"/>
                  <a:gd name="connsiteX1" fmla="*/ 96349 w 96349"/>
                  <a:gd name="connsiteY1" fmla="*/ 0 h 137160"/>
                  <a:gd name="connsiteX2" fmla="*/ 27978 w 96349"/>
                  <a:gd name="connsiteY2" fmla="*/ 137160 h 137160"/>
                  <a:gd name="connsiteX3" fmla="*/ 0 w 96349"/>
                  <a:gd name="connsiteY3" fmla="*/ 137160 h 137160"/>
                  <a:gd name="connsiteX4" fmla="*/ 68371 w 96349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49" h="137160">
                    <a:moveTo>
                      <a:pt x="68371" y="0"/>
                    </a:moveTo>
                    <a:lnTo>
                      <a:pt x="96349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1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1" name="任意多边形: 形状 130"/>
              <p:cNvSpPr/>
              <p:nvPr/>
            </p:nvSpPr>
            <p:spPr>
              <a:xfrm>
                <a:off x="412984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2" name="任意多边形: 形状 131"/>
              <p:cNvSpPr/>
              <p:nvPr/>
            </p:nvSpPr>
            <p:spPr>
              <a:xfrm>
                <a:off x="419461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3" name="任意多边形: 形状 132"/>
              <p:cNvSpPr/>
              <p:nvPr/>
            </p:nvSpPr>
            <p:spPr>
              <a:xfrm>
                <a:off x="425938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4" name="任意多边形: 形状 133"/>
              <p:cNvSpPr/>
              <p:nvPr/>
            </p:nvSpPr>
            <p:spPr>
              <a:xfrm>
                <a:off x="432415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5" name="任意多边形: 形状 134"/>
              <p:cNvSpPr/>
              <p:nvPr/>
            </p:nvSpPr>
            <p:spPr>
              <a:xfrm>
                <a:off x="438892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6" name="任意多边形: 形状 135"/>
              <p:cNvSpPr/>
              <p:nvPr/>
            </p:nvSpPr>
            <p:spPr>
              <a:xfrm>
                <a:off x="445369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7" name="任意多边形: 形状 136"/>
              <p:cNvSpPr/>
              <p:nvPr/>
            </p:nvSpPr>
            <p:spPr>
              <a:xfrm>
                <a:off x="451846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8" name="任意多边形: 形状 137"/>
              <p:cNvSpPr/>
              <p:nvPr/>
            </p:nvSpPr>
            <p:spPr>
              <a:xfrm>
                <a:off x="458323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9" name="任意多边形: 形状 138"/>
              <p:cNvSpPr/>
              <p:nvPr/>
            </p:nvSpPr>
            <p:spPr>
              <a:xfrm>
                <a:off x="464800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0" name="任意多边形: 形状 139"/>
              <p:cNvSpPr/>
              <p:nvPr/>
            </p:nvSpPr>
            <p:spPr>
              <a:xfrm>
                <a:off x="4712775" y="929640"/>
                <a:ext cx="96350" cy="137160"/>
              </a:xfrm>
              <a:custGeom>
                <a:avLst/>
                <a:gdLst>
                  <a:gd name="connsiteX0" fmla="*/ 68372 w 96350"/>
                  <a:gd name="connsiteY0" fmla="*/ 0 h 137160"/>
                  <a:gd name="connsiteX1" fmla="*/ 96350 w 96350"/>
                  <a:gd name="connsiteY1" fmla="*/ 0 h 137160"/>
                  <a:gd name="connsiteX2" fmla="*/ 27978 w 96350"/>
                  <a:gd name="connsiteY2" fmla="*/ 137160 h 137160"/>
                  <a:gd name="connsiteX3" fmla="*/ 0 w 96350"/>
                  <a:gd name="connsiteY3" fmla="*/ 137160 h 137160"/>
                  <a:gd name="connsiteX4" fmla="*/ 68372 w 96350"/>
                  <a:gd name="connsiteY4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350" h="137160">
                    <a:moveTo>
                      <a:pt x="68372" y="0"/>
                    </a:moveTo>
                    <a:lnTo>
                      <a:pt x="96350" y="0"/>
                    </a:lnTo>
                    <a:lnTo>
                      <a:pt x="27978" y="137160"/>
                    </a:lnTo>
                    <a:lnTo>
                      <a:pt x="0" y="137160"/>
                    </a:lnTo>
                    <a:lnTo>
                      <a:pt x="68372" y="0"/>
                    </a:lnTo>
                    <a:close/>
                  </a:path>
                </a:pathLst>
              </a:custGeom>
              <a:solidFill>
                <a:srgbClr val="2F55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86" name="任意多边形: 形状 85"/>
            <p:cNvSpPr/>
            <p:nvPr/>
          </p:nvSpPr>
          <p:spPr>
            <a:xfrm>
              <a:off x="1148715" y="957072"/>
              <a:ext cx="871195" cy="79248"/>
            </a:xfrm>
            <a:custGeom>
              <a:avLst/>
              <a:gdLst>
                <a:gd name="connsiteX0" fmla="*/ 0 w 871195"/>
                <a:gd name="connsiteY0" fmla="*/ 0 h 79248"/>
                <a:gd name="connsiteX1" fmla="*/ 871195 w 871195"/>
                <a:gd name="connsiteY1" fmla="*/ 0 h 79248"/>
                <a:gd name="connsiteX2" fmla="*/ 831691 w 871195"/>
                <a:gd name="connsiteY2" fmla="*/ 79248 h 79248"/>
                <a:gd name="connsiteX3" fmla="*/ 0 w 871195"/>
                <a:gd name="connsiteY3" fmla="*/ 79248 h 79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1195" h="79248">
                  <a:moveTo>
                    <a:pt x="0" y="0"/>
                  </a:moveTo>
                  <a:lnTo>
                    <a:pt x="871195" y="0"/>
                  </a:lnTo>
                  <a:lnTo>
                    <a:pt x="831691" y="79248"/>
                  </a:lnTo>
                  <a:lnTo>
                    <a:pt x="0" y="79248"/>
                  </a:lnTo>
                  <a:close/>
                </a:path>
              </a:pathLst>
            </a:cu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9060181" y="498544"/>
            <a:ext cx="1740798" cy="364415"/>
            <a:chOff x="8778240" y="5669280"/>
            <a:chExt cx="2120301" cy="443859"/>
          </a:xfrm>
        </p:grpSpPr>
        <p:sp>
          <p:nvSpPr>
            <p:cNvPr id="142" name="椭圆 141"/>
            <p:cNvSpPr/>
            <p:nvPr/>
          </p:nvSpPr>
          <p:spPr>
            <a:xfrm>
              <a:off x="8778240" y="5669280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43" name="组合 142"/>
            <p:cNvGrpSpPr/>
            <p:nvPr/>
          </p:nvGrpSpPr>
          <p:grpSpPr>
            <a:xfrm>
              <a:off x="8881268" y="5721289"/>
              <a:ext cx="228283" cy="314448"/>
              <a:chOff x="4287839" y="709613"/>
              <a:chExt cx="323850" cy="446087"/>
            </a:xfrm>
          </p:grpSpPr>
          <p:sp>
            <p:nvSpPr>
              <p:cNvPr id="183" name="Line 72"/>
              <p:cNvSpPr>
                <a:spLocks noChangeShapeType="1"/>
              </p:cNvSpPr>
              <p:nvPr/>
            </p:nvSpPr>
            <p:spPr bwMode="auto">
              <a:xfrm>
                <a:off x="4392614" y="1104900"/>
                <a:ext cx="115888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4" name="Line 73"/>
              <p:cNvSpPr>
                <a:spLocks noChangeShapeType="1"/>
              </p:cNvSpPr>
              <p:nvPr/>
            </p:nvSpPr>
            <p:spPr bwMode="auto">
              <a:xfrm flipV="1">
                <a:off x="4451351" y="709613"/>
                <a:ext cx="0" cy="30163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5" name="Line 74"/>
              <p:cNvSpPr>
                <a:spLocks noChangeShapeType="1"/>
              </p:cNvSpPr>
              <p:nvPr/>
            </p:nvSpPr>
            <p:spPr bwMode="auto">
              <a:xfrm flipV="1">
                <a:off x="4587876" y="777875"/>
                <a:ext cx="23813" cy="254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6" name="Line 75"/>
              <p:cNvSpPr>
                <a:spLocks noChangeShapeType="1"/>
              </p:cNvSpPr>
              <p:nvPr/>
            </p:nvSpPr>
            <p:spPr bwMode="auto">
              <a:xfrm>
                <a:off x="4287839" y="777875"/>
                <a:ext cx="25400" cy="254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7" name="Line 76"/>
              <p:cNvSpPr>
                <a:spLocks noChangeShapeType="1"/>
              </p:cNvSpPr>
              <p:nvPr/>
            </p:nvSpPr>
            <p:spPr bwMode="auto">
              <a:xfrm flipV="1">
                <a:off x="4451351" y="954088"/>
                <a:ext cx="0" cy="11112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8" name="Line 77"/>
              <p:cNvSpPr>
                <a:spLocks noChangeShapeType="1"/>
              </p:cNvSpPr>
              <p:nvPr/>
            </p:nvSpPr>
            <p:spPr bwMode="auto">
              <a:xfrm flipV="1">
                <a:off x="4451351" y="915988"/>
                <a:ext cx="38100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9" name="Line 78"/>
              <p:cNvSpPr>
                <a:spLocks noChangeShapeType="1"/>
              </p:cNvSpPr>
              <p:nvPr/>
            </p:nvSpPr>
            <p:spPr bwMode="auto">
              <a:xfrm flipH="1" flipV="1">
                <a:off x="4410076" y="915988"/>
                <a:ext cx="39688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0" name="Freeform 79"/>
              <p:cNvSpPr/>
              <p:nvPr/>
            </p:nvSpPr>
            <p:spPr bwMode="auto">
              <a:xfrm>
                <a:off x="4322764" y="784225"/>
                <a:ext cx="257175" cy="280988"/>
              </a:xfrm>
              <a:custGeom>
                <a:avLst/>
                <a:gdLst>
                  <a:gd name="T0" fmla="*/ 80 w 160"/>
                  <a:gd name="T1" fmla="*/ 0 h 175"/>
                  <a:gd name="T2" fmla="*/ 0 w 160"/>
                  <a:gd name="T3" fmla="*/ 78 h 175"/>
                  <a:gd name="T4" fmla="*/ 14 w 160"/>
                  <a:gd name="T5" fmla="*/ 123 h 175"/>
                  <a:gd name="T6" fmla="*/ 24 w 160"/>
                  <a:gd name="T7" fmla="*/ 133 h 175"/>
                  <a:gd name="T8" fmla="*/ 49 w 160"/>
                  <a:gd name="T9" fmla="*/ 175 h 175"/>
                  <a:gd name="T10" fmla="*/ 110 w 160"/>
                  <a:gd name="T11" fmla="*/ 175 h 175"/>
                  <a:gd name="T12" fmla="*/ 135 w 160"/>
                  <a:gd name="T13" fmla="*/ 133 h 175"/>
                  <a:gd name="T14" fmla="*/ 145 w 160"/>
                  <a:gd name="T15" fmla="*/ 124 h 175"/>
                  <a:gd name="T16" fmla="*/ 160 w 160"/>
                  <a:gd name="T17" fmla="*/ 78 h 175"/>
                  <a:gd name="T18" fmla="*/ 80 w 160"/>
                  <a:gd name="T19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0" h="175">
                    <a:moveTo>
                      <a:pt x="80" y="0"/>
                    </a:moveTo>
                    <a:cubicBezTo>
                      <a:pt x="36" y="0"/>
                      <a:pt x="0" y="35"/>
                      <a:pt x="0" y="78"/>
                    </a:cubicBezTo>
                    <a:cubicBezTo>
                      <a:pt x="0" y="96"/>
                      <a:pt x="5" y="112"/>
                      <a:pt x="14" y="123"/>
                    </a:cubicBezTo>
                    <a:cubicBezTo>
                      <a:pt x="17" y="127"/>
                      <a:pt x="21" y="130"/>
                      <a:pt x="24" y="133"/>
                    </a:cubicBezTo>
                    <a:cubicBezTo>
                      <a:pt x="35" y="144"/>
                      <a:pt x="46" y="154"/>
                      <a:pt x="49" y="175"/>
                    </a:cubicBezTo>
                    <a:cubicBezTo>
                      <a:pt x="110" y="175"/>
                      <a:pt x="110" y="175"/>
                      <a:pt x="110" y="175"/>
                    </a:cubicBezTo>
                    <a:cubicBezTo>
                      <a:pt x="114" y="154"/>
                      <a:pt x="124" y="144"/>
                      <a:pt x="135" y="133"/>
                    </a:cubicBezTo>
                    <a:cubicBezTo>
                      <a:pt x="139" y="130"/>
                      <a:pt x="142" y="127"/>
                      <a:pt x="145" y="124"/>
                    </a:cubicBezTo>
                    <a:cubicBezTo>
                      <a:pt x="156" y="112"/>
                      <a:pt x="160" y="98"/>
                      <a:pt x="160" y="78"/>
                    </a:cubicBezTo>
                    <a:cubicBezTo>
                      <a:pt x="160" y="35"/>
                      <a:pt x="124" y="0"/>
                      <a:pt x="80" y="0"/>
                    </a:cubicBezTo>
                    <a:close/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1" name="Freeform 80"/>
              <p:cNvSpPr/>
              <p:nvPr/>
            </p:nvSpPr>
            <p:spPr bwMode="auto">
              <a:xfrm>
                <a:off x="4406901" y="1139825"/>
                <a:ext cx="87313" cy="15875"/>
              </a:xfrm>
              <a:custGeom>
                <a:avLst/>
                <a:gdLst>
                  <a:gd name="T0" fmla="*/ 0 w 54"/>
                  <a:gd name="T1" fmla="*/ 0 h 9"/>
                  <a:gd name="T2" fmla="*/ 10 w 54"/>
                  <a:gd name="T3" fmla="*/ 0 h 9"/>
                  <a:gd name="T4" fmla="*/ 27 w 54"/>
                  <a:gd name="T5" fmla="*/ 9 h 9"/>
                  <a:gd name="T6" fmla="*/ 43 w 54"/>
                  <a:gd name="T7" fmla="*/ 0 h 9"/>
                  <a:gd name="T8" fmla="*/ 54 w 54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9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3" y="3"/>
                      <a:pt x="19" y="9"/>
                      <a:pt x="27" y="9"/>
                    </a:cubicBezTo>
                    <a:cubicBezTo>
                      <a:pt x="35" y="9"/>
                      <a:pt x="41" y="3"/>
                      <a:pt x="43" y="0"/>
                    </a:cubicBezTo>
                    <a:cubicBezTo>
                      <a:pt x="54" y="0"/>
                      <a:pt x="54" y="0"/>
                      <a:pt x="54" y="0"/>
                    </a:cubicBezTo>
                  </a:path>
                </a:pathLst>
              </a:cu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44" name="椭圆 143"/>
            <p:cNvSpPr/>
            <p:nvPr/>
          </p:nvSpPr>
          <p:spPr>
            <a:xfrm>
              <a:off x="9340227" y="5672453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5" name="椭圆 144"/>
            <p:cNvSpPr/>
            <p:nvPr/>
          </p:nvSpPr>
          <p:spPr>
            <a:xfrm>
              <a:off x="9902214" y="5675626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6" name="椭圆 145"/>
            <p:cNvSpPr/>
            <p:nvPr/>
          </p:nvSpPr>
          <p:spPr>
            <a:xfrm>
              <a:off x="10464201" y="5678799"/>
              <a:ext cx="434340" cy="434340"/>
            </a:xfrm>
            <a:prstGeom prst="ellipse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47" name="组合 146"/>
            <p:cNvGrpSpPr/>
            <p:nvPr/>
          </p:nvGrpSpPr>
          <p:grpSpPr>
            <a:xfrm>
              <a:off x="9414952" y="5742551"/>
              <a:ext cx="284890" cy="238558"/>
              <a:chOff x="7519988" y="3598863"/>
              <a:chExt cx="458788" cy="384175"/>
            </a:xfrm>
          </p:grpSpPr>
          <p:sp>
            <p:nvSpPr>
              <p:cNvPr id="170" name="Freeform 419"/>
              <p:cNvSpPr/>
              <p:nvPr/>
            </p:nvSpPr>
            <p:spPr bwMode="auto">
              <a:xfrm>
                <a:off x="7824788" y="3694113"/>
                <a:ext cx="111125" cy="252413"/>
              </a:xfrm>
              <a:custGeom>
                <a:avLst/>
                <a:gdLst>
                  <a:gd name="T0" fmla="*/ 0 w 69"/>
                  <a:gd name="T1" fmla="*/ 0 h 157"/>
                  <a:gd name="T2" fmla="*/ 53 w 69"/>
                  <a:gd name="T3" fmla="*/ 0 h 157"/>
                  <a:gd name="T4" fmla="*/ 69 w 69"/>
                  <a:gd name="T5" fmla="*/ 17 h 157"/>
                  <a:gd name="T6" fmla="*/ 69 w 69"/>
                  <a:gd name="T7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157">
                    <a:moveTo>
                      <a:pt x="0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62" y="0"/>
                      <a:pt x="69" y="7"/>
                      <a:pt x="69" y="17"/>
                    </a:cubicBezTo>
                    <a:cubicBezTo>
                      <a:pt x="69" y="157"/>
                      <a:pt x="69" y="157"/>
                      <a:pt x="69" y="157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1" name="Freeform 420"/>
              <p:cNvSpPr/>
              <p:nvPr/>
            </p:nvSpPr>
            <p:spPr bwMode="auto">
              <a:xfrm>
                <a:off x="7564438" y="3694113"/>
                <a:ext cx="111125" cy="223838"/>
              </a:xfrm>
              <a:custGeom>
                <a:avLst/>
                <a:gdLst>
                  <a:gd name="T0" fmla="*/ 0 w 69"/>
                  <a:gd name="T1" fmla="*/ 139 h 139"/>
                  <a:gd name="T2" fmla="*/ 0 w 69"/>
                  <a:gd name="T3" fmla="*/ 17 h 139"/>
                  <a:gd name="T4" fmla="*/ 16 w 69"/>
                  <a:gd name="T5" fmla="*/ 0 h 139"/>
                  <a:gd name="T6" fmla="*/ 69 w 69"/>
                  <a:gd name="T7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139">
                    <a:moveTo>
                      <a:pt x="0" y="139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2" name="Freeform 421"/>
              <p:cNvSpPr/>
              <p:nvPr/>
            </p:nvSpPr>
            <p:spPr bwMode="auto">
              <a:xfrm>
                <a:off x="7519988" y="3948113"/>
                <a:ext cx="458788" cy="34925"/>
              </a:xfrm>
              <a:custGeom>
                <a:avLst/>
                <a:gdLst>
                  <a:gd name="T0" fmla="*/ 0 w 285"/>
                  <a:gd name="T1" fmla="*/ 0 h 22"/>
                  <a:gd name="T2" fmla="*/ 20 w 285"/>
                  <a:gd name="T3" fmla="*/ 22 h 22"/>
                  <a:gd name="T4" fmla="*/ 265 w 285"/>
                  <a:gd name="T5" fmla="*/ 22 h 22"/>
                  <a:gd name="T6" fmla="*/ 285 w 285"/>
                  <a:gd name="T7" fmla="*/ 0 h 22"/>
                  <a:gd name="T8" fmla="*/ 0 w 285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5" h="22">
                    <a:moveTo>
                      <a:pt x="0" y="0"/>
                    </a:moveTo>
                    <a:cubicBezTo>
                      <a:pt x="0" y="0"/>
                      <a:pt x="4" y="22"/>
                      <a:pt x="20" y="22"/>
                    </a:cubicBezTo>
                    <a:cubicBezTo>
                      <a:pt x="265" y="22"/>
                      <a:pt x="265" y="22"/>
                      <a:pt x="265" y="22"/>
                    </a:cubicBezTo>
                    <a:cubicBezTo>
                      <a:pt x="281" y="22"/>
                      <a:pt x="285" y="0"/>
                      <a:pt x="28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3" name="Freeform 422"/>
              <p:cNvSpPr/>
              <p:nvPr/>
            </p:nvSpPr>
            <p:spPr bwMode="auto">
              <a:xfrm>
                <a:off x="7705726" y="3598863"/>
                <a:ext cx="88900" cy="238125"/>
              </a:xfrm>
              <a:custGeom>
                <a:avLst/>
                <a:gdLst>
                  <a:gd name="T0" fmla="*/ 27 w 55"/>
                  <a:gd name="T1" fmla="*/ 0 h 148"/>
                  <a:gd name="T2" fmla="*/ 0 w 55"/>
                  <a:gd name="T3" fmla="*/ 41 h 148"/>
                  <a:gd name="T4" fmla="*/ 0 w 55"/>
                  <a:gd name="T5" fmla="*/ 148 h 148"/>
                  <a:gd name="T6" fmla="*/ 55 w 55"/>
                  <a:gd name="T7" fmla="*/ 148 h 148"/>
                  <a:gd name="T8" fmla="*/ 55 w 55"/>
                  <a:gd name="T9" fmla="*/ 41 h 148"/>
                  <a:gd name="T10" fmla="*/ 27 w 55"/>
                  <a:gd name="T11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148">
                    <a:moveTo>
                      <a:pt x="27" y="0"/>
                    </a:moveTo>
                    <a:cubicBezTo>
                      <a:pt x="27" y="0"/>
                      <a:pt x="0" y="29"/>
                      <a:pt x="0" y="41"/>
                    </a:cubicBezTo>
                    <a:cubicBezTo>
                      <a:pt x="0" y="49"/>
                      <a:pt x="0" y="148"/>
                      <a:pt x="0" y="148"/>
                    </a:cubicBezTo>
                    <a:cubicBezTo>
                      <a:pt x="55" y="148"/>
                      <a:pt x="55" y="148"/>
                      <a:pt x="55" y="148"/>
                    </a:cubicBezTo>
                    <a:cubicBezTo>
                      <a:pt x="55" y="148"/>
                      <a:pt x="55" y="49"/>
                      <a:pt x="55" y="41"/>
                    </a:cubicBezTo>
                    <a:cubicBezTo>
                      <a:pt x="55" y="29"/>
                      <a:pt x="27" y="0"/>
                      <a:pt x="27" y="0"/>
                    </a:cubicBezTo>
                    <a:close/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4" name="Freeform 423"/>
              <p:cNvSpPr/>
              <p:nvPr/>
            </p:nvSpPr>
            <p:spPr bwMode="auto">
              <a:xfrm>
                <a:off x="7650163" y="3706813"/>
                <a:ext cx="55563" cy="117475"/>
              </a:xfrm>
              <a:custGeom>
                <a:avLst/>
                <a:gdLst>
                  <a:gd name="T0" fmla="*/ 35 w 35"/>
                  <a:gd name="T1" fmla="*/ 0 h 73"/>
                  <a:gd name="T2" fmla="*/ 11 w 35"/>
                  <a:gd name="T3" fmla="*/ 35 h 73"/>
                  <a:gd name="T4" fmla="*/ 3 w 35"/>
                  <a:gd name="T5" fmla="*/ 44 h 73"/>
                  <a:gd name="T6" fmla="*/ 0 w 35"/>
                  <a:gd name="T7" fmla="*/ 55 h 73"/>
                  <a:gd name="T8" fmla="*/ 0 w 35"/>
                  <a:gd name="T9" fmla="*/ 73 h 73"/>
                  <a:gd name="T10" fmla="*/ 33 w 35"/>
                  <a:gd name="T11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73">
                    <a:moveTo>
                      <a:pt x="35" y="0"/>
                    </a:moveTo>
                    <a:cubicBezTo>
                      <a:pt x="35" y="7"/>
                      <a:pt x="27" y="22"/>
                      <a:pt x="11" y="35"/>
                    </a:cubicBezTo>
                    <a:cubicBezTo>
                      <a:pt x="8" y="38"/>
                      <a:pt x="5" y="40"/>
                      <a:pt x="3" y="44"/>
                    </a:cubicBezTo>
                    <a:cubicBezTo>
                      <a:pt x="1" y="47"/>
                      <a:pt x="0" y="51"/>
                      <a:pt x="0" y="55"/>
                    </a:cubicBezTo>
                    <a:cubicBezTo>
                      <a:pt x="0" y="58"/>
                      <a:pt x="0" y="73"/>
                      <a:pt x="0" y="73"/>
                    </a:cubicBezTo>
                    <a:cubicBezTo>
                      <a:pt x="33" y="73"/>
                      <a:pt x="33" y="73"/>
                      <a:pt x="33" y="73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5" name="Freeform 424"/>
              <p:cNvSpPr/>
              <p:nvPr/>
            </p:nvSpPr>
            <p:spPr bwMode="auto">
              <a:xfrm>
                <a:off x="7794626" y="3706813"/>
                <a:ext cx="53975" cy="117475"/>
              </a:xfrm>
              <a:custGeom>
                <a:avLst/>
                <a:gdLst>
                  <a:gd name="T0" fmla="*/ 0 w 34"/>
                  <a:gd name="T1" fmla="*/ 0 h 73"/>
                  <a:gd name="T2" fmla="*/ 24 w 34"/>
                  <a:gd name="T3" fmla="*/ 35 h 73"/>
                  <a:gd name="T4" fmla="*/ 32 w 34"/>
                  <a:gd name="T5" fmla="*/ 44 h 73"/>
                  <a:gd name="T6" fmla="*/ 34 w 34"/>
                  <a:gd name="T7" fmla="*/ 55 h 73"/>
                  <a:gd name="T8" fmla="*/ 34 w 34"/>
                  <a:gd name="T9" fmla="*/ 73 h 73"/>
                  <a:gd name="T10" fmla="*/ 2 w 34"/>
                  <a:gd name="T11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73">
                    <a:moveTo>
                      <a:pt x="0" y="0"/>
                    </a:moveTo>
                    <a:cubicBezTo>
                      <a:pt x="0" y="7"/>
                      <a:pt x="8" y="22"/>
                      <a:pt x="24" y="35"/>
                    </a:cubicBezTo>
                    <a:cubicBezTo>
                      <a:pt x="27" y="38"/>
                      <a:pt x="30" y="40"/>
                      <a:pt x="32" y="44"/>
                    </a:cubicBezTo>
                    <a:cubicBezTo>
                      <a:pt x="34" y="47"/>
                      <a:pt x="34" y="51"/>
                      <a:pt x="34" y="55"/>
                    </a:cubicBezTo>
                    <a:cubicBezTo>
                      <a:pt x="34" y="58"/>
                      <a:pt x="34" y="73"/>
                      <a:pt x="34" y="73"/>
                    </a:cubicBezTo>
                    <a:cubicBezTo>
                      <a:pt x="2" y="73"/>
                      <a:pt x="2" y="73"/>
                      <a:pt x="2" y="73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6" name="Freeform 425"/>
              <p:cNvSpPr/>
              <p:nvPr/>
            </p:nvSpPr>
            <p:spPr bwMode="auto">
              <a:xfrm>
                <a:off x="7732713" y="3673476"/>
                <a:ext cx="33338" cy="7938"/>
              </a:xfrm>
              <a:custGeom>
                <a:avLst/>
                <a:gdLst>
                  <a:gd name="T0" fmla="*/ 21 w 21"/>
                  <a:gd name="T1" fmla="*/ 5 h 5"/>
                  <a:gd name="T2" fmla="*/ 10 w 21"/>
                  <a:gd name="T3" fmla="*/ 0 h 5"/>
                  <a:gd name="T4" fmla="*/ 0 w 21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5">
                    <a:moveTo>
                      <a:pt x="21" y="5"/>
                    </a:moveTo>
                    <a:cubicBezTo>
                      <a:pt x="19" y="2"/>
                      <a:pt x="15" y="0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7" name="Freeform 426"/>
              <p:cNvSpPr/>
              <p:nvPr/>
            </p:nvSpPr>
            <p:spPr bwMode="auto">
              <a:xfrm>
                <a:off x="7769226" y="3838576"/>
                <a:ext cx="26988" cy="73025"/>
              </a:xfrm>
              <a:custGeom>
                <a:avLst/>
                <a:gdLst>
                  <a:gd name="T0" fmla="*/ 0 w 17"/>
                  <a:gd name="T1" fmla="*/ 0 h 45"/>
                  <a:gd name="T2" fmla="*/ 17 w 17"/>
                  <a:gd name="T3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" h="45">
                    <a:moveTo>
                      <a:pt x="0" y="0"/>
                    </a:moveTo>
                    <a:cubicBezTo>
                      <a:pt x="0" y="0"/>
                      <a:pt x="0" y="38"/>
                      <a:pt x="17" y="45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8" name="Freeform 427"/>
              <p:cNvSpPr/>
              <p:nvPr/>
            </p:nvSpPr>
            <p:spPr bwMode="auto">
              <a:xfrm>
                <a:off x="7826376" y="3860801"/>
                <a:ext cx="66675" cy="33338"/>
              </a:xfrm>
              <a:custGeom>
                <a:avLst/>
                <a:gdLst>
                  <a:gd name="T0" fmla="*/ 41 w 41"/>
                  <a:gd name="T1" fmla="*/ 21 h 21"/>
                  <a:gd name="T2" fmla="*/ 35 w 41"/>
                  <a:gd name="T3" fmla="*/ 6 h 21"/>
                  <a:gd name="T4" fmla="*/ 19 w 41"/>
                  <a:gd name="T5" fmla="*/ 0 h 21"/>
                  <a:gd name="T6" fmla="*/ 0 w 41"/>
                  <a:gd name="T7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21">
                    <a:moveTo>
                      <a:pt x="41" y="21"/>
                    </a:moveTo>
                    <a:cubicBezTo>
                      <a:pt x="41" y="15"/>
                      <a:pt x="39" y="10"/>
                      <a:pt x="35" y="6"/>
                    </a:cubicBezTo>
                    <a:cubicBezTo>
                      <a:pt x="31" y="2"/>
                      <a:pt x="25" y="0"/>
                      <a:pt x="19" y="0"/>
                    </a:cubicBezTo>
                    <a:cubicBezTo>
                      <a:pt x="10" y="0"/>
                      <a:pt x="2" y="7"/>
                      <a:pt x="0" y="15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9" name="Freeform 428"/>
              <p:cNvSpPr/>
              <p:nvPr/>
            </p:nvSpPr>
            <p:spPr bwMode="auto">
              <a:xfrm>
                <a:off x="7793038" y="3883026"/>
                <a:ext cx="42863" cy="28575"/>
              </a:xfrm>
              <a:custGeom>
                <a:avLst/>
                <a:gdLst>
                  <a:gd name="T0" fmla="*/ 27 w 27"/>
                  <a:gd name="T1" fmla="*/ 9 h 17"/>
                  <a:gd name="T2" fmla="*/ 21 w 27"/>
                  <a:gd name="T3" fmla="*/ 2 h 17"/>
                  <a:gd name="T4" fmla="*/ 11 w 27"/>
                  <a:gd name="T5" fmla="*/ 1 h 17"/>
                  <a:gd name="T6" fmla="*/ 2 w 27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7">
                    <a:moveTo>
                      <a:pt x="27" y="9"/>
                    </a:moveTo>
                    <a:cubicBezTo>
                      <a:pt x="26" y="6"/>
                      <a:pt x="24" y="3"/>
                      <a:pt x="21" y="2"/>
                    </a:cubicBezTo>
                    <a:cubicBezTo>
                      <a:pt x="18" y="0"/>
                      <a:pt x="14" y="0"/>
                      <a:pt x="11" y="1"/>
                    </a:cubicBezTo>
                    <a:cubicBezTo>
                      <a:pt x="4" y="3"/>
                      <a:pt x="0" y="10"/>
                      <a:pt x="2" y="17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0" name="Freeform 429"/>
              <p:cNvSpPr/>
              <p:nvPr/>
            </p:nvSpPr>
            <p:spPr bwMode="auto">
              <a:xfrm>
                <a:off x="7704138" y="3838576"/>
                <a:ext cx="26988" cy="73025"/>
              </a:xfrm>
              <a:custGeom>
                <a:avLst/>
                <a:gdLst>
                  <a:gd name="T0" fmla="*/ 17 w 17"/>
                  <a:gd name="T1" fmla="*/ 0 h 45"/>
                  <a:gd name="T2" fmla="*/ 0 w 17"/>
                  <a:gd name="T3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" h="45">
                    <a:moveTo>
                      <a:pt x="17" y="0"/>
                    </a:moveTo>
                    <a:cubicBezTo>
                      <a:pt x="17" y="0"/>
                      <a:pt x="17" y="40"/>
                      <a:pt x="0" y="45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1" name="Freeform 430"/>
              <p:cNvSpPr/>
              <p:nvPr/>
            </p:nvSpPr>
            <p:spPr bwMode="auto">
              <a:xfrm>
                <a:off x="7607301" y="3860801"/>
                <a:ext cx="47625" cy="33338"/>
              </a:xfrm>
              <a:custGeom>
                <a:avLst/>
                <a:gdLst>
                  <a:gd name="T0" fmla="*/ 0 w 29"/>
                  <a:gd name="T1" fmla="*/ 21 h 21"/>
                  <a:gd name="T2" fmla="*/ 6 w 29"/>
                  <a:gd name="T3" fmla="*/ 6 h 21"/>
                  <a:gd name="T4" fmla="*/ 22 w 29"/>
                  <a:gd name="T5" fmla="*/ 0 h 21"/>
                  <a:gd name="T6" fmla="*/ 29 w 29"/>
                  <a:gd name="T7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21">
                    <a:moveTo>
                      <a:pt x="0" y="21"/>
                    </a:moveTo>
                    <a:cubicBezTo>
                      <a:pt x="0" y="15"/>
                      <a:pt x="2" y="10"/>
                      <a:pt x="6" y="6"/>
                    </a:cubicBezTo>
                    <a:cubicBezTo>
                      <a:pt x="10" y="2"/>
                      <a:pt x="16" y="0"/>
                      <a:pt x="22" y="0"/>
                    </a:cubicBezTo>
                    <a:cubicBezTo>
                      <a:pt x="24" y="0"/>
                      <a:pt x="27" y="1"/>
                      <a:pt x="29" y="2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2" name="Freeform 431"/>
              <p:cNvSpPr/>
              <p:nvPr/>
            </p:nvSpPr>
            <p:spPr bwMode="auto">
              <a:xfrm>
                <a:off x="7664451" y="3883026"/>
                <a:ext cx="42863" cy="28575"/>
              </a:xfrm>
              <a:custGeom>
                <a:avLst/>
                <a:gdLst>
                  <a:gd name="T0" fmla="*/ 0 w 27"/>
                  <a:gd name="T1" fmla="*/ 9 h 17"/>
                  <a:gd name="T2" fmla="*/ 6 w 27"/>
                  <a:gd name="T3" fmla="*/ 2 h 17"/>
                  <a:gd name="T4" fmla="*/ 16 w 27"/>
                  <a:gd name="T5" fmla="*/ 1 h 17"/>
                  <a:gd name="T6" fmla="*/ 25 w 27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7">
                    <a:moveTo>
                      <a:pt x="0" y="9"/>
                    </a:moveTo>
                    <a:cubicBezTo>
                      <a:pt x="1" y="6"/>
                      <a:pt x="3" y="3"/>
                      <a:pt x="6" y="2"/>
                    </a:cubicBezTo>
                    <a:cubicBezTo>
                      <a:pt x="9" y="0"/>
                      <a:pt x="13" y="0"/>
                      <a:pt x="16" y="1"/>
                    </a:cubicBezTo>
                    <a:cubicBezTo>
                      <a:pt x="23" y="3"/>
                      <a:pt x="27" y="10"/>
                      <a:pt x="25" y="17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48" name="组合 147"/>
            <p:cNvGrpSpPr/>
            <p:nvPr/>
          </p:nvGrpSpPr>
          <p:grpSpPr>
            <a:xfrm>
              <a:off x="9996217" y="5761865"/>
              <a:ext cx="304539" cy="249169"/>
              <a:chOff x="2582863" y="5756276"/>
              <a:chExt cx="436563" cy="357188"/>
            </a:xfrm>
          </p:grpSpPr>
          <p:sp>
            <p:nvSpPr>
              <p:cNvPr id="160" name="Freeform 519"/>
              <p:cNvSpPr/>
              <p:nvPr/>
            </p:nvSpPr>
            <p:spPr bwMode="auto">
              <a:xfrm>
                <a:off x="2582863" y="5756276"/>
                <a:ext cx="322263" cy="325438"/>
              </a:xfrm>
              <a:custGeom>
                <a:avLst/>
                <a:gdLst>
                  <a:gd name="T0" fmla="*/ 200 w 200"/>
                  <a:gd name="T1" fmla="*/ 119 h 202"/>
                  <a:gd name="T2" fmla="*/ 101 w 200"/>
                  <a:gd name="T3" fmla="*/ 202 h 202"/>
                  <a:gd name="T4" fmla="*/ 0 w 200"/>
                  <a:gd name="T5" fmla="*/ 101 h 202"/>
                  <a:gd name="T6" fmla="*/ 101 w 200"/>
                  <a:gd name="T7" fmla="*/ 0 h 202"/>
                  <a:gd name="T8" fmla="*/ 200 w 200"/>
                  <a:gd name="T9" fmla="*/ 83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0" h="202">
                    <a:moveTo>
                      <a:pt x="200" y="119"/>
                    </a:moveTo>
                    <a:cubicBezTo>
                      <a:pt x="192" y="166"/>
                      <a:pt x="150" y="202"/>
                      <a:pt x="101" y="202"/>
                    </a:cubicBezTo>
                    <a:cubicBezTo>
                      <a:pt x="45" y="202"/>
                      <a:pt x="0" y="157"/>
                      <a:pt x="0" y="101"/>
                    </a:cubicBezTo>
                    <a:cubicBezTo>
                      <a:pt x="0" y="45"/>
                      <a:pt x="45" y="0"/>
                      <a:pt x="101" y="0"/>
                    </a:cubicBezTo>
                    <a:cubicBezTo>
                      <a:pt x="150" y="0"/>
                      <a:pt x="191" y="36"/>
                      <a:pt x="200" y="83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1" name="Freeform 520"/>
              <p:cNvSpPr/>
              <p:nvPr/>
            </p:nvSpPr>
            <p:spPr bwMode="auto">
              <a:xfrm>
                <a:off x="2647951" y="5819776"/>
                <a:ext cx="192088" cy="196850"/>
              </a:xfrm>
              <a:custGeom>
                <a:avLst/>
                <a:gdLst>
                  <a:gd name="T0" fmla="*/ 120 w 120"/>
                  <a:gd name="T1" fmla="*/ 79 h 122"/>
                  <a:gd name="T2" fmla="*/ 61 w 120"/>
                  <a:gd name="T3" fmla="*/ 122 h 122"/>
                  <a:gd name="T4" fmla="*/ 0 w 120"/>
                  <a:gd name="T5" fmla="*/ 61 h 122"/>
                  <a:gd name="T6" fmla="*/ 61 w 120"/>
                  <a:gd name="T7" fmla="*/ 0 h 122"/>
                  <a:gd name="T8" fmla="*/ 120 w 120"/>
                  <a:gd name="T9" fmla="*/ 4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122">
                    <a:moveTo>
                      <a:pt x="120" y="79"/>
                    </a:moveTo>
                    <a:cubicBezTo>
                      <a:pt x="112" y="104"/>
                      <a:pt x="89" y="122"/>
                      <a:pt x="61" y="122"/>
                    </a:cubicBezTo>
                    <a:cubicBezTo>
                      <a:pt x="27" y="122"/>
                      <a:pt x="0" y="95"/>
                      <a:pt x="0" y="61"/>
                    </a:cubicBezTo>
                    <a:cubicBezTo>
                      <a:pt x="0" y="27"/>
                      <a:pt x="27" y="0"/>
                      <a:pt x="61" y="0"/>
                    </a:cubicBezTo>
                    <a:cubicBezTo>
                      <a:pt x="89" y="0"/>
                      <a:pt x="112" y="18"/>
                      <a:pt x="120" y="43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2" name="Freeform 521"/>
              <p:cNvSpPr/>
              <p:nvPr/>
            </p:nvSpPr>
            <p:spPr bwMode="auto">
              <a:xfrm>
                <a:off x="2705101" y="5878513"/>
                <a:ext cx="69850" cy="80963"/>
              </a:xfrm>
              <a:custGeom>
                <a:avLst/>
                <a:gdLst>
                  <a:gd name="T0" fmla="*/ 43 w 43"/>
                  <a:gd name="T1" fmla="*/ 43 h 50"/>
                  <a:gd name="T2" fmla="*/ 25 w 43"/>
                  <a:gd name="T3" fmla="*/ 50 h 50"/>
                  <a:gd name="T4" fmla="*/ 0 w 43"/>
                  <a:gd name="T5" fmla="*/ 25 h 50"/>
                  <a:gd name="T6" fmla="*/ 25 w 43"/>
                  <a:gd name="T7" fmla="*/ 0 h 50"/>
                  <a:gd name="T8" fmla="*/ 42 w 43"/>
                  <a:gd name="T9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50">
                    <a:moveTo>
                      <a:pt x="43" y="43"/>
                    </a:moveTo>
                    <a:cubicBezTo>
                      <a:pt x="38" y="47"/>
                      <a:pt x="32" y="50"/>
                      <a:pt x="25" y="50"/>
                    </a:cubicBez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2" y="0"/>
                      <a:pt x="38" y="3"/>
                      <a:pt x="42" y="7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3" name="Line 522"/>
              <p:cNvSpPr>
                <a:spLocks noChangeShapeType="1"/>
              </p:cNvSpPr>
              <p:nvPr/>
            </p:nvSpPr>
            <p:spPr bwMode="auto">
              <a:xfrm>
                <a:off x="2747963" y="5918201"/>
                <a:ext cx="241300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4" name="Line 523"/>
              <p:cNvSpPr>
                <a:spLocks noChangeShapeType="1"/>
              </p:cNvSpPr>
              <p:nvPr/>
            </p:nvSpPr>
            <p:spPr bwMode="auto">
              <a:xfrm flipV="1">
                <a:off x="2989263" y="58801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5" name="Line 524"/>
              <p:cNvSpPr>
                <a:spLocks noChangeShapeType="1"/>
              </p:cNvSpPr>
              <p:nvPr/>
            </p:nvSpPr>
            <p:spPr bwMode="auto">
              <a:xfrm flipH="1" flipV="1">
                <a:off x="2989263" y="59182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6" name="Line 525"/>
              <p:cNvSpPr>
                <a:spLocks noChangeShapeType="1"/>
              </p:cNvSpPr>
              <p:nvPr/>
            </p:nvSpPr>
            <p:spPr bwMode="auto">
              <a:xfrm flipV="1">
                <a:off x="2932113" y="58801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7" name="Line 526"/>
              <p:cNvSpPr>
                <a:spLocks noChangeShapeType="1"/>
              </p:cNvSpPr>
              <p:nvPr/>
            </p:nvSpPr>
            <p:spPr bwMode="auto">
              <a:xfrm flipH="1" flipV="1">
                <a:off x="2932113" y="5918201"/>
                <a:ext cx="30163" cy="3810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8" name="Freeform 527"/>
              <p:cNvSpPr/>
              <p:nvPr/>
            </p:nvSpPr>
            <p:spPr bwMode="auto">
              <a:xfrm>
                <a:off x="2601913" y="6064251"/>
                <a:ext cx="71438" cy="49213"/>
              </a:xfrm>
              <a:custGeom>
                <a:avLst/>
                <a:gdLst>
                  <a:gd name="T0" fmla="*/ 45 w 45"/>
                  <a:gd name="T1" fmla="*/ 0 h 31"/>
                  <a:gd name="T2" fmla="*/ 27 w 45"/>
                  <a:gd name="T3" fmla="*/ 31 h 31"/>
                  <a:gd name="T4" fmla="*/ 0 w 45"/>
                  <a:gd name="T5" fmla="*/ 31 h 31"/>
                  <a:gd name="T6" fmla="*/ 17 w 45"/>
                  <a:gd name="T7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31">
                    <a:moveTo>
                      <a:pt x="45" y="0"/>
                    </a:moveTo>
                    <a:lnTo>
                      <a:pt x="27" y="31"/>
                    </a:lnTo>
                    <a:lnTo>
                      <a:pt x="0" y="31"/>
                    </a:lnTo>
                    <a:lnTo>
                      <a:pt x="17" y="3"/>
                    </a:ln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9" name="Freeform 528"/>
              <p:cNvSpPr/>
              <p:nvPr/>
            </p:nvSpPr>
            <p:spPr bwMode="auto">
              <a:xfrm>
                <a:off x="2832101" y="6046788"/>
                <a:ext cx="55563" cy="66675"/>
              </a:xfrm>
              <a:custGeom>
                <a:avLst/>
                <a:gdLst>
                  <a:gd name="T0" fmla="*/ 9 w 35"/>
                  <a:gd name="T1" fmla="*/ 0 h 42"/>
                  <a:gd name="T2" fmla="*/ 35 w 35"/>
                  <a:gd name="T3" fmla="*/ 42 h 42"/>
                  <a:gd name="T4" fmla="*/ 9 w 35"/>
                  <a:gd name="T5" fmla="*/ 42 h 42"/>
                  <a:gd name="T6" fmla="*/ 0 w 35"/>
                  <a:gd name="T7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42">
                    <a:moveTo>
                      <a:pt x="9" y="0"/>
                    </a:moveTo>
                    <a:lnTo>
                      <a:pt x="35" y="42"/>
                    </a:lnTo>
                    <a:lnTo>
                      <a:pt x="9" y="42"/>
                    </a:lnTo>
                    <a:lnTo>
                      <a:pt x="0" y="28"/>
                    </a:ln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49" name="组合 148"/>
            <p:cNvGrpSpPr/>
            <p:nvPr/>
          </p:nvGrpSpPr>
          <p:grpSpPr>
            <a:xfrm>
              <a:off x="10566132" y="5766291"/>
              <a:ext cx="270981" cy="254657"/>
              <a:chOff x="2603501" y="5033963"/>
              <a:chExt cx="395287" cy="371475"/>
            </a:xfrm>
          </p:grpSpPr>
          <p:sp>
            <p:nvSpPr>
              <p:cNvPr id="150" name="Freeform 509"/>
              <p:cNvSpPr/>
              <p:nvPr/>
            </p:nvSpPr>
            <p:spPr bwMode="auto">
              <a:xfrm>
                <a:off x="2603501" y="5033963"/>
                <a:ext cx="280988" cy="371475"/>
              </a:xfrm>
              <a:custGeom>
                <a:avLst/>
                <a:gdLst>
                  <a:gd name="T0" fmla="*/ 174 w 174"/>
                  <a:gd name="T1" fmla="*/ 62 h 231"/>
                  <a:gd name="T2" fmla="*/ 174 w 174"/>
                  <a:gd name="T3" fmla="*/ 16 h 231"/>
                  <a:gd name="T4" fmla="*/ 158 w 174"/>
                  <a:gd name="T5" fmla="*/ 0 h 231"/>
                  <a:gd name="T6" fmla="*/ 45 w 174"/>
                  <a:gd name="T7" fmla="*/ 0 h 231"/>
                  <a:gd name="T8" fmla="*/ 0 w 174"/>
                  <a:gd name="T9" fmla="*/ 39 h 231"/>
                  <a:gd name="T10" fmla="*/ 0 w 174"/>
                  <a:gd name="T11" fmla="*/ 215 h 231"/>
                  <a:gd name="T12" fmla="*/ 16 w 174"/>
                  <a:gd name="T13" fmla="*/ 231 h 231"/>
                  <a:gd name="T14" fmla="*/ 158 w 174"/>
                  <a:gd name="T15" fmla="*/ 231 h 231"/>
                  <a:gd name="T16" fmla="*/ 174 w 174"/>
                  <a:gd name="T17" fmla="*/ 215 h 231"/>
                  <a:gd name="T18" fmla="*/ 174 w 174"/>
                  <a:gd name="T19" fmla="*/ 184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4" h="231">
                    <a:moveTo>
                      <a:pt x="174" y="62"/>
                    </a:moveTo>
                    <a:cubicBezTo>
                      <a:pt x="174" y="16"/>
                      <a:pt x="174" y="16"/>
                      <a:pt x="174" y="16"/>
                    </a:cubicBezTo>
                    <a:cubicBezTo>
                      <a:pt x="174" y="8"/>
                      <a:pt x="167" y="0"/>
                      <a:pt x="158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4"/>
                      <a:pt x="8" y="231"/>
                      <a:pt x="16" y="231"/>
                    </a:cubicBezTo>
                    <a:cubicBezTo>
                      <a:pt x="158" y="231"/>
                      <a:pt x="158" y="231"/>
                      <a:pt x="158" y="231"/>
                    </a:cubicBezTo>
                    <a:cubicBezTo>
                      <a:pt x="167" y="231"/>
                      <a:pt x="174" y="224"/>
                      <a:pt x="174" y="215"/>
                    </a:cubicBezTo>
                    <a:cubicBezTo>
                      <a:pt x="174" y="184"/>
                      <a:pt x="174" y="184"/>
                      <a:pt x="174" y="184"/>
                    </a:cubicBez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1" name="Freeform 510"/>
              <p:cNvSpPr/>
              <p:nvPr/>
            </p:nvSpPr>
            <p:spPr bwMode="auto">
              <a:xfrm>
                <a:off x="2652713" y="5038726"/>
                <a:ext cx="47625" cy="80963"/>
              </a:xfrm>
              <a:custGeom>
                <a:avLst/>
                <a:gdLst>
                  <a:gd name="T0" fmla="*/ 30 w 30"/>
                  <a:gd name="T1" fmla="*/ 0 h 51"/>
                  <a:gd name="T2" fmla="*/ 30 w 30"/>
                  <a:gd name="T3" fmla="*/ 51 h 51"/>
                  <a:gd name="T4" fmla="*/ 0 w 30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51">
                    <a:moveTo>
                      <a:pt x="30" y="0"/>
                    </a:moveTo>
                    <a:lnTo>
                      <a:pt x="30" y="51"/>
                    </a:lnTo>
                    <a:lnTo>
                      <a:pt x="0" y="51"/>
                    </a:lnTo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2" name="Line 511"/>
              <p:cNvSpPr>
                <a:spLocks noChangeShapeType="1"/>
              </p:cNvSpPr>
              <p:nvPr/>
            </p:nvSpPr>
            <p:spPr bwMode="auto">
              <a:xfrm>
                <a:off x="2659063" y="5219701"/>
                <a:ext cx="136525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3" name="Line 512"/>
              <p:cNvSpPr>
                <a:spLocks noChangeShapeType="1"/>
              </p:cNvSpPr>
              <p:nvPr/>
            </p:nvSpPr>
            <p:spPr bwMode="auto">
              <a:xfrm>
                <a:off x="2659063" y="5272088"/>
                <a:ext cx="115888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4" name="Line 513"/>
              <p:cNvSpPr>
                <a:spLocks noChangeShapeType="1"/>
              </p:cNvSpPr>
              <p:nvPr/>
            </p:nvSpPr>
            <p:spPr bwMode="auto">
              <a:xfrm>
                <a:off x="2659063" y="5322888"/>
                <a:ext cx="104775" cy="0"/>
              </a:xfrm>
              <a:prstGeom prst="line">
                <a:avLst/>
              </a:prstGeom>
              <a:noFill/>
              <a:ln w="15875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5" name="Freeform 514"/>
              <p:cNvSpPr/>
              <p:nvPr/>
            </p:nvSpPr>
            <p:spPr bwMode="auto">
              <a:xfrm>
                <a:off x="2795588" y="5124451"/>
                <a:ext cx="203200" cy="200025"/>
              </a:xfrm>
              <a:custGeom>
                <a:avLst/>
                <a:gdLst>
                  <a:gd name="T0" fmla="*/ 53 w 126"/>
                  <a:gd name="T1" fmla="*/ 109 h 125"/>
                  <a:gd name="T2" fmla="*/ 0 w 126"/>
                  <a:gd name="T3" fmla="*/ 125 h 125"/>
                  <a:gd name="T4" fmla="*/ 19 w 126"/>
                  <a:gd name="T5" fmla="*/ 73 h 125"/>
                  <a:gd name="T6" fmla="*/ 87 w 126"/>
                  <a:gd name="T7" fmla="*/ 4 h 125"/>
                  <a:gd name="T8" fmla="*/ 103 w 126"/>
                  <a:gd name="T9" fmla="*/ 7 h 125"/>
                  <a:gd name="T10" fmla="*/ 120 w 126"/>
                  <a:gd name="T11" fmla="*/ 23 h 125"/>
                  <a:gd name="T12" fmla="*/ 123 w 126"/>
                  <a:gd name="T13" fmla="*/ 40 h 125"/>
                  <a:gd name="T14" fmla="*/ 53 w 126"/>
                  <a:gd name="T15" fmla="*/ 10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6" h="125">
                    <a:moveTo>
                      <a:pt x="53" y="109"/>
                    </a:moveTo>
                    <a:cubicBezTo>
                      <a:pt x="0" y="125"/>
                      <a:pt x="0" y="125"/>
                      <a:pt x="0" y="125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87" y="4"/>
                      <a:pt x="87" y="4"/>
                      <a:pt x="87" y="4"/>
                    </a:cubicBezTo>
                    <a:cubicBezTo>
                      <a:pt x="91" y="0"/>
                      <a:pt x="98" y="2"/>
                      <a:pt x="103" y="7"/>
                    </a:cubicBezTo>
                    <a:cubicBezTo>
                      <a:pt x="120" y="23"/>
                      <a:pt x="120" y="23"/>
                      <a:pt x="120" y="23"/>
                    </a:cubicBezTo>
                    <a:cubicBezTo>
                      <a:pt x="125" y="29"/>
                      <a:pt x="126" y="36"/>
                      <a:pt x="123" y="40"/>
                    </a:cubicBezTo>
                    <a:lnTo>
                      <a:pt x="53" y="109"/>
                    </a:lnTo>
                    <a:close/>
                  </a:path>
                </a:pathLst>
              </a:cu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6" name="Line 515"/>
              <p:cNvSpPr>
                <a:spLocks noChangeShapeType="1"/>
              </p:cNvSpPr>
              <p:nvPr/>
            </p:nvSpPr>
            <p:spPr bwMode="auto">
              <a:xfrm flipH="1" flipV="1">
                <a:off x="2832101" y="5241926"/>
                <a:ext cx="49213" cy="4762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7" name="Line 516"/>
              <p:cNvSpPr>
                <a:spLocks noChangeShapeType="1"/>
              </p:cNvSpPr>
              <p:nvPr/>
            </p:nvSpPr>
            <p:spPr bwMode="auto">
              <a:xfrm flipH="1" flipV="1">
                <a:off x="2806701" y="5300663"/>
                <a:ext cx="14288" cy="1587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8" name="Line 517"/>
              <p:cNvSpPr>
                <a:spLocks noChangeShapeType="1"/>
              </p:cNvSpPr>
              <p:nvPr/>
            </p:nvSpPr>
            <p:spPr bwMode="auto">
              <a:xfrm flipV="1">
                <a:off x="2859088" y="5203826"/>
                <a:ext cx="61913" cy="63500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9" name="Line 518"/>
              <p:cNvSpPr>
                <a:spLocks noChangeShapeType="1"/>
              </p:cNvSpPr>
              <p:nvPr/>
            </p:nvSpPr>
            <p:spPr bwMode="auto">
              <a:xfrm>
                <a:off x="2913063" y="5156201"/>
                <a:ext cx="53975" cy="53975"/>
              </a:xfrm>
              <a:prstGeom prst="line">
                <a:avLst/>
              </a:prstGeom>
              <a:noFill/>
              <a:ln w="158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3" name="直接连接符 2"/>
          <p:cNvCxnSpPr/>
          <p:nvPr/>
        </p:nvCxnSpPr>
        <p:spPr>
          <a:xfrm>
            <a:off x="4099560" y="1202690"/>
            <a:ext cx="6617925" cy="0"/>
          </a:xfrm>
          <a:prstGeom prst="line">
            <a:avLst/>
          </a:prstGeom>
          <a:ln w="19050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文本框 191"/>
          <p:cNvSpPr txBox="1"/>
          <p:nvPr/>
        </p:nvSpPr>
        <p:spPr>
          <a:xfrm>
            <a:off x="4896577" y="3839676"/>
            <a:ext cx="1898742" cy="1303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岗位理解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1</a:t>
            </a:r>
            <a:endParaRPr lang="en-US" altLang="zh-CN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岗位理解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2</a:t>
            </a:r>
            <a:endParaRPr lang="en-US" altLang="zh-CN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岗位理解</a:t>
            </a:r>
            <a:r>
              <a:rPr lang="en-US" altLang="zh-CN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3</a:t>
            </a:r>
            <a:endParaRPr lang="zh-CN" altLang="en-US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606978" y="5708078"/>
            <a:ext cx="143567" cy="143567"/>
            <a:chOff x="10441606" y="5539182"/>
            <a:chExt cx="344849" cy="344849"/>
          </a:xfrm>
        </p:grpSpPr>
        <p:sp>
          <p:nvSpPr>
            <p:cNvPr id="4" name="矩形 3"/>
            <p:cNvSpPr/>
            <p:nvPr/>
          </p:nvSpPr>
          <p:spPr>
            <a:xfrm>
              <a:off x="10441606" y="5539182"/>
              <a:ext cx="344849" cy="344849"/>
            </a:xfrm>
            <a:prstGeom prst="rect">
              <a:avLst/>
            </a:prstGeom>
            <a:solidFill>
              <a:srgbClr val="2F5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任意多边形: 形状 194"/>
            <p:cNvSpPr/>
            <p:nvPr/>
          </p:nvSpPr>
          <p:spPr>
            <a:xfrm rot="5400000">
              <a:off x="10502227" y="5633525"/>
              <a:ext cx="223604" cy="156163"/>
            </a:xfrm>
            <a:custGeom>
              <a:avLst/>
              <a:gdLst>
                <a:gd name="connsiteX0" fmla="*/ 0 w 1166966"/>
                <a:gd name="connsiteY0" fmla="*/ 815000 h 815000"/>
                <a:gd name="connsiteX1" fmla="*/ 583484 w 1166966"/>
                <a:gd name="connsiteY1" fmla="*/ 0 h 815000"/>
                <a:gd name="connsiteX2" fmla="*/ 1166966 w 1166966"/>
                <a:gd name="connsiteY2" fmla="*/ 814998 h 815000"/>
                <a:gd name="connsiteX3" fmla="*/ 583485 w 1166966"/>
                <a:gd name="connsiteY3" fmla="*/ 510046 h 815000"/>
                <a:gd name="connsiteX4" fmla="*/ 0 w 1166966"/>
                <a:gd name="connsiteY4" fmla="*/ 815000 h 81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966" h="815000">
                  <a:moveTo>
                    <a:pt x="0" y="815000"/>
                  </a:moveTo>
                  <a:lnTo>
                    <a:pt x="583484" y="0"/>
                  </a:lnTo>
                  <a:lnTo>
                    <a:pt x="1166966" y="814998"/>
                  </a:lnTo>
                  <a:lnTo>
                    <a:pt x="583485" y="510046"/>
                  </a:lnTo>
                  <a:lnTo>
                    <a:pt x="0" y="815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98" name="组合 197"/>
          <p:cNvGrpSpPr/>
          <p:nvPr/>
        </p:nvGrpSpPr>
        <p:grpSpPr>
          <a:xfrm flipH="1">
            <a:off x="10337285" y="5708078"/>
            <a:ext cx="143567" cy="143567"/>
            <a:chOff x="10441606" y="5539182"/>
            <a:chExt cx="344849" cy="344849"/>
          </a:xfrm>
        </p:grpSpPr>
        <p:sp>
          <p:nvSpPr>
            <p:cNvPr id="199" name="矩形 198"/>
            <p:cNvSpPr/>
            <p:nvPr/>
          </p:nvSpPr>
          <p:spPr>
            <a:xfrm>
              <a:off x="10441606" y="5539182"/>
              <a:ext cx="344849" cy="34484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0" name="任意多边形: 形状 199"/>
            <p:cNvSpPr/>
            <p:nvPr/>
          </p:nvSpPr>
          <p:spPr>
            <a:xfrm rot="5400000">
              <a:off x="10502227" y="5633525"/>
              <a:ext cx="223604" cy="156163"/>
            </a:xfrm>
            <a:custGeom>
              <a:avLst/>
              <a:gdLst>
                <a:gd name="connsiteX0" fmla="*/ 0 w 1166966"/>
                <a:gd name="connsiteY0" fmla="*/ 815000 h 815000"/>
                <a:gd name="connsiteX1" fmla="*/ 583484 w 1166966"/>
                <a:gd name="connsiteY1" fmla="*/ 0 h 815000"/>
                <a:gd name="connsiteX2" fmla="*/ 1166966 w 1166966"/>
                <a:gd name="connsiteY2" fmla="*/ 814998 h 815000"/>
                <a:gd name="connsiteX3" fmla="*/ 583485 w 1166966"/>
                <a:gd name="connsiteY3" fmla="*/ 510046 h 815000"/>
                <a:gd name="connsiteX4" fmla="*/ 0 w 1166966"/>
                <a:gd name="connsiteY4" fmla="*/ 815000 h 81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966" h="815000">
                  <a:moveTo>
                    <a:pt x="0" y="815000"/>
                  </a:moveTo>
                  <a:lnTo>
                    <a:pt x="583484" y="0"/>
                  </a:lnTo>
                  <a:lnTo>
                    <a:pt x="1166966" y="814998"/>
                  </a:lnTo>
                  <a:lnTo>
                    <a:pt x="583485" y="510046"/>
                  </a:lnTo>
                  <a:lnTo>
                    <a:pt x="0" y="815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01" name="文本框 200"/>
          <p:cNvSpPr txBox="1"/>
          <p:nvPr/>
        </p:nvSpPr>
        <p:spPr>
          <a:xfrm>
            <a:off x="4752187" y="1964436"/>
            <a:ext cx="212659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第二部分</a:t>
            </a:r>
            <a:endParaRPr lang="zh-CN" altLang="en-US" sz="3200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34zmzip3">
      <a:majorFont>
        <a:latin typeface="汉仪旗黑-55简"/>
        <a:ea typeface="汉仪旗黑-55简"/>
        <a:cs typeface=""/>
      </a:majorFont>
      <a:minorFont>
        <a:latin typeface="汉仪旗黑-55简"/>
        <a:ea typeface="汉仪旗黑-55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2849</Words>
  <Application>WPS 演示</Application>
  <PresentationFormat>宽屏</PresentationFormat>
  <Paragraphs>402</Paragraphs>
  <Slides>20</Slides>
  <Notes>1</Notes>
  <HiddenSlides>1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Arial</vt:lpstr>
      <vt:lpstr>宋体</vt:lpstr>
      <vt:lpstr>Wingdings</vt:lpstr>
      <vt:lpstr>思源黑体 CN Light</vt:lpstr>
      <vt:lpstr>微软雅黑</vt:lpstr>
      <vt:lpstr>Wingdings</vt:lpstr>
      <vt:lpstr>Arial</vt:lpstr>
      <vt:lpstr>Calibri</vt:lpstr>
      <vt:lpstr>汉仪旗黑-55简</vt:lpstr>
      <vt:lpstr>黑体</vt:lpstr>
      <vt:lpstr>Arial Unicode MS</vt:lpstr>
      <vt:lpstr>等线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office2016mac10413</dc:creator>
  <cp:lastModifiedBy>铭</cp:lastModifiedBy>
  <cp:revision>34</cp:revision>
  <dcterms:created xsi:type="dcterms:W3CDTF">2021-12-03T02:05:00Z</dcterms:created>
  <dcterms:modified xsi:type="dcterms:W3CDTF">2022-01-18T02:57:43Z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KSOTemplateUUID">
    <vt:lpwstr>v1.0_mb_nKFXHX4dp4VsP1ldmJYYbA==</vt:lpwstr>
  </property>
  <property fmtid="{D5CDD505-2E9C-101B-9397-08002B2CF9AE}" pid="4" name="ICV">
    <vt:lpwstr>3621B635D5984EDEBB8F5CBA1ABBADDA</vt:lpwstr>
  </property>
</Properties>
</file>