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6" r:id="rId5"/>
    <p:sldId id="259" r:id="rId6"/>
    <p:sldId id="269" r:id="rId7"/>
    <p:sldId id="270" r:id="rId8"/>
    <p:sldId id="271" r:id="rId9"/>
    <p:sldId id="260" r:id="rId10"/>
    <p:sldId id="261" r:id="rId11"/>
    <p:sldId id="272" r:id="rId12"/>
    <p:sldId id="273" r:id="rId13"/>
    <p:sldId id="274" r:id="rId14"/>
    <p:sldId id="262" r:id="rId15"/>
    <p:sldId id="263" r:id="rId16"/>
    <p:sldId id="275" r:id="rId17"/>
    <p:sldId id="276" r:id="rId18"/>
    <p:sldId id="277" r:id="rId19"/>
    <p:sldId id="264" r:id="rId20"/>
    <p:sldId id="265" r:id="rId21"/>
    <p:sldId id="266" r:id="rId22"/>
    <p:sldId id="267" r:id="rId23"/>
    <p:sldId id="268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CCFB"/>
    <a:srgbClr val="4FCCC4"/>
    <a:srgbClr val="37BFB5"/>
    <a:srgbClr val="66BEFA"/>
    <a:srgbClr val="8CCDFB"/>
    <a:srgbClr val="D1ECFE"/>
    <a:srgbClr val="DBF0FE"/>
    <a:srgbClr val="ECF7FF"/>
    <a:srgbClr val="84CA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651" autoAdjust="0"/>
    <p:restoredTop sz="94660"/>
  </p:normalViewPr>
  <p:slideViewPr>
    <p:cSldViewPr snapToGrid="0">
      <p:cViewPr>
        <p:scale>
          <a:sx n="55" d="100"/>
          <a:sy n="55" d="100"/>
        </p:scale>
        <p:origin x="4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em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6727C-0547-4EA1-ADF0-2906357886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58295-37F2-4EA6-816C-E866A62D8CD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2"/>
          <a:srcRect l="34709" t="32214" r="35567" b="28486"/>
          <a:stretch>
            <a:fillRect/>
          </a:stretch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/>
          <a:srcRect l="34709" t="32214" r="35567" b="28486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Freeform 5"/>
          <p:cNvSpPr/>
          <p:nvPr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0000"/>
              <a:gd name="T1" fmla="*/ 5790 h 5790"/>
              <a:gd name="T2" fmla="*/ 10000 w 10000"/>
              <a:gd name="T3" fmla="*/ 5790 h 5790"/>
              <a:gd name="T4" fmla="*/ 10000 w 10000"/>
              <a:gd name="T5" fmla="*/ 4614 h 5790"/>
              <a:gd name="T6" fmla="*/ 8736 w 10000"/>
              <a:gd name="T7" fmla="*/ 4851 h 5790"/>
              <a:gd name="T8" fmla="*/ 6445 w 10000"/>
              <a:gd name="T9" fmla="*/ 3845 h 5790"/>
              <a:gd name="T10" fmla="*/ 5969 w 10000"/>
              <a:gd name="T11" fmla="*/ 2468 h 5790"/>
              <a:gd name="T12" fmla="*/ 4720 w 10000"/>
              <a:gd name="T13" fmla="*/ 1449 h 5790"/>
              <a:gd name="T14" fmla="*/ 2472 w 10000"/>
              <a:gd name="T15" fmla="*/ 0 h 5790"/>
              <a:gd name="T16" fmla="*/ 0 w 10000"/>
              <a:gd name="T17" fmla="*/ 0 h 5790"/>
              <a:gd name="T18" fmla="*/ 0 w 10000"/>
              <a:gd name="T19" fmla="*/ 5790 h 5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00" h="5790">
                <a:moveTo>
                  <a:pt x="0" y="5790"/>
                </a:moveTo>
                <a:cubicBezTo>
                  <a:pt x="10000" y="5790"/>
                  <a:pt x="10000" y="5790"/>
                  <a:pt x="10000" y="5790"/>
                </a:cubicBezTo>
                <a:cubicBezTo>
                  <a:pt x="10000" y="4614"/>
                  <a:pt x="10000" y="4614"/>
                  <a:pt x="10000" y="4614"/>
                </a:cubicBezTo>
                <a:cubicBezTo>
                  <a:pt x="9553" y="4529"/>
                  <a:pt x="9171" y="4667"/>
                  <a:pt x="8736" y="4851"/>
                </a:cubicBezTo>
                <a:cubicBezTo>
                  <a:pt x="7782" y="5254"/>
                  <a:pt x="6761" y="5126"/>
                  <a:pt x="6445" y="3845"/>
                </a:cubicBezTo>
                <a:cubicBezTo>
                  <a:pt x="6330" y="3375"/>
                  <a:pt x="6215" y="2872"/>
                  <a:pt x="5969" y="2468"/>
                </a:cubicBezTo>
                <a:cubicBezTo>
                  <a:pt x="5620" y="1897"/>
                  <a:pt x="5171" y="1609"/>
                  <a:pt x="4720" y="1449"/>
                </a:cubicBezTo>
                <a:cubicBezTo>
                  <a:pt x="3664" y="1077"/>
                  <a:pt x="2522" y="1531"/>
                  <a:pt x="2472" y="0"/>
                </a:cubicBezTo>
                <a:cubicBezTo>
                  <a:pt x="0" y="0"/>
                  <a:pt x="0" y="0"/>
                  <a:pt x="0" y="0"/>
                </a:cubicBezTo>
                <a:lnTo>
                  <a:pt x="0" y="5790"/>
                </a:lnTo>
                <a:close/>
              </a:path>
            </a:pathLst>
          </a:custGeom>
          <a:gradFill>
            <a:gsLst>
              <a:gs pos="0">
                <a:srgbClr val="ECF7FF"/>
              </a:gs>
              <a:gs pos="100000">
                <a:srgbClr val="84CAFB"/>
              </a:gs>
            </a:gsLst>
            <a:lin ang="5400000" scaled="1"/>
          </a:gradFill>
          <a:ln w="1588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90" y="2206831"/>
            <a:ext cx="7236242" cy="4145978"/>
          </a:xfrm>
          <a:prstGeom prst="rect">
            <a:avLst/>
          </a:prstGeom>
        </p:spPr>
      </p:pic>
      <p:sp>
        <p:nvSpPr>
          <p:cNvPr id="7" name="Freeform 5"/>
          <p:cNvSpPr/>
          <p:nvPr/>
        </p:nvSpPr>
        <p:spPr bwMode="auto">
          <a:xfrm>
            <a:off x="9070848" y="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7977327" y="2035638"/>
            <a:ext cx="5308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9D4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   </a:t>
            </a:r>
            <a:r>
              <a:rPr lang="zh-CN" altLang="en-US" sz="48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医疗</a:t>
            </a:r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医生</a:t>
            </a:r>
            <a:endParaRPr lang="en-US" altLang="zh-CN" sz="4800" dirty="0" smtClean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工作总结模板</a:t>
            </a:r>
            <a:endParaRPr lang="zh-CN" altLang="en-US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" name="文本框 7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8041964" y="3789964"/>
            <a:ext cx="442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BUSINESS     ANNUAL    REPORT</a:t>
            </a:r>
            <a:endParaRPr lang="zh-CN" altLang="en-US" b="1" dirty="0">
              <a:solidFill>
                <a:srgbClr val="88CCFB"/>
              </a:solidFill>
              <a:latin typeface="Arial" panose="020B0604020202020204" pitchFamily="34" charset="0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3774591" y="371715"/>
            <a:ext cx="360000" cy="360000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341097" y="320883"/>
            <a:ext cx="4042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name of the company</a:t>
            </a:r>
            <a:endParaRPr lang="en-US" altLang="zh-CN" sz="2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市场数据分析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5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525418" y="2359899"/>
            <a:ext cx="737490" cy="554152"/>
          </a:xfrm>
          <a:custGeom>
            <a:avLst/>
            <a:gdLst>
              <a:gd name="T0" fmla="*/ 0 w 200"/>
              <a:gd name="T1" fmla="*/ 79 h 150"/>
              <a:gd name="T2" fmla="*/ 192 w 200"/>
              <a:gd name="T3" fmla="*/ 0 h 150"/>
              <a:gd name="T4" fmla="*/ 200 w 200"/>
              <a:gd name="T5" fmla="*/ 92 h 150"/>
              <a:gd name="T6" fmla="*/ 59 w 200"/>
              <a:gd name="T7" fmla="*/ 150 h 150"/>
              <a:gd name="T8" fmla="*/ 0 w 200"/>
              <a:gd name="T9" fmla="*/ 7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0">
                <a:moveTo>
                  <a:pt x="0" y="79"/>
                </a:moveTo>
                <a:cubicBezTo>
                  <a:pt x="54" y="34"/>
                  <a:pt x="122" y="6"/>
                  <a:pt x="192" y="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48" y="96"/>
                  <a:pt x="99" y="116"/>
                  <a:pt x="59" y="150"/>
                </a:cubicBezTo>
                <a:cubicBezTo>
                  <a:pt x="0" y="79"/>
                  <a:pt x="0" y="79"/>
                  <a:pt x="0" y="79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070518" y="2818935"/>
            <a:ext cx="554152" cy="734734"/>
          </a:xfrm>
          <a:custGeom>
            <a:avLst/>
            <a:gdLst>
              <a:gd name="T0" fmla="*/ 0 w 150"/>
              <a:gd name="T1" fmla="*/ 191 h 199"/>
              <a:gd name="T2" fmla="*/ 79 w 150"/>
              <a:gd name="T3" fmla="*/ 0 h 199"/>
              <a:gd name="T4" fmla="*/ 150 w 150"/>
              <a:gd name="T5" fmla="*/ 58 h 199"/>
              <a:gd name="T6" fmla="*/ 92 w 150"/>
              <a:gd name="T7" fmla="*/ 199 h 199"/>
              <a:gd name="T8" fmla="*/ 0 w 150"/>
              <a:gd name="T9" fmla="*/ 19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0" y="191"/>
                </a:moveTo>
                <a:cubicBezTo>
                  <a:pt x="6" y="120"/>
                  <a:pt x="34" y="54"/>
                  <a:pt x="79" y="0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17" y="98"/>
                  <a:pt x="96" y="147"/>
                  <a:pt x="92" y="199"/>
                </a:cubicBezTo>
                <a:cubicBezTo>
                  <a:pt x="0" y="191"/>
                  <a:pt x="0" y="191"/>
                  <a:pt x="0" y="191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7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2429705" y="2359899"/>
            <a:ext cx="738869" cy="554152"/>
          </a:xfrm>
          <a:custGeom>
            <a:avLst/>
            <a:gdLst>
              <a:gd name="T0" fmla="*/ 141 w 200"/>
              <a:gd name="T1" fmla="*/ 150 h 150"/>
              <a:gd name="T2" fmla="*/ 0 w 200"/>
              <a:gd name="T3" fmla="*/ 92 h 150"/>
              <a:gd name="T4" fmla="*/ 8 w 200"/>
              <a:gd name="T5" fmla="*/ 0 h 150"/>
              <a:gd name="T6" fmla="*/ 200 w 200"/>
              <a:gd name="T7" fmla="*/ 79 h 150"/>
              <a:gd name="T8" fmla="*/ 141 w 200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0">
                <a:moveTo>
                  <a:pt x="141" y="150"/>
                </a:moveTo>
                <a:cubicBezTo>
                  <a:pt x="101" y="116"/>
                  <a:pt x="52" y="96"/>
                  <a:pt x="0" y="92"/>
                </a:cubicBezTo>
                <a:cubicBezTo>
                  <a:pt x="8" y="0"/>
                  <a:pt x="8" y="0"/>
                  <a:pt x="8" y="0"/>
                </a:cubicBezTo>
                <a:cubicBezTo>
                  <a:pt x="78" y="6"/>
                  <a:pt x="146" y="34"/>
                  <a:pt x="200" y="79"/>
                </a:cubicBezTo>
                <a:cubicBezTo>
                  <a:pt x="141" y="150"/>
                  <a:pt x="141" y="150"/>
                  <a:pt x="141" y="15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3067945" y="2818935"/>
            <a:ext cx="554152" cy="734734"/>
          </a:xfrm>
          <a:custGeom>
            <a:avLst/>
            <a:gdLst>
              <a:gd name="T0" fmla="*/ 58 w 150"/>
              <a:gd name="T1" fmla="*/ 199 h 199"/>
              <a:gd name="T2" fmla="*/ 0 w 150"/>
              <a:gd name="T3" fmla="*/ 58 h 199"/>
              <a:gd name="T4" fmla="*/ 71 w 150"/>
              <a:gd name="T5" fmla="*/ 0 h 199"/>
              <a:gd name="T6" fmla="*/ 150 w 150"/>
              <a:gd name="T7" fmla="*/ 191 h 199"/>
              <a:gd name="T8" fmla="*/ 58 w 150"/>
              <a:gd name="T9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58" y="199"/>
                </a:moveTo>
                <a:cubicBezTo>
                  <a:pt x="54" y="147"/>
                  <a:pt x="33" y="98"/>
                  <a:pt x="0" y="58"/>
                </a:cubicBezTo>
                <a:cubicBezTo>
                  <a:pt x="71" y="0"/>
                  <a:pt x="71" y="0"/>
                  <a:pt x="71" y="0"/>
                </a:cubicBezTo>
                <a:cubicBezTo>
                  <a:pt x="116" y="54"/>
                  <a:pt x="144" y="120"/>
                  <a:pt x="150" y="191"/>
                </a:cubicBezTo>
                <a:cubicBezTo>
                  <a:pt x="58" y="199"/>
                  <a:pt x="58" y="199"/>
                  <a:pt x="58" y="199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9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525418" y="4351813"/>
            <a:ext cx="737490" cy="556909"/>
          </a:xfrm>
          <a:custGeom>
            <a:avLst/>
            <a:gdLst>
              <a:gd name="T0" fmla="*/ 59 w 200"/>
              <a:gd name="T1" fmla="*/ 0 h 151"/>
              <a:gd name="T2" fmla="*/ 200 w 200"/>
              <a:gd name="T3" fmla="*/ 59 h 151"/>
              <a:gd name="T4" fmla="*/ 192 w 200"/>
              <a:gd name="T5" fmla="*/ 151 h 151"/>
              <a:gd name="T6" fmla="*/ 0 w 200"/>
              <a:gd name="T7" fmla="*/ 71 h 151"/>
              <a:gd name="T8" fmla="*/ 59 w 200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1">
                <a:moveTo>
                  <a:pt x="59" y="0"/>
                </a:moveTo>
                <a:cubicBezTo>
                  <a:pt x="99" y="34"/>
                  <a:pt x="148" y="54"/>
                  <a:pt x="200" y="59"/>
                </a:cubicBezTo>
                <a:cubicBezTo>
                  <a:pt x="192" y="151"/>
                  <a:pt x="192" y="151"/>
                  <a:pt x="192" y="151"/>
                </a:cubicBezTo>
                <a:cubicBezTo>
                  <a:pt x="122" y="145"/>
                  <a:pt x="54" y="117"/>
                  <a:pt x="0" y="71"/>
                </a:cubicBezTo>
                <a:cubicBezTo>
                  <a:pt x="59" y="0"/>
                  <a:pt x="59" y="0"/>
                  <a:pt x="59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0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070518" y="3716331"/>
            <a:ext cx="554152" cy="734734"/>
          </a:xfrm>
          <a:custGeom>
            <a:avLst/>
            <a:gdLst>
              <a:gd name="T0" fmla="*/ 92 w 150"/>
              <a:gd name="T1" fmla="*/ 0 h 199"/>
              <a:gd name="T2" fmla="*/ 150 w 150"/>
              <a:gd name="T3" fmla="*/ 140 h 199"/>
              <a:gd name="T4" fmla="*/ 79 w 150"/>
              <a:gd name="T5" fmla="*/ 199 h 199"/>
              <a:gd name="T6" fmla="*/ 0 w 150"/>
              <a:gd name="T7" fmla="*/ 8 h 199"/>
              <a:gd name="T8" fmla="*/ 92 w 150"/>
              <a:gd name="T9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92" y="0"/>
                </a:moveTo>
                <a:cubicBezTo>
                  <a:pt x="96" y="51"/>
                  <a:pt x="117" y="101"/>
                  <a:pt x="150" y="140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34" y="145"/>
                  <a:pt x="6" y="78"/>
                  <a:pt x="0" y="8"/>
                </a:cubicBezTo>
                <a:cubicBezTo>
                  <a:pt x="92" y="0"/>
                  <a:pt x="92" y="0"/>
                  <a:pt x="92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1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2429705" y="4351813"/>
            <a:ext cx="738869" cy="556909"/>
          </a:xfrm>
          <a:custGeom>
            <a:avLst/>
            <a:gdLst>
              <a:gd name="T0" fmla="*/ 200 w 200"/>
              <a:gd name="T1" fmla="*/ 71 h 151"/>
              <a:gd name="T2" fmla="*/ 8 w 200"/>
              <a:gd name="T3" fmla="*/ 151 h 151"/>
              <a:gd name="T4" fmla="*/ 0 w 200"/>
              <a:gd name="T5" fmla="*/ 59 h 151"/>
              <a:gd name="T6" fmla="*/ 141 w 200"/>
              <a:gd name="T7" fmla="*/ 0 h 151"/>
              <a:gd name="T8" fmla="*/ 200 w 200"/>
              <a:gd name="T9" fmla="*/ 7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1">
                <a:moveTo>
                  <a:pt x="200" y="71"/>
                </a:moveTo>
                <a:cubicBezTo>
                  <a:pt x="146" y="117"/>
                  <a:pt x="78" y="145"/>
                  <a:pt x="8" y="151"/>
                </a:cubicBezTo>
                <a:cubicBezTo>
                  <a:pt x="0" y="59"/>
                  <a:pt x="0" y="59"/>
                  <a:pt x="0" y="59"/>
                </a:cubicBezTo>
                <a:cubicBezTo>
                  <a:pt x="52" y="54"/>
                  <a:pt x="101" y="34"/>
                  <a:pt x="141" y="0"/>
                </a:cubicBezTo>
                <a:cubicBezTo>
                  <a:pt x="200" y="71"/>
                  <a:pt x="200" y="71"/>
                  <a:pt x="200" y="71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2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3067945" y="3716331"/>
            <a:ext cx="554152" cy="734734"/>
          </a:xfrm>
          <a:custGeom>
            <a:avLst/>
            <a:gdLst>
              <a:gd name="T0" fmla="*/ 150 w 150"/>
              <a:gd name="T1" fmla="*/ 8 h 199"/>
              <a:gd name="T2" fmla="*/ 71 w 150"/>
              <a:gd name="T3" fmla="*/ 199 h 199"/>
              <a:gd name="T4" fmla="*/ 0 w 150"/>
              <a:gd name="T5" fmla="*/ 140 h 199"/>
              <a:gd name="T6" fmla="*/ 58 w 150"/>
              <a:gd name="T7" fmla="*/ 0 h 199"/>
              <a:gd name="T8" fmla="*/ 150 w 150"/>
              <a:gd name="T9" fmla="*/ 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150" y="8"/>
                </a:moveTo>
                <a:cubicBezTo>
                  <a:pt x="144" y="78"/>
                  <a:pt x="116" y="145"/>
                  <a:pt x="71" y="199"/>
                </a:cubicBezTo>
                <a:cubicBezTo>
                  <a:pt x="0" y="140"/>
                  <a:pt x="0" y="140"/>
                  <a:pt x="0" y="140"/>
                </a:cubicBezTo>
                <a:cubicBezTo>
                  <a:pt x="33" y="101"/>
                  <a:pt x="54" y="51"/>
                  <a:pt x="58" y="0"/>
                </a:cubicBezTo>
                <a:cubicBezTo>
                  <a:pt x="150" y="8"/>
                  <a:pt x="150" y="8"/>
                  <a:pt x="150" y="8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1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>
            <a:spLocks noChangeArrowheads="1"/>
          </p:cNvSpPr>
          <p:nvPr/>
        </p:nvSpPr>
        <p:spPr bwMode="auto">
          <a:xfrm>
            <a:off x="1627427" y="2886348"/>
            <a:ext cx="1477738" cy="1477738"/>
          </a:xfrm>
          <a:prstGeom prst="ellipse">
            <a:avLst/>
          </a:prstGeom>
          <a:noFill/>
          <a:ln>
            <a:solidFill>
              <a:srgbClr val="88CCFB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文本框 33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 txBox="1"/>
          <p:nvPr/>
        </p:nvSpPr>
        <p:spPr>
          <a:xfrm>
            <a:off x="1794629" y="3329585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88CCFB"/>
                </a:solidFill>
                <a:latin typeface="Arial Black" panose="020B0A04020102020204" pitchFamily="34" charset="0"/>
                <a:ea typeface="方正姚体" panose="02010601030101010101" pitchFamily="2" charset="-122"/>
                <a:cs typeface="Kartika" panose="02020503030404060203" pitchFamily="18" charset="0"/>
              </a:rPr>
              <a:t>70%</a:t>
            </a:r>
            <a:endParaRPr lang="zh-CN" altLang="en-US" sz="3600" dirty="0">
              <a:solidFill>
                <a:srgbClr val="88CCFB"/>
              </a:solidFill>
              <a:latin typeface="Arial Black" panose="020B0A04020102020204" pitchFamily="34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35" name="Freeform 22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5267379" y="2316036"/>
            <a:ext cx="738869" cy="554152"/>
          </a:xfrm>
          <a:custGeom>
            <a:avLst/>
            <a:gdLst>
              <a:gd name="T0" fmla="*/ 0 w 200"/>
              <a:gd name="T1" fmla="*/ 79 h 150"/>
              <a:gd name="T2" fmla="*/ 192 w 200"/>
              <a:gd name="T3" fmla="*/ 0 h 150"/>
              <a:gd name="T4" fmla="*/ 200 w 200"/>
              <a:gd name="T5" fmla="*/ 92 h 150"/>
              <a:gd name="T6" fmla="*/ 59 w 200"/>
              <a:gd name="T7" fmla="*/ 150 h 150"/>
              <a:gd name="T8" fmla="*/ 0 w 200"/>
              <a:gd name="T9" fmla="*/ 7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0">
                <a:moveTo>
                  <a:pt x="0" y="79"/>
                </a:moveTo>
                <a:cubicBezTo>
                  <a:pt x="54" y="34"/>
                  <a:pt x="122" y="6"/>
                  <a:pt x="192" y="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48" y="96"/>
                  <a:pt x="99" y="116"/>
                  <a:pt x="59" y="150"/>
                </a:cubicBezTo>
                <a:cubicBezTo>
                  <a:pt x="0" y="79"/>
                  <a:pt x="0" y="79"/>
                  <a:pt x="0" y="79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3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4812478" y="2773693"/>
            <a:ext cx="554152" cy="734734"/>
          </a:xfrm>
          <a:custGeom>
            <a:avLst/>
            <a:gdLst>
              <a:gd name="T0" fmla="*/ 0 w 150"/>
              <a:gd name="T1" fmla="*/ 191 h 199"/>
              <a:gd name="T2" fmla="*/ 79 w 150"/>
              <a:gd name="T3" fmla="*/ 0 h 199"/>
              <a:gd name="T4" fmla="*/ 150 w 150"/>
              <a:gd name="T5" fmla="*/ 58 h 199"/>
              <a:gd name="T6" fmla="*/ 92 w 150"/>
              <a:gd name="T7" fmla="*/ 199 h 199"/>
              <a:gd name="T8" fmla="*/ 0 w 150"/>
              <a:gd name="T9" fmla="*/ 19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0" y="191"/>
                </a:moveTo>
                <a:cubicBezTo>
                  <a:pt x="7" y="120"/>
                  <a:pt x="34" y="54"/>
                  <a:pt x="79" y="0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17" y="98"/>
                  <a:pt x="97" y="147"/>
                  <a:pt x="92" y="199"/>
                </a:cubicBezTo>
                <a:cubicBezTo>
                  <a:pt x="0" y="191"/>
                  <a:pt x="0" y="191"/>
                  <a:pt x="0" y="191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4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6171666" y="2316036"/>
            <a:ext cx="743005" cy="554152"/>
          </a:xfrm>
          <a:custGeom>
            <a:avLst/>
            <a:gdLst>
              <a:gd name="T0" fmla="*/ 141 w 201"/>
              <a:gd name="T1" fmla="*/ 150 h 150"/>
              <a:gd name="T2" fmla="*/ 0 w 201"/>
              <a:gd name="T3" fmla="*/ 92 h 150"/>
              <a:gd name="T4" fmla="*/ 8 w 201"/>
              <a:gd name="T5" fmla="*/ 0 h 150"/>
              <a:gd name="T6" fmla="*/ 201 w 201"/>
              <a:gd name="T7" fmla="*/ 79 h 150"/>
              <a:gd name="T8" fmla="*/ 141 w 201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50">
                <a:moveTo>
                  <a:pt x="141" y="150"/>
                </a:moveTo>
                <a:cubicBezTo>
                  <a:pt x="101" y="116"/>
                  <a:pt x="52" y="96"/>
                  <a:pt x="0" y="92"/>
                </a:cubicBezTo>
                <a:cubicBezTo>
                  <a:pt x="8" y="0"/>
                  <a:pt x="8" y="0"/>
                  <a:pt x="8" y="0"/>
                </a:cubicBezTo>
                <a:cubicBezTo>
                  <a:pt x="78" y="6"/>
                  <a:pt x="146" y="34"/>
                  <a:pt x="201" y="79"/>
                </a:cubicBezTo>
                <a:cubicBezTo>
                  <a:pt x="141" y="150"/>
                  <a:pt x="141" y="150"/>
                  <a:pt x="141" y="15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5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6811284" y="2773693"/>
            <a:ext cx="554152" cy="734734"/>
          </a:xfrm>
          <a:custGeom>
            <a:avLst/>
            <a:gdLst>
              <a:gd name="T0" fmla="*/ 58 w 150"/>
              <a:gd name="T1" fmla="*/ 199 h 199"/>
              <a:gd name="T2" fmla="*/ 0 w 150"/>
              <a:gd name="T3" fmla="*/ 58 h 199"/>
              <a:gd name="T4" fmla="*/ 71 w 150"/>
              <a:gd name="T5" fmla="*/ 0 h 199"/>
              <a:gd name="T6" fmla="*/ 150 w 150"/>
              <a:gd name="T7" fmla="*/ 191 h 199"/>
              <a:gd name="T8" fmla="*/ 58 w 150"/>
              <a:gd name="T9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58" y="199"/>
                </a:moveTo>
                <a:cubicBezTo>
                  <a:pt x="54" y="147"/>
                  <a:pt x="33" y="98"/>
                  <a:pt x="0" y="58"/>
                </a:cubicBezTo>
                <a:cubicBezTo>
                  <a:pt x="71" y="0"/>
                  <a:pt x="71" y="0"/>
                  <a:pt x="71" y="0"/>
                </a:cubicBezTo>
                <a:cubicBezTo>
                  <a:pt x="116" y="54"/>
                  <a:pt x="144" y="120"/>
                  <a:pt x="150" y="191"/>
                </a:cubicBezTo>
                <a:cubicBezTo>
                  <a:pt x="58" y="199"/>
                  <a:pt x="58" y="199"/>
                  <a:pt x="58" y="199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26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5267379" y="4306570"/>
            <a:ext cx="738869" cy="556909"/>
          </a:xfrm>
          <a:custGeom>
            <a:avLst/>
            <a:gdLst>
              <a:gd name="T0" fmla="*/ 59 w 200"/>
              <a:gd name="T1" fmla="*/ 0 h 151"/>
              <a:gd name="T2" fmla="*/ 200 w 200"/>
              <a:gd name="T3" fmla="*/ 59 h 151"/>
              <a:gd name="T4" fmla="*/ 192 w 200"/>
              <a:gd name="T5" fmla="*/ 151 h 151"/>
              <a:gd name="T6" fmla="*/ 0 w 200"/>
              <a:gd name="T7" fmla="*/ 71 h 151"/>
              <a:gd name="T8" fmla="*/ 59 w 200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1">
                <a:moveTo>
                  <a:pt x="59" y="0"/>
                </a:moveTo>
                <a:cubicBezTo>
                  <a:pt x="99" y="34"/>
                  <a:pt x="148" y="54"/>
                  <a:pt x="200" y="59"/>
                </a:cubicBezTo>
                <a:cubicBezTo>
                  <a:pt x="192" y="151"/>
                  <a:pt x="192" y="151"/>
                  <a:pt x="192" y="151"/>
                </a:cubicBezTo>
                <a:cubicBezTo>
                  <a:pt x="122" y="145"/>
                  <a:pt x="54" y="117"/>
                  <a:pt x="0" y="71"/>
                </a:cubicBezTo>
                <a:cubicBezTo>
                  <a:pt x="59" y="0"/>
                  <a:pt x="59" y="0"/>
                  <a:pt x="59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27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4812478" y="3671087"/>
            <a:ext cx="554152" cy="734734"/>
          </a:xfrm>
          <a:custGeom>
            <a:avLst/>
            <a:gdLst>
              <a:gd name="T0" fmla="*/ 92 w 150"/>
              <a:gd name="T1" fmla="*/ 0 h 199"/>
              <a:gd name="T2" fmla="*/ 150 w 150"/>
              <a:gd name="T3" fmla="*/ 140 h 199"/>
              <a:gd name="T4" fmla="*/ 79 w 150"/>
              <a:gd name="T5" fmla="*/ 199 h 199"/>
              <a:gd name="T6" fmla="*/ 0 w 150"/>
              <a:gd name="T7" fmla="*/ 8 h 199"/>
              <a:gd name="T8" fmla="*/ 92 w 150"/>
              <a:gd name="T9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92" y="0"/>
                </a:moveTo>
                <a:cubicBezTo>
                  <a:pt x="97" y="51"/>
                  <a:pt x="117" y="101"/>
                  <a:pt x="150" y="140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34" y="145"/>
                  <a:pt x="7" y="78"/>
                  <a:pt x="0" y="8"/>
                </a:cubicBezTo>
                <a:cubicBezTo>
                  <a:pt x="92" y="0"/>
                  <a:pt x="92" y="0"/>
                  <a:pt x="92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6171666" y="4306570"/>
            <a:ext cx="743005" cy="556909"/>
          </a:xfrm>
          <a:custGeom>
            <a:avLst/>
            <a:gdLst>
              <a:gd name="T0" fmla="*/ 201 w 201"/>
              <a:gd name="T1" fmla="*/ 71 h 151"/>
              <a:gd name="T2" fmla="*/ 8 w 201"/>
              <a:gd name="T3" fmla="*/ 151 h 151"/>
              <a:gd name="T4" fmla="*/ 0 w 201"/>
              <a:gd name="T5" fmla="*/ 59 h 151"/>
              <a:gd name="T6" fmla="*/ 141 w 201"/>
              <a:gd name="T7" fmla="*/ 0 h 151"/>
              <a:gd name="T8" fmla="*/ 201 w 201"/>
              <a:gd name="T9" fmla="*/ 7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51">
                <a:moveTo>
                  <a:pt x="201" y="71"/>
                </a:moveTo>
                <a:cubicBezTo>
                  <a:pt x="146" y="117"/>
                  <a:pt x="78" y="145"/>
                  <a:pt x="8" y="151"/>
                </a:cubicBezTo>
                <a:cubicBezTo>
                  <a:pt x="0" y="59"/>
                  <a:pt x="0" y="59"/>
                  <a:pt x="0" y="59"/>
                </a:cubicBezTo>
                <a:cubicBezTo>
                  <a:pt x="52" y="54"/>
                  <a:pt x="101" y="34"/>
                  <a:pt x="141" y="0"/>
                </a:cubicBezTo>
                <a:cubicBezTo>
                  <a:pt x="201" y="71"/>
                  <a:pt x="201" y="71"/>
                  <a:pt x="201" y="71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9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6811284" y="3671087"/>
            <a:ext cx="554152" cy="734734"/>
          </a:xfrm>
          <a:custGeom>
            <a:avLst/>
            <a:gdLst>
              <a:gd name="T0" fmla="*/ 150 w 150"/>
              <a:gd name="T1" fmla="*/ 8 h 199"/>
              <a:gd name="T2" fmla="*/ 71 w 150"/>
              <a:gd name="T3" fmla="*/ 199 h 199"/>
              <a:gd name="T4" fmla="*/ 0 w 150"/>
              <a:gd name="T5" fmla="*/ 140 h 199"/>
              <a:gd name="T6" fmla="*/ 58 w 150"/>
              <a:gd name="T7" fmla="*/ 0 h 199"/>
              <a:gd name="T8" fmla="*/ 150 w 150"/>
              <a:gd name="T9" fmla="*/ 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150" y="8"/>
                </a:moveTo>
                <a:cubicBezTo>
                  <a:pt x="144" y="78"/>
                  <a:pt x="116" y="145"/>
                  <a:pt x="71" y="199"/>
                </a:cubicBezTo>
                <a:cubicBezTo>
                  <a:pt x="0" y="140"/>
                  <a:pt x="0" y="140"/>
                  <a:pt x="0" y="140"/>
                </a:cubicBezTo>
                <a:cubicBezTo>
                  <a:pt x="33" y="101"/>
                  <a:pt x="54" y="51"/>
                  <a:pt x="58" y="0"/>
                </a:cubicBezTo>
                <a:cubicBezTo>
                  <a:pt x="150" y="8"/>
                  <a:pt x="150" y="8"/>
                  <a:pt x="150" y="8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1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>
            <a:spLocks noChangeArrowheads="1"/>
          </p:cNvSpPr>
          <p:nvPr/>
        </p:nvSpPr>
        <p:spPr bwMode="auto">
          <a:xfrm>
            <a:off x="5365128" y="2828833"/>
            <a:ext cx="1477738" cy="1477738"/>
          </a:xfrm>
          <a:prstGeom prst="ellipse">
            <a:avLst/>
          </a:prstGeom>
          <a:noFill/>
          <a:ln>
            <a:solidFill>
              <a:srgbClr val="88CCFB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文本框 43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 txBox="1"/>
          <p:nvPr/>
        </p:nvSpPr>
        <p:spPr>
          <a:xfrm>
            <a:off x="5537968" y="3302051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88CCFB"/>
                </a:solidFill>
                <a:latin typeface="Arial Black" panose="020B0A04020102020204" pitchFamily="34" charset="0"/>
                <a:ea typeface="方正姚体" panose="02010601030101010101" pitchFamily="2" charset="-122"/>
                <a:cs typeface="Kartika" panose="02020503030404060203" pitchFamily="18" charset="0"/>
              </a:rPr>
              <a:t>85%</a:t>
            </a:r>
            <a:endParaRPr lang="zh-CN" altLang="en-US" sz="3600" dirty="0">
              <a:solidFill>
                <a:srgbClr val="88CCFB"/>
              </a:solidFill>
              <a:latin typeface="Arial Black" panose="020B0A04020102020204" pitchFamily="34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45" name="Freeform 35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9063451" y="2313279"/>
            <a:ext cx="741626" cy="556909"/>
          </a:xfrm>
          <a:custGeom>
            <a:avLst/>
            <a:gdLst>
              <a:gd name="T0" fmla="*/ 0 w 201"/>
              <a:gd name="T1" fmla="*/ 80 h 151"/>
              <a:gd name="T2" fmla="*/ 193 w 201"/>
              <a:gd name="T3" fmla="*/ 0 h 151"/>
              <a:gd name="T4" fmla="*/ 201 w 201"/>
              <a:gd name="T5" fmla="*/ 92 h 151"/>
              <a:gd name="T6" fmla="*/ 60 w 201"/>
              <a:gd name="T7" fmla="*/ 151 h 151"/>
              <a:gd name="T8" fmla="*/ 0 w 201"/>
              <a:gd name="T9" fmla="*/ 8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51">
                <a:moveTo>
                  <a:pt x="0" y="80"/>
                </a:moveTo>
                <a:cubicBezTo>
                  <a:pt x="55" y="35"/>
                  <a:pt x="123" y="6"/>
                  <a:pt x="193" y="0"/>
                </a:cubicBezTo>
                <a:cubicBezTo>
                  <a:pt x="201" y="92"/>
                  <a:pt x="201" y="92"/>
                  <a:pt x="201" y="92"/>
                </a:cubicBezTo>
                <a:cubicBezTo>
                  <a:pt x="149" y="97"/>
                  <a:pt x="100" y="117"/>
                  <a:pt x="60" y="151"/>
                </a:cubicBezTo>
                <a:cubicBezTo>
                  <a:pt x="0" y="80"/>
                  <a:pt x="0" y="80"/>
                  <a:pt x="0" y="80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36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8645770" y="2770936"/>
            <a:ext cx="550017" cy="734734"/>
          </a:xfrm>
          <a:custGeom>
            <a:avLst/>
            <a:gdLst>
              <a:gd name="T0" fmla="*/ 0 w 149"/>
              <a:gd name="T1" fmla="*/ 191 h 199"/>
              <a:gd name="T2" fmla="*/ 78 w 149"/>
              <a:gd name="T3" fmla="*/ 0 h 199"/>
              <a:gd name="T4" fmla="*/ 149 w 149"/>
              <a:gd name="T5" fmla="*/ 59 h 199"/>
              <a:gd name="T6" fmla="*/ 91 w 149"/>
              <a:gd name="T7" fmla="*/ 199 h 199"/>
              <a:gd name="T8" fmla="*/ 0 w 149"/>
              <a:gd name="T9" fmla="*/ 191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199">
                <a:moveTo>
                  <a:pt x="0" y="191"/>
                </a:moveTo>
                <a:cubicBezTo>
                  <a:pt x="6" y="121"/>
                  <a:pt x="33" y="54"/>
                  <a:pt x="78" y="0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16" y="98"/>
                  <a:pt x="96" y="148"/>
                  <a:pt x="91" y="199"/>
                </a:cubicBezTo>
                <a:cubicBezTo>
                  <a:pt x="0" y="191"/>
                  <a:pt x="0" y="191"/>
                  <a:pt x="0" y="191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37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9971874" y="2313279"/>
            <a:ext cx="737491" cy="556909"/>
          </a:xfrm>
          <a:custGeom>
            <a:avLst/>
            <a:gdLst>
              <a:gd name="T0" fmla="*/ 141 w 200"/>
              <a:gd name="T1" fmla="*/ 151 h 151"/>
              <a:gd name="T2" fmla="*/ 0 w 200"/>
              <a:gd name="T3" fmla="*/ 92 h 151"/>
              <a:gd name="T4" fmla="*/ 8 w 200"/>
              <a:gd name="T5" fmla="*/ 0 h 151"/>
              <a:gd name="T6" fmla="*/ 200 w 200"/>
              <a:gd name="T7" fmla="*/ 80 h 151"/>
              <a:gd name="T8" fmla="*/ 141 w 200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1">
                <a:moveTo>
                  <a:pt x="141" y="151"/>
                </a:moveTo>
                <a:cubicBezTo>
                  <a:pt x="101" y="117"/>
                  <a:pt x="52" y="97"/>
                  <a:pt x="0" y="92"/>
                </a:cubicBezTo>
                <a:cubicBezTo>
                  <a:pt x="8" y="0"/>
                  <a:pt x="8" y="0"/>
                  <a:pt x="8" y="0"/>
                </a:cubicBezTo>
                <a:cubicBezTo>
                  <a:pt x="78" y="6"/>
                  <a:pt x="146" y="35"/>
                  <a:pt x="200" y="80"/>
                </a:cubicBezTo>
                <a:cubicBezTo>
                  <a:pt x="141" y="151"/>
                  <a:pt x="141" y="151"/>
                  <a:pt x="141" y="151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3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0610112" y="2770936"/>
            <a:ext cx="552774" cy="734734"/>
          </a:xfrm>
          <a:custGeom>
            <a:avLst/>
            <a:gdLst>
              <a:gd name="T0" fmla="*/ 58 w 150"/>
              <a:gd name="T1" fmla="*/ 199 h 199"/>
              <a:gd name="T2" fmla="*/ 0 w 150"/>
              <a:gd name="T3" fmla="*/ 59 h 199"/>
              <a:gd name="T4" fmla="*/ 71 w 150"/>
              <a:gd name="T5" fmla="*/ 0 h 199"/>
              <a:gd name="T6" fmla="*/ 150 w 150"/>
              <a:gd name="T7" fmla="*/ 191 h 199"/>
              <a:gd name="T8" fmla="*/ 58 w 150"/>
              <a:gd name="T9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58" y="199"/>
                </a:moveTo>
                <a:cubicBezTo>
                  <a:pt x="53" y="148"/>
                  <a:pt x="33" y="98"/>
                  <a:pt x="0" y="59"/>
                </a:cubicBezTo>
                <a:cubicBezTo>
                  <a:pt x="71" y="0"/>
                  <a:pt x="71" y="0"/>
                  <a:pt x="71" y="0"/>
                </a:cubicBezTo>
                <a:cubicBezTo>
                  <a:pt x="116" y="54"/>
                  <a:pt x="143" y="121"/>
                  <a:pt x="150" y="191"/>
                </a:cubicBezTo>
                <a:cubicBezTo>
                  <a:pt x="58" y="199"/>
                  <a:pt x="58" y="199"/>
                  <a:pt x="58" y="199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39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9063451" y="4306570"/>
            <a:ext cx="741626" cy="554152"/>
          </a:xfrm>
          <a:custGeom>
            <a:avLst/>
            <a:gdLst>
              <a:gd name="T0" fmla="*/ 60 w 201"/>
              <a:gd name="T1" fmla="*/ 0 h 150"/>
              <a:gd name="T2" fmla="*/ 201 w 201"/>
              <a:gd name="T3" fmla="*/ 58 h 150"/>
              <a:gd name="T4" fmla="*/ 193 w 201"/>
              <a:gd name="T5" fmla="*/ 150 h 150"/>
              <a:gd name="T6" fmla="*/ 0 w 201"/>
              <a:gd name="T7" fmla="*/ 71 h 150"/>
              <a:gd name="T8" fmla="*/ 60 w 201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50">
                <a:moveTo>
                  <a:pt x="60" y="0"/>
                </a:moveTo>
                <a:cubicBezTo>
                  <a:pt x="100" y="34"/>
                  <a:pt x="149" y="54"/>
                  <a:pt x="201" y="58"/>
                </a:cubicBezTo>
                <a:cubicBezTo>
                  <a:pt x="193" y="150"/>
                  <a:pt x="193" y="150"/>
                  <a:pt x="193" y="150"/>
                </a:cubicBezTo>
                <a:cubicBezTo>
                  <a:pt x="123" y="144"/>
                  <a:pt x="55" y="116"/>
                  <a:pt x="0" y="71"/>
                </a:cubicBezTo>
                <a:cubicBezTo>
                  <a:pt x="60" y="0"/>
                  <a:pt x="60" y="0"/>
                  <a:pt x="60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40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8612686" y="3671088"/>
            <a:ext cx="550017" cy="734734"/>
          </a:xfrm>
          <a:custGeom>
            <a:avLst/>
            <a:gdLst>
              <a:gd name="T0" fmla="*/ 91 w 149"/>
              <a:gd name="T1" fmla="*/ 0 h 199"/>
              <a:gd name="T2" fmla="*/ 149 w 149"/>
              <a:gd name="T3" fmla="*/ 140 h 199"/>
              <a:gd name="T4" fmla="*/ 79 w 149"/>
              <a:gd name="T5" fmla="*/ 199 h 199"/>
              <a:gd name="T6" fmla="*/ 0 w 149"/>
              <a:gd name="T7" fmla="*/ 8 h 199"/>
              <a:gd name="T8" fmla="*/ 91 w 149"/>
              <a:gd name="T9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199">
                <a:moveTo>
                  <a:pt x="91" y="0"/>
                </a:moveTo>
                <a:cubicBezTo>
                  <a:pt x="96" y="51"/>
                  <a:pt x="116" y="100"/>
                  <a:pt x="149" y="140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33" y="144"/>
                  <a:pt x="6" y="78"/>
                  <a:pt x="0" y="8"/>
                </a:cubicBezTo>
                <a:cubicBezTo>
                  <a:pt x="91" y="0"/>
                  <a:pt x="91" y="0"/>
                  <a:pt x="91" y="0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41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9971874" y="4306570"/>
            <a:ext cx="737491" cy="554152"/>
          </a:xfrm>
          <a:custGeom>
            <a:avLst/>
            <a:gdLst>
              <a:gd name="T0" fmla="*/ 200 w 200"/>
              <a:gd name="T1" fmla="*/ 71 h 150"/>
              <a:gd name="T2" fmla="*/ 8 w 200"/>
              <a:gd name="T3" fmla="*/ 150 h 150"/>
              <a:gd name="T4" fmla="*/ 0 w 200"/>
              <a:gd name="T5" fmla="*/ 58 h 150"/>
              <a:gd name="T6" fmla="*/ 141 w 200"/>
              <a:gd name="T7" fmla="*/ 0 h 150"/>
              <a:gd name="T8" fmla="*/ 200 w 200"/>
              <a:gd name="T9" fmla="*/ 7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150">
                <a:moveTo>
                  <a:pt x="200" y="71"/>
                </a:moveTo>
                <a:cubicBezTo>
                  <a:pt x="146" y="116"/>
                  <a:pt x="78" y="144"/>
                  <a:pt x="8" y="150"/>
                </a:cubicBezTo>
                <a:cubicBezTo>
                  <a:pt x="0" y="58"/>
                  <a:pt x="0" y="58"/>
                  <a:pt x="0" y="58"/>
                </a:cubicBezTo>
                <a:cubicBezTo>
                  <a:pt x="52" y="54"/>
                  <a:pt x="101" y="34"/>
                  <a:pt x="141" y="0"/>
                </a:cubicBezTo>
                <a:cubicBezTo>
                  <a:pt x="200" y="71"/>
                  <a:pt x="200" y="71"/>
                  <a:pt x="200" y="71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42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/>
          <p:nvPr/>
        </p:nvSpPr>
        <p:spPr bwMode="auto">
          <a:xfrm>
            <a:off x="10610112" y="3671088"/>
            <a:ext cx="552774" cy="734734"/>
          </a:xfrm>
          <a:custGeom>
            <a:avLst/>
            <a:gdLst>
              <a:gd name="T0" fmla="*/ 150 w 150"/>
              <a:gd name="T1" fmla="*/ 8 h 199"/>
              <a:gd name="T2" fmla="*/ 71 w 150"/>
              <a:gd name="T3" fmla="*/ 199 h 199"/>
              <a:gd name="T4" fmla="*/ 0 w 150"/>
              <a:gd name="T5" fmla="*/ 140 h 199"/>
              <a:gd name="T6" fmla="*/ 58 w 150"/>
              <a:gd name="T7" fmla="*/ 0 h 199"/>
              <a:gd name="T8" fmla="*/ 150 w 150"/>
              <a:gd name="T9" fmla="*/ 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99">
                <a:moveTo>
                  <a:pt x="150" y="8"/>
                </a:moveTo>
                <a:cubicBezTo>
                  <a:pt x="143" y="78"/>
                  <a:pt x="116" y="144"/>
                  <a:pt x="71" y="199"/>
                </a:cubicBezTo>
                <a:cubicBezTo>
                  <a:pt x="0" y="140"/>
                  <a:pt x="0" y="140"/>
                  <a:pt x="0" y="140"/>
                </a:cubicBezTo>
                <a:cubicBezTo>
                  <a:pt x="33" y="100"/>
                  <a:pt x="53" y="51"/>
                  <a:pt x="58" y="0"/>
                </a:cubicBezTo>
                <a:cubicBezTo>
                  <a:pt x="150" y="8"/>
                  <a:pt x="150" y="8"/>
                  <a:pt x="150" y="8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18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>
            <a:spLocks noChangeArrowheads="1"/>
          </p:cNvSpPr>
          <p:nvPr/>
        </p:nvSpPr>
        <p:spPr bwMode="auto">
          <a:xfrm>
            <a:off x="9165459" y="2848198"/>
            <a:ext cx="1477738" cy="1477738"/>
          </a:xfrm>
          <a:prstGeom prst="ellipse">
            <a:avLst/>
          </a:prstGeom>
          <a:noFill/>
          <a:ln>
            <a:solidFill>
              <a:srgbClr val="88CCFB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文本框 53" descr="e7d195523061f1c0deeec63e560781cfd59afb0ea006f2a87ABB68BF51EA6619813959095094C18C62A12F549504892A4AAA8C1554C6663626E05CA27F281A14E6983772AFC3FB97135759321DEA3D70DBDC3F267C2A72094B3A9B655CEBC4A445944AB6F04D4566D28CDB915840310B983D9CB53150E02C53515D74B3A50BE16B4C01DB772DD75A6907B2F45F8222C2"/>
          <p:cNvSpPr txBox="1"/>
          <p:nvPr/>
        </p:nvSpPr>
        <p:spPr>
          <a:xfrm>
            <a:off x="9303144" y="3328004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88CCFB"/>
                </a:solidFill>
                <a:latin typeface="Arial Black" panose="020B0A04020102020204" pitchFamily="34" charset="0"/>
                <a:ea typeface="方正姚体" panose="02010601030101010101" pitchFamily="2" charset="-122"/>
                <a:cs typeface="Kartika" panose="02020503030404060203" pitchFamily="18" charset="0"/>
              </a:rPr>
              <a:t>40%</a:t>
            </a:r>
            <a:endParaRPr lang="zh-CN" altLang="en-US" sz="3600" dirty="0">
              <a:solidFill>
                <a:srgbClr val="88CCFB"/>
              </a:solidFill>
              <a:latin typeface="Arial Black" panose="020B0A04020102020204" pitchFamily="34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60942" y="5354289"/>
            <a:ext cx="2398875" cy="895117"/>
            <a:chOff x="1806000" y="2390482"/>
            <a:chExt cx="2133781" cy="796201"/>
          </a:xfrm>
        </p:grpSpPr>
        <p:sp>
          <p:nvSpPr>
            <p:cNvPr id="56" name="文本框 55"/>
            <p:cNvSpPr txBox="1"/>
            <p:nvPr/>
          </p:nvSpPr>
          <p:spPr>
            <a:xfrm>
              <a:off x="1806000" y="2390482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818693" y="2599284"/>
              <a:ext cx="2108393" cy="5873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812478" y="5354289"/>
            <a:ext cx="2398875" cy="895117"/>
            <a:chOff x="1806000" y="2390482"/>
            <a:chExt cx="2133781" cy="796201"/>
          </a:xfrm>
        </p:grpSpPr>
        <p:sp>
          <p:nvSpPr>
            <p:cNvPr id="59" name="文本框 58"/>
            <p:cNvSpPr txBox="1"/>
            <p:nvPr/>
          </p:nvSpPr>
          <p:spPr>
            <a:xfrm>
              <a:off x="1806000" y="2390482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818693" y="2599284"/>
              <a:ext cx="2108393" cy="5873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645770" y="5354289"/>
            <a:ext cx="2398875" cy="895117"/>
            <a:chOff x="1806000" y="2390482"/>
            <a:chExt cx="2133781" cy="796201"/>
          </a:xfrm>
        </p:grpSpPr>
        <p:sp>
          <p:nvSpPr>
            <p:cNvPr id="62" name="文本框 61"/>
            <p:cNvSpPr txBox="1"/>
            <p:nvPr/>
          </p:nvSpPr>
          <p:spPr>
            <a:xfrm>
              <a:off x="1806000" y="2390482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818693" y="2599284"/>
              <a:ext cx="2108393" cy="5873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市场数据分析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Left-Right Arrow Callout 218"/>
          <p:cNvSpPr/>
          <p:nvPr/>
        </p:nvSpPr>
        <p:spPr>
          <a:xfrm>
            <a:off x="1215723" y="2585451"/>
            <a:ext cx="1981140" cy="1045295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86809"/>
            </a:avLst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TextBox 219"/>
          <p:cNvSpPr txBox="1"/>
          <p:nvPr/>
        </p:nvSpPr>
        <p:spPr>
          <a:xfrm>
            <a:off x="1651839" y="2796973"/>
            <a:ext cx="1039670" cy="615553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90208"/>
            </a:avLst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  <a:latin typeface="Calibri" panose="020F0502020204030204" pitchFamily="34" charset="0"/>
              </a:rPr>
              <a:t>75%</a:t>
            </a:r>
            <a:endParaRPr lang="en-US" sz="40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ight Arrow Callout 247"/>
          <p:cNvSpPr/>
          <p:nvPr/>
        </p:nvSpPr>
        <p:spPr>
          <a:xfrm>
            <a:off x="1215723" y="5011785"/>
            <a:ext cx="1981140" cy="1045295"/>
          </a:xfrm>
          <a:prstGeom prst="rightArrowCallout">
            <a:avLst>
              <a:gd name="adj1" fmla="val 50000"/>
              <a:gd name="adj2" fmla="val 25000"/>
              <a:gd name="adj3" fmla="val 25000"/>
              <a:gd name="adj4" fmla="val 86809"/>
            </a:avLst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3" name="TextBox 248"/>
          <p:cNvSpPr txBox="1"/>
          <p:nvPr/>
        </p:nvSpPr>
        <p:spPr>
          <a:xfrm>
            <a:off x="1725238" y="5223307"/>
            <a:ext cx="89287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FFFF"/>
                </a:solidFill>
                <a:latin typeface="Calibri" panose="020F0502020204030204" pitchFamily="34" charset="0"/>
              </a:rPr>
              <a:t>25%</a:t>
            </a:r>
            <a:endParaRPr lang="en-US" sz="40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14" name="Group 179"/>
          <p:cNvGrpSpPr/>
          <p:nvPr/>
        </p:nvGrpSpPr>
        <p:grpSpPr>
          <a:xfrm>
            <a:off x="7246746" y="2560499"/>
            <a:ext cx="427927" cy="1095198"/>
            <a:chOff x="5054600" y="1652588"/>
            <a:chExt cx="187325" cy="479424"/>
          </a:xfrm>
          <a:solidFill>
            <a:srgbClr val="88CCFB">
              <a:alpha val="50000"/>
            </a:srgbClr>
          </a:solidFill>
        </p:grpSpPr>
        <p:sp>
          <p:nvSpPr>
            <p:cNvPr id="15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6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17" name="Group 179"/>
          <p:cNvGrpSpPr/>
          <p:nvPr/>
        </p:nvGrpSpPr>
        <p:grpSpPr>
          <a:xfrm>
            <a:off x="6467823" y="2560499"/>
            <a:ext cx="427927" cy="1095198"/>
            <a:chOff x="5054600" y="1652588"/>
            <a:chExt cx="187325" cy="479424"/>
          </a:xfrm>
          <a:solidFill>
            <a:srgbClr val="88CCFB">
              <a:alpha val="50000"/>
            </a:srgbClr>
          </a:solidFill>
        </p:grpSpPr>
        <p:sp>
          <p:nvSpPr>
            <p:cNvPr id="18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9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5688897" y="2560499"/>
            <a:ext cx="427927" cy="1095198"/>
            <a:chOff x="5054600" y="1652588"/>
            <a:chExt cx="187325" cy="479424"/>
          </a:xfrm>
          <a:solidFill>
            <a:srgbClr val="88CCFB">
              <a:alpha val="50000"/>
            </a:srgbClr>
          </a:solidFill>
        </p:grpSpPr>
        <p:sp>
          <p:nvSpPr>
            <p:cNvPr id="21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3" name="Group 179"/>
          <p:cNvGrpSpPr/>
          <p:nvPr/>
        </p:nvGrpSpPr>
        <p:grpSpPr>
          <a:xfrm>
            <a:off x="4909971" y="2560499"/>
            <a:ext cx="427927" cy="1095198"/>
            <a:chOff x="5054600" y="1652588"/>
            <a:chExt cx="187325" cy="479424"/>
          </a:xfrm>
          <a:solidFill>
            <a:srgbClr val="88CCFB"/>
          </a:solidFill>
        </p:grpSpPr>
        <p:sp>
          <p:nvSpPr>
            <p:cNvPr id="24" name="Freeform 96"/>
            <p:cNvSpPr/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5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6" name="Group 249"/>
          <p:cNvGrpSpPr/>
          <p:nvPr/>
        </p:nvGrpSpPr>
        <p:grpSpPr>
          <a:xfrm>
            <a:off x="3404194" y="2560499"/>
            <a:ext cx="1206853" cy="1095198"/>
            <a:chOff x="6438990" y="2673176"/>
            <a:chExt cx="581264" cy="527487"/>
          </a:xfrm>
          <a:solidFill>
            <a:srgbClr val="88CCFB"/>
          </a:solidFill>
        </p:grpSpPr>
        <p:grpSp>
          <p:nvGrpSpPr>
            <p:cNvPr id="27" name="Group 179"/>
            <p:cNvGrpSpPr/>
            <p:nvPr/>
          </p:nvGrpSpPr>
          <p:grpSpPr>
            <a:xfrm>
              <a:off x="6814149" y="2673176"/>
              <a:ext cx="206105" cy="527487"/>
              <a:chOff x="5054600" y="1652588"/>
              <a:chExt cx="187325" cy="479424"/>
            </a:xfrm>
            <a:grpFill/>
          </p:grpSpPr>
          <p:sp>
            <p:nvSpPr>
              <p:cNvPr id="3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38990" y="2673176"/>
              <a:ext cx="206105" cy="527487"/>
              <a:chOff x="5054600" y="1652588"/>
              <a:chExt cx="187325" cy="479424"/>
            </a:xfrm>
            <a:grpFill/>
          </p:grpSpPr>
          <p:sp>
            <p:nvSpPr>
              <p:cNvPr id="2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</p:grpSp>
      <p:grpSp>
        <p:nvGrpSpPr>
          <p:cNvPr id="33" name="Group 233"/>
          <p:cNvGrpSpPr/>
          <p:nvPr/>
        </p:nvGrpSpPr>
        <p:grpSpPr>
          <a:xfrm>
            <a:off x="4860040" y="4940638"/>
            <a:ext cx="2881914" cy="1187589"/>
            <a:chOff x="6438990" y="3324726"/>
            <a:chExt cx="1388034" cy="571986"/>
          </a:xfrm>
          <a:solidFill>
            <a:srgbClr val="4FCCC4">
              <a:alpha val="50000"/>
            </a:srgbClr>
          </a:solidFill>
        </p:grpSpPr>
        <p:grpSp>
          <p:nvGrpSpPr>
            <p:cNvPr id="34" name="Group 184"/>
            <p:cNvGrpSpPr/>
            <p:nvPr/>
          </p:nvGrpSpPr>
          <p:grpSpPr>
            <a:xfrm>
              <a:off x="7560592" y="3324726"/>
              <a:ext cx="266432" cy="571986"/>
              <a:chOff x="6213475" y="1668463"/>
              <a:chExt cx="227013" cy="487362"/>
            </a:xfrm>
            <a:grpFill/>
          </p:grpSpPr>
          <p:sp>
            <p:nvSpPr>
              <p:cNvPr id="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4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  <p:grpSp>
          <p:nvGrpSpPr>
            <p:cNvPr id="35" name="Group 184"/>
            <p:cNvGrpSpPr/>
            <p:nvPr/>
          </p:nvGrpSpPr>
          <p:grpSpPr>
            <a:xfrm>
              <a:off x="7186724" y="3324726"/>
              <a:ext cx="266432" cy="571986"/>
              <a:chOff x="6213475" y="1668463"/>
              <a:chExt cx="227013" cy="487362"/>
            </a:xfrm>
            <a:grpFill/>
          </p:grpSpPr>
          <p:sp>
            <p:nvSpPr>
              <p:cNvPr id="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4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  <p:grpSp>
          <p:nvGrpSpPr>
            <p:cNvPr id="36" name="Group 184"/>
            <p:cNvGrpSpPr/>
            <p:nvPr/>
          </p:nvGrpSpPr>
          <p:grpSpPr>
            <a:xfrm>
              <a:off x="6812857" y="3324726"/>
              <a:ext cx="266432" cy="571986"/>
              <a:chOff x="6213475" y="1668463"/>
              <a:chExt cx="227013" cy="487362"/>
            </a:xfrm>
            <a:grpFill/>
          </p:grpSpPr>
          <p:sp>
            <p:nvSpPr>
              <p:cNvPr id="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4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  <p:grpSp>
          <p:nvGrpSpPr>
            <p:cNvPr id="37" name="Group 184"/>
            <p:cNvGrpSpPr/>
            <p:nvPr/>
          </p:nvGrpSpPr>
          <p:grpSpPr>
            <a:xfrm>
              <a:off x="6438990" y="3324726"/>
              <a:ext cx="266432" cy="571986"/>
              <a:chOff x="6213475" y="1668463"/>
              <a:chExt cx="227013" cy="487362"/>
            </a:xfrm>
            <a:grpFill/>
          </p:grpSpPr>
          <p:sp>
            <p:nvSpPr>
              <p:cNvPr id="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</p:grpSp>
      <p:grpSp>
        <p:nvGrpSpPr>
          <p:cNvPr id="46" name="Group 256"/>
          <p:cNvGrpSpPr/>
          <p:nvPr/>
        </p:nvGrpSpPr>
        <p:grpSpPr>
          <a:xfrm>
            <a:off x="4083591" y="4940638"/>
            <a:ext cx="553180" cy="1187589"/>
            <a:chOff x="6913466" y="1930294"/>
            <a:chExt cx="328336" cy="704884"/>
          </a:xfrm>
          <a:solidFill>
            <a:srgbClr val="4FCCC4"/>
          </a:solidFill>
        </p:grpSpPr>
        <p:sp>
          <p:nvSpPr>
            <p:cNvPr id="47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48" name="Freeform 99"/>
            <p:cNvSpPr/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49" name="Group 259"/>
          <p:cNvGrpSpPr/>
          <p:nvPr/>
        </p:nvGrpSpPr>
        <p:grpSpPr>
          <a:xfrm>
            <a:off x="3371734" y="4940638"/>
            <a:ext cx="553180" cy="1187589"/>
            <a:chOff x="6913466" y="1930294"/>
            <a:chExt cx="328336" cy="704884"/>
          </a:xfrm>
          <a:solidFill>
            <a:srgbClr val="4FCCC4"/>
          </a:solidFill>
        </p:grpSpPr>
        <p:sp>
          <p:nvSpPr>
            <p:cNvPr id="50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51" name="Freeform 99"/>
            <p:cNvSpPr/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439409" y="2675098"/>
            <a:ext cx="2444039" cy="1009892"/>
            <a:chOff x="1765827" y="2424205"/>
            <a:chExt cx="2173954" cy="898292"/>
          </a:xfrm>
        </p:grpSpPr>
        <p:sp>
          <p:nvSpPr>
            <p:cNvPr id="53" name="文本框 52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765827" y="2725346"/>
              <a:ext cx="2173954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484573" y="5029610"/>
            <a:ext cx="2444039" cy="1009892"/>
            <a:chOff x="1765827" y="2424205"/>
            <a:chExt cx="2173954" cy="898292"/>
          </a:xfrm>
        </p:grpSpPr>
        <p:sp>
          <p:nvSpPr>
            <p:cNvPr id="56" name="文本框 55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65827" y="2725346"/>
              <a:ext cx="2173954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市场数据分析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6"/>
          <p:cNvSpPr/>
          <p:nvPr/>
        </p:nvSpPr>
        <p:spPr bwMode="auto">
          <a:xfrm>
            <a:off x="5218623" y="2248655"/>
            <a:ext cx="2427287" cy="1679575"/>
          </a:xfrm>
          <a:custGeom>
            <a:avLst/>
            <a:gdLst>
              <a:gd name="T0" fmla="*/ 213 w 389"/>
              <a:gd name="T1" fmla="*/ 243 h 269"/>
              <a:gd name="T2" fmla="*/ 389 w 389"/>
              <a:gd name="T3" fmla="*/ 134 h 269"/>
              <a:gd name="T4" fmla="*/ 213 w 389"/>
              <a:gd name="T5" fmla="*/ 25 h 269"/>
              <a:gd name="T6" fmla="*/ 196 w 389"/>
              <a:gd name="T7" fmla="*/ 15 h 269"/>
              <a:gd name="T8" fmla="*/ 135 w 389"/>
              <a:gd name="T9" fmla="*/ 0 h 269"/>
              <a:gd name="T10" fmla="*/ 0 w 389"/>
              <a:gd name="T11" fmla="*/ 134 h 269"/>
              <a:gd name="T12" fmla="*/ 135 w 389"/>
              <a:gd name="T13" fmla="*/ 269 h 269"/>
              <a:gd name="T14" fmla="*/ 196 w 389"/>
              <a:gd name="T15" fmla="*/ 253 h 269"/>
              <a:gd name="T16" fmla="*/ 213 w 389"/>
              <a:gd name="T17" fmla="*/ 243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9" h="269">
                <a:moveTo>
                  <a:pt x="213" y="243"/>
                </a:moveTo>
                <a:cubicBezTo>
                  <a:pt x="389" y="134"/>
                  <a:pt x="389" y="134"/>
                  <a:pt x="389" y="134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196" y="15"/>
                  <a:pt x="196" y="15"/>
                  <a:pt x="196" y="15"/>
                </a:cubicBezTo>
                <a:cubicBezTo>
                  <a:pt x="178" y="5"/>
                  <a:pt x="157" y="0"/>
                  <a:pt x="135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208"/>
                  <a:pt x="60" y="269"/>
                  <a:pt x="135" y="269"/>
                </a:cubicBezTo>
                <a:cubicBezTo>
                  <a:pt x="157" y="269"/>
                  <a:pt x="178" y="263"/>
                  <a:pt x="196" y="253"/>
                </a:cubicBezTo>
                <a:lnTo>
                  <a:pt x="213" y="243"/>
                </a:lnTo>
                <a:close/>
              </a:path>
            </a:pathLst>
          </a:custGeom>
          <a:noFill/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46"/>
          <p:cNvSpPr/>
          <p:nvPr/>
        </p:nvSpPr>
        <p:spPr bwMode="auto">
          <a:xfrm>
            <a:off x="2631450" y="2363372"/>
            <a:ext cx="3248678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FFFFFF"/>
          </a:solidFill>
          <a:ln w="76200">
            <a:solidFill>
              <a:srgbClr val="4FCCC4"/>
            </a:solidFill>
          </a:ln>
          <a:effectLst>
            <a:outerShdw blurRad="76200" dist="762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46"/>
          <p:cNvSpPr/>
          <p:nvPr/>
        </p:nvSpPr>
        <p:spPr bwMode="auto">
          <a:xfrm>
            <a:off x="6311872" y="2363372"/>
            <a:ext cx="3248678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FFFFFF"/>
          </a:solidFill>
          <a:ln w="76200">
            <a:solidFill>
              <a:srgbClr val="4FCCC4"/>
            </a:solidFill>
          </a:ln>
          <a:effectLst>
            <a:outerShdw blurRad="76200" dist="762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1128808" y="3332756"/>
            <a:ext cx="1933902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88CCFB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20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Freeform 5"/>
          <p:cNvSpPr/>
          <p:nvPr/>
        </p:nvSpPr>
        <p:spPr bwMode="auto">
          <a:xfrm>
            <a:off x="4886871" y="3117511"/>
            <a:ext cx="2418258" cy="214932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254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0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9129290" y="3332756"/>
            <a:ext cx="1933902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88CCFB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20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 flipH="1">
            <a:off x="3181350" y="4185301"/>
            <a:ext cx="1643063" cy="0"/>
          </a:xfrm>
          <a:prstGeom prst="line">
            <a:avLst/>
          </a:prstGeom>
          <a:noFill/>
          <a:ln w="19050" cmpd="sng">
            <a:solidFill>
              <a:srgbClr val="4FCCC4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7396166" y="4185301"/>
            <a:ext cx="1643064" cy="0"/>
          </a:xfrm>
          <a:prstGeom prst="line">
            <a:avLst/>
          </a:prstGeom>
          <a:noFill/>
          <a:ln w="19050" cmpd="sng">
            <a:solidFill>
              <a:srgbClr val="4FCCC4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010908" y="3407263"/>
            <a:ext cx="1958586" cy="60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010908" y="4354712"/>
            <a:ext cx="1958586" cy="60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film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7224281" y="3407264"/>
            <a:ext cx="1958586" cy="60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film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224281" y="4354711"/>
            <a:ext cx="1958586" cy="60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film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0" y="0"/>
            <a:ext cx="12192000" cy="6858001"/>
            <a:chOff x="0" y="0"/>
            <a:chExt cx="12192000" cy="68580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/>
            <a:srcRect l="34709" t="32214" r="35567" b="28486"/>
            <a:stretch>
              <a:fillRect/>
            </a:stretch>
          </p:blipFill>
          <p:spPr>
            <a:xfrm>
              <a:off x="0" y="1"/>
              <a:ext cx="12192000" cy="685800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0" y="0"/>
              <a:ext cx="12192000" cy="6858000"/>
            </a:xfrm>
            <a:custGeom>
              <a:avLst/>
              <a:gdLst>
                <a:gd name="T0" fmla="*/ 0 w 10000"/>
                <a:gd name="T1" fmla="*/ 5790 h 5790"/>
                <a:gd name="T2" fmla="*/ 10000 w 10000"/>
                <a:gd name="T3" fmla="*/ 5790 h 5790"/>
                <a:gd name="T4" fmla="*/ 10000 w 10000"/>
                <a:gd name="T5" fmla="*/ 4614 h 5790"/>
                <a:gd name="T6" fmla="*/ 8736 w 10000"/>
                <a:gd name="T7" fmla="*/ 4851 h 5790"/>
                <a:gd name="T8" fmla="*/ 6445 w 10000"/>
                <a:gd name="T9" fmla="*/ 3845 h 5790"/>
                <a:gd name="T10" fmla="*/ 5969 w 10000"/>
                <a:gd name="T11" fmla="*/ 2468 h 5790"/>
                <a:gd name="T12" fmla="*/ 4720 w 10000"/>
                <a:gd name="T13" fmla="*/ 1449 h 5790"/>
                <a:gd name="T14" fmla="*/ 2472 w 10000"/>
                <a:gd name="T15" fmla="*/ 0 h 5790"/>
                <a:gd name="T16" fmla="*/ 0 w 10000"/>
                <a:gd name="T17" fmla="*/ 0 h 5790"/>
                <a:gd name="T18" fmla="*/ 0 w 10000"/>
                <a:gd name="T19" fmla="*/ 5790 h 5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00" h="5790">
                  <a:moveTo>
                    <a:pt x="0" y="5790"/>
                  </a:moveTo>
                  <a:cubicBezTo>
                    <a:pt x="10000" y="5790"/>
                    <a:pt x="10000" y="5790"/>
                    <a:pt x="10000" y="5790"/>
                  </a:cubicBezTo>
                  <a:cubicBezTo>
                    <a:pt x="10000" y="4614"/>
                    <a:pt x="10000" y="4614"/>
                    <a:pt x="10000" y="4614"/>
                  </a:cubicBezTo>
                  <a:cubicBezTo>
                    <a:pt x="9553" y="4529"/>
                    <a:pt x="9171" y="4667"/>
                    <a:pt x="8736" y="4851"/>
                  </a:cubicBezTo>
                  <a:cubicBezTo>
                    <a:pt x="7782" y="5254"/>
                    <a:pt x="6761" y="5126"/>
                    <a:pt x="6445" y="3845"/>
                  </a:cubicBezTo>
                  <a:cubicBezTo>
                    <a:pt x="6330" y="3375"/>
                    <a:pt x="6215" y="2872"/>
                    <a:pt x="5969" y="2468"/>
                  </a:cubicBezTo>
                  <a:cubicBezTo>
                    <a:pt x="5620" y="1897"/>
                    <a:pt x="5171" y="1609"/>
                    <a:pt x="4720" y="1449"/>
                  </a:cubicBezTo>
                  <a:cubicBezTo>
                    <a:pt x="3664" y="1077"/>
                    <a:pt x="2522" y="1531"/>
                    <a:pt x="247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790"/>
                  </a:lnTo>
                  <a:close/>
                </a:path>
              </a:pathLst>
            </a:custGeom>
            <a:gradFill>
              <a:gsLst>
                <a:gs pos="0">
                  <a:srgbClr val="ECF7FF"/>
                </a:gs>
                <a:gs pos="100000">
                  <a:srgbClr val="84CAFB"/>
                </a:gs>
              </a:gsLst>
              <a:lin ang="5400000" scaled="1"/>
            </a:gradFill>
            <a:ln w="15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263" y="1780895"/>
            <a:ext cx="6199633" cy="4571937"/>
          </a:xfrm>
          <a:prstGeom prst="rect">
            <a:avLst/>
          </a:prstGeom>
        </p:spPr>
      </p:pic>
      <p:sp>
        <p:nvSpPr>
          <p:cNvPr id="9" name="Freeform 5"/>
          <p:cNvSpPr/>
          <p:nvPr/>
        </p:nvSpPr>
        <p:spPr bwMode="auto">
          <a:xfrm flipH="1">
            <a:off x="0" y="-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文本框 9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1010996" y="1531388"/>
            <a:ext cx="291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PART   </a:t>
            </a:r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03</a:t>
            </a:r>
            <a:endParaRPr lang="en-US" altLang="zh-CN" sz="4400" b="1" dirty="0" smtClean="0">
              <a:solidFill>
                <a:srgbClr val="88CCFB"/>
              </a:solidFill>
              <a:latin typeface="Arial" panose="020B0604020202020204" pitchFamily="34" charset="0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306" y="268555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问题解决措施</a:t>
            </a:r>
            <a:endParaRPr lang="en-US" altLang="zh-CN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1028" y="3611055"/>
            <a:ext cx="4370540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88CCFB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问题解决措施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9"/>
          <p:cNvSpPr/>
          <p:nvPr/>
        </p:nvSpPr>
        <p:spPr>
          <a:xfrm>
            <a:off x="1360471" y="2666204"/>
            <a:ext cx="1425565" cy="1384749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/>
          </a:p>
        </p:txBody>
      </p:sp>
      <p:grpSp>
        <p:nvGrpSpPr>
          <p:cNvPr id="11" name="Group 28"/>
          <p:cNvGrpSpPr/>
          <p:nvPr/>
        </p:nvGrpSpPr>
        <p:grpSpPr>
          <a:xfrm>
            <a:off x="1735325" y="2918027"/>
            <a:ext cx="675860" cy="826309"/>
            <a:chOff x="4106863" y="2003425"/>
            <a:chExt cx="927100" cy="1133476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106863" y="2484438"/>
              <a:ext cx="927100" cy="652463"/>
            </a:xfrm>
            <a:custGeom>
              <a:avLst/>
              <a:gdLst/>
              <a:ahLst/>
              <a:cxnLst>
                <a:cxn ang="0">
                  <a:pos x="20" y="172"/>
                </a:cxn>
                <a:cxn ang="0">
                  <a:pos x="224" y="172"/>
                </a:cxn>
                <a:cxn ang="0">
                  <a:pos x="244" y="153"/>
                </a:cxn>
                <a:cxn ang="0">
                  <a:pos x="244" y="20"/>
                </a:cxn>
                <a:cxn ang="0">
                  <a:pos x="224" y="0"/>
                </a:cxn>
                <a:cxn ang="0">
                  <a:pos x="195" y="0"/>
                </a:cxn>
                <a:cxn ang="0">
                  <a:pos x="195" y="40"/>
                </a:cxn>
                <a:cxn ang="0">
                  <a:pos x="215" y="66"/>
                </a:cxn>
                <a:cxn ang="0">
                  <a:pos x="215" y="88"/>
                </a:cxn>
                <a:cxn ang="0">
                  <a:pos x="199" y="88"/>
                </a:cxn>
                <a:cxn ang="0">
                  <a:pos x="199" y="66"/>
                </a:cxn>
                <a:cxn ang="0">
                  <a:pos x="187" y="54"/>
                </a:cxn>
                <a:cxn ang="0">
                  <a:pos x="175" y="66"/>
                </a:cxn>
                <a:cxn ang="0">
                  <a:pos x="175" y="88"/>
                </a:cxn>
                <a:cxn ang="0">
                  <a:pos x="159" y="88"/>
                </a:cxn>
                <a:cxn ang="0">
                  <a:pos x="159" y="66"/>
                </a:cxn>
                <a:cxn ang="0">
                  <a:pos x="179" y="40"/>
                </a:cxn>
                <a:cxn ang="0">
                  <a:pos x="179" y="1"/>
                </a:cxn>
                <a:cxn ang="0">
                  <a:pos x="122" y="25"/>
                </a:cxn>
                <a:cxn ang="0">
                  <a:pos x="67" y="3"/>
                </a:cxn>
                <a:cxn ang="0">
                  <a:pos x="67" y="46"/>
                </a:cxn>
                <a:cxn ang="0">
                  <a:pos x="85" y="70"/>
                </a:cxn>
                <a:cxn ang="0">
                  <a:pos x="59" y="96"/>
                </a:cxn>
                <a:cxn ang="0">
                  <a:pos x="33" y="70"/>
                </a:cxn>
                <a:cxn ang="0">
                  <a:pos x="51" y="46"/>
                </a:cxn>
                <a:cxn ang="0">
                  <a:pos x="51" y="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0" y="153"/>
                </a:cxn>
                <a:cxn ang="0">
                  <a:pos x="20" y="172"/>
                </a:cxn>
                <a:cxn ang="0">
                  <a:pos x="20" y="172"/>
                </a:cxn>
                <a:cxn ang="0">
                  <a:pos x="20" y="172"/>
                </a:cxn>
              </a:cxnLst>
              <a:rect l="0" t="0" r="r" b="b"/>
              <a:pathLst>
                <a:path w="244" h="172">
                  <a:moveTo>
                    <a:pt x="20" y="172"/>
                  </a:moveTo>
                  <a:cubicBezTo>
                    <a:pt x="224" y="172"/>
                    <a:pt x="224" y="172"/>
                    <a:pt x="224" y="172"/>
                  </a:cubicBezTo>
                  <a:cubicBezTo>
                    <a:pt x="235" y="172"/>
                    <a:pt x="244" y="163"/>
                    <a:pt x="244" y="153"/>
                  </a:cubicBezTo>
                  <a:cubicBezTo>
                    <a:pt x="244" y="20"/>
                    <a:pt x="244" y="20"/>
                    <a:pt x="244" y="20"/>
                  </a:cubicBezTo>
                  <a:cubicBezTo>
                    <a:pt x="244" y="9"/>
                    <a:pt x="235" y="0"/>
                    <a:pt x="224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5" y="40"/>
                    <a:pt x="195" y="40"/>
                    <a:pt x="195" y="40"/>
                  </a:cubicBezTo>
                  <a:cubicBezTo>
                    <a:pt x="206" y="43"/>
                    <a:pt x="215" y="54"/>
                    <a:pt x="215" y="66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0"/>
                    <a:pt x="193" y="54"/>
                    <a:pt x="187" y="54"/>
                  </a:cubicBezTo>
                  <a:cubicBezTo>
                    <a:pt x="180" y="54"/>
                    <a:pt x="175" y="60"/>
                    <a:pt x="175" y="66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66"/>
                    <a:pt x="159" y="66"/>
                    <a:pt x="159" y="66"/>
                  </a:cubicBezTo>
                  <a:cubicBezTo>
                    <a:pt x="159" y="54"/>
                    <a:pt x="167" y="43"/>
                    <a:pt x="179" y="40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64" y="16"/>
                    <a:pt x="144" y="25"/>
                    <a:pt x="122" y="25"/>
                  </a:cubicBezTo>
                  <a:cubicBezTo>
                    <a:pt x="100" y="25"/>
                    <a:pt x="81" y="17"/>
                    <a:pt x="67" y="3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77" y="49"/>
                    <a:pt x="85" y="59"/>
                    <a:pt x="85" y="70"/>
                  </a:cubicBezTo>
                  <a:cubicBezTo>
                    <a:pt x="85" y="85"/>
                    <a:pt x="73" y="96"/>
                    <a:pt x="59" y="96"/>
                  </a:cubicBezTo>
                  <a:cubicBezTo>
                    <a:pt x="44" y="96"/>
                    <a:pt x="33" y="85"/>
                    <a:pt x="33" y="70"/>
                  </a:cubicBezTo>
                  <a:cubicBezTo>
                    <a:pt x="33" y="59"/>
                    <a:pt x="40" y="49"/>
                    <a:pt x="51" y="46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3"/>
                    <a:pt x="9" y="172"/>
                    <a:pt x="20" y="172"/>
                  </a:cubicBezTo>
                  <a:close/>
                  <a:moveTo>
                    <a:pt x="20" y="172"/>
                  </a:moveTo>
                  <a:cubicBezTo>
                    <a:pt x="20" y="172"/>
                    <a:pt x="20" y="172"/>
                    <a:pt x="20" y="17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300538" y="2003425"/>
              <a:ext cx="539750" cy="538163"/>
            </a:xfrm>
            <a:custGeom>
              <a:avLst/>
              <a:gdLst/>
              <a:ahLst/>
              <a:cxnLst>
                <a:cxn ang="0">
                  <a:pos x="22" y="123"/>
                </a:cxn>
                <a:cxn ang="0">
                  <a:pos x="27" y="127"/>
                </a:cxn>
                <a:cxn ang="0">
                  <a:pos x="71" y="142"/>
                </a:cxn>
                <a:cxn ang="0">
                  <a:pos x="114" y="127"/>
                </a:cxn>
                <a:cxn ang="0">
                  <a:pos x="120" y="123"/>
                </a:cxn>
                <a:cxn ang="0">
                  <a:pos x="124" y="118"/>
                </a:cxn>
                <a:cxn ang="0">
                  <a:pos x="142" y="71"/>
                </a:cxn>
                <a:cxn ang="0">
                  <a:pos x="71" y="0"/>
                </a:cxn>
                <a:cxn ang="0">
                  <a:pos x="0" y="71"/>
                </a:cxn>
                <a:cxn ang="0">
                  <a:pos x="17" y="118"/>
                </a:cxn>
                <a:cxn ang="0">
                  <a:pos x="22" y="123"/>
                </a:cxn>
                <a:cxn ang="0">
                  <a:pos x="22" y="123"/>
                </a:cxn>
                <a:cxn ang="0">
                  <a:pos x="22" y="123"/>
                </a:cxn>
              </a:cxnLst>
              <a:rect l="0" t="0" r="r" b="b"/>
              <a:pathLst>
                <a:path w="142" h="142">
                  <a:moveTo>
                    <a:pt x="22" y="123"/>
                  </a:moveTo>
                  <a:cubicBezTo>
                    <a:pt x="24" y="124"/>
                    <a:pt x="25" y="126"/>
                    <a:pt x="27" y="127"/>
                  </a:cubicBezTo>
                  <a:cubicBezTo>
                    <a:pt x="39" y="137"/>
                    <a:pt x="54" y="142"/>
                    <a:pt x="71" y="142"/>
                  </a:cubicBezTo>
                  <a:cubicBezTo>
                    <a:pt x="87" y="142"/>
                    <a:pt x="102" y="137"/>
                    <a:pt x="114" y="127"/>
                  </a:cubicBezTo>
                  <a:cubicBezTo>
                    <a:pt x="116" y="126"/>
                    <a:pt x="118" y="124"/>
                    <a:pt x="120" y="123"/>
                  </a:cubicBezTo>
                  <a:cubicBezTo>
                    <a:pt x="121" y="121"/>
                    <a:pt x="123" y="120"/>
                    <a:pt x="124" y="118"/>
                  </a:cubicBezTo>
                  <a:cubicBezTo>
                    <a:pt x="135" y="105"/>
                    <a:pt x="142" y="89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89"/>
                    <a:pt x="6" y="105"/>
                    <a:pt x="17" y="118"/>
                  </a:cubicBezTo>
                  <a:cubicBezTo>
                    <a:pt x="19" y="120"/>
                    <a:pt x="20" y="121"/>
                    <a:pt x="22" y="123"/>
                  </a:cubicBezTo>
                  <a:close/>
                  <a:moveTo>
                    <a:pt x="22" y="123"/>
                  </a:moveTo>
                  <a:cubicBezTo>
                    <a:pt x="22" y="123"/>
                    <a:pt x="22" y="123"/>
                    <a:pt x="22" y="12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4292601" y="2711450"/>
              <a:ext cx="76200" cy="7620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20"/>
                </a:cxn>
                <a:cxn ang="0">
                  <a:pos x="20" y="10"/>
                </a:cxn>
                <a:cxn ang="0">
                  <a:pos x="16" y="3"/>
                </a:cxn>
                <a:cxn ang="0">
                  <a:pos x="10" y="0"/>
                </a:cxn>
                <a:cxn ang="0">
                  <a:pos x="3" y="3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6"/>
                    <a:pt x="4" y="20"/>
                    <a:pt x="10" y="20"/>
                  </a:cubicBezTo>
                  <a:cubicBezTo>
                    <a:pt x="15" y="20"/>
                    <a:pt x="20" y="16"/>
                    <a:pt x="20" y="10"/>
                  </a:cubicBezTo>
                  <a:cubicBezTo>
                    <a:pt x="20" y="7"/>
                    <a:pt x="18" y="5"/>
                    <a:pt x="16" y="3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lose/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15" name="Oval 33"/>
          <p:cNvSpPr/>
          <p:nvPr/>
        </p:nvSpPr>
        <p:spPr>
          <a:xfrm>
            <a:off x="4050022" y="2666204"/>
            <a:ext cx="1425565" cy="1384749"/>
          </a:xfrm>
          <a:prstGeom prst="ellipse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/>
          </a:p>
        </p:txBody>
      </p:sp>
      <p:sp>
        <p:nvSpPr>
          <p:cNvPr id="16" name="Freeform 11"/>
          <p:cNvSpPr>
            <a:spLocks noEditPoints="1"/>
          </p:cNvSpPr>
          <p:nvPr/>
        </p:nvSpPr>
        <p:spPr bwMode="auto">
          <a:xfrm>
            <a:off x="4414935" y="2972272"/>
            <a:ext cx="713197" cy="73095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86"/>
              </a:cxn>
              <a:cxn ang="0">
                <a:pos x="16" y="102"/>
              </a:cxn>
              <a:cxn ang="0">
                <a:pos x="83" y="102"/>
              </a:cxn>
              <a:cxn ang="0">
                <a:pos x="99" y="86"/>
              </a:cxn>
              <a:cxn ang="0">
                <a:pos x="99" y="16"/>
              </a:cxn>
              <a:cxn ang="0">
                <a:pos x="83" y="0"/>
              </a:cxn>
              <a:cxn ang="0">
                <a:pos x="16" y="0"/>
              </a:cxn>
              <a:cxn ang="0">
                <a:pos x="72" y="75"/>
              </a:cxn>
              <a:cxn ang="0">
                <a:pos x="68" y="79"/>
              </a:cxn>
              <a:cxn ang="0">
                <a:pos x="64" y="79"/>
              </a:cxn>
              <a:cxn ang="0">
                <a:pos x="60" y="75"/>
              </a:cxn>
              <a:cxn ang="0">
                <a:pos x="60" y="56"/>
              </a:cxn>
              <a:cxn ang="0">
                <a:pos x="39" y="56"/>
              </a:cxn>
              <a:cxn ang="0">
                <a:pos x="39" y="75"/>
              </a:cxn>
              <a:cxn ang="0">
                <a:pos x="35" y="79"/>
              </a:cxn>
              <a:cxn ang="0">
                <a:pos x="31" y="79"/>
              </a:cxn>
              <a:cxn ang="0">
                <a:pos x="27" y="75"/>
              </a:cxn>
              <a:cxn ang="0">
                <a:pos x="27" y="27"/>
              </a:cxn>
              <a:cxn ang="0">
                <a:pos x="31" y="23"/>
              </a:cxn>
              <a:cxn ang="0">
                <a:pos x="35" y="23"/>
              </a:cxn>
              <a:cxn ang="0">
                <a:pos x="39" y="27"/>
              </a:cxn>
              <a:cxn ang="0">
                <a:pos x="39" y="45"/>
              </a:cxn>
              <a:cxn ang="0">
                <a:pos x="60" y="45"/>
              </a:cxn>
              <a:cxn ang="0">
                <a:pos x="60" y="27"/>
              </a:cxn>
              <a:cxn ang="0">
                <a:pos x="64" y="23"/>
              </a:cxn>
              <a:cxn ang="0">
                <a:pos x="68" y="23"/>
              </a:cxn>
              <a:cxn ang="0">
                <a:pos x="72" y="27"/>
              </a:cxn>
              <a:cxn ang="0">
                <a:pos x="72" y="75"/>
              </a:cxn>
              <a:cxn ang="0">
                <a:pos x="72" y="75"/>
              </a:cxn>
              <a:cxn ang="0">
                <a:pos x="72" y="75"/>
              </a:cxn>
            </a:cxnLst>
            <a:rect l="0" t="0" r="r" b="b"/>
            <a:pathLst>
              <a:path w="99" h="102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5"/>
                  <a:pt x="7" y="102"/>
                  <a:pt x="16" y="102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92" y="102"/>
                  <a:pt x="99" y="95"/>
                  <a:pt x="99" y="8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7"/>
                  <a:pt x="92" y="0"/>
                  <a:pt x="83" y="0"/>
                </a:cubicBezTo>
                <a:lnTo>
                  <a:pt x="16" y="0"/>
                </a:lnTo>
                <a:close/>
                <a:moveTo>
                  <a:pt x="72" y="75"/>
                </a:moveTo>
                <a:cubicBezTo>
                  <a:pt x="72" y="77"/>
                  <a:pt x="71" y="79"/>
                  <a:pt x="68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62" y="79"/>
                  <a:pt x="60" y="77"/>
                  <a:pt x="60" y="75"/>
                </a:cubicBezTo>
                <a:cubicBezTo>
                  <a:pt x="60" y="56"/>
                  <a:pt x="60" y="56"/>
                  <a:pt x="60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7"/>
                  <a:pt x="37" y="79"/>
                  <a:pt x="35" y="79"/>
                </a:cubicBezTo>
                <a:cubicBezTo>
                  <a:pt x="31" y="79"/>
                  <a:pt x="31" y="79"/>
                  <a:pt x="31" y="79"/>
                </a:cubicBezTo>
                <a:cubicBezTo>
                  <a:pt x="29" y="79"/>
                  <a:pt x="27" y="77"/>
                  <a:pt x="27" y="75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5"/>
                  <a:pt x="29" y="23"/>
                  <a:pt x="31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7" y="23"/>
                  <a:pt x="39" y="25"/>
                  <a:pt x="39" y="27"/>
                </a:cubicBezTo>
                <a:cubicBezTo>
                  <a:pt x="39" y="45"/>
                  <a:pt x="39" y="45"/>
                  <a:pt x="39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5"/>
                  <a:pt x="62" y="23"/>
                  <a:pt x="64" y="23"/>
                </a:cubicBezTo>
                <a:cubicBezTo>
                  <a:pt x="68" y="23"/>
                  <a:pt x="68" y="23"/>
                  <a:pt x="68" y="23"/>
                </a:cubicBezTo>
                <a:cubicBezTo>
                  <a:pt x="71" y="23"/>
                  <a:pt x="72" y="25"/>
                  <a:pt x="72" y="27"/>
                </a:cubicBezTo>
                <a:cubicBezTo>
                  <a:pt x="72" y="75"/>
                  <a:pt x="72" y="75"/>
                  <a:pt x="72" y="75"/>
                </a:cubicBezTo>
                <a:close/>
                <a:moveTo>
                  <a:pt x="72" y="75"/>
                </a:moveTo>
                <a:cubicBezTo>
                  <a:pt x="72" y="75"/>
                  <a:pt x="72" y="75"/>
                  <a:pt x="72" y="75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7" name="Oval 47"/>
          <p:cNvSpPr/>
          <p:nvPr/>
        </p:nvSpPr>
        <p:spPr>
          <a:xfrm>
            <a:off x="6716334" y="2666204"/>
            <a:ext cx="1425565" cy="1384749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7080977" y="2965935"/>
            <a:ext cx="713467" cy="709892"/>
          </a:xfrm>
          <a:custGeom>
            <a:avLst/>
            <a:gdLst/>
            <a:ahLst/>
            <a:cxnLst>
              <a:cxn ang="0">
                <a:pos x="165" y="147"/>
              </a:cxn>
              <a:cxn ang="0">
                <a:pos x="165" y="14"/>
              </a:cxn>
              <a:cxn ang="0">
                <a:pos x="148" y="0"/>
              </a:cxn>
              <a:cxn ang="0">
                <a:pos x="18" y="0"/>
              </a:cxn>
              <a:cxn ang="0">
                <a:pos x="0" y="15"/>
              </a:cxn>
              <a:cxn ang="0">
                <a:pos x="0" y="145"/>
              </a:cxn>
              <a:cxn ang="0">
                <a:pos x="16" y="165"/>
              </a:cxn>
              <a:cxn ang="0">
                <a:pos x="149" y="165"/>
              </a:cxn>
              <a:cxn ang="0">
                <a:pos x="165" y="147"/>
              </a:cxn>
              <a:cxn ang="0">
                <a:pos x="38" y="22"/>
              </a:cxn>
              <a:cxn ang="0">
                <a:pos x="46" y="16"/>
              </a:cxn>
              <a:cxn ang="0">
                <a:pos x="51" y="15"/>
              </a:cxn>
              <a:cxn ang="0">
                <a:pos x="55" y="17"/>
              </a:cxn>
              <a:cxn ang="0">
                <a:pos x="57" y="20"/>
              </a:cxn>
              <a:cxn ang="0">
                <a:pos x="39" y="34"/>
              </a:cxn>
              <a:cxn ang="0">
                <a:pos x="36" y="31"/>
              </a:cxn>
              <a:cxn ang="0">
                <a:pos x="38" y="22"/>
              </a:cxn>
              <a:cxn ang="0">
                <a:pos x="120" y="150"/>
              </a:cxn>
              <a:cxn ang="0">
                <a:pos x="116" y="153"/>
              </a:cxn>
              <a:cxn ang="0">
                <a:pos x="37" y="153"/>
              </a:cxn>
              <a:cxn ang="0">
                <a:pos x="34" y="150"/>
              </a:cxn>
              <a:cxn ang="0">
                <a:pos x="34" y="138"/>
              </a:cxn>
              <a:cxn ang="0">
                <a:pos x="37" y="135"/>
              </a:cxn>
              <a:cxn ang="0">
                <a:pos x="41" y="135"/>
              </a:cxn>
              <a:cxn ang="0">
                <a:pos x="43" y="132"/>
              </a:cxn>
              <a:cxn ang="0">
                <a:pos x="61" y="73"/>
              </a:cxn>
              <a:cxn ang="0">
                <a:pos x="63" y="68"/>
              </a:cxn>
              <a:cxn ang="0">
                <a:pos x="45" y="41"/>
              </a:cxn>
              <a:cxn ang="0">
                <a:pos x="63" y="27"/>
              </a:cxn>
              <a:cxn ang="0">
                <a:pos x="104" y="82"/>
              </a:cxn>
              <a:cxn ang="0">
                <a:pos x="98" y="86"/>
              </a:cxn>
              <a:cxn ang="0">
                <a:pos x="103" y="92"/>
              </a:cxn>
              <a:cxn ang="0">
                <a:pos x="104" y="95"/>
              </a:cxn>
              <a:cxn ang="0">
                <a:pos x="102" y="98"/>
              </a:cxn>
              <a:cxn ang="0">
                <a:pos x="101" y="99"/>
              </a:cxn>
              <a:cxn ang="0">
                <a:pos x="95" y="99"/>
              </a:cxn>
              <a:cxn ang="0">
                <a:pos x="90" y="92"/>
              </a:cxn>
              <a:cxn ang="0">
                <a:pos x="83" y="97"/>
              </a:cxn>
              <a:cxn ang="0">
                <a:pos x="74" y="84"/>
              </a:cxn>
              <a:cxn ang="0">
                <a:pos x="68" y="83"/>
              </a:cxn>
              <a:cxn ang="0">
                <a:pos x="48" y="111"/>
              </a:cxn>
              <a:cxn ang="0">
                <a:pos x="116" y="134"/>
              </a:cxn>
              <a:cxn ang="0">
                <a:pos x="120" y="138"/>
              </a:cxn>
              <a:cxn ang="0">
                <a:pos x="120" y="150"/>
              </a:cxn>
              <a:cxn ang="0">
                <a:pos x="113" y="115"/>
              </a:cxn>
              <a:cxn ang="0">
                <a:pos x="90" y="122"/>
              </a:cxn>
              <a:cxn ang="0">
                <a:pos x="105" y="104"/>
              </a:cxn>
              <a:cxn ang="0">
                <a:pos x="128" y="96"/>
              </a:cxn>
              <a:cxn ang="0">
                <a:pos x="113" y="115"/>
              </a:cxn>
              <a:cxn ang="0">
                <a:pos x="113" y="115"/>
              </a:cxn>
              <a:cxn ang="0">
                <a:pos x="113" y="115"/>
              </a:cxn>
            </a:cxnLst>
            <a:rect l="0" t="0" r="r" b="b"/>
            <a:pathLst>
              <a:path w="166" h="165">
                <a:moveTo>
                  <a:pt x="165" y="147"/>
                </a:moveTo>
                <a:cubicBezTo>
                  <a:pt x="165" y="14"/>
                  <a:pt x="165" y="14"/>
                  <a:pt x="165" y="14"/>
                </a:cubicBezTo>
                <a:cubicBezTo>
                  <a:pt x="165" y="7"/>
                  <a:pt x="165" y="0"/>
                  <a:pt x="14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7" y="0"/>
                  <a:pt x="0" y="0"/>
                  <a:pt x="0" y="1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64"/>
                  <a:pt x="1" y="165"/>
                  <a:pt x="16" y="165"/>
                </a:cubicBezTo>
                <a:cubicBezTo>
                  <a:pt x="149" y="165"/>
                  <a:pt x="149" y="165"/>
                  <a:pt x="149" y="165"/>
                </a:cubicBezTo>
                <a:cubicBezTo>
                  <a:pt x="166" y="165"/>
                  <a:pt x="165" y="163"/>
                  <a:pt x="165" y="147"/>
                </a:cubicBezTo>
                <a:close/>
                <a:moveTo>
                  <a:pt x="38" y="22"/>
                </a:moveTo>
                <a:cubicBezTo>
                  <a:pt x="46" y="16"/>
                  <a:pt x="46" y="16"/>
                  <a:pt x="46" y="16"/>
                </a:cubicBezTo>
                <a:cubicBezTo>
                  <a:pt x="47" y="15"/>
                  <a:pt x="49" y="14"/>
                  <a:pt x="51" y="15"/>
                </a:cubicBezTo>
                <a:cubicBezTo>
                  <a:pt x="52" y="15"/>
                  <a:pt x="54" y="16"/>
                  <a:pt x="55" y="17"/>
                </a:cubicBezTo>
                <a:cubicBezTo>
                  <a:pt x="57" y="20"/>
                  <a:pt x="57" y="20"/>
                  <a:pt x="57" y="20"/>
                </a:cubicBezTo>
                <a:cubicBezTo>
                  <a:pt x="39" y="34"/>
                  <a:pt x="39" y="34"/>
                  <a:pt x="39" y="34"/>
                </a:cubicBezTo>
                <a:cubicBezTo>
                  <a:pt x="36" y="31"/>
                  <a:pt x="36" y="31"/>
                  <a:pt x="36" y="31"/>
                </a:cubicBezTo>
                <a:cubicBezTo>
                  <a:pt x="34" y="28"/>
                  <a:pt x="35" y="24"/>
                  <a:pt x="38" y="22"/>
                </a:cubicBezTo>
                <a:close/>
                <a:moveTo>
                  <a:pt x="120" y="150"/>
                </a:moveTo>
                <a:cubicBezTo>
                  <a:pt x="120" y="152"/>
                  <a:pt x="118" y="153"/>
                  <a:pt x="116" y="153"/>
                </a:cubicBezTo>
                <a:cubicBezTo>
                  <a:pt x="37" y="153"/>
                  <a:pt x="37" y="153"/>
                  <a:pt x="37" y="153"/>
                </a:cubicBezTo>
                <a:cubicBezTo>
                  <a:pt x="35" y="153"/>
                  <a:pt x="34" y="152"/>
                  <a:pt x="34" y="150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4" y="136"/>
                  <a:pt x="35" y="135"/>
                  <a:pt x="37" y="135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3" y="135"/>
                  <a:pt x="44" y="133"/>
                  <a:pt x="43" y="132"/>
                </a:cubicBezTo>
                <a:cubicBezTo>
                  <a:pt x="31" y="113"/>
                  <a:pt x="41" y="80"/>
                  <a:pt x="61" y="73"/>
                </a:cubicBezTo>
                <a:cubicBezTo>
                  <a:pt x="63" y="72"/>
                  <a:pt x="64" y="70"/>
                  <a:pt x="63" y="68"/>
                </a:cubicBezTo>
                <a:cubicBezTo>
                  <a:pt x="57" y="59"/>
                  <a:pt x="51" y="50"/>
                  <a:pt x="45" y="41"/>
                </a:cubicBezTo>
                <a:cubicBezTo>
                  <a:pt x="63" y="27"/>
                  <a:pt x="63" y="27"/>
                  <a:pt x="63" y="27"/>
                </a:cubicBezTo>
                <a:cubicBezTo>
                  <a:pt x="77" y="47"/>
                  <a:pt x="102" y="78"/>
                  <a:pt x="104" y="82"/>
                </a:cubicBezTo>
                <a:cubicBezTo>
                  <a:pt x="98" y="86"/>
                  <a:pt x="98" y="86"/>
                  <a:pt x="98" y="86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4" y="93"/>
                  <a:pt x="104" y="94"/>
                  <a:pt x="104" y="95"/>
                </a:cubicBezTo>
                <a:cubicBezTo>
                  <a:pt x="104" y="96"/>
                  <a:pt x="103" y="97"/>
                  <a:pt x="102" y="98"/>
                </a:cubicBezTo>
                <a:cubicBezTo>
                  <a:pt x="101" y="99"/>
                  <a:pt x="101" y="99"/>
                  <a:pt x="101" y="99"/>
                </a:cubicBezTo>
                <a:cubicBezTo>
                  <a:pt x="99" y="101"/>
                  <a:pt x="96" y="100"/>
                  <a:pt x="95" y="99"/>
                </a:cubicBezTo>
                <a:cubicBezTo>
                  <a:pt x="90" y="92"/>
                  <a:pt x="90" y="92"/>
                  <a:pt x="90" y="92"/>
                </a:cubicBezTo>
                <a:cubicBezTo>
                  <a:pt x="83" y="97"/>
                  <a:pt x="83" y="97"/>
                  <a:pt x="83" y="97"/>
                </a:cubicBezTo>
                <a:cubicBezTo>
                  <a:pt x="81" y="94"/>
                  <a:pt x="77" y="89"/>
                  <a:pt x="74" y="84"/>
                </a:cubicBezTo>
                <a:cubicBezTo>
                  <a:pt x="72" y="83"/>
                  <a:pt x="70" y="82"/>
                  <a:pt x="68" y="83"/>
                </a:cubicBezTo>
                <a:cubicBezTo>
                  <a:pt x="56" y="88"/>
                  <a:pt x="48" y="100"/>
                  <a:pt x="48" y="111"/>
                </a:cubicBezTo>
                <a:cubicBezTo>
                  <a:pt x="49" y="139"/>
                  <a:pt x="83" y="135"/>
                  <a:pt x="116" y="134"/>
                </a:cubicBezTo>
                <a:cubicBezTo>
                  <a:pt x="118" y="134"/>
                  <a:pt x="120" y="136"/>
                  <a:pt x="120" y="138"/>
                </a:cubicBezTo>
                <a:lnTo>
                  <a:pt x="120" y="150"/>
                </a:lnTo>
                <a:close/>
                <a:moveTo>
                  <a:pt x="113" y="115"/>
                </a:moveTo>
                <a:cubicBezTo>
                  <a:pt x="102" y="122"/>
                  <a:pt x="92" y="125"/>
                  <a:pt x="90" y="122"/>
                </a:cubicBezTo>
                <a:cubicBezTo>
                  <a:pt x="88" y="120"/>
                  <a:pt x="95" y="111"/>
                  <a:pt x="105" y="104"/>
                </a:cubicBezTo>
                <a:cubicBezTo>
                  <a:pt x="116" y="97"/>
                  <a:pt x="126" y="93"/>
                  <a:pt x="128" y="96"/>
                </a:cubicBezTo>
                <a:cubicBezTo>
                  <a:pt x="130" y="99"/>
                  <a:pt x="123" y="107"/>
                  <a:pt x="113" y="115"/>
                </a:cubicBezTo>
                <a:close/>
                <a:moveTo>
                  <a:pt x="113" y="115"/>
                </a:moveTo>
                <a:cubicBezTo>
                  <a:pt x="113" y="115"/>
                  <a:pt x="113" y="115"/>
                  <a:pt x="113" y="115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9" name="Rounded Rectangle 23"/>
          <p:cNvSpPr/>
          <p:nvPr/>
        </p:nvSpPr>
        <p:spPr>
          <a:xfrm>
            <a:off x="947447" y="4609434"/>
            <a:ext cx="2316041" cy="592232"/>
          </a:xfrm>
          <a:prstGeom prst="round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mtClean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endParaRPr lang="en-US" altLang="zh-CN" sz="2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  <p:sp>
        <p:nvSpPr>
          <p:cNvPr id="20" name="Rounded Rectangle 34"/>
          <p:cNvSpPr/>
          <p:nvPr/>
        </p:nvSpPr>
        <p:spPr>
          <a:xfrm>
            <a:off x="3581207" y="4609434"/>
            <a:ext cx="2316041" cy="592232"/>
          </a:xfrm>
          <a:prstGeom prst="round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mtClean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endParaRPr lang="en-US" altLang="zh-CN" sz="2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  <p:sp>
        <p:nvSpPr>
          <p:cNvPr id="21" name="Rounded Rectangle 48"/>
          <p:cNvSpPr/>
          <p:nvPr/>
        </p:nvSpPr>
        <p:spPr>
          <a:xfrm>
            <a:off x="6265834" y="4603480"/>
            <a:ext cx="2316041" cy="592232"/>
          </a:xfrm>
          <a:prstGeom prst="round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smtClean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endParaRPr lang="en-US" altLang="zh-CN" sz="2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  <p:sp>
        <p:nvSpPr>
          <p:cNvPr id="22" name="Rounded Rectangle 59"/>
          <p:cNvSpPr/>
          <p:nvPr/>
        </p:nvSpPr>
        <p:spPr>
          <a:xfrm>
            <a:off x="8950029" y="4603480"/>
            <a:ext cx="2316041" cy="592232"/>
          </a:xfrm>
          <a:prstGeom prst="round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endParaRPr lang="en-US" altLang="zh-CN" sz="2400" b="1" dirty="0">
              <a:solidFill>
                <a:srgbClr val="FFFFFF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  <p:sp>
        <p:nvSpPr>
          <p:cNvPr id="23" name="Oval 58"/>
          <p:cNvSpPr/>
          <p:nvPr/>
        </p:nvSpPr>
        <p:spPr>
          <a:xfrm>
            <a:off x="9409123" y="2666204"/>
            <a:ext cx="1425565" cy="1384749"/>
          </a:xfrm>
          <a:prstGeom prst="ellipse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/>
          </a:p>
        </p:txBody>
      </p:sp>
      <p:grpSp>
        <p:nvGrpSpPr>
          <p:cNvPr id="24" name="Group 67"/>
          <p:cNvGrpSpPr/>
          <p:nvPr/>
        </p:nvGrpSpPr>
        <p:grpSpPr>
          <a:xfrm>
            <a:off x="9745134" y="2980785"/>
            <a:ext cx="768351" cy="772584"/>
            <a:chOff x="7299325" y="1482725"/>
            <a:chExt cx="576263" cy="579438"/>
          </a:xfrm>
          <a:solidFill>
            <a:schemeClr val="bg1"/>
          </a:solidFill>
        </p:grpSpPr>
        <p:sp>
          <p:nvSpPr>
            <p:cNvPr id="25" name="Freeform 19"/>
            <p:cNvSpPr>
              <a:spLocks noEditPoints="1"/>
            </p:cNvSpPr>
            <p:nvPr/>
          </p:nvSpPr>
          <p:spPr bwMode="auto">
            <a:xfrm>
              <a:off x="7299325" y="1482725"/>
              <a:ext cx="576263" cy="357188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8" y="54"/>
                </a:cxn>
                <a:cxn ang="0">
                  <a:pos x="38" y="17"/>
                </a:cxn>
                <a:cxn ang="0">
                  <a:pos x="42" y="14"/>
                </a:cxn>
                <a:cxn ang="0">
                  <a:pos x="45" y="17"/>
                </a:cxn>
                <a:cxn ang="0">
                  <a:pos x="49" y="63"/>
                </a:cxn>
                <a:cxn ang="0">
                  <a:pos x="55" y="33"/>
                </a:cxn>
                <a:cxn ang="0">
                  <a:pos x="59" y="30"/>
                </a:cxn>
                <a:cxn ang="0">
                  <a:pos x="63" y="32"/>
                </a:cxn>
                <a:cxn ang="0">
                  <a:pos x="71" y="54"/>
                </a:cxn>
                <a:cxn ang="0">
                  <a:pos x="102" y="55"/>
                </a:cxn>
                <a:cxn ang="0">
                  <a:pos x="102" y="51"/>
                </a:cxn>
                <a:cxn ang="0">
                  <a:pos x="51" y="0"/>
                </a:cxn>
                <a:cxn ang="0">
                  <a:pos x="51" y="0"/>
                </a:cxn>
                <a:cxn ang="0">
                  <a:pos x="51" y="0"/>
                </a:cxn>
              </a:cxnLst>
              <a:rect l="0" t="0" r="r" b="b"/>
              <a:pathLst>
                <a:path w="102" h="6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52"/>
                    <a:pt x="0" y="53"/>
                    <a:pt x="0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5"/>
                    <a:pt x="40" y="14"/>
                    <a:pt x="42" y="14"/>
                  </a:cubicBezTo>
                  <a:cubicBezTo>
                    <a:pt x="43" y="14"/>
                    <a:pt x="45" y="15"/>
                    <a:pt x="45" y="17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1"/>
                    <a:pt x="57" y="30"/>
                    <a:pt x="59" y="30"/>
                  </a:cubicBezTo>
                  <a:cubicBezTo>
                    <a:pt x="61" y="30"/>
                    <a:pt x="62" y="31"/>
                    <a:pt x="63" y="32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3"/>
                    <a:pt x="102" y="52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7304088" y="1709738"/>
              <a:ext cx="566738" cy="352425"/>
            </a:xfrm>
            <a:custGeom>
              <a:avLst/>
              <a:gdLst/>
              <a:ahLst/>
              <a:cxnLst>
                <a:cxn ang="0">
                  <a:pos x="63" y="19"/>
                </a:cxn>
                <a:cxn ang="0">
                  <a:pos x="59" y="7"/>
                </a:cxn>
                <a:cxn ang="0">
                  <a:pos x="50" y="50"/>
                </a:cxn>
                <a:cxn ang="0">
                  <a:pos x="46" y="53"/>
                </a:cxn>
                <a:cxn ang="0">
                  <a:pos x="46" y="53"/>
                </a:cxn>
                <a:cxn ang="0">
                  <a:pos x="43" y="50"/>
                </a:cxn>
                <a:cxn ang="0">
                  <a:pos x="38" y="0"/>
                </a:cxn>
                <a:cxn ang="0">
                  <a:pos x="34" y="19"/>
                </a:cxn>
                <a:cxn ang="0">
                  <a:pos x="30" y="22"/>
                </a:cxn>
                <a:cxn ang="0">
                  <a:pos x="0" y="22"/>
                </a:cxn>
                <a:cxn ang="0">
                  <a:pos x="50" y="62"/>
                </a:cxn>
                <a:cxn ang="0">
                  <a:pos x="100" y="22"/>
                </a:cxn>
                <a:cxn ang="0">
                  <a:pos x="67" y="22"/>
                </a:cxn>
                <a:cxn ang="0">
                  <a:pos x="63" y="19"/>
                </a:cxn>
                <a:cxn ang="0">
                  <a:pos x="63" y="19"/>
                </a:cxn>
                <a:cxn ang="0">
                  <a:pos x="63" y="19"/>
                </a:cxn>
              </a:cxnLst>
              <a:rect l="0" t="0" r="r" b="b"/>
              <a:pathLst>
                <a:path w="100" h="62">
                  <a:moveTo>
                    <a:pt x="63" y="19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48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4" y="53"/>
                    <a:pt x="43" y="52"/>
                    <a:pt x="43" y="5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21"/>
                    <a:pt x="32" y="22"/>
                    <a:pt x="3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45"/>
                    <a:pt x="26" y="62"/>
                    <a:pt x="50" y="62"/>
                  </a:cubicBezTo>
                  <a:cubicBezTo>
                    <a:pt x="75" y="62"/>
                    <a:pt x="95" y="45"/>
                    <a:pt x="100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5" y="22"/>
                    <a:pt x="64" y="21"/>
                    <a:pt x="63" y="19"/>
                  </a:cubicBezTo>
                  <a:close/>
                  <a:moveTo>
                    <a:pt x="63" y="19"/>
                  </a:moveTo>
                  <a:cubicBezTo>
                    <a:pt x="63" y="19"/>
                    <a:pt x="63" y="19"/>
                    <a:pt x="63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43090" y="4711703"/>
            <a:ext cx="2520710" cy="1316085"/>
            <a:chOff x="1781556" y="2374764"/>
            <a:chExt cx="2242152" cy="1170649"/>
          </a:xfrm>
        </p:grpSpPr>
        <p:sp>
          <p:nvSpPr>
            <p:cNvPr id="28" name="文本框 27"/>
            <p:cNvSpPr txBox="1"/>
            <p:nvPr/>
          </p:nvSpPr>
          <p:spPr>
            <a:xfrm>
              <a:off x="1871494" y="237476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81556" y="2901550"/>
              <a:ext cx="2242152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485729" y="4707133"/>
            <a:ext cx="2533447" cy="1316085"/>
            <a:chOff x="1800784" y="2374764"/>
            <a:chExt cx="2253482" cy="1170649"/>
          </a:xfrm>
        </p:grpSpPr>
        <p:sp>
          <p:nvSpPr>
            <p:cNvPr id="31" name="文本框 30"/>
            <p:cNvSpPr txBox="1"/>
            <p:nvPr/>
          </p:nvSpPr>
          <p:spPr>
            <a:xfrm>
              <a:off x="1871494" y="237476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00784" y="2901550"/>
              <a:ext cx="2253482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127199" y="4718214"/>
            <a:ext cx="2621022" cy="1278901"/>
            <a:chOff x="1749475" y="2374764"/>
            <a:chExt cx="2331379" cy="1137574"/>
          </a:xfrm>
        </p:grpSpPr>
        <p:sp>
          <p:nvSpPr>
            <p:cNvPr id="34" name="文本框 33"/>
            <p:cNvSpPr txBox="1"/>
            <p:nvPr/>
          </p:nvSpPr>
          <p:spPr>
            <a:xfrm>
              <a:off x="1871494" y="237476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749475" y="2868475"/>
              <a:ext cx="2331379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830857" y="4713645"/>
            <a:ext cx="2582094" cy="1309574"/>
            <a:chOff x="1822980" y="2374764"/>
            <a:chExt cx="2296753" cy="1164857"/>
          </a:xfrm>
        </p:grpSpPr>
        <p:sp>
          <p:nvSpPr>
            <p:cNvPr id="37" name="文本框 36"/>
            <p:cNvSpPr txBox="1"/>
            <p:nvPr/>
          </p:nvSpPr>
          <p:spPr>
            <a:xfrm>
              <a:off x="1871494" y="2374764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822980" y="2895758"/>
              <a:ext cx="2296753" cy="6438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问题解决措施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flipH="1">
            <a:off x="1118279" y="3083563"/>
            <a:ext cx="4049161" cy="1575847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7133579" y="3053978"/>
            <a:ext cx="4049161" cy="1575847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85062" y="2432866"/>
            <a:ext cx="1988355" cy="198835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22225">
            <a:solidFill>
              <a:srgbClr val="FEFEF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400361" y="2432866"/>
            <a:ext cx="1988355" cy="198835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2225">
            <a:solidFill>
              <a:srgbClr val="FEFEF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Freeform 30"/>
          <p:cNvSpPr>
            <a:spLocks noEditPoints="1"/>
          </p:cNvSpPr>
          <p:nvPr/>
        </p:nvSpPr>
        <p:spPr bwMode="auto">
          <a:xfrm>
            <a:off x="9800675" y="3491477"/>
            <a:ext cx="970106" cy="760019"/>
          </a:xfrm>
          <a:custGeom>
            <a:avLst/>
            <a:gdLst>
              <a:gd name="T0" fmla="*/ 282 w 766"/>
              <a:gd name="T1" fmla="*/ 304 h 600"/>
              <a:gd name="T2" fmla="*/ 391 w 766"/>
              <a:gd name="T3" fmla="*/ 248 h 600"/>
              <a:gd name="T4" fmla="*/ 596 w 766"/>
              <a:gd name="T5" fmla="*/ 213 h 600"/>
              <a:gd name="T6" fmla="*/ 652 w 766"/>
              <a:gd name="T7" fmla="*/ 129 h 600"/>
              <a:gd name="T8" fmla="*/ 570 w 766"/>
              <a:gd name="T9" fmla="*/ 186 h 600"/>
              <a:gd name="T10" fmla="*/ 391 w 766"/>
              <a:gd name="T11" fmla="*/ 195 h 600"/>
              <a:gd name="T12" fmla="*/ 766 w 766"/>
              <a:gd name="T13" fmla="*/ 80 h 600"/>
              <a:gd name="T14" fmla="*/ 465 w 766"/>
              <a:gd name="T15" fmla="*/ 32 h 600"/>
              <a:gd name="T16" fmla="*/ 437 w 766"/>
              <a:gd name="T17" fmla="*/ 0 h 600"/>
              <a:gd name="T18" fmla="*/ 154 w 766"/>
              <a:gd name="T19" fmla="*/ 32 h 600"/>
              <a:gd name="T20" fmla="*/ 175 w 766"/>
              <a:gd name="T21" fmla="*/ 80 h 600"/>
              <a:gd name="T22" fmla="*/ 216 w 766"/>
              <a:gd name="T23" fmla="*/ 135 h 600"/>
              <a:gd name="T24" fmla="*/ 706 w 766"/>
              <a:gd name="T25" fmla="*/ 80 h 600"/>
              <a:gd name="T26" fmla="*/ 355 w 766"/>
              <a:gd name="T27" fmla="*/ 394 h 600"/>
              <a:gd name="T28" fmla="*/ 706 w 766"/>
              <a:gd name="T29" fmla="*/ 410 h 600"/>
              <a:gd name="T30" fmla="*/ 361 w 766"/>
              <a:gd name="T31" fmla="*/ 426 h 600"/>
              <a:gd name="T32" fmla="*/ 362 w 766"/>
              <a:gd name="T33" fmla="*/ 478 h 600"/>
              <a:gd name="T34" fmla="*/ 437 w 766"/>
              <a:gd name="T35" fmla="*/ 595 h 600"/>
              <a:gd name="T36" fmla="*/ 465 w 766"/>
              <a:gd name="T37" fmla="*/ 478 h 600"/>
              <a:gd name="T38" fmla="*/ 603 w 766"/>
              <a:gd name="T39" fmla="*/ 592 h 600"/>
              <a:gd name="T40" fmla="*/ 591 w 766"/>
              <a:gd name="T41" fmla="*/ 478 h 600"/>
              <a:gd name="T42" fmla="*/ 766 w 766"/>
              <a:gd name="T43" fmla="*/ 426 h 600"/>
              <a:gd name="T44" fmla="*/ 747 w 766"/>
              <a:gd name="T45" fmla="*/ 80 h 600"/>
              <a:gd name="T46" fmla="*/ 161 w 766"/>
              <a:gd name="T47" fmla="*/ 310 h 600"/>
              <a:gd name="T48" fmla="*/ 235 w 766"/>
              <a:gd name="T49" fmla="*/ 236 h 600"/>
              <a:gd name="T50" fmla="*/ 86 w 766"/>
              <a:gd name="T51" fmla="*/ 236 h 600"/>
              <a:gd name="T52" fmla="*/ 208 w 766"/>
              <a:gd name="T53" fmla="*/ 325 h 600"/>
              <a:gd name="T54" fmla="*/ 181 w 766"/>
              <a:gd name="T55" fmla="*/ 325 h 600"/>
              <a:gd name="T56" fmla="*/ 189 w 766"/>
              <a:gd name="T57" fmla="*/ 339 h 600"/>
              <a:gd name="T58" fmla="*/ 196 w 766"/>
              <a:gd name="T59" fmla="*/ 510 h 600"/>
              <a:gd name="T60" fmla="*/ 129 w 766"/>
              <a:gd name="T61" fmla="*/ 510 h 600"/>
              <a:gd name="T62" fmla="*/ 137 w 766"/>
              <a:gd name="T63" fmla="*/ 339 h 600"/>
              <a:gd name="T64" fmla="*/ 145 w 766"/>
              <a:gd name="T65" fmla="*/ 325 h 600"/>
              <a:gd name="T66" fmla="*/ 0 w 766"/>
              <a:gd name="T67" fmla="*/ 438 h 600"/>
              <a:gd name="T68" fmla="*/ 66 w 766"/>
              <a:gd name="T69" fmla="*/ 600 h 600"/>
              <a:gd name="T70" fmla="*/ 89 w 766"/>
              <a:gd name="T71" fmla="*/ 432 h 600"/>
              <a:gd name="T72" fmla="*/ 230 w 766"/>
              <a:gd name="T73" fmla="*/ 600 h 600"/>
              <a:gd name="T74" fmla="*/ 253 w 766"/>
              <a:gd name="T75" fmla="*/ 432 h 600"/>
              <a:gd name="T76" fmla="*/ 321 w 766"/>
              <a:gd name="T77" fmla="*/ 600 h 600"/>
              <a:gd name="T78" fmla="*/ 208 w 766"/>
              <a:gd name="T79" fmla="*/ 325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6" h="600">
                <a:moveTo>
                  <a:pt x="391" y="195"/>
                </a:moveTo>
                <a:lnTo>
                  <a:pt x="282" y="304"/>
                </a:lnTo>
                <a:cubicBezTo>
                  <a:pt x="293" y="310"/>
                  <a:pt x="303" y="317"/>
                  <a:pt x="312" y="326"/>
                </a:cubicBezTo>
                <a:lnTo>
                  <a:pt x="391" y="248"/>
                </a:lnTo>
                <a:lnTo>
                  <a:pt x="476" y="332"/>
                </a:lnTo>
                <a:lnTo>
                  <a:pt x="596" y="213"/>
                </a:lnTo>
                <a:lnTo>
                  <a:pt x="614" y="259"/>
                </a:lnTo>
                <a:lnTo>
                  <a:pt x="652" y="129"/>
                </a:lnTo>
                <a:lnTo>
                  <a:pt x="522" y="167"/>
                </a:lnTo>
                <a:lnTo>
                  <a:pt x="570" y="186"/>
                </a:lnTo>
                <a:lnTo>
                  <a:pt x="476" y="280"/>
                </a:lnTo>
                <a:lnTo>
                  <a:pt x="391" y="195"/>
                </a:lnTo>
                <a:close/>
                <a:moveTo>
                  <a:pt x="766" y="80"/>
                </a:moveTo>
                <a:lnTo>
                  <a:pt x="766" y="80"/>
                </a:lnTo>
                <a:lnTo>
                  <a:pt x="766" y="32"/>
                </a:lnTo>
                <a:lnTo>
                  <a:pt x="465" y="32"/>
                </a:lnTo>
                <a:lnTo>
                  <a:pt x="465" y="0"/>
                </a:lnTo>
                <a:lnTo>
                  <a:pt x="437" y="0"/>
                </a:lnTo>
                <a:lnTo>
                  <a:pt x="437" y="32"/>
                </a:lnTo>
                <a:lnTo>
                  <a:pt x="154" y="32"/>
                </a:lnTo>
                <a:lnTo>
                  <a:pt x="154" y="80"/>
                </a:lnTo>
                <a:lnTo>
                  <a:pt x="175" y="80"/>
                </a:lnTo>
                <a:lnTo>
                  <a:pt x="175" y="122"/>
                </a:lnTo>
                <a:cubicBezTo>
                  <a:pt x="190" y="124"/>
                  <a:pt x="203" y="128"/>
                  <a:pt x="216" y="135"/>
                </a:cubicBezTo>
                <a:lnTo>
                  <a:pt x="216" y="80"/>
                </a:lnTo>
                <a:lnTo>
                  <a:pt x="706" y="80"/>
                </a:lnTo>
                <a:lnTo>
                  <a:pt x="706" y="394"/>
                </a:lnTo>
                <a:lnTo>
                  <a:pt x="355" y="394"/>
                </a:lnTo>
                <a:cubicBezTo>
                  <a:pt x="356" y="399"/>
                  <a:pt x="358" y="404"/>
                  <a:pt x="359" y="410"/>
                </a:cubicBezTo>
                <a:lnTo>
                  <a:pt x="706" y="410"/>
                </a:lnTo>
                <a:lnTo>
                  <a:pt x="706" y="426"/>
                </a:lnTo>
                <a:lnTo>
                  <a:pt x="361" y="426"/>
                </a:lnTo>
                <a:cubicBezTo>
                  <a:pt x="361" y="430"/>
                  <a:pt x="362" y="434"/>
                  <a:pt x="362" y="438"/>
                </a:cubicBezTo>
                <a:lnTo>
                  <a:pt x="362" y="478"/>
                </a:lnTo>
                <a:lnTo>
                  <a:pt x="437" y="478"/>
                </a:lnTo>
                <a:lnTo>
                  <a:pt x="437" y="595"/>
                </a:lnTo>
                <a:lnTo>
                  <a:pt x="465" y="595"/>
                </a:lnTo>
                <a:lnTo>
                  <a:pt x="465" y="478"/>
                </a:lnTo>
                <a:lnTo>
                  <a:pt x="560" y="478"/>
                </a:lnTo>
                <a:lnTo>
                  <a:pt x="603" y="592"/>
                </a:lnTo>
                <a:lnTo>
                  <a:pt x="631" y="585"/>
                </a:lnTo>
                <a:lnTo>
                  <a:pt x="591" y="478"/>
                </a:lnTo>
                <a:lnTo>
                  <a:pt x="766" y="478"/>
                </a:lnTo>
                <a:lnTo>
                  <a:pt x="766" y="426"/>
                </a:lnTo>
                <a:lnTo>
                  <a:pt x="747" y="426"/>
                </a:lnTo>
                <a:lnTo>
                  <a:pt x="747" y="80"/>
                </a:lnTo>
                <a:lnTo>
                  <a:pt x="766" y="80"/>
                </a:lnTo>
                <a:close/>
                <a:moveTo>
                  <a:pt x="161" y="310"/>
                </a:moveTo>
                <a:lnTo>
                  <a:pt x="161" y="310"/>
                </a:lnTo>
                <a:cubicBezTo>
                  <a:pt x="202" y="310"/>
                  <a:pt x="235" y="277"/>
                  <a:pt x="235" y="236"/>
                </a:cubicBezTo>
                <a:cubicBezTo>
                  <a:pt x="235" y="194"/>
                  <a:pt x="202" y="161"/>
                  <a:pt x="161" y="161"/>
                </a:cubicBezTo>
                <a:cubicBezTo>
                  <a:pt x="119" y="161"/>
                  <a:pt x="86" y="194"/>
                  <a:pt x="86" y="236"/>
                </a:cubicBezTo>
                <a:cubicBezTo>
                  <a:pt x="86" y="277"/>
                  <a:pt x="119" y="310"/>
                  <a:pt x="161" y="310"/>
                </a:cubicBezTo>
                <a:close/>
                <a:moveTo>
                  <a:pt x="208" y="325"/>
                </a:moveTo>
                <a:lnTo>
                  <a:pt x="208" y="325"/>
                </a:lnTo>
                <a:lnTo>
                  <a:pt x="181" y="325"/>
                </a:lnTo>
                <a:lnTo>
                  <a:pt x="185" y="328"/>
                </a:lnTo>
                <a:cubicBezTo>
                  <a:pt x="188" y="331"/>
                  <a:pt x="190" y="335"/>
                  <a:pt x="189" y="339"/>
                </a:cubicBezTo>
                <a:lnTo>
                  <a:pt x="178" y="364"/>
                </a:lnTo>
                <a:lnTo>
                  <a:pt x="196" y="510"/>
                </a:lnTo>
                <a:lnTo>
                  <a:pt x="163" y="540"/>
                </a:lnTo>
                <a:lnTo>
                  <a:pt x="129" y="510"/>
                </a:lnTo>
                <a:lnTo>
                  <a:pt x="147" y="364"/>
                </a:lnTo>
                <a:lnTo>
                  <a:pt x="137" y="339"/>
                </a:lnTo>
                <a:cubicBezTo>
                  <a:pt x="135" y="335"/>
                  <a:pt x="137" y="331"/>
                  <a:pt x="140" y="328"/>
                </a:cubicBezTo>
                <a:lnTo>
                  <a:pt x="145" y="325"/>
                </a:lnTo>
                <a:lnTo>
                  <a:pt x="112" y="325"/>
                </a:lnTo>
                <a:cubicBezTo>
                  <a:pt x="50" y="325"/>
                  <a:pt x="0" y="376"/>
                  <a:pt x="0" y="438"/>
                </a:cubicBezTo>
                <a:lnTo>
                  <a:pt x="0" y="600"/>
                </a:lnTo>
                <a:lnTo>
                  <a:pt x="66" y="600"/>
                </a:lnTo>
                <a:lnTo>
                  <a:pt x="66" y="432"/>
                </a:lnTo>
                <a:lnTo>
                  <a:pt x="89" y="432"/>
                </a:lnTo>
                <a:lnTo>
                  <a:pt x="89" y="600"/>
                </a:lnTo>
                <a:lnTo>
                  <a:pt x="230" y="600"/>
                </a:lnTo>
                <a:lnTo>
                  <a:pt x="230" y="432"/>
                </a:lnTo>
                <a:lnTo>
                  <a:pt x="253" y="432"/>
                </a:lnTo>
                <a:lnTo>
                  <a:pt x="253" y="600"/>
                </a:lnTo>
                <a:lnTo>
                  <a:pt x="321" y="600"/>
                </a:lnTo>
                <a:lnTo>
                  <a:pt x="321" y="438"/>
                </a:lnTo>
                <a:cubicBezTo>
                  <a:pt x="321" y="376"/>
                  <a:pt x="271" y="325"/>
                  <a:pt x="208" y="3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</a:endParaRPr>
          </a:p>
        </p:txBody>
      </p:sp>
      <p:sp>
        <p:nvSpPr>
          <p:cNvPr id="15" name="Freeform 35"/>
          <p:cNvSpPr>
            <a:spLocks noEditPoints="1"/>
          </p:cNvSpPr>
          <p:nvPr/>
        </p:nvSpPr>
        <p:spPr bwMode="auto">
          <a:xfrm>
            <a:off x="3859886" y="3450307"/>
            <a:ext cx="893512" cy="842358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6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2"/>
                </a:moveTo>
                <a:cubicBezTo>
                  <a:pt x="517" y="52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2"/>
                  <a:pt x="305" y="52"/>
                </a:cubicBezTo>
                <a:lnTo>
                  <a:pt x="516" y="52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6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8"/>
                  <a:pt x="176" y="88"/>
                  <a:pt x="152" y="88"/>
                </a:cubicBezTo>
                <a:cubicBezTo>
                  <a:pt x="127" y="88"/>
                  <a:pt x="108" y="68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ED7D3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86486" y="5014069"/>
            <a:ext cx="2398875" cy="982187"/>
            <a:chOff x="1806000" y="2424205"/>
            <a:chExt cx="2133781" cy="873648"/>
          </a:xfrm>
        </p:grpSpPr>
        <p:sp>
          <p:nvSpPr>
            <p:cNvPr id="17" name="文本框 16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858567" y="2700702"/>
              <a:ext cx="2028646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99620" y="5014069"/>
            <a:ext cx="2398875" cy="982187"/>
            <a:chOff x="1806000" y="2424205"/>
            <a:chExt cx="2133781" cy="873648"/>
          </a:xfrm>
        </p:grpSpPr>
        <p:sp>
          <p:nvSpPr>
            <p:cNvPr id="20" name="文本框 19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58567" y="2700702"/>
              <a:ext cx="2028646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问题解决措施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2315644" y="3557891"/>
            <a:ext cx="1698815" cy="2877584"/>
          </a:xfrm>
          <a:custGeom>
            <a:avLst/>
            <a:gdLst>
              <a:gd name="T0" fmla="*/ 148 w 164"/>
              <a:gd name="T1" fmla="*/ 0 h 277"/>
              <a:gd name="T2" fmla="*/ 116 w 164"/>
              <a:gd name="T3" fmla="*/ 0 h 277"/>
              <a:gd name="T4" fmla="*/ 84 w 164"/>
              <a:gd name="T5" fmla="*/ 0 h 277"/>
              <a:gd name="T6" fmla="*/ 52 w 164"/>
              <a:gd name="T7" fmla="*/ 0 h 277"/>
              <a:gd name="T8" fmla="*/ 20 w 164"/>
              <a:gd name="T9" fmla="*/ 0 h 277"/>
              <a:gd name="T10" fmla="*/ 0 w 164"/>
              <a:gd name="T11" fmla="*/ 16 h 277"/>
              <a:gd name="T12" fmla="*/ 0 w 164"/>
              <a:gd name="T13" fmla="*/ 48 h 277"/>
              <a:gd name="T14" fmla="*/ 0 w 164"/>
              <a:gd name="T15" fmla="*/ 80 h 277"/>
              <a:gd name="T16" fmla="*/ 0 w 164"/>
              <a:gd name="T17" fmla="*/ 112 h 277"/>
              <a:gd name="T18" fmla="*/ 0 w 164"/>
              <a:gd name="T19" fmla="*/ 144 h 277"/>
              <a:gd name="T20" fmla="*/ 0 w 164"/>
              <a:gd name="T21" fmla="*/ 176 h 277"/>
              <a:gd name="T22" fmla="*/ 0 w 164"/>
              <a:gd name="T23" fmla="*/ 208 h 277"/>
              <a:gd name="T24" fmla="*/ 0 w 164"/>
              <a:gd name="T25" fmla="*/ 240 h 277"/>
              <a:gd name="T26" fmla="*/ 0 w 164"/>
              <a:gd name="T27" fmla="*/ 254 h 277"/>
              <a:gd name="T28" fmla="*/ 0 w 164"/>
              <a:gd name="T29" fmla="*/ 254 h 277"/>
              <a:gd name="T30" fmla="*/ 0 w 164"/>
              <a:gd name="T31" fmla="*/ 254 h 277"/>
              <a:gd name="T32" fmla="*/ 0 w 164"/>
              <a:gd name="T33" fmla="*/ 254 h 277"/>
              <a:gd name="T34" fmla="*/ 0 w 164"/>
              <a:gd name="T35" fmla="*/ 254 h 277"/>
              <a:gd name="T36" fmla="*/ 0 w 164"/>
              <a:gd name="T37" fmla="*/ 254 h 277"/>
              <a:gd name="T38" fmla="*/ 1 w 164"/>
              <a:gd name="T39" fmla="*/ 256 h 277"/>
              <a:gd name="T40" fmla="*/ 9 w 164"/>
              <a:gd name="T41" fmla="*/ 265 h 277"/>
              <a:gd name="T42" fmla="*/ 5 w 164"/>
              <a:gd name="T43" fmla="*/ 267 h 277"/>
              <a:gd name="T44" fmla="*/ 6 w 164"/>
              <a:gd name="T45" fmla="*/ 268 h 277"/>
              <a:gd name="T46" fmla="*/ 6 w 164"/>
              <a:gd name="T47" fmla="*/ 268 h 277"/>
              <a:gd name="T48" fmla="*/ 7 w 164"/>
              <a:gd name="T49" fmla="*/ 270 h 277"/>
              <a:gd name="T50" fmla="*/ 8 w 164"/>
              <a:gd name="T51" fmla="*/ 270 h 277"/>
              <a:gd name="T52" fmla="*/ 20 w 164"/>
              <a:gd name="T53" fmla="*/ 277 h 277"/>
              <a:gd name="T54" fmla="*/ 20 w 164"/>
              <a:gd name="T55" fmla="*/ 277 h 277"/>
              <a:gd name="T56" fmla="*/ 20 w 164"/>
              <a:gd name="T57" fmla="*/ 277 h 277"/>
              <a:gd name="T58" fmla="*/ 22 w 164"/>
              <a:gd name="T59" fmla="*/ 277 h 277"/>
              <a:gd name="T60" fmla="*/ 50 w 164"/>
              <a:gd name="T61" fmla="*/ 277 h 277"/>
              <a:gd name="T62" fmla="*/ 82 w 164"/>
              <a:gd name="T63" fmla="*/ 277 h 277"/>
              <a:gd name="T64" fmla="*/ 114 w 164"/>
              <a:gd name="T65" fmla="*/ 277 h 277"/>
              <a:gd name="T66" fmla="*/ 146 w 164"/>
              <a:gd name="T67" fmla="*/ 276 h 277"/>
              <a:gd name="T68" fmla="*/ 148 w 164"/>
              <a:gd name="T69" fmla="*/ 275 h 277"/>
              <a:gd name="T70" fmla="*/ 149 w 164"/>
              <a:gd name="T71" fmla="*/ 275 h 277"/>
              <a:gd name="T72" fmla="*/ 149 w 164"/>
              <a:gd name="T73" fmla="*/ 275 h 277"/>
              <a:gd name="T74" fmla="*/ 149 w 164"/>
              <a:gd name="T75" fmla="*/ 275 h 277"/>
              <a:gd name="T76" fmla="*/ 149 w 164"/>
              <a:gd name="T77" fmla="*/ 275 h 277"/>
              <a:gd name="T78" fmla="*/ 149 w 164"/>
              <a:gd name="T79" fmla="*/ 275 h 277"/>
              <a:gd name="T80" fmla="*/ 149 w 164"/>
              <a:gd name="T81" fmla="*/ 275 h 277"/>
              <a:gd name="T82" fmla="*/ 149 w 164"/>
              <a:gd name="T83" fmla="*/ 275 h 277"/>
              <a:gd name="T84" fmla="*/ 150 w 164"/>
              <a:gd name="T85" fmla="*/ 275 h 277"/>
              <a:gd name="T86" fmla="*/ 148 w 164"/>
              <a:gd name="T87" fmla="*/ 271 h 277"/>
              <a:gd name="T88" fmla="*/ 159 w 164"/>
              <a:gd name="T89" fmla="*/ 266 h 277"/>
              <a:gd name="T90" fmla="*/ 159 w 164"/>
              <a:gd name="T91" fmla="*/ 266 h 277"/>
              <a:gd name="T92" fmla="*/ 160 w 164"/>
              <a:gd name="T93" fmla="*/ 266 h 277"/>
              <a:gd name="T94" fmla="*/ 160 w 164"/>
              <a:gd name="T95" fmla="*/ 266 h 277"/>
              <a:gd name="T96" fmla="*/ 160 w 164"/>
              <a:gd name="T97" fmla="*/ 266 h 277"/>
              <a:gd name="T98" fmla="*/ 164 w 164"/>
              <a:gd name="T99" fmla="*/ 252 h 277"/>
              <a:gd name="T100" fmla="*/ 164 w 164"/>
              <a:gd name="T101" fmla="*/ 220 h 277"/>
              <a:gd name="T102" fmla="*/ 164 w 164"/>
              <a:gd name="T103" fmla="*/ 188 h 277"/>
              <a:gd name="T104" fmla="*/ 164 w 164"/>
              <a:gd name="T105" fmla="*/ 156 h 277"/>
              <a:gd name="T106" fmla="*/ 164 w 164"/>
              <a:gd name="T107" fmla="*/ 124 h 277"/>
              <a:gd name="T108" fmla="*/ 164 w 164"/>
              <a:gd name="T109" fmla="*/ 92 h 277"/>
              <a:gd name="T110" fmla="*/ 164 w 164"/>
              <a:gd name="T111" fmla="*/ 60 h 277"/>
              <a:gd name="T112" fmla="*/ 164 w 164"/>
              <a:gd name="T113" fmla="*/ 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4" h="277">
                <a:moveTo>
                  <a:pt x="164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4"/>
                  <a:pt x="160" y="4"/>
                  <a:pt x="160" y="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0"/>
                  <a:pt x="164" y="0"/>
                  <a:pt x="164" y="0"/>
                </a:cubicBezTo>
                <a:close/>
                <a:moveTo>
                  <a:pt x="148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8" y="4"/>
                  <a:pt x="148" y="4"/>
                  <a:pt x="148" y="4"/>
                </a:cubicBezTo>
                <a:cubicBezTo>
                  <a:pt x="148" y="0"/>
                  <a:pt x="148" y="0"/>
                  <a:pt x="148" y="0"/>
                </a:cubicBezTo>
                <a:close/>
                <a:moveTo>
                  <a:pt x="132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4"/>
                  <a:pt x="128" y="4"/>
                  <a:pt x="128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32" y="0"/>
                  <a:pt x="132" y="0"/>
                  <a:pt x="132" y="0"/>
                </a:cubicBezTo>
                <a:close/>
                <a:moveTo>
                  <a:pt x="116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6" y="4"/>
                  <a:pt x="116" y="4"/>
                  <a:pt x="116" y="4"/>
                </a:cubicBezTo>
                <a:cubicBezTo>
                  <a:pt x="116" y="0"/>
                  <a:pt x="116" y="0"/>
                  <a:pt x="116" y="0"/>
                </a:cubicBezTo>
                <a:close/>
                <a:moveTo>
                  <a:pt x="10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"/>
                  <a:pt x="96" y="4"/>
                  <a:pt x="96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0"/>
                  <a:pt x="100" y="0"/>
                  <a:pt x="100" y="0"/>
                </a:cubicBezTo>
                <a:close/>
                <a:moveTo>
                  <a:pt x="84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"/>
                  <a:pt x="80" y="4"/>
                  <a:pt x="80" y="4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0"/>
                  <a:pt x="84" y="0"/>
                  <a:pt x="84" y="0"/>
                </a:cubicBezTo>
                <a:close/>
                <a:moveTo>
                  <a:pt x="68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0"/>
                  <a:pt x="68" y="0"/>
                  <a:pt x="68" y="0"/>
                </a:cubicBezTo>
                <a:close/>
                <a:moveTo>
                  <a:pt x="5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4"/>
                  <a:pt x="48" y="4"/>
                  <a:pt x="48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36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4"/>
                  <a:pt x="32" y="4"/>
                  <a:pt x="32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0"/>
                  <a:pt x="36" y="0"/>
                  <a:pt x="36" y="0"/>
                </a:cubicBezTo>
                <a:close/>
                <a:moveTo>
                  <a:pt x="20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4"/>
                  <a:pt x="16" y="4"/>
                  <a:pt x="16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0"/>
                  <a:pt x="20" y="0"/>
                  <a:pt x="20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4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12"/>
                  <a:pt x="4" y="12"/>
                </a:cubicBezTo>
                <a:close/>
                <a:moveTo>
                  <a:pt x="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4" y="44"/>
                </a:move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4"/>
                  <a:pt x="4" y="44"/>
                  <a:pt x="4" y="44"/>
                </a:cubicBezTo>
                <a:close/>
                <a:moveTo>
                  <a:pt x="4" y="60"/>
                </a:move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0"/>
                  <a:pt x="4" y="60"/>
                  <a:pt x="4" y="60"/>
                </a:cubicBezTo>
                <a:close/>
                <a:moveTo>
                  <a:pt x="4" y="76"/>
                </a:move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4" y="76"/>
                  <a:pt x="4" y="76"/>
                  <a:pt x="4" y="76"/>
                </a:cubicBezTo>
                <a:close/>
                <a:moveTo>
                  <a:pt x="4" y="92"/>
                </a:move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2"/>
                  <a:pt x="4" y="92"/>
                  <a:pt x="4" y="92"/>
                </a:cubicBezTo>
                <a:close/>
                <a:moveTo>
                  <a:pt x="4" y="108"/>
                </a:moveTo>
                <a:cubicBezTo>
                  <a:pt x="0" y="108"/>
                  <a:pt x="0" y="108"/>
                  <a:pt x="0" y="108"/>
                </a:cubicBezTo>
                <a:cubicBezTo>
                  <a:pt x="0" y="112"/>
                  <a:pt x="0" y="112"/>
                  <a:pt x="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08"/>
                  <a:pt x="4" y="108"/>
                  <a:pt x="4" y="108"/>
                </a:cubicBezTo>
                <a:close/>
                <a:moveTo>
                  <a:pt x="4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4" y="128"/>
                  <a:pt x="4" y="128"/>
                </a:cubicBezTo>
                <a:cubicBezTo>
                  <a:pt x="4" y="124"/>
                  <a:pt x="4" y="124"/>
                  <a:pt x="4" y="124"/>
                </a:cubicBezTo>
                <a:close/>
                <a:moveTo>
                  <a:pt x="4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0" y="144"/>
                  <a:pt x="0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0"/>
                  <a:pt x="4" y="140"/>
                  <a:pt x="4" y="140"/>
                </a:cubicBezTo>
                <a:close/>
                <a:moveTo>
                  <a:pt x="4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60"/>
                  <a:pt x="0" y="160"/>
                  <a:pt x="0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4" y="156"/>
                  <a:pt x="4" y="156"/>
                  <a:pt x="4" y="156"/>
                </a:cubicBez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6"/>
                  <a:pt x="0" y="176"/>
                  <a:pt x="0" y="176"/>
                </a:cubicBezTo>
                <a:cubicBezTo>
                  <a:pt x="4" y="176"/>
                  <a:pt x="4" y="176"/>
                  <a:pt x="4" y="176"/>
                </a:cubicBezTo>
                <a:cubicBezTo>
                  <a:pt x="4" y="172"/>
                  <a:pt x="4" y="172"/>
                  <a:pt x="4" y="172"/>
                </a:cubicBezTo>
                <a:close/>
                <a:moveTo>
                  <a:pt x="4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0" y="192"/>
                  <a:pt x="0" y="192"/>
                </a:cubicBezTo>
                <a:cubicBezTo>
                  <a:pt x="4" y="192"/>
                  <a:pt x="4" y="192"/>
                  <a:pt x="4" y="192"/>
                </a:cubicBezTo>
                <a:cubicBezTo>
                  <a:pt x="4" y="188"/>
                  <a:pt x="4" y="188"/>
                  <a:pt x="4" y="188"/>
                </a:cubicBezTo>
                <a:close/>
                <a:moveTo>
                  <a:pt x="4" y="204"/>
                </a:moveTo>
                <a:cubicBezTo>
                  <a:pt x="0" y="204"/>
                  <a:pt x="0" y="204"/>
                  <a:pt x="0" y="204"/>
                </a:cubicBezTo>
                <a:cubicBezTo>
                  <a:pt x="0" y="208"/>
                  <a:pt x="0" y="208"/>
                  <a:pt x="0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4"/>
                  <a:pt x="4" y="204"/>
                  <a:pt x="4" y="204"/>
                </a:cubicBezTo>
                <a:close/>
                <a:moveTo>
                  <a:pt x="4" y="220"/>
                </a:moveTo>
                <a:cubicBezTo>
                  <a:pt x="0" y="220"/>
                  <a:pt x="0" y="220"/>
                  <a:pt x="0" y="220"/>
                </a:cubicBezTo>
                <a:cubicBezTo>
                  <a:pt x="0" y="224"/>
                  <a:pt x="0" y="224"/>
                  <a:pt x="0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4" y="220"/>
                  <a:pt x="4" y="220"/>
                  <a:pt x="4" y="220"/>
                </a:cubicBezTo>
                <a:close/>
                <a:moveTo>
                  <a:pt x="4" y="236"/>
                </a:moveTo>
                <a:cubicBezTo>
                  <a:pt x="0" y="236"/>
                  <a:pt x="0" y="236"/>
                  <a:pt x="0" y="236"/>
                </a:cubicBezTo>
                <a:cubicBezTo>
                  <a:pt x="0" y="240"/>
                  <a:pt x="0" y="240"/>
                  <a:pt x="0" y="240"/>
                </a:cubicBezTo>
                <a:cubicBezTo>
                  <a:pt x="4" y="240"/>
                  <a:pt x="4" y="240"/>
                  <a:pt x="4" y="240"/>
                </a:cubicBezTo>
                <a:cubicBezTo>
                  <a:pt x="4" y="236"/>
                  <a:pt x="4" y="236"/>
                  <a:pt x="4" y="236"/>
                </a:cubicBezTo>
                <a:close/>
                <a:moveTo>
                  <a:pt x="4" y="252"/>
                </a:moveTo>
                <a:cubicBezTo>
                  <a:pt x="0" y="252"/>
                  <a:pt x="0" y="252"/>
                  <a:pt x="0" y="252"/>
                </a:cubicBezTo>
                <a:cubicBezTo>
                  <a:pt x="0" y="253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1" y="256"/>
                  <a:pt x="1" y="256"/>
                  <a:pt x="1" y="256"/>
                </a:cubicBezTo>
                <a:cubicBezTo>
                  <a:pt x="5" y="256"/>
                  <a:pt x="5" y="256"/>
                  <a:pt x="5" y="256"/>
                </a:cubicBezTo>
                <a:cubicBezTo>
                  <a:pt x="4" y="255"/>
                  <a:pt x="4" y="254"/>
                  <a:pt x="4" y="252"/>
                </a:cubicBezTo>
                <a:close/>
                <a:moveTo>
                  <a:pt x="9" y="265"/>
                </a:move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6" y="268"/>
                  <a:pt x="6" y="268"/>
                </a:cubicBezTo>
                <a:cubicBezTo>
                  <a:pt x="6" y="268"/>
                  <a:pt x="7" y="269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8" y="270"/>
                  <a:pt x="8" y="270"/>
                  <a:pt x="8" y="270"/>
                </a:cubicBezTo>
                <a:cubicBezTo>
                  <a:pt x="8" y="270"/>
                  <a:pt x="8" y="270"/>
                  <a:pt x="8" y="270"/>
                </a:cubicBezTo>
                <a:cubicBezTo>
                  <a:pt x="8" y="270"/>
                  <a:pt x="8" y="270"/>
                  <a:pt x="8" y="270"/>
                </a:cubicBezTo>
                <a:cubicBezTo>
                  <a:pt x="11" y="267"/>
                  <a:pt x="11" y="267"/>
                  <a:pt x="11" y="267"/>
                </a:cubicBezTo>
                <a:cubicBezTo>
                  <a:pt x="10" y="267"/>
                  <a:pt x="9" y="266"/>
                  <a:pt x="9" y="265"/>
                </a:cubicBezTo>
                <a:close/>
                <a:moveTo>
                  <a:pt x="19" y="272"/>
                </a:moveTo>
                <a:cubicBezTo>
                  <a:pt x="18" y="276"/>
                  <a:pt x="18" y="276"/>
                  <a:pt x="18" y="276"/>
                </a:cubicBezTo>
                <a:cubicBezTo>
                  <a:pt x="19" y="276"/>
                  <a:pt x="19" y="276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1" y="277"/>
                  <a:pt x="22" y="277"/>
                  <a:pt x="22" y="277"/>
                </a:cubicBezTo>
                <a:cubicBezTo>
                  <a:pt x="23" y="273"/>
                  <a:pt x="23" y="273"/>
                  <a:pt x="23" y="273"/>
                </a:cubicBezTo>
                <a:cubicBezTo>
                  <a:pt x="22" y="273"/>
                  <a:pt x="20" y="273"/>
                  <a:pt x="19" y="272"/>
                </a:cubicBezTo>
                <a:close/>
                <a:moveTo>
                  <a:pt x="38" y="273"/>
                </a:moveTo>
                <a:cubicBezTo>
                  <a:pt x="34" y="273"/>
                  <a:pt x="34" y="273"/>
                  <a:pt x="34" y="273"/>
                </a:cubicBezTo>
                <a:cubicBezTo>
                  <a:pt x="34" y="277"/>
                  <a:pt x="34" y="277"/>
                  <a:pt x="34" y="277"/>
                </a:cubicBezTo>
                <a:cubicBezTo>
                  <a:pt x="38" y="277"/>
                  <a:pt x="38" y="277"/>
                  <a:pt x="38" y="277"/>
                </a:cubicBezTo>
                <a:cubicBezTo>
                  <a:pt x="38" y="273"/>
                  <a:pt x="38" y="273"/>
                  <a:pt x="38" y="273"/>
                </a:cubicBezTo>
                <a:close/>
                <a:moveTo>
                  <a:pt x="54" y="273"/>
                </a:moveTo>
                <a:cubicBezTo>
                  <a:pt x="50" y="273"/>
                  <a:pt x="50" y="273"/>
                  <a:pt x="50" y="273"/>
                </a:cubicBezTo>
                <a:cubicBezTo>
                  <a:pt x="50" y="277"/>
                  <a:pt x="50" y="277"/>
                  <a:pt x="50" y="277"/>
                </a:cubicBezTo>
                <a:cubicBezTo>
                  <a:pt x="54" y="277"/>
                  <a:pt x="54" y="277"/>
                  <a:pt x="54" y="277"/>
                </a:cubicBezTo>
                <a:cubicBezTo>
                  <a:pt x="54" y="273"/>
                  <a:pt x="54" y="273"/>
                  <a:pt x="54" y="273"/>
                </a:cubicBezTo>
                <a:close/>
                <a:moveTo>
                  <a:pt x="70" y="273"/>
                </a:moveTo>
                <a:cubicBezTo>
                  <a:pt x="66" y="273"/>
                  <a:pt x="66" y="273"/>
                  <a:pt x="66" y="273"/>
                </a:cubicBezTo>
                <a:cubicBezTo>
                  <a:pt x="66" y="277"/>
                  <a:pt x="66" y="277"/>
                  <a:pt x="66" y="277"/>
                </a:cubicBezTo>
                <a:cubicBezTo>
                  <a:pt x="70" y="277"/>
                  <a:pt x="70" y="277"/>
                  <a:pt x="70" y="277"/>
                </a:cubicBezTo>
                <a:cubicBezTo>
                  <a:pt x="70" y="273"/>
                  <a:pt x="70" y="273"/>
                  <a:pt x="70" y="273"/>
                </a:cubicBezTo>
                <a:close/>
                <a:moveTo>
                  <a:pt x="86" y="273"/>
                </a:moveTo>
                <a:cubicBezTo>
                  <a:pt x="82" y="273"/>
                  <a:pt x="82" y="273"/>
                  <a:pt x="82" y="273"/>
                </a:cubicBezTo>
                <a:cubicBezTo>
                  <a:pt x="82" y="277"/>
                  <a:pt x="82" y="277"/>
                  <a:pt x="82" y="277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6" y="273"/>
                  <a:pt x="86" y="273"/>
                  <a:pt x="86" y="273"/>
                </a:cubicBezTo>
                <a:close/>
                <a:moveTo>
                  <a:pt x="102" y="273"/>
                </a:moveTo>
                <a:cubicBezTo>
                  <a:pt x="98" y="273"/>
                  <a:pt x="98" y="273"/>
                  <a:pt x="98" y="273"/>
                </a:cubicBezTo>
                <a:cubicBezTo>
                  <a:pt x="98" y="277"/>
                  <a:pt x="98" y="277"/>
                  <a:pt x="98" y="277"/>
                </a:cubicBezTo>
                <a:cubicBezTo>
                  <a:pt x="102" y="277"/>
                  <a:pt x="102" y="277"/>
                  <a:pt x="102" y="277"/>
                </a:cubicBezTo>
                <a:cubicBezTo>
                  <a:pt x="102" y="273"/>
                  <a:pt x="102" y="273"/>
                  <a:pt x="102" y="273"/>
                </a:cubicBezTo>
                <a:close/>
                <a:moveTo>
                  <a:pt x="118" y="273"/>
                </a:moveTo>
                <a:cubicBezTo>
                  <a:pt x="114" y="273"/>
                  <a:pt x="114" y="273"/>
                  <a:pt x="114" y="273"/>
                </a:cubicBezTo>
                <a:cubicBezTo>
                  <a:pt x="114" y="277"/>
                  <a:pt x="114" y="277"/>
                  <a:pt x="114" y="277"/>
                </a:cubicBezTo>
                <a:cubicBezTo>
                  <a:pt x="118" y="277"/>
                  <a:pt x="118" y="277"/>
                  <a:pt x="118" y="277"/>
                </a:cubicBezTo>
                <a:cubicBezTo>
                  <a:pt x="118" y="273"/>
                  <a:pt x="118" y="273"/>
                  <a:pt x="118" y="273"/>
                </a:cubicBezTo>
                <a:close/>
                <a:moveTo>
                  <a:pt x="134" y="273"/>
                </a:moveTo>
                <a:cubicBezTo>
                  <a:pt x="130" y="273"/>
                  <a:pt x="130" y="273"/>
                  <a:pt x="130" y="273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4" y="277"/>
                  <a:pt x="134" y="277"/>
                  <a:pt x="134" y="277"/>
                </a:cubicBezTo>
                <a:cubicBezTo>
                  <a:pt x="134" y="273"/>
                  <a:pt x="134" y="273"/>
                  <a:pt x="134" y="273"/>
                </a:cubicBezTo>
                <a:close/>
                <a:moveTo>
                  <a:pt x="148" y="271"/>
                </a:moveTo>
                <a:cubicBezTo>
                  <a:pt x="147" y="272"/>
                  <a:pt x="146" y="272"/>
                  <a:pt x="145" y="272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7" y="276"/>
                  <a:pt x="147" y="276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49" y="275"/>
                  <a:pt x="149" y="275"/>
                </a:cubicBezTo>
                <a:cubicBezTo>
                  <a:pt x="149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50" y="275"/>
                  <a:pt x="150" y="275"/>
                  <a:pt x="150" y="275"/>
                </a:cubicBezTo>
                <a:cubicBezTo>
                  <a:pt x="148" y="271"/>
                  <a:pt x="148" y="271"/>
                  <a:pt x="148" y="271"/>
                </a:cubicBezTo>
                <a:close/>
                <a:moveTo>
                  <a:pt x="157" y="262"/>
                </a:moveTo>
                <a:cubicBezTo>
                  <a:pt x="157" y="263"/>
                  <a:pt x="156" y="264"/>
                  <a:pt x="156" y="265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1" y="264"/>
                  <a:pt x="161" y="264"/>
                  <a:pt x="161" y="263"/>
                </a:cubicBezTo>
                <a:cubicBezTo>
                  <a:pt x="157" y="262"/>
                  <a:pt x="157" y="262"/>
                  <a:pt x="157" y="262"/>
                </a:cubicBezTo>
                <a:close/>
                <a:moveTo>
                  <a:pt x="164" y="248"/>
                </a:moveTo>
                <a:cubicBezTo>
                  <a:pt x="160" y="248"/>
                  <a:pt x="160" y="248"/>
                  <a:pt x="160" y="248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164" y="252"/>
                  <a:pt x="164" y="252"/>
                  <a:pt x="164" y="252"/>
                </a:cubicBezTo>
                <a:cubicBezTo>
                  <a:pt x="164" y="248"/>
                  <a:pt x="164" y="248"/>
                  <a:pt x="164" y="248"/>
                </a:cubicBezTo>
                <a:close/>
                <a:moveTo>
                  <a:pt x="164" y="232"/>
                </a:moveTo>
                <a:cubicBezTo>
                  <a:pt x="160" y="232"/>
                  <a:pt x="160" y="232"/>
                  <a:pt x="160" y="232"/>
                </a:cubicBezTo>
                <a:cubicBezTo>
                  <a:pt x="160" y="236"/>
                  <a:pt x="160" y="236"/>
                  <a:pt x="160" y="236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32"/>
                  <a:pt x="164" y="232"/>
                  <a:pt x="164" y="232"/>
                </a:cubicBezTo>
                <a:close/>
                <a:moveTo>
                  <a:pt x="164" y="216"/>
                </a:moveTo>
                <a:cubicBezTo>
                  <a:pt x="160" y="216"/>
                  <a:pt x="160" y="216"/>
                  <a:pt x="160" y="216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64" y="220"/>
                  <a:pt x="164" y="220"/>
                  <a:pt x="164" y="220"/>
                </a:cubicBezTo>
                <a:cubicBezTo>
                  <a:pt x="164" y="216"/>
                  <a:pt x="164" y="216"/>
                  <a:pt x="164" y="216"/>
                </a:cubicBezTo>
                <a:close/>
                <a:moveTo>
                  <a:pt x="164" y="200"/>
                </a:moveTo>
                <a:cubicBezTo>
                  <a:pt x="160" y="200"/>
                  <a:pt x="160" y="200"/>
                  <a:pt x="160" y="200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64" y="200"/>
                  <a:pt x="164" y="200"/>
                  <a:pt x="164" y="200"/>
                </a:cubicBezTo>
                <a:close/>
                <a:moveTo>
                  <a:pt x="164" y="184"/>
                </a:moveTo>
                <a:cubicBezTo>
                  <a:pt x="160" y="184"/>
                  <a:pt x="160" y="184"/>
                  <a:pt x="160" y="184"/>
                </a:cubicBezTo>
                <a:cubicBezTo>
                  <a:pt x="160" y="188"/>
                  <a:pt x="160" y="188"/>
                  <a:pt x="160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64" y="184"/>
                  <a:pt x="164" y="184"/>
                  <a:pt x="164" y="184"/>
                </a:cubicBezTo>
                <a:close/>
                <a:moveTo>
                  <a:pt x="164" y="168"/>
                </a:moveTo>
                <a:cubicBezTo>
                  <a:pt x="160" y="168"/>
                  <a:pt x="160" y="168"/>
                  <a:pt x="160" y="168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64" y="172"/>
                  <a:pt x="164" y="172"/>
                  <a:pt x="164" y="172"/>
                </a:cubicBezTo>
                <a:cubicBezTo>
                  <a:pt x="164" y="168"/>
                  <a:pt x="164" y="168"/>
                  <a:pt x="164" y="168"/>
                </a:cubicBezTo>
                <a:close/>
                <a:moveTo>
                  <a:pt x="164" y="152"/>
                </a:moveTo>
                <a:cubicBezTo>
                  <a:pt x="160" y="152"/>
                  <a:pt x="160" y="152"/>
                  <a:pt x="160" y="152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4" y="152"/>
                  <a:pt x="164" y="152"/>
                  <a:pt x="164" y="152"/>
                </a:cubicBezTo>
                <a:close/>
                <a:moveTo>
                  <a:pt x="164" y="136"/>
                </a:moveTo>
                <a:cubicBezTo>
                  <a:pt x="160" y="136"/>
                  <a:pt x="160" y="136"/>
                  <a:pt x="160" y="136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64" y="136"/>
                  <a:pt x="164" y="136"/>
                  <a:pt x="164" y="136"/>
                </a:cubicBezTo>
                <a:close/>
                <a:moveTo>
                  <a:pt x="164" y="120"/>
                </a:moveTo>
                <a:cubicBezTo>
                  <a:pt x="160" y="120"/>
                  <a:pt x="160" y="120"/>
                  <a:pt x="160" y="120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120"/>
                  <a:pt x="164" y="120"/>
                  <a:pt x="164" y="120"/>
                </a:cubicBezTo>
                <a:close/>
                <a:moveTo>
                  <a:pt x="164" y="104"/>
                </a:moveTo>
                <a:cubicBezTo>
                  <a:pt x="160" y="104"/>
                  <a:pt x="160" y="104"/>
                  <a:pt x="160" y="104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4" y="104"/>
                  <a:pt x="164" y="104"/>
                  <a:pt x="164" y="104"/>
                </a:cubicBezTo>
                <a:close/>
                <a:moveTo>
                  <a:pt x="164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4" y="92"/>
                  <a:pt x="164" y="92"/>
                  <a:pt x="164" y="92"/>
                </a:cubicBezTo>
                <a:cubicBezTo>
                  <a:pt x="164" y="88"/>
                  <a:pt x="164" y="88"/>
                  <a:pt x="164" y="88"/>
                </a:cubicBezTo>
                <a:close/>
                <a:moveTo>
                  <a:pt x="164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64" y="76"/>
                  <a:pt x="164" y="76"/>
                  <a:pt x="164" y="76"/>
                </a:cubicBezTo>
                <a:cubicBezTo>
                  <a:pt x="164" y="72"/>
                  <a:pt x="164" y="72"/>
                  <a:pt x="164" y="72"/>
                </a:cubicBezTo>
                <a:close/>
                <a:moveTo>
                  <a:pt x="164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4" y="60"/>
                  <a:pt x="164" y="60"/>
                  <a:pt x="164" y="60"/>
                </a:cubicBezTo>
                <a:cubicBezTo>
                  <a:pt x="164" y="56"/>
                  <a:pt x="164" y="56"/>
                  <a:pt x="164" y="56"/>
                </a:cubicBezTo>
                <a:close/>
                <a:moveTo>
                  <a:pt x="164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4" y="40"/>
                  <a:pt x="164" y="40"/>
                  <a:pt x="164" y="40"/>
                </a:cubicBezTo>
                <a:close/>
                <a:moveTo>
                  <a:pt x="164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4" y="24"/>
                  <a:pt x="164" y="24"/>
                  <a:pt x="164" y="24"/>
                </a:cubicBezTo>
                <a:close/>
                <a:moveTo>
                  <a:pt x="164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4" y="12"/>
                  <a:pt x="164" y="12"/>
                  <a:pt x="164" y="12"/>
                </a:cubicBezTo>
                <a:cubicBezTo>
                  <a:pt x="164" y="8"/>
                  <a:pt x="164" y="8"/>
                  <a:pt x="164" y="8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"/>
          <p:cNvSpPr/>
          <p:nvPr/>
        </p:nvSpPr>
        <p:spPr bwMode="auto">
          <a:xfrm>
            <a:off x="2397985" y="2374788"/>
            <a:ext cx="1531968" cy="1547135"/>
          </a:xfrm>
          <a:custGeom>
            <a:avLst/>
            <a:gdLst>
              <a:gd name="T0" fmla="*/ 121 w 148"/>
              <a:gd name="T1" fmla="*/ 149 h 149"/>
              <a:gd name="T2" fmla="*/ 26 w 148"/>
              <a:gd name="T3" fmla="*/ 149 h 149"/>
              <a:gd name="T4" fmla="*/ 0 w 148"/>
              <a:gd name="T5" fmla="*/ 122 h 149"/>
              <a:gd name="T6" fmla="*/ 0 w 148"/>
              <a:gd name="T7" fmla="*/ 27 h 149"/>
              <a:gd name="T8" fmla="*/ 26 w 148"/>
              <a:gd name="T9" fmla="*/ 0 h 149"/>
              <a:gd name="T10" fmla="*/ 121 w 148"/>
              <a:gd name="T11" fmla="*/ 0 h 149"/>
              <a:gd name="T12" fmla="*/ 148 w 148"/>
              <a:gd name="T13" fmla="*/ 27 h 149"/>
              <a:gd name="T14" fmla="*/ 148 w 148"/>
              <a:gd name="T15" fmla="*/ 122 h 149"/>
              <a:gd name="T16" fmla="*/ 121 w 148"/>
              <a:gd name="T17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8" h="149">
                <a:moveTo>
                  <a:pt x="121" y="149"/>
                </a:moveTo>
                <a:cubicBezTo>
                  <a:pt x="26" y="149"/>
                  <a:pt x="26" y="149"/>
                  <a:pt x="26" y="149"/>
                </a:cubicBezTo>
                <a:cubicBezTo>
                  <a:pt x="12" y="149"/>
                  <a:pt x="0" y="137"/>
                  <a:pt x="0" y="12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36" y="0"/>
                  <a:pt x="148" y="12"/>
                  <a:pt x="148" y="27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8" y="137"/>
                  <a:pt x="136" y="149"/>
                  <a:pt x="121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2315644" y="2290281"/>
            <a:ext cx="1698815" cy="2026009"/>
          </a:xfrm>
          <a:custGeom>
            <a:avLst/>
            <a:gdLst>
              <a:gd name="T0" fmla="*/ 130 w 164"/>
              <a:gd name="T1" fmla="*/ 0 h 195"/>
              <a:gd name="T2" fmla="*/ 34 w 164"/>
              <a:gd name="T3" fmla="*/ 0 h 195"/>
              <a:gd name="T4" fmla="*/ 0 w 164"/>
              <a:gd name="T5" fmla="*/ 34 h 195"/>
              <a:gd name="T6" fmla="*/ 0 w 164"/>
              <a:gd name="T7" fmla="*/ 131 h 195"/>
              <a:gd name="T8" fmla="*/ 34 w 164"/>
              <a:gd name="T9" fmla="*/ 165 h 195"/>
              <a:gd name="T10" fmla="*/ 60 w 164"/>
              <a:gd name="T11" fmla="*/ 165 h 195"/>
              <a:gd name="T12" fmla="*/ 82 w 164"/>
              <a:gd name="T13" fmla="*/ 195 h 195"/>
              <a:gd name="T14" fmla="*/ 104 w 164"/>
              <a:gd name="T15" fmla="*/ 165 h 195"/>
              <a:gd name="T16" fmla="*/ 130 w 164"/>
              <a:gd name="T17" fmla="*/ 165 h 195"/>
              <a:gd name="T18" fmla="*/ 164 w 164"/>
              <a:gd name="T19" fmla="*/ 131 h 195"/>
              <a:gd name="T20" fmla="*/ 164 w 164"/>
              <a:gd name="T21" fmla="*/ 34 h 195"/>
              <a:gd name="T22" fmla="*/ 130 w 164"/>
              <a:gd name="T23" fmla="*/ 0 h 195"/>
              <a:gd name="T24" fmla="*/ 148 w 164"/>
              <a:gd name="T25" fmla="*/ 131 h 195"/>
              <a:gd name="T26" fmla="*/ 130 w 164"/>
              <a:gd name="T27" fmla="*/ 149 h 195"/>
              <a:gd name="T28" fmla="*/ 34 w 164"/>
              <a:gd name="T29" fmla="*/ 149 h 195"/>
              <a:gd name="T30" fmla="*/ 15 w 164"/>
              <a:gd name="T31" fmla="*/ 131 h 195"/>
              <a:gd name="T32" fmla="*/ 15 w 164"/>
              <a:gd name="T33" fmla="*/ 34 h 195"/>
              <a:gd name="T34" fmla="*/ 34 w 164"/>
              <a:gd name="T35" fmla="*/ 16 h 195"/>
              <a:gd name="T36" fmla="*/ 130 w 164"/>
              <a:gd name="T37" fmla="*/ 16 h 195"/>
              <a:gd name="T38" fmla="*/ 148 w 164"/>
              <a:gd name="T39" fmla="*/ 34 h 195"/>
              <a:gd name="T40" fmla="*/ 148 w 164"/>
              <a:gd name="T41" fmla="*/ 1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4" h="195">
                <a:moveTo>
                  <a:pt x="130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6"/>
                  <a:pt x="0" y="34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9"/>
                  <a:pt x="15" y="165"/>
                  <a:pt x="34" y="165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82" y="195"/>
                  <a:pt x="82" y="195"/>
                  <a:pt x="82" y="195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49" y="165"/>
                  <a:pt x="164" y="149"/>
                  <a:pt x="164" y="131"/>
                </a:cubicBezTo>
                <a:cubicBezTo>
                  <a:pt x="164" y="34"/>
                  <a:pt x="164" y="34"/>
                  <a:pt x="164" y="34"/>
                </a:cubicBezTo>
                <a:cubicBezTo>
                  <a:pt x="164" y="16"/>
                  <a:pt x="149" y="0"/>
                  <a:pt x="130" y="0"/>
                </a:cubicBezTo>
                <a:close/>
                <a:moveTo>
                  <a:pt x="148" y="131"/>
                </a:moveTo>
                <a:cubicBezTo>
                  <a:pt x="148" y="141"/>
                  <a:pt x="140" y="149"/>
                  <a:pt x="130" y="149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24" y="149"/>
                  <a:pt x="15" y="141"/>
                  <a:pt x="15" y="131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4"/>
                  <a:pt x="24" y="16"/>
                  <a:pt x="34" y="16"/>
                </a:cubicBezTo>
                <a:cubicBezTo>
                  <a:pt x="130" y="16"/>
                  <a:pt x="130" y="16"/>
                  <a:pt x="130" y="16"/>
                </a:cubicBezTo>
                <a:cubicBezTo>
                  <a:pt x="140" y="16"/>
                  <a:pt x="148" y="24"/>
                  <a:pt x="148" y="34"/>
                </a:cubicBezTo>
                <a:lnTo>
                  <a:pt x="148" y="131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4272315" y="3557891"/>
            <a:ext cx="1687981" cy="2877584"/>
          </a:xfrm>
          <a:custGeom>
            <a:avLst/>
            <a:gdLst>
              <a:gd name="T0" fmla="*/ 147 w 163"/>
              <a:gd name="T1" fmla="*/ 0 h 277"/>
              <a:gd name="T2" fmla="*/ 115 w 163"/>
              <a:gd name="T3" fmla="*/ 0 h 277"/>
              <a:gd name="T4" fmla="*/ 83 w 163"/>
              <a:gd name="T5" fmla="*/ 0 h 277"/>
              <a:gd name="T6" fmla="*/ 51 w 163"/>
              <a:gd name="T7" fmla="*/ 0 h 277"/>
              <a:gd name="T8" fmla="*/ 19 w 163"/>
              <a:gd name="T9" fmla="*/ 0 h 277"/>
              <a:gd name="T10" fmla="*/ 0 w 163"/>
              <a:gd name="T11" fmla="*/ 16 h 277"/>
              <a:gd name="T12" fmla="*/ 0 w 163"/>
              <a:gd name="T13" fmla="*/ 48 h 277"/>
              <a:gd name="T14" fmla="*/ 0 w 163"/>
              <a:gd name="T15" fmla="*/ 80 h 277"/>
              <a:gd name="T16" fmla="*/ 0 w 163"/>
              <a:gd name="T17" fmla="*/ 112 h 277"/>
              <a:gd name="T18" fmla="*/ 0 w 163"/>
              <a:gd name="T19" fmla="*/ 144 h 277"/>
              <a:gd name="T20" fmla="*/ 0 w 163"/>
              <a:gd name="T21" fmla="*/ 176 h 277"/>
              <a:gd name="T22" fmla="*/ 0 w 163"/>
              <a:gd name="T23" fmla="*/ 208 h 277"/>
              <a:gd name="T24" fmla="*/ 0 w 163"/>
              <a:gd name="T25" fmla="*/ 240 h 277"/>
              <a:gd name="T26" fmla="*/ 0 w 163"/>
              <a:gd name="T27" fmla="*/ 254 h 277"/>
              <a:gd name="T28" fmla="*/ 0 w 163"/>
              <a:gd name="T29" fmla="*/ 254 h 277"/>
              <a:gd name="T30" fmla="*/ 0 w 163"/>
              <a:gd name="T31" fmla="*/ 254 h 277"/>
              <a:gd name="T32" fmla="*/ 0 w 163"/>
              <a:gd name="T33" fmla="*/ 254 h 277"/>
              <a:gd name="T34" fmla="*/ 0 w 163"/>
              <a:gd name="T35" fmla="*/ 256 h 277"/>
              <a:gd name="T36" fmla="*/ 0 w 163"/>
              <a:gd name="T37" fmla="*/ 256 h 277"/>
              <a:gd name="T38" fmla="*/ 4 w 163"/>
              <a:gd name="T39" fmla="*/ 256 h 277"/>
              <a:gd name="T40" fmla="*/ 5 w 163"/>
              <a:gd name="T41" fmla="*/ 267 h 277"/>
              <a:gd name="T42" fmla="*/ 5 w 163"/>
              <a:gd name="T43" fmla="*/ 268 h 277"/>
              <a:gd name="T44" fmla="*/ 5 w 163"/>
              <a:gd name="T45" fmla="*/ 268 h 277"/>
              <a:gd name="T46" fmla="*/ 5 w 163"/>
              <a:gd name="T47" fmla="*/ 268 h 277"/>
              <a:gd name="T48" fmla="*/ 5 w 163"/>
              <a:gd name="T49" fmla="*/ 268 h 277"/>
              <a:gd name="T50" fmla="*/ 19 w 163"/>
              <a:gd name="T51" fmla="*/ 272 h 277"/>
              <a:gd name="T52" fmla="*/ 19 w 163"/>
              <a:gd name="T53" fmla="*/ 276 h 277"/>
              <a:gd name="T54" fmla="*/ 19 w 163"/>
              <a:gd name="T55" fmla="*/ 277 h 277"/>
              <a:gd name="T56" fmla="*/ 19 w 163"/>
              <a:gd name="T57" fmla="*/ 277 h 277"/>
              <a:gd name="T58" fmla="*/ 19 w 163"/>
              <a:gd name="T59" fmla="*/ 277 h 277"/>
              <a:gd name="T60" fmla="*/ 19 w 163"/>
              <a:gd name="T61" fmla="*/ 277 h 277"/>
              <a:gd name="T62" fmla="*/ 19 w 163"/>
              <a:gd name="T63" fmla="*/ 277 h 277"/>
              <a:gd name="T64" fmla="*/ 20 w 163"/>
              <a:gd name="T65" fmla="*/ 277 h 277"/>
              <a:gd name="T66" fmla="*/ 20 w 163"/>
              <a:gd name="T67" fmla="*/ 277 h 277"/>
              <a:gd name="T68" fmla="*/ 20 w 163"/>
              <a:gd name="T69" fmla="*/ 277 h 277"/>
              <a:gd name="T70" fmla="*/ 20 w 163"/>
              <a:gd name="T71" fmla="*/ 277 h 277"/>
              <a:gd name="T72" fmla="*/ 20 w 163"/>
              <a:gd name="T73" fmla="*/ 277 h 277"/>
              <a:gd name="T74" fmla="*/ 21 w 163"/>
              <a:gd name="T75" fmla="*/ 277 h 277"/>
              <a:gd name="T76" fmla="*/ 21 w 163"/>
              <a:gd name="T77" fmla="*/ 277 h 277"/>
              <a:gd name="T78" fmla="*/ 34 w 163"/>
              <a:gd name="T79" fmla="*/ 273 h 277"/>
              <a:gd name="T80" fmla="*/ 66 w 163"/>
              <a:gd name="T81" fmla="*/ 273 h 277"/>
              <a:gd name="T82" fmla="*/ 98 w 163"/>
              <a:gd name="T83" fmla="*/ 273 h 277"/>
              <a:gd name="T84" fmla="*/ 130 w 163"/>
              <a:gd name="T85" fmla="*/ 273 h 277"/>
              <a:gd name="T86" fmla="*/ 146 w 163"/>
              <a:gd name="T87" fmla="*/ 276 h 277"/>
              <a:gd name="T88" fmla="*/ 146 w 163"/>
              <a:gd name="T89" fmla="*/ 276 h 277"/>
              <a:gd name="T90" fmla="*/ 147 w 163"/>
              <a:gd name="T91" fmla="*/ 276 h 277"/>
              <a:gd name="T92" fmla="*/ 147 w 163"/>
              <a:gd name="T93" fmla="*/ 276 h 277"/>
              <a:gd name="T94" fmla="*/ 147 w 163"/>
              <a:gd name="T95" fmla="*/ 276 h 277"/>
              <a:gd name="T96" fmla="*/ 147 w 163"/>
              <a:gd name="T97" fmla="*/ 276 h 277"/>
              <a:gd name="T98" fmla="*/ 157 w 163"/>
              <a:gd name="T99" fmla="*/ 262 h 277"/>
              <a:gd name="T100" fmla="*/ 163 w 163"/>
              <a:gd name="T101" fmla="*/ 232 h 277"/>
              <a:gd name="T102" fmla="*/ 163 w 163"/>
              <a:gd name="T103" fmla="*/ 200 h 277"/>
              <a:gd name="T104" fmla="*/ 163 w 163"/>
              <a:gd name="T105" fmla="*/ 168 h 277"/>
              <a:gd name="T106" fmla="*/ 163 w 163"/>
              <a:gd name="T107" fmla="*/ 136 h 277"/>
              <a:gd name="T108" fmla="*/ 163 w 163"/>
              <a:gd name="T109" fmla="*/ 104 h 277"/>
              <a:gd name="T110" fmla="*/ 163 w 163"/>
              <a:gd name="T111" fmla="*/ 72 h 277"/>
              <a:gd name="T112" fmla="*/ 163 w 163"/>
              <a:gd name="T113" fmla="*/ 40 h 277"/>
              <a:gd name="T114" fmla="*/ 163 w 163"/>
              <a:gd name="T115" fmla="*/ 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3" h="277">
                <a:moveTo>
                  <a:pt x="163" y="0"/>
                </a:moveTo>
                <a:cubicBezTo>
                  <a:pt x="159" y="0"/>
                  <a:pt x="159" y="0"/>
                  <a:pt x="159" y="0"/>
                </a:cubicBezTo>
                <a:cubicBezTo>
                  <a:pt x="159" y="4"/>
                  <a:pt x="159" y="4"/>
                  <a:pt x="159" y="4"/>
                </a:cubicBezTo>
                <a:cubicBezTo>
                  <a:pt x="163" y="4"/>
                  <a:pt x="163" y="4"/>
                  <a:pt x="163" y="4"/>
                </a:cubicBezTo>
                <a:cubicBezTo>
                  <a:pt x="163" y="0"/>
                  <a:pt x="163" y="0"/>
                  <a:pt x="163" y="0"/>
                </a:cubicBezTo>
                <a:close/>
                <a:moveTo>
                  <a:pt x="147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4"/>
                  <a:pt x="143" y="4"/>
                  <a:pt x="143" y="4"/>
                </a:cubicBezTo>
                <a:cubicBezTo>
                  <a:pt x="147" y="4"/>
                  <a:pt x="147" y="4"/>
                  <a:pt x="147" y="4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31" y="0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4"/>
                  <a:pt x="127" y="4"/>
                  <a:pt x="127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1" y="0"/>
                  <a:pt x="131" y="0"/>
                  <a:pt x="131" y="0"/>
                </a:cubicBezTo>
                <a:close/>
                <a:moveTo>
                  <a:pt x="115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11" y="4"/>
                  <a:pt x="111" y="4"/>
                  <a:pt x="111" y="4"/>
                </a:cubicBezTo>
                <a:cubicBezTo>
                  <a:pt x="115" y="4"/>
                  <a:pt x="115" y="4"/>
                  <a:pt x="115" y="4"/>
                </a:cubicBezTo>
                <a:cubicBezTo>
                  <a:pt x="115" y="0"/>
                  <a:pt x="115" y="0"/>
                  <a:pt x="115" y="0"/>
                </a:cubicBezTo>
                <a:close/>
                <a:moveTo>
                  <a:pt x="99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4"/>
                  <a:pt x="95" y="4"/>
                  <a:pt x="95" y="4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83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4"/>
                  <a:pt x="79" y="4"/>
                  <a:pt x="79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0"/>
                  <a:pt x="83" y="0"/>
                  <a:pt x="83" y="0"/>
                </a:cubicBezTo>
                <a:close/>
                <a:moveTo>
                  <a:pt x="67" y="0"/>
                </a:moveTo>
                <a:cubicBezTo>
                  <a:pt x="63" y="0"/>
                  <a:pt x="63" y="0"/>
                  <a:pt x="63" y="0"/>
                </a:cubicBezTo>
                <a:cubicBezTo>
                  <a:pt x="63" y="4"/>
                  <a:pt x="63" y="4"/>
                  <a:pt x="63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1" y="0"/>
                </a:moveTo>
                <a:cubicBezTo>
                  <a:pt x="47" y="0"/>
                  <a:pt x="47" y="0"/>
                  <a:pt x="47" y="0"/>
                </a:cubicBezTo>
                <a:cubicBezTo>
                  <a:pt x="47" y="4"/>
                  <a:pt x="47" y="4"/>
                  <a:pt x="47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35" y="0"/>
                </a:moveTo>
                <a:cubicBezTo>
                  <a:pt x="31" y="0"/>
                  <a:pt x="31" y="0"/>
                  <a:pt x="31" y="0"/>
                </a:cubicBezTo>
                <a:cubicBezTo>
                  <a:pt x="31" y="4"/>
                  <a:pt x="31" y="4"/>
                  <a:pt x="31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0"/>
                  <a:pt x="35" y="0"/>
                  <a:pt x="35" y="0"/>
                </a:cubicBezTo>
                <a:close/>
                <a:moveTo>
                  <a:pt x="19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0"/>
                  <a:pt x="19" y="0"/>
                  <a:pt x="19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4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12"/>
                  <a:pt x="4" y="12"/>
                </a:cubicBezTo>
                <a:close/>
                <a:moveTo>
                  <a:pt x="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4" y="44"/>
                </a:move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4"/>
                  <a:pt x="4" y="44"/>
                  <a:pt x="4" y="44"/>
                </a:cubicBezTo>
                <a:close/>
                <a:moveTo>
                  <a:pt x="4" y="60"/>
                </a:move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0"/>
                  <a:pt x="4" y="60"/>
                  <a:pt x="4" y="60"/>
                </a:cubicBezTo>
                <a:close/>
                <a:moveTo>
                  <a:pt x="4" y="76"/>
                </a:move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4" y="76"/>
                  <a:pt x="4" y="76"/>
                  <a:pt x="4" y="76"/>
                </a:cubicBezTo>
                <a:close/>
                <a:moveTo>
                  <a:pt x="4" y="92"/>
                </a:move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2"/>
                  <a:pt x="4" y="92"/>
                  <a:pt x="4" y="92"/>
                </a:cubicBezTo>
                <a:close/>
                <a:moveTo>
                  <a:pt x="4" y="108"/>
                </a:moveTo>
                <a:cubicBezTo>
                  <a:pt x="0" y="108"/>
                  <a:pt x="0" y="108"/>
                  <a:pt x="0" y="108"/>
                </a:cubicBezTo>
                <a:cubicBezTo>
                  <a:pt x="0" y="112"/>
                  <a:pt x="0" y="112"/>
                  <a:pt x="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08"/>
                  <a:pt x="4" y="108"/>
                  <a:pt x="4" y="108"/>
                </a:cubicBezTo>
                <a:close/>
                <a:moveTo>
                  <a:pt x="4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4" y="128"/>
                  <a:pt x="4" y="128"/>
                </a:cubicBezTo>
                <a:cubicBezTo>
                  <a:pt x="4" y="124"/>
                  <a:pt x="4" y="124"/>
                  <a:pt x="4" y="124"/>
                </a:cubicBezTo>
                <a:close/>
                <a:moveTo>
                  <a:pt x="4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0" y="144"/>
                  <a:pt x="0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0"/>
                  <a:pt x="4" y="140"/>
                  <a:pt x="4" y="140"/>
                </a:cubicBezTo>
                <a:close/>
                <a:moveTo>
                  <a:pt x="4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60"/>
                  <a:pt x="0" y="160"/>
                  <a:pt x="0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4" y="156"/>
                  <a:pt x="4" y="156"/>
                  <a:pt x="4" y="156"/>
                </a:cubicBez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6"/>
                  <a:pt x="0" y="176"/>
                  <a:pt x="0" y="176"/>
                </a:cubicBezTo>
                <a:cubicBezTo>
                  <a:pt x="4" y="176"/>
                  <a:pt x="4" y="176"/>
                  <a:pt x="4" y="176"/>
                </a:cubicBezTo>
                <a:cubicBezTo>
                  <a:pt x="4" y="172"/>
                  <a:pt x="4" y="172"/>
                  <a:pt x="4" y="172"/>
                </a:cubicBezTo>
                <a:close/>
                <a:moveTo>
                  <a:pt x="4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0" y="192"/>
                  <a:pt x="0" y="192"/>
                </a:cubicBezTo>
                <a:cubicBezTo>
                  <a:pt x="4" y="192"/>
                  <a:pt x="4" y="192"/>
                  <a:pt x="4" y="192"/>
                </a:cubicBezTo>
                <a:cubicBezTo>
                  <a:pt x="4" y="188"/>
                  <a:pt x="4" y="188"/>
                  <a:pt x="4" y="188"/>
                </a:cubicBezTo>
                <a:close/>
                <a:moveTo>
                  <a:pt x="4" y="204"/>
                </a:moveTo>
                <a:cubicBezTo>
                  <a:pt x="0" y="204"/>
                  <a:pt x="0" y="204"/>
                  <a:pt x="0" y="204"/>
                </a:cubicBezTo>
                <a:cubicBezTo>
                  <a:pt x="0" y="208"/>
                  <a:pt x="0" y="208"/>
                  <a:pt x="0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4"/>
                  <a:pt x="4" y="204"/>
                  <a:pt x="4" y="204"/>
                </a:cubicBezTo>
                <a:close/>
                <a:moveTo>
                  <a:pt x="4" y="220"/>
                </a:moveTo>
                <a:cubicBezTo>
                  <a:pt x="0" y="220"/>
                  <a:pt x="0" y="220"/>
                  <a:pt x="0" y="220"/>
                </a:cubicBezTo>
                <a:cubicBezTo>
                  <a:pt x="0" y="224"/>
                  <a:pt x="0" y="224"/>
                  <a:pt x="0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4" y="220"/>
                  <a:pt x="4" y="220"/>
                  <a:pt x="4" y="220"/>
                </a:cubicBezTo>
                <a:close/>
                <a:moveTo>
                  <a:pt x="4" y="236"/>
                </a:moveTo>
                <a:cubicBezTo>
                  <a:pt x="0" y="236"/>
                  <a:pt x="0" y="236"/>
                  <a:pt x="0" y="236"/>
                </a:cubicBezTo>
                <a:cubicBezTo>
                  <a:pt x="0" y="240"/>
                  <a:pt x="0" y="240"/>
                  <a:pt x="0" y="240"/>
                </a:cubicBezTo>
                <a:cubicBezTo>
                  <a:pt x="4" y="240"/>
                  <a:pt x="4" y="240"/>
                  <a:pt x="4" y="240"/>
                </a:cubicBezTo>
                <a:cubicBezTo>
                  <a:pt x="4" y="236"/>
                  <a:pt x="4" y="236"/>
                  <a:pt x="4" y="236"/>
                </a:cubicBezTo>
                <a:close/>
                <a:moveTo>
                  <a:pt x="4" y="252"/>
                </a:moveTo>
                <a:cubicBezTo>
                  <a:pt x="0" y="252"/>
                  <a:pt x="0" y="252"/>
                  <a:pt x="0" y="252"/>
                </a:cubicBezTo>
                <a:cubicBezTo>
                  <a:pt x="0" y="253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5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4" y="256"/>
                  <a:pt x="4" y="256"/>
                  <a:pt x="4" y="256"/>
                </a:cubicBezTo>
                <a:cubicBezTo>
                  <a:pt x="4" y="255"/>
                  <a:pt x="4" y="254"/>
                  <a:pt x="4" y="252"/>
                </a:cubicBezTo>
                <a:close/>
                <a:moveTo>
                  <a:pt x="8" y="265"/>
                </a:move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7"/>
                  <a:pt x="5" y="267"/>
                </a:cubicBezTo>
                <a:cubicBezTo>
                  <a:pt x="5" y="267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5" y="268"/>
                  <a:pt x="5" y="268"/>
                  <a:pt x="5" y="268"/>
                </a:cubicBezTo>
                <a:cubicBezTo>
                  <a:pt x="6" y="269"/>
                  <a:pt x="7" y="270"/>
                  <a:pt x="7" y="270"/>
                </a:cubicBezTo>
                <a:cubicBezTo>
                  <a:pt x="10" y="267"/>
                  <a:pt x="10" y="267"/>
                  <a:pt x="10" y="267"/>
                </a:cubicBezTo>
                <a:cubicBezTo>
                  <a:pt x="9" y="267"/>
                  <a:pt x="9" y="266"/>
                  <a:pt x="8" y="265"/>
                </a:cubicBezTo>
                <a:close/>
                <a:moveTo>
                  <a:pt x="19" y="272"/>
                </a:move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19" y="277"/>
                  <a:pt x="19" y="277"/>
                  <a:pt x="19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1" y="277"/>
                </a:cubicBezTo>
                <a:cubicBezTo>
                  <a:pt x="21" y="277"/>
                  <a:pt x="21" y="277"/>
                  <a:pt x="22" y="277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1" y="273"/>
                  <a:pt x="20" y="273"/>
                  <a:pt x="19" y="272"/>
                </a:cubicBezTo>
                <a:close/>
                <a:moveTo>
                  <a:pt x="38" y="273"/>
                </a:moveTo>
                <a:cubicBezTo>
                  <a:pt x="34" y="273"/>
                  <a:pt x="34" y="273"/>
                  <a:pt x="34" y="273"/>
                </a:cubicBezTo>
                <a:cubicBezTo>
                  <a:pt x="34" y="277"/>
                  <a:pt x="34" y="277"/>
                  <a:pt x="34" y="277"/>
                </a:cubicBezTo>
                <a:cubicBezTo>
                  <a:pt x="38" y="277"/>
                  <a:pt x="38" y="277"/>
                  <a:pt x="38" y="277"/>
                </a:cubicBezTo>
                <a:cubicBezTo>
                  <a:pt x="38" y="273"/>
                  <a:pt x="38" y="273"/>
                  <a:pt x="38" y="273"/>
                </a:cubicBezTo>
                <a:close/>
                <a:moveTo>
                  <a:pt x="54" y="273"/>
                </a:moveTo>
                <a:cubicBezTo>
                  <a:pt x="50" y="273"/>
                  <a:pt x="50" y="273"/>
                  <a:pt x="50" y="273"/>
                </a:cubicBezTo>
                <a:cubicBezTo>
                  <a:pt x="50" y="277"/>
                  <a:pt x="50" y="277"/>
                  <a:pt x="50" y="277"/>
                </a:cubicBezTo>
                <a:cubicBezTo>
                  <a:pt x="54" y="277"/>
                  <a:pt x="54" y="277"/>
                  <a:pt x="54" y="277"/>
                </a:cubicBezTo>
                <a:cubicBezTo>
                  <a:pt x="54" y="273"/>
                  <a:pt x="54" y="273"/>
                  <a:pt x="54" y="273"/>
                </a:cubicBezTo>
                <a:close/>
                <a:moveTo>
                  <a:pt x="70" y="273"/>
                </a:moveTo>
                <a:cubicBezTo>
                  <a:pt x="66" y="273"/>
                  <a:pt x="66" y="273"/>
                  <a:pt x="66" y="273"/>
                </a:cubicBezTo>
                <a:cubicBezTo>
                  <a:pt x="66" y="277"/>
                  <a:pt x="66" y="277"/>
                  <a:pt x="66" y="277"/>
                </a:cubicBezTo>
                <a:cubicBezTo>
                  <a:pt x="70" y="277"/>
                  <a:pt x="70" y="277"/>
                  <a:pt x="70" y="277"/>
                </a:cubicBezTo>
                <a:cubicBezTo>
                  <a:pt x="70" y="273"/>
                  <a:pt x="70" y="273"/>
                  <a:pt x="70" y="273"/>
                </a:cubicBezTo>
                <a:close/>
                <a:moveTo>
                  <a:pt x="86" y="273"/>
                </a:moveTo>
                <a:cubicBezTo>
                  <a:pt x="82" y="273"/>
                  <a:pt x="82" y="273"/>
                  <a:pt x="82" y="273"/>
                </a:cubicBezTo>
                <a:cubicBezTo>
                  <a:pt x="82" y="277"/>
                  <a:pt x="82" y="277"/>
                  <a:pt x="82" y="277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6" y="273"/>
                  <a:pt x="86" y="273"/>
                  <a:pt x="86" y="273"/>
                </a:cubicBezTo>
                <a:close/>
                <a:moveTo>
                  <a:pt x="102" y="273"/>
                </a:moveTo>
                <a:cubicBezTo>
                  <a:pt x="98" y="273"/>
                  <a:pt x="98" y="273"/>
                  <a:pt x="98" y="273"/>
                </a:cubicBezTo>
                <a:cubicBezTo>
                  <a:pt x="98" y="277"/>
                  <a:pt x="98" y="277"/>
                  <a:pt x="98" y="277"/>
                </a:cubicBezTo>
                <a:cubicBezTo>
                  <a:pt x="102" y="277"/>
                  <a:pt x="102" y="277"/>
                  <a:pt x="102" y="277"/>
                </a:cubicBezTo>
                <a:cubicBezTo>
                  <a:pt x="102" y="273"/>
                  <a:pt x="102" y="273"/>
                  <a:pt x="102" y="273"/>
                </a:cubicBezTo>
                <a:close/>
                <a:moveTo>
                  <a:pt x="118" y="273"/>
                </a:moveTo>
                <a:cubicBezTo>
                  <a:pt x="114" y="273"/>
                  <a:pt x="114" y="273"/>
                  <a:pt x="114" y="273"/>
                </a:cubicBezTo>
                <a:cubicBezTo>
                  <a:pt x="114" y="277"/>
                  <a:pt x="114" y="277"/>
                  <a:pt x="114" y="277"/>
                </a:cubicBezTo>
                <a:cubicBezTo>
                  <a:pt x="118" y="277"/>
                  <a:pt x="118" y="277"/>
                  <a:pt x="118" y="277"/>
                </a:cubicBezTo>
                <a:cubicBezTo>
                  <a:pt x="118" y="273"/>
                  <a:pt x="118" y="273"/>
                  <a:pt x="118" y="273"/>
                </a:cubicBezTo>
                <a:close/>
                <a:moveTo>
                  <a:pt x="134" y="273"/>
                </a:moveTo>
                <a:cubicBezTo>
                  <a:pt x="130" y="273"/>
                  <a:pt x="130" y="273"/>
                  <a:pt x="130" y="273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4" y="277"/>
                  <a:pt x="134" y="277"/>
                  <a:pt x="134" y="277"/>
                </a:cubicBezTo>
                <a:cubicBezTo>
                  <a:pt x="134" y="273"/>
                  <a:pt x="134" y="273"/>
                  <a:pt x="134" y="273"/>
                </a:cubicBezTo>
                <a:close/>
                <a:moveTo>
                  <a:pt x="147" y="271"/>
                </a:moveTo>
                <a:cubicBezTo>
                  <a:pt x="146" y="272"/>
                  <a:pt x="145" y="272"/>
                  <a:pt x="144" y="272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8" y="275"/>
                  <a:pt x="149" y="275"/>
                  <a:pt x="149" y="275"/>
                </a:cubicBezTo>
                <a:cubicBezTo>
                  <a:pt x="147" y="271"/>
                  <a:pt x="147" y="271"/>
                  <a:pt x="147" y="271"/>
                </a:cubicBezTo>
                <a:close/>
                <a:moveTo>
                  <a:pt x="157" y="262"/>
                </a:moveTo>
                <a:cubicBezTo>
                  <a:pt x="156" y="263"/>
                  <a:pt x="156" y="264"/>
                  <a:pt x="155" y="265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9" y="266"/>
                  <a:pt x="160" y="265"/>
                  <a:pt x="160" y="263"/>
                </a:cubicBezTo>
                <a:cubicBezTo>
                  <a:pt x="157" y="262"/>
                  <a:pt x="157" y="262"/>
                  <a:pt x="157" y="262"/>
                </a:cubicBezTo>
                <a:close/>
                <a:moveTo>
                  <a:pt x="163" y="248"/>
                </a:moveTo>
                <a:cubicBezTo>
                  <a:pt x="159" y="248"/>
                  <a:pt x="159" y="248"/>
                  <a:pt x="159" y="248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63" y="252"/>
                  <a:pt x="163" y="252"/>
                  <a:pt x="163" y="252"/>
                </a:cubicBezTo>
                <a:cubicBezTo>
                  <a:pt x="163" y="248"/>
                  <a:pt x="163" y="248"/>
                  <a:pt x="163" y="248"/>
                </a:cubicBezTo>
                <a:close/>
                <a:moveTo>
                  <a:pt x="163" y="232"/>
                </a:moveTo>
                <a:cubicBezTo>
                  <a:pt x="159" y="232"/>
                  <a:pt x="159" y="232"/>
                  <a:pt x="159" y="232"/>
                </a:cubicBezTo>
                <a:cubicBezTo>
                  <a:pt x="159" y="236"/>
                  <a:pt x="159" y="236"/>
                  <a:pt x="159" y="236"/>
                </a:cubicBezTo>
                <a:cubicBezTo>
                  <a:pt x="163" y="236"/>
                  <a:pt x="163" y="236"/>
                  <a:pt x="163" y="236"/>
                </a:cubicBezTo>
                <a:cubicBezTo>
                  <a:pt x="163" y="232"/>
                  <a:pt x="163" y="232"/>
                  <a:pt x="163" y="232"/>
                </a:cubicBezTo>
                <a:close/>
                <a:moveTo>
                  <a:pt x="163" y="216"/>
                </a:moveTo>
                <a:cubicBezTo>
                  <a:pt x="159" y="216"/>
                  <a:pt x="159" y="216"/>
                  <a:pt x="159" y="216"/>
                </a:cubicBezTo>
                <a:cubicBezTo>
                  <a:pt x="159" y="220"/>
                  <a:pt x="159" y="220"/>
                  <a:pt x="159" y="220"/>
                </a:cubicBezTo>
                <a:cubicBezTo>
                  <a:pt x="163" y="220"/>
                  <a:pt x="163" y="220"/>
                  <a:pt x="163" y="220"/>
                </a:cubicBezTo>
                <a:cubicBezTo>
                  <a:pt x="163" y="216"/>
                  <a:pt x="163" y="216"/>
                  <a:pt x="163" y="216"/>
                </a:cubicBezTo>
                <a:close/>
                <a:moveTo>
                  <a:pt x="163" y="200"/>
                </a:moveTo>
                <a:cubicBezTo>
                  <a:pt x="159" y="200"/>
                  <a:pt x="159" y="200"/>
                  <a:pt x="159" y="200"/>
                </a:cubicBezTo>
                <a:cubicBezTo>
                  <a:pt x="159" y="204"/>
                  <a:pt x="159" y="204"/>
                  <a:pt x="159" y="204"/>
                </a:cubicBezTo>
                <a:cubicBezTo>
                  <a:pt x="163" y="204"/>
                  <a:pt x="163" y="204"/>
                  <a:pt x="163" y="204"/>
                </a:cubicBezTo>
                <a:cubicBezTo>
                  <a:pt x="163" y="200"/>
                  <a:pt x="163" y="200"/>
                  <a:pt x="163" y="200"/>
                </a:cubicBezTo>
                <a:close/>
                <a:moveTo>
                  <a:pt x="163" y="184"/>
                </a:moveTo>
                <a:cubicBezTo>
                  <a:pt x="159" y="184"/>
                  <a:pt x="159" y="184"/>
                  <a:pt x="159" y="184"/>
                </a:cubicBezTo>
                <a:cubicBezTo>
                  <a:pt x="159" y="188"/>
                  <a:pt x="159" y="188"/>
                  <a:pt x="159" y="188"/>
                </a:cubicBezTo>
                <a:cubicBezTo>
                  <a:pt x="163" y="188"/>
                  <a:pt x="163" y="188"/>
                  <a:pt x="163" y="188"/>
                </a:cubicBezTo>
                <a:cubicBezTo>
                  <a:pt x="163" y="184"/>
                  <a:pt x="163" y="184"/>
                  <a:pt x="163" y="184"/>
                </a:cubicBezTo>
                <a:close/>
                <a:moveTo>
                  <a:pt x="163" y="168"/>
                </a:moveTo>
                <a:cubicBezTo>
                  <a:pt x="159" y="168"/>
                  <a:pt x="159" y="168"/>
                  <a:pt x="159" y="168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3" y="172"/>
                  <a:pt x="163" y="172"/>
                  <a:pt x="163" y="172"/>
                </a:cubicBezTo>
                <a:cubicBezTo>
                  <a:pt x="163" y="168"/>
                  <a:pt x="163" y="168"/>
                  <a:pt x="163" y="168"/>
                </a:cubicBezTo>
                <a:close/>
                <a:moveTo>
                  <a:pt x="163" y="152"/>
                </a:moveTo>
                <a:cubicBezTo>
                  <a:pt x="159" y="152"/>
                  <a:pt x="159" y="152"/>
                  <a:pt x="159" y="152"/>
                </a:cubicBezTo>
                <a:cubicBezTo>
                  <a:pt x="159" y="156"/>
                  <a:pt x="159" y="156"/>
                  <a:pt x="159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3" y="152"/>
                  <a:pt x="163" y="152"/>
                  <a:pt x="163" y="152"/>
                </a:cubicBezTo>
                <a:close/>
                <a:moveTo>
                  <a:pt x="163" y="136"/>
                </a:moveTo>
                <a:cubicBezTo>
                  <a:pt x="159" y="136"/>
                  <a:pt x="159" y="136"/>
                  <a:pt x="159" y="136"/>
                </a:cubicBezTo>
                <a:cubicBezTo>
                  <a:pt x="159" y="140"/>
                  <a:pt x="159" y="140"/>
                  <a:pt x="159" y="140"/>
                </a:cubicBezTo>
                <a:cubicBezTo>
                  <a:pt x="163" y="140"/>
                  <a:pt x="163" y="140"/>
                  <a:pt x="163" y="140"/>
                </a:cubicBezTo>
                <a:cubicBezTo>
                  <a:pt x="163" y="136"/>
                  <a:pt x="163" y="136"/>
                  <a:pt x="163" y="136"/>
                </a:cubicBezTo>
                <a:close/>
                <a:moveTo>
                  <a:pt x="163" y="120"/>
                </a:moveTo>
                <a:cubicBezTo>
                  <a:pt x="159" y="120"/>
                  <a:pt x="159" y="120"/>
                  <a:pt x="159" y="120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63" y="120"/>
                  <a:pt x="163" y="120"/>
                  <a:pt x="163" y="120"/>
                </a:cubicBezTo>
                <a:close/>
                <a:moveTo>
                  <a:pt x="163" y="104"/>
                </a:moveTo>
                <a:cubicBezTo>
                  <a:pt x="159" y="104"/>
                  <a:pt x="159" y="104"/>
                  <a:pt x="159" y="104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63" y="104"/>
                  <a:pt x="163" y="104"/>
                  <a:pt x="163" y="104"/>
                </a:cubicBezTo>
                <a:close/>
                <a:moveTo>
                  <a:pt x="163" y="88"/>
                </a:moveTo>
                <a:cubicBezTo>
                  <a:pt x="159" y="88"/>
                  <a:pt x="159" y="88"/>
                  <a:pt x="159" y="88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63" y="88"/>
                  <a:pt x="163" y="88"/>
                  <a:pt x="163" y="88"/>
                </a:cubicBezTo>
                <a:close/>
                <a:moveTo>
                  <a:pt x="163" y="72"/>
                </a:moveTo>
                <a:cubicBezTo>
                  <a:pt x="159" y="72"/>
                  <a:pt x="159" y="72"/>
                  <a:pt x="159" y="72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3" y="72"/>
                  <a:pt x="163" y="72"/>
                  <a:pt x="163" y="72"/>
                </a:cubicBezTo>
                <a:close/>
                <a:moveTo>
                  <a:pt x="163" y="56"/>
                </a:moveTo>
                <a:cubicBezTo>
                  <a:pt x="159" y="56"/>
                  <a:pt x="159" y="56"/>
                  <a:pt x="159" y="56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63" y="56"/>
                  <a:pt x="163" y="56"/>
                  <a:pt x="163" y="56"/>
                </a:cubicBezTo>
                <a:close/>
                <a:moveTo>
                  <a:pt x="163" y="40"/>
                </a:moveTo>
                <a:cubicBezTo>
                  <a:pt x="159" y="40"/>
                  <a:pt x="159" y="40"/>
                  <a:pt x="159" y="40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63" y="44"/>
                  <a:pt x="163" y="44"/>
                  <a:pt x="163" y="44"/>
                </a:cubicBezTo>
                <a:cubicBezTo>
                  <a:pt x="163" y="40"/>
                  <a:pt x="163" y="40"/>
                  <a:pt x="163" y="40"/>
                </a:cubicBezTo>
                <a:close/>
                <a:moveTo>
                  <a:pt x="163" y="24"/>
                </a:moveTo>
                <a:cubicBezTo>
                  <a:pt x="159" y="24"/>
                  <a:pt x="159" y="24"/>
                  <a:pt x="159" y="24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3" y="28"/>
                  <a:pt x="163" y="28"/>
                  <a:pt x="163" y="28"/>
                </a:cubicBezTo>
                <a:cubicBezTo>
                  <a:pt x="163" y="24"/>
                  <a:pt x="163" y="24"/>
                  <a:pt x="163" y="24"/>
                </a:cubicBezTo>
                <a:close/>
                <a:moveTo>
                  <a:pt x="163" y="8"/>
                </a:moveTo>
                <a:cubicBezTo>
                  <a:pt x="159" y="8"/>
                  <a:pt x="159" y="8"/>
                  <a:pt x="159" y="8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63" y="12"/>
                  <a:pt x="163" y="12"/>
                  <a:pt x="163" y="12"/>
                </a:cubicBezTo>
                <a:cubicBezTo>
                  <a:pt x="163" y="8"/>
                  <a:pt x="163" y="8"/>
                  <a:pt x="163" y="8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/>
          <p:nvPr/>
        </p:nvSpPr>
        <p:spPr bwMode="auto">
          <a:xfrm>
            <a:off x="4345988" y="2374788"/>
            <a:ext cx="1542801" cy="1547135"/>
          </a:xfrm>
          <a:custGeom>
            <a:avLst/>
            <a:gdLst>
              <a:gd name="T0" fmla="*/ 122 w 149"/>
              <a:gd name="T1" fmla="*/ 149 h 149"/>
              <a:gd name="T2" fmla="*/ 27 w 149"/>
              <a:gd name="T3" fmla="*/ 149 h 149"/>
              <a:gd name="T4" fmla="*/ 0 w 149"/>
              <a:gd name="T5" fmla="*/ 122 h 149"/>
              <a:gd name="T6" fmla="*/ 0 w 149"/>
              <a:gd name="T7" fmla="*/ 27 h 149"/>
              <a:gd name="T8" fmla="*/ 27 w 149"/>
              <a:gd name="T9" fmla="*/ 0 h 149"/>
              <a:gd name="T10" fmla="*/ 122 w 149"/>
              <a:gd name="T11" fmla="*/ 0 h 149"/>
              <a:gd name="T12" fmla="*/ 149 w 149"/>
              <a:gd name="T13" fmla="*/ 27 h 149"/>
              <a:gd name="T14" fmla="*/ 149 w 149"/>
              <a:gd name="T15" fmla="*/ 122 h 149"/>
              <a:gd name="T16" fmla="*/ 122 w 149"/>
              <a:gd name="T17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149">
                <a:moveTo>
                  <a:pt x="122" y="149"/>
                </a:moveTo>
                <a:cubicBezTo>
                  <a:pt x="27" y="149"/>
                  <a:pt x="27" y="149"/>
                  <a:pt x="27" y="149"/>
                </a:cubicBezTo>
                <a:cubicBezTo>
                  <a:pt x="12" y="149"/>
                  <a:pt x="0" y="137"/>
                  <a:pt x="0" y="12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0"/>
                  <a:pt x="149" y="12"/>
                  <a:pt x="149" y="27"/>
                </a:cubicBezTo>
                <a:cubicBezTo>
                  <a:pt x="149" y="122"/>
                  <a:pt x="149" y="122"/>
                  <a:pt x="149" y="122"/>
                </a:cubicBezTo>
                <a:cubicBezTo>
                  <a:pt x="149" y="137"/>
                  <a:pt x="137" y="149"/>
                  <a:pt x="122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4261480" y="2290281"/>
            <a:ext cx="1698815" cy="2026009"/>
          </a:xfrm>
          <a:custGeom>
            <a:avLst/>
            <a:gdLst>
              <a:gd name="T0" fmla="*/ 130 w 164"/>
              <a:gd name="T1" fmla="*/ 0 h 195"/>
              <a:gd name="T2" fmla="*/ 34 w 164"/>
              <a:gd name="T3" fmla="*/ 0 h 195"/>
              <a:gd name="T4" fmla="*/ 0 w 164"/>
              <a:gd name="T5" fmla="*/ 34 h 195"/>
              <a:gd name="T6" fmla="*/ 0 w 164"/>
              <a:gd name="T7" fmla="*/ 131 h 195"/>
              <a:gd name="T8" fmla="*/ 34 w 164"/>
              <a:gd name="T9" fmla="*/ 165 h 195"/>
              <a:gd name="T10" fmla="*/ 60 w 164"/>
              <a:gd name="T11" fmla="*/ 165 h 195"/>
              <a:gd name="T12" fmla="*/ 82 w 164"/>
              <a:gd name="T13" fmla="*/ 195 h 195"/>
              <a:gd name="T14" fmla="*/ 105 w 164"/>
              <a:gd name="T15" fmla="*/ 165 h 195"/>
              <a:gd name="T16" fmla="*/ 130 w 164"/>
              <a:gd name="T17" fmla="*/ 165 h 195"/>
              <a:gd name="T18" fmla="*/ 164 w 164"/>
              <a:gd name="T19" fmla="*/ 131 h 195"/>
              <a:gd name="T20" fmla="*/ 164 w 164"/>
              <a:gd name="T21" fmla="*/ 34 h 195"/>
              <a:gd name="T22" fmla="*/ 130 w 164"/>
              <a:gd name="T23" fmla="*/ 0 h 195"/>
              <a:gd name="T24" fmla="*/ 149 w 164"/>
              <a:gd name="T25" fmla="*/ 131 h 195"/>
              <a:gd name="T26" fmla="*/ 130 w 164"/>
              <a:gd name="T27" fmla="*/ 149 h 195"/>
              <a:gd name="T28" fmla="*/ 34 w 164"/>
              <a:gd name="T29" fmla="*/ 149 h 195"/>
              <a:gd name="T30" fmla="*/ 16 w 164"/>
              <a:gd name="T31" fmla="*/ 131 h 195"/>
              <a:gd name="T32" fmla="*/ 16 w 164"/>
              <a:gd name="T33" fmla="*/ 34 h 195"/>
              <a:gd name="T34" fmla="*/ 34 w 164"/>
              <a:gd name="T35" fmla="*/ 16 h 195"/>
              <a:gd name="T36" fmla="*/ 130 w 164"/>
              <a:gd name="T37" fmla="*/ 16 h 195"/>
              <a:gd name="T38" fmla="*/ 149 w 164"/>
              <a:gd name="T39" fmla="*/ 34 h 195"/>
              <a:gd name="T40" fmla="*/ 149 w 164"/>
              <a:gd name="T41" fmla="*/ 1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4" h="195">
                <a:moveTo>
                  <a:pt x="130" y="0"/>
                </a:moveTo>
                <a:cubicBezTo>
                  <a:pt x="34" y="0"/>
                  <a:pt x="34" y="0"/>
                  <a:pt x="34" y="0"/>
                </a:cubicBezTo>
                <a:cubicBezTo>
                  <a:pt x="16" y="0"/>
                  <a:pt x="0" y="16"/>
                  <a:pt x="0" y="34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9"/>
                  <a:pt x="16" y="165"/>
                  <a:pt x="34" y="165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82" y="195"/>
                  <a:pt x="82" y="195"/>
                  <a:pt x="82" y="195"/>
                </a:cubicBezTo>
                <a:cubicBezTo>
                  <a:pt x="105" y="165"/>
                  <a:pt x="105" y="165"/>
                  <a:pt x="105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49" y="165"/>
                  <a:pt x="164" y="149"/>
                  <a:pt x="164" y="131"/>
                </a:cubicBezTo>
                <a:cubicBezTo>
                  <a:pt x="164" y="34"/>
                  <a:pt x="164" y="34"/>
                  <a:pt x="164" y="34"/>
                </a:cubicBezTo>
                <a:cubicBezTo>
                  <a:pt x="164" y="16"/>
                  <a:pt x="149" y="0"/>
                  <a:pt x="130" y="0"/>
                </a:cubicBezTo>
                <a:close/>
                <a:moveTo>
                  <a:pt x="149" y="131"/>
                </a:moveTo>
                <a:cubicBezTo>
                  <a:pt x="149" y="141"/>
                  <a:pt x="141" y="149"/>
                  <a:pt x="130" y="149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24" y="149"/>
                  <a:pt x="16" y="141"/>
                  <a:pt x="16" y="131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4"/>
                  <a:pt x="24" y="16"/>
                  <a:pt x="34" y="16"/>
                </a:cubicBezTo>
                <a:cubicBezTo>
                  <a:pt x="130" y="16"/>
                  <a:pt x="130" y="16"/>
                  <a:pt x="130" y="16"/>
                </a:cubicBezTo>
                <a:cubicBezTo>
                  <a:pt x="141" y="16"/>
                  <a:pt x="149" y="24"/>
                  <a:pt x="149" y="34"/>
                </a:cubicBezTo>
                <a:lnTo>
                  <a:pt x="149" y="131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1"/>
          <p:cNvSpPr>
            <a:spLocks noEditPoints="1"/>
          </p:cNvSpPr>
          <p:nvPr/>
        </p:nvSpPr>
        <p:spPr bwMode="auto">
          <a:xfrm>
            <a:off x="6220318" y="3557891"/>
            <a:ext cx="1698815" cy="2877584"/>
          </a:xfrm>
          <a:custGeom>
            <a:avLst/>
            <a:gdLst>
              <a:gd name="T0" fmla="*/ 148 w 164"/>
              <a:gd name="T1" fmla="*/ 0 h 277"/>
              <a:gd name="T2" fmla="*/ 116 w 164"/>
              <a:gd name="T3" fmla="*/ 0 h 277"/>
              <a:gd name="T4" fmla="*/ 84 w 164"/>
              <a:gd name="T5" fmla="*/ 0 h 277"/>
              <a:gd name="T6" fmla="*/ 52 w 164"/>
              <a:gd name="T7" fmla="*/ 0 h 277"/>
              <a:gd name="T8" fmla="*/ 20 w 164"/>
              <a:gd name="T9" fmla="*/ 0 h 277"/>
              <a:gd name="T10" fmla="*/ 0 w 164"/>
              <a:gd name="T11" fmla="*/ 16 h 277"/>
              <a:gd name="T12" fmla="*/ 0 w 164"/>
              <a:gd name="T13" fmla="*/ 48 h 277"/>
              <a:gd name="T14" fmla="*/ 0 w 164"/>
              <a:gd name="T15" fmla="*/ 80 h 277"/>
              <a:gd name="T16" fmla="*/ 0 w 164"/>
              <a:gd name="T17" fmla="*/ 112 h 277"/>
              <a:gd name="T18" fmla="*/ 0 w 164"/>
              <a:gd name="T19" fmla="*/ 144 h 277"/>
              <a:gd name="T20" fmla="*/ 0 w 164"/>
              <a:gd name="T21" fmla="*/ 176 h 277"/>
              <a:gd name="T22" fmla="*/ 0 w 164"/>
              <a:gd name="T23" fmla="*/ 208 h 277"/>
              <a:gd name="T24" fmla="*/ 0 w 164"/>
              <a:gd name="T25" fmla="*/ 240 h 277"/>
              <a:gd name="T26" fmla="*/ 0 w 164"/>
              <a:gd name="T27" fmla="*/ 254 h 277"/>
              <a:gd name="T28" fmla="*/ 0 w 164"/>
              <a:gd name="T29" fmla="*/ 254 h 277"/>
              <a:gd name="T30" fmla="*/ 0 w 164"/>
              <a:gd name="T31" fmla="*/ 254 h 277"/>
              <a:gd name="T32" fmla="*/ 0 w 164"/>
              <a:gd name="T33" fmla="*/ 254 h 277"/>
              <a:gd name="T34" fmla="*/ 0 w 164"/>
              <a:gd name="T35" fmla="*/ 255 h 277"/>
              <a:gd name="T36" fmla="*/ 0 w 164"/>
              <a:gd name="T37" fmla="*/ 255 h 277"/>
              <a:gd name="T38" fmla="*/ 0 w 164"/>
              <a:gd name="T39" fmla="*/ 255 h 277"/>
              <a:gd name="T40" fmla="*/ 0 w 164"/>
              <a:gd name="T41" fmla="*/ 255 h 277"/>
              <a:gd name="T42" fmla="*/ 0 w 164"/>
              <a:gd name="T43" fmla="*/ 255 h 277"/>
              <a:gd name="T44" fmla="*/ 0 w 164"/>
              <a:gd name="T45" fmla="*/ 255 h 277"/>
              <a:gd name="T46" fmla="*/ 7 w 164"/>
              <a:gd name="T47" fmla="*/ 269 h 277"/>
              <a:gd name="T48" fmla="*/ 7 w 164"/>
              <a:gd name="T49" fmla="*/ 269 h 277"/>
              <a:gd name="T50" fmla="*/ 7 w 164"/>
              <a:gd name="T51" fmla="*/ 269 h 277"/>
              <a:gd name="T52" fmla="*/ 7 w 164"/>
              <a:gd name="T53" fmla="*/ 269 h 277"/>
              <a:gd name="T54" fmla="*/ 11 w 164"/>
              <a:gd name="T55" fmla="*/ 267 h 277"/>
              <a:gd name="T56" fmla="*/ 18 w 164"/>
              <a:gd name="T57" fmla="*/ 276 h 277"/>
              <a:gd name="T58" fmla="*/ 18 w 164"/>
              <a:gd name="T59" fmla="*/ 276 h 277"/>
              <a:gd name="T60" fmla="*/ 34 w 164"/>
              <a:gd name="T61" fmla="*/ 277 h 277"/>
              <a:gd name="T62" fmla="*/ 66 w 164"/>
              <a:gd name="T63" fmla="*/ 277 h 277"/>
              <a:gd name="T64" fmla="*/ 98 w 164"/>
              <a:gd name="T65" fmla="*/ 277 h 277"/>
              <a:gd name="T66" fmla="*/ 130 w 164"/>
              <a:gd name="T67" fmla="*/ 277 h 277"/>
              <a:gd name="T68" fmla="*/ 159 w 164"/>
              <a:gd name="T69" fmla="*/ 267 h 277"/>
              <a:gd name="T70" fmla="*/ 159 w 164"/>
              <a:gd name="T71" fmla="*/ 267 h 277"/>
              <a:gd name="T72" fmla="*/ 159 w 164"/>
              <a:gd name="T73" fmla="*/ 267 h 277"/>
              <a:gd name="T74" fmla="*/ 159 w 164"/>
              <a:gd name="T75" fmla="*/ 266 h 277"/>
              <a:gd name="T76" fmla="*/ 159 w 164"/>
              <a:gd name="T77" fmla="*/ 266 h 277"/>
              <a:gd name="T78" fmla="*/ 159 w 164"/>
              <a:gd name="T79" fmla="*/ 266 h 277"/>
              <a:gd name="T80" fmla="*/ 160 w 164"/>
              <a:gd name="T81" fmla="*/ 266 h 277"/>
              <a:gd name="T82" fmla="*/ 160 w 164"/>
              <a:gd name="T83" fmla="*/ 265 h 277"/>
              <a:gd name="T84" fmla="*/ 160 w 164"/>
              <a:gd name="T85" fmla="*/ 265 h 277"/>
              <a:gd name="T86" fmla="*/ 160 w 164"/>
              <a:gd name="T87" fmla="*/ 265 h 277"/>
              <a:gd name="T88" fmla="*/ 160 w 164"/>
              <a:gd name="T89" fmla="*/ 265 h 277"/>
              <a:gd name="T90" fmla="*/ 160 w 164"/>
              <a:gd name="T91" fmla="*/ 265 h 277"/>
              <a:gd name="T92" fmla="*/ 160 w 164"/>
              <a:gd name="T93" fmla="*/ 265 h 277"/>
              <a:gd name="T94" fmla="*/ 160 w 164"/>
              <a:gd name="T95" fmla="*/ 265 h 277"/>
              <a:gd name="T96" fmla="*/ 160 w 164"/>
              <a:gd name="T97" fmla="*/ 265 h 277"/>
              <a:gd name="T98" fmla="*/ 160 w 164"/>
              <a:gd name="T99" fmla="*/ 264 h 277"/>
              <a:gd name="T100" fmla="*/ 160 w 164"/>
              <a:gd name="T101" fmla="*/ 264 h 277"/>
              <a:gd name="T102" fmla="*/ 160 w 164"/>
              <a:gd name="T103" fmla="*/ 264 h 277"/>
              <a:gd name="T104" fmla="*/ 161 w 164"/>
              <a:gd name="T105" fmla="*/ 264 h 277"/>
              <a:gd name="T106" fmla="*/ 161 w 164"/>
              <a:gd name="T107" fmla="*/ 264 h 277"/>
              <a:gd name="T108" fmla="*/ 161 w 164"/>
              <a:gd name="T109" fmla="*/ 264 h 277"/>
              <a:gd name="T110" fmla="*/ 160 w 164"/>
              <a:gd name="T111" fmla="*/ 252 h 277"/>
              <a:gd name="T112" fmla="*/ 160 w 164"/>
              <a:gd name="T113" fmla="*/ 220 h 277"/>
              <a:gd name="T114" fmla="*/ 160 w 164"/>
              <a:gd name="T115" fmla="*/ 188 h 277"/>
              <a:gd name="T116" fmla="*/ 160 w 164"/>
              <a:gd name="T117" fmla="*/ 156 h 277"/>
              <a:gd name="T118" fmla="*/ 160 w 164"/>
              <a:gd name="T119" fmla="*/ 124 h 277"/>
              <a:gd name="T120" fmla="*/ 160 w 164"/>
              <a:gd name="T121" fmla="*/ 92 h 277"/>
              <a:gd name="T122" fmla="*/ 160 w 164"/>
              <a:gd name="T123" fmla="*/ 60 h 277"/>
              <a:gd name="T124" fmla="*/ 160 w 164"/>
              <a:gd name="T125" fmla="*/ 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4" h="277">
                <a:moveTo>
                  <a:pt x="164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4"/>
                  <a:pt x="160" y="4"/>
                  <a:pt x="160" y="4"/>
                </a:cubicBezTo>
                <a:cubicBezTo>
                  <a:pt x="164" y="4"/>
                  <a:pt x="164" y="4"/>
                  <a:pt x="164" y="4"/>
                </a:cubicBezTo>
                <a:cubicBezTo>
                  <a:pt x="164" y="0"/>
                  <a:pt x="164" y="0"/>
                  <a:pt x="164" y="0"/>
                </a:cubicBezTo>
                <a:close/>
                <a:moveTo>
                  <a:pt x="148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8" y="4"/>
                  <a:pt x="148" y="4"/>
                  <a:pt x="148" y="4"/>
                </a:cubicBezTo>
                <a:cubicBezTo>
                  <a:pt x="148" y="0"/>
                  <a:pt x="148" y="0"/>
                  <a:pt x="148" y="0"/>
                </a:cubicBezTo>
                <a:close/>
                <a:moveTo>
                  <a:pt x="132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4"/>
                  <a:pt x="128" y="4"/>
                  <a:pt x="128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32" y="0"/>
                  <a:pt x="132" y="0"/>
                  <a:pt x="132" y="0"/>
                </a:cubicBezTo>
                <a:close/>
                <a:moveTo>
                  <a:pt x="116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4"/>
                  <a:pt x="112" y="4"/>
                  <a:pt x="112" y="4"/>
                </a:cubicBezTo>
                <a:cubicBezTo>
                  <a:pt x="116" y="4"/>
                  <a:pt x="116" y="4"/>
                  <a:pt x="116" y="4"/>
                </a:cubicBezTo>
                <a:cubicBezTo>
                  <a:pt x="116" y="0"/>
                  <a:pt x="116" y="0"/>
                  <a:pt x="116" y="0"/>
                </a:cubicBezTo>
                <a:close/>
                <a:moveTo>
                  <a:pt x="10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4"/>
                  <a:pt x="96" y="4"/>
                  <a:pt x="96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0"/>
                  <a:pt x="100" y="0"/>
                  <a:pt x="100" y="0"/>
                </a:cubicBezTo>
                <a:close/>
                <a:moveTo>
                  <a:pt x="84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4"/>
                  <a:pt x="80" y="4"/>
                  <a:pt x="80" y="4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0"/>
                  <a:pt x="84" y="0"/>
                  <a:pt x="84" y="0"/>
                </a:cubicBezTo>
                <a:close/>
                <a:moveTo>
                  <a:pt x="68" y="0"/>
                </a:moveTo>
                <a:cubicBezTo>
                  <a:pt x="64" y="0"/>
                  <a:pt x="64" y="0"/>
                  <a:pt x="64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0"/>
                  <a:pt x="68" y="0"/>
                  <a:pt x="68" y="0"/>
                </a:cubicBezTo>
                <a:close/>
                <a:moveTo>
                  <a:pt x="5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4"/>
                  <a:pt x="48" y="4"/>
                  <a:pt x="48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36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4"/>
                  <a:pt x="32" y="4"/>
                  <a:pt x="32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0"/>
                  <a:pt x="36" y="0"/>
                  <a:pt x="36" y="0"/>
                </a:cubicBezTo>
                <a:close/>
                <a:moveTo>
                  <a:pt x="20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4"/>
                  <a:pt x="16" y="4"/>
                  <a:pt x="16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0"/>
                  <a:pt x="20" y="0"/>
                  <a:pt x="20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4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12"/>
                  <a:pt x="4" y="12"/>
                </a:cubicBezTo>
                <a:close/>
                <a:moveTo>
                  <a:pt x="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4" y="44"/>
                </a:move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4"/>
                  <a:pt x="4" y="44"/>
                  <a:pt x="4" y="44"/>
                </a:cubicBezTo>
                <a:close/>
                <a:moveTo>
                  <a:pt x="4" y="60"/>
                </a:move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0"/>
                  <a:pt x="4" y="60"/>
                  <a:pt x="4" y="60"/>
                </a:cubicBezTo>
                <a:close/>
                <a:moveTo>
                  <a:pt x="4" y="76"/>
                </a:move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4" y="76"/>
                  <a:pt x="4" y="76"/>
                  <a:pt x="4" y="76"/>
                </a:cubicBezTo>
                <a:close/>
                <a:moveTo>
                  <a:pt x="4" y="92"/>
                </a:move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2"/>
                  <a:pt x="4" y="92"/>
                  <a:pt x="4" y="92"/>
                </a:cubicBezTo>
                <a:close/>
                <a:moveTo>
                  <a:pt x="4" y="108"/>
                </a:moveTo>
                <a:cubicBezTo>
                  <a:pt x="0" y="108"/>
                  <a:pt x="0" y="108"/>
                  <a:pt x="0" y="108"/>
                </a:cubicBezTo>
                <a:cubicBezTo>
                  <a:pt x="0" y="112"/>
                  <a:pt x="0" y="112"/>
                  <a:pt x="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08"/>
                  <a:pt x="4" y="108"/>
                  <a:pt x="4" y="108"/>
                </a:cubicBezTo>
                <a:close/>
                <a:moveTo>
                  <a:pt x="4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4" y="128"/>
                  <a:pt x="4" y="128"/>
                </a:cubicBezTo>
                <a:cubicBezTo>
                  <a:pt x="4" y="124"/>
                  <a:pt x="4" y="124"/>
                  <a:pt x="4" y="124"/>
                </a:cubicBezTo>
                <a:close/>
                <a:moveTo>
                  <a:pt x="4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0" y="144"/>
                  <a:pt x="0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0"/>
                  <a:pt x="4" y="140"/>
                  <a:pt x="4" y="140"/>
                </a:cubicBezTo>
                <a:close/>
                <a:moveTo>
                  <a:pt x="4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60"/>
                  <a:pt x="0" y="160"/>
                  <a:pt x="0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4" y="156"/>
                  <a:pt x="4" y="156"/>
                  <a:pt x="4" y="156"/>
                </a:cubicBez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6"/>
                  <a:pt x="0" y="176"/>
                  <a:pt x="0" y="176"/>
                </a:cubicBezTo>
                <a:cubicBezTo>
                  <a:pt x="4" y="176"/>
                  <a:pt x="4" y="176"/>
                  <a:pt x="4" y="176"/>
                </a:cubicBezTo>
                <a:cubicBezTo>
                  <a:pt x="4" y="172"/>
                  <a:pt x="4" y="172"/>
                  <a:pt x="4" y="172"/>
                </a:cubicBezTo>
                <a:close/>
                <a:moveTo>
                  <a:pt x="4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0" y="192"/>
                  <a:pt x="0" y="192"/>
                </a:cubicBezTo>
                <a:cubicBezTo>
                  <a:pt x="4" y="192"/>
                  <a:pt x="4" y="192"/>
                  <a:pt x="4" y="192"/>
                </a:cubicBezTo>
                <a:cubicBezTo>
                  <a:pt x="4" y="188"/>
                  <a:pt x="4" y="188"/>
                  <a:pt x="4" y="188"/>
                </a:cubicBezTo>
                <a:close/>
                <a:moveTo>
                  <a:pt x="4" y="204"/>
                </a:moveTo>
                <a:cubicBezTo>
                  <a:pt x="0" y="204"/>
                  <a:pt x="0" y="204"/>
                  <a:pt x="0" y="204"/>
                </a:cubicBezTo>
                <a:cubicBezTo>
                  <a:pt x="0" y="208"/>
                  <a:pt x="0" y="208"/>
                  <a:pt x="0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4"/>
                  <a:pt x="4" y="204"/>
                  <a:pt x="4" y="204"/>
                </a:cubicBezTo>
                <a:close/>
                <a:moveTo>
                  <a:pt x="4" y="220"/>
                </a:moveTo>
                <a:cubicBezTo>
                  <a:pt x="0" y="220"/>
                  <a:pt x="0" y="220"/>
                  <a:pt x="0" y="220"/>
                </a:cubicBezTo>
                <a:cubicBezTo>
                  <a:pt x="0" y="224"/>
                  <a:pt x="0" y="224"/>
                  <a:pt x="0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4" y="220"/>
                  <a:pt x="4" y="220"/>
                  <a:pt x="4" y="220"/>
                </a:cubicBezTo>
                <a:close/>
                <a:moveTo>
                  <a:pt x="4" y="236"/>
                </a:moveTo>
                <a:cubicBezTo>
                  <a:pt x="0" y="236"/>
                  <a:pt x="0" y="236"/>
                  <a:pt x="0" y="236"/>
                </a:cubicBezTo>
                <a:cubicBezTo>
                  <a:pt x="0" y="240"/>
                  <a:pt x="0" y="240"/>
                  <a:pt x="0" y="240"/>
                </a:cubicBezTo>
                <a:cubicBezTo>
                  <a:pt x="4" y="240"/>
                  <a:pt x="4" y="240"/>
                  <a:pt x="4" y="240"/>
                </a:cubicBezTo>
                <a:cubicBezTo>
                  <a:pt x="4" y="236"/>
                  <a:pt x="4" y="236"/>
                  <a:pt x="4" y="236"/>
                </a:cubicBezTo>
                <a:close/>
                <a:moveTo>
                  <a:pt x="4" y="252"/>
                </a:moveTo>
                <a:cubicBezTo>
                  <a:pt x="0" y="252"/>
                  <a:pt x="0" y="252"/>
                  <a:pt x="0" y="252"/>
                </a:cubicBezTo>
                <a:cubicBezTo>
                  <a:pt x="0" y="253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4" y="256"/>
                  <a:pt x="4" y="256"/>
                  <a:pt x="4" y="256"/>
                </a:cubicBezTo>
                <a:cubicBezTo>
                  <a:pt x="4" y="255"/>
                  <a:pt x="4" y="254"/>
                  <a:pt x="4" y="252"/>
                </a:cubicBezTo>
                <a:close/>
                <a:moveTo>
                  <a:pt x="8" y="265"/>
                </a:moveTo>
                <a:cubicBezTo>
                  <a:pt x="5" y="267"/>
                  <a:pt x="5" y="267"/>
                  <a:pt x="5" y="267"/>
                </a:cubicBezTo>
                <a:cubicBezTo>
                  <a:pt x="6" y="268"/>
                  <a:pt x="6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69"/>
                </a:cubicBezTo>
                <a:cubicBezTo>
                  <a:pt x="7" y="269"/>
                  <a:pt x="7" y="269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8" y="270"/>
                  <a:pt x="8" y="270"/>
                </a:cubicBezTo>
                <a:cubicBezTo>
                  <a:pt x="11" y="267"/>
                  <a:pt x="11" y="267"/>
                  <a:pt x="11" y="267"/>
                </a:cubicBezTo>
                <a:cubicBezTo>
                  <a:pt x="10" y="267"/>
                  <a:pt x="9" y="266"/>
                  <a:pt x="8" y="265"/>
                </a:cubicBezTo>
                <a:close/>
                <a:moveTo>
                  <a:pt x="19" y="272"/>
                </a:move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19" y="276"/>
                  <a:pt x="19" y="276"/>
                  <a:pt x="19" y="276"/>
                </a:cubicBezTo>
                <a:cubicBezTo>
                  <a:pt x="20" y="277"/>
                  <a:pt x="21" y="277"/>
                  <a:pt x="22" y="277"/>
                </a:cubicBezTo>
                <a:cubicBezTo>
                  <a:pt x="23" y="273"/>
                  <a:pt x="23" y="273"/>
                  <a:pt x="23" y="273"/>
                </a:cubicBezTo>
                <a:cubicBezTo>
                  <a:pt x="21" y="273"/>
                  <a:pt x="20" y="273"/>
                  <a:pt x="19" y="272"/>
                </a:cubicBezTo>
                <a:close/>
                <a:moveTo>
                  <a:pt x="38" y="273"/>
                </a:moveTo>
                <a:cubicBezTo>
                  <a:pt x="34" y="273"/>
                  <a:pt x="34" y="273"/>
                  <a:pt x="34" y="273"/>
                </a:cubicBezTo>
                <a:cubicBezTo>
                  <a:pt x="34" y="277"/>
                  <a:pt x="34" y="277"/>
                  <a:pt x="34" y="277"/>
                </a:cubicBezTo>
                <a:cubicBezTo>
                  <a:pt x="38" y="277"/>
                  <a:pt x="38" y="277"/>
                  <a:pt x="38" y="277"/>
                </a:cubicBezTo>
                <a:cubicBezTo>
                  <a:pt x="38" y="273"/>
                  <a:pt x="38" y="273"/>
                  <a:pt x="38" y="273"/>
                </a:cubicBezTo>
                <a:close/>
                <a:moveTo>
                  <a:pt x="54" y="273"/>
                </a:moveTo>
                <a:cubicBezTo>
                  <a:pt x="50" y="273"/>
                  <a:pt x="50" y="273"/>
                  <a:pt x="50" y="273"/>
                </a:cubicBezTo>
                <a:cubicBezTo>
                  <a:pt x="50" y="277"/>
                  <a:pt x="50" y="277"/>
                  <a:pt x="50" y="277"/>
                </a:cubicBezTo>
                <a:cubicBezTo>
                  <a:pt x="54" y="277"/>
                  <a:pt x="54" y="277"/>
                  <a:pt x="54" y="277"/>
                </a:cubicBezTo>
                <a:cubicBezTo>
                  <a:pt x="54" y="273"/>
                  <a:pt x="54" y="273"/>
                  <a:pt x="54" y="273"/>
                </a:cubicBezTo>
                <a:close/>
                <a:moveTo>
                  <a:pt x="70" y="273"/>
                </a:moveTo>
                <a:cubicBezTo>
                  <a:pt x="66" y="273"/>
                  <a:pt x="66" y="273"/>
                  <a:pt x="66" y="273"/>
                </a:cubicBezTo>
                <a:cubicBezTo>
                  <a:pt x="66" y="277"/>
                  <a:pt x="66" y="277"/>
                  <a:pt x="66" y="277"/>
                </a:cubicBezTo>
                <a:cubicBezTo>
                  <a:pt x="70" y="277"/>
                  <a:pt x="70" y="277"/>
                  <a:pt x="70" y="277"/>
                </a:cubicBezTo>
                <a:cubicBezTo>
                  <a:pt x="70" y="273"/>
                  <a:pt x="70" y="273"/>
                  <a:pt x="70" y="273"/>
                </a:cubicBezTo>
                <a:close/>
                <a:moveTo>
                  <a:pt x="86" y="273"/>
                </a:moveTo>
                <a:cubicBezTo>
                  <a:pt x="82" y="273"/>
                  <a:pt x="82" y="273"/>
                  <a:pt x="82" y="273"/>
                </a:cubicBezTo>
                <a:cubicBezTo>
                  <a:pt x="82" y="277"/>
                  <a:pt x="82" y="277"/>
                  <a:pt x="82" y="277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6" y="273"/>
                  <a:pt x="86" y="273"/>
                  <a:pt x="86" y="273"/>
                </a:cubicBezTo>
                <a:close/>
                <a:moveTo>
                  <a:pt x="102" y="273"/>
                </a:moveTo>
                <a:cubicBezTo>
                  <a:pt x="98" y="273"/>
                  <a:pt x="98" y="273"/>
                  <a:pt x="98" y="273"/>
                </a:cubicBezTo>
                <a:cubicBezTo>
                  <a:pt x="98" y="277"/>
                  <a:pt x="98" y="277"/>
                  <a:pt x="98" y="277"/>
                </a:cubicBezTo>
                <a:cubicBezTo>
                  <a:pt x="102" y="277"/>
                  <a:pt x="102" y="277"/>
                  <a:pt x="102" y="277"/>
                </a:cubicBezTo>
                <a:cubicBezTo>
                  <a:pt x="102" y="273"/>
                  <a:pt x="102" y="273"/>
                  <a:pt x="102" y="273"/>
                </a:cubicBezTo>
                <a:close/>
                <a:moveTo>
                  <a:pt x="118" y="273"/>
                </a:moveTo>
                <a:cubicBezTo>
                  <a:pt x="114" y="273"/>
                  <a:pt x="114" y="273"/>
                  <a:pt x="114" y="273"/>
                </a:cubicBezTo>
                <a:cubicBezTo>
                  <a:pt x="114" y="277"/>
                  <a:pt x="114" y="277"/>
                  <a:pt x="114" y="277"/>
                </a:cubicBezTo>
                <a:cubicBezTo>
                  <a:pt x="118" y="277"/>
                  <a:pt x="118" y="277"/>
                  <a:pt x="118" y="277"/>
                </a:cubicBezTo>
                <a:cubicBezTo>
                  <a:pt x="118" y="273"/>
                  <a:pt x="118" y="273"/>
                  <a:pt x="118" y="273"/>
                </a:cubicBezTo>
                <a:close/>
                <a:moveTo>
                  <a:pt x="134" y="273"/>
                </a:moveTo>
                <a:cubicBezTo>
                  <a:pt x="130" y="273"/>
                  <a:pt x="130" y="273"/>
                  <a:pt x="130" y="273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4" y="277"/>
                  <a:pt x="134" y="277"/>
                  <a:pt x="134" y="277"/>
                </a:cubicBezTo>
                <a:cubicBezTo>
                  <a:pt x="134" y="273"/>
                  <a:pt x="134" y="273"/>
                  <a:pt x="134" y="273"/>
                </a:cubicBezTo>
                <a:close/>
                <a:moveTo>
                  <a:pt x="148" y="271"/>
                </a:moveTo>
                <a:cubicBezTo>
                  <a:pt x="147" y="272"/>
                  <a:pt x="146" y="272"/>
                  <a:pt x="145" y="272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7" y="276"/>
                  <a:pt x="148" y="275"/>
                  <a:pt x="150" y="275"/>
                </a:cubicBezTo>
                <a:cubicBezTo>
                  <a:pt x="148" y="271"/>
                  <a:pt x="148" y="271"/>
                  <a:pt x="148" y="271"/>
                </a:cubicBezTo>
                <a:close/>
                <a:moveTo>
                  <a:pt x="157" y="262"/>
                </a:moveTo>
                <a:cubicBezTo>
                  <a:pt x="157" y="263"/>
                  <a:pt x="156" y="264"/>
                  <a:pt x="155" y="265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7"/>
                  <a:pt x="159" y="267"/>
                  <a:pt x="159" y="26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0" y="266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0" y="265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4"/>
                </a:cubicBezTo>
                <a:cubicBezTo>
                  <a:pt x="161" y="264"/>
                  <a:pt x="161" y="264"/>
                  <a:pt x="161" y="263"/>
                </a:cubicBezTo>
                <a:cubicBezTo>
                  <a:pt x="157" y="262"/>
                  <a:pt x="157" y="262"/>
                  <a:pt x="157" y="262"/>
                </a:cubicBezTo>
                <a:close/>
                <a:moveTo>
                  <a:pt x="164" y="248"/>
                </a:moveTo>
                <a:cubicBezTo>
                  <a:pt x="160" y="248"/>
                  <a:pt x="160" y="248"/>
                  <a:pt x="160" y="248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164" y="252"/>
                  <a:pt x="164" y="252"/>
                  <a:pt x="164" y="252"/>
                </a:cubicBezTo>
                <a:cubicBezTo>
                  <a:pt x="164" y="248"/>
                  <a:pt x="164" y="248"/>
                  <a:pt x="164" y="248"/>
                </a:cubicBezTo>
                <a:close/>
                <a:moveTo>
                  <a:pt x="164" y="232"/>
                </a:moveTo>
                <a:cubicBezTo>
                  <a:pt x="160" y="232"/>
                  <a:pt x="160" y="232"/>
                  <a:pt x="160" y="232"/>
                </a:cubicBezTo>
                <a:cubicBezTo>
                  <a:pt x="160" y="236"/>
                  <a:pt x="160" y="236"/>
                  <a:pt x="160" y="236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32"/>
                  <a:pt x="164" y="232"/>
                  <a:pt x="164" y="232"/>
                </a:cubicBezTo>
                <a:close/>
                <a:moveTo>
                  <a:pt x="164" y="216"/>
                </a:moveTo>
                <a:cubicBezTo>
                  <a:pt x="160" y="216"/>
                  <a:pt x="160" y="216"/>
                  <a:pt x="160" y="216"/>
                </a:cubicBezTo>
                <a:cubicBezTo>
                  <a:pt x="160" y="220"/>
                  <a:pt x="160" y="220"/>
                  <a:pt x="160" y="220"/>
                </a:cubicBezTo>
                <a:cubicBezTo>
                  <a:pt x="164" y="220"/>
                  <a:pt x="164" y="220"/>
                  <a:pt x="164" y="220"/>
                </a:cubicBezTo>
                <a:cubicBezTo>
                  <a:pt x="164" y="216"/>
                  <a:pt x="164" y="216"/>
                  <a:pt x="164" y="216"/>
                </a:cubicBezTo>
                <a:close/>
                <a:moveTo>
                  <a:pt x="164" y="200"/>
                </a:moveTo>
                <a:cubicBezTo>
                  <a:pt x="160" y="200"/>
                  <a:pt x="160" y="200"/>
                  <a:pt x="160" y="200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64" y="200"/>
                  <a:pt x="164" y="200"/>
                  <a:pt x="164" y="200"/>
                </a:cubicBezTo>
                <a:close/>
                <a:moveTo>
                  <a:pt x="164" y="184"/>
                </a:moveTo>
                <a:cubicBezTo>
                  <a:pt x="160" y="184"/>
                  <a:pt x="160" y="184"/>
                  <a:pt x="160" y="184"/>
                </a:cubicBezTo>
                <a:cubicBezTo>
                  <a:pt x="160" y="188"/>
                  <a:pt x="160" y="188"/>
                  <a:pt x="160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64" y="184"/>
                  <a:pt x="164" y="184"/>
                  <a:pt x="164" y="184"/>
                </a:cubicBezTo>
                <a:close/>
                <a:moveTo>
                  <a:pt x="164" y="168"/>
                </a:moveTo>
                <a:cubicBezTo>
                  <a:pt x="160" y="168"/>
                  <a:pt x="160" y="168"/>
                  <a:pt x="160" y="168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64" y="172"/>
                  <a:pt x="164" y="172"/>
                  <a:pt x="164" y="172"/>
                </a:cubicBezTo>
                <a:cubicBezTo>
                  <a:pt x="164" y="168"/>
                  <a:pt x="164" y="168"/>
                  <a:pt x="164" y="168"/>
                </a:cubicBezTo>
                <a:close/>
                <a:moveTo>
                  <a:pt x="164" y="152"/>
                </a:moveTo>
                <a:cubicBezTo>
                  <a:pt x="160" y="152"/>
                  <a:pt x="160" y="152"/>
                  <a:pt x="160" y="152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4" y="152"/>
                  <a:pt x="164" y="152"/>
                  <a:pt x="164" y="152"/>
                </a:cubicBezTo>
                <a:close/>
                <a:moveTo>
                  <a:pt x="164" y="136"/>
                </a:moveTo>
                <a:cubicBezTo>
                  <a:pt x="160" y="136"/>
                  <a:pt x="160" y="136"/>
                  <a:pt x="160" y="136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64" y="140"/>
                  <a:pt x="164" y="140"/>
                  <a:pt x="164" y="140"/>
                </a:cubicBezTo>
                <a:cubicBezTo>
                  <a:pt x="164" y="136"/>
                  <a:pt x="164" y="136"/>
                  <a:pt x="164" y="136"/>
                </a:cubicBezTo>
                <a:close/>
                <a:moveTo>
                  <a:pt x="164" y="120"/>
                </a:moveTo>
                <a:cubicBezTo>
                  <a:pt x="160" y="120"/>
                  <a:pt x="160" y="120"/>
                  <a:pt x="160" y="120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120"/>
                  <a:pt x="164" y="120"/>
                  <a:pt x="164" y="120"/>
                </a:cubicBezTo>
                <a:close/>
                <a:moveTo>
                  <a:pt x="164" y="104"/>
                </a:moveTo>
                <a:cubicBezTo>
                  <a:pt x="160" y="104"/>
                  <a:pt x="160" y="104"/>
                  <a:pt x="160" y="104"/>
                </a:cubicBezTo>
                <a:cubicBezTo>
                  <a:pt x="160" y="108"/>
                  <a:pt x="160" y="108"/>
                  <a:pt x="160" y="108"/>
                </a:cubicBezTo>
                <a:cubicBezTo>
                  <a:pt x="164" y="108"/>
                  <a:pt x="164" y="108"/>
                  <a:pt x="164" y="108"/>
                </a:cubicBezTo>
                <a:cubicBezTo>
                  <a:pt x="164" y="104"/>
                  <a:pt x="164" y="104"/>
                  <a:pt x="164" y="104"/>
                </a:cubicBezTo>
                <a:close/>
                <a:moveTo>
                  <a:pt x="164" y="88"/>
                </a:moveTo>
                <a:cubicBezTo>
                  <a:pt x="160" y="88"/>
                  <a:pt x="160" y="88"/>
                  <a:pt x="160" y="88"/>
                </a:cubicBezTo>
                <a:cubicBezTo>
                  <a:pt x="160" y="92"/>
                  <a:pt x="160" y="92"/>
                  <a:pt x="160" y="92"/>
                </a:cubicBezTo>
                <a:cubicBezTo>
                  <a:pt x="164" y="92"/>
                  <a:pt x="164" y="92"/>
                  <a:pt x="164" y="92"/>
                </a:cubicBezTo>
                <a:cubicBezTo>
                  <a:pt x="164" y="88"/>
                  <a:pt x="164" y="88"/>
                  <a:pt x="164" y="88"/>
                </a:cubicBezTo>
                <a:close/>
                <a:moveTo>
                  <a:pt x="164" y="72"/>
                </a:moveTo>
                <a:cubicBezTo>
                  <a:pt x="160" y="72"/>
                  <a:pt x="160" y="72"/>
                  <a:pt x="160" y="72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64" y="76"/>
                  <a:pt x="164" y="76"/>
                  <a:pt x="164" y="76"/>
                </a:cubicBezTo>
                <a:cubicBezTo>
                  <a:pt x="164" y="72"/>
                  <a:pt x="164" y="72"/>
                  <a:pt x="164" y="72"/>
                </a:cubicBezTo>
                <a:close/>
                <a:moveTo>
                  <a:pt x="164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4" y="60"/>
                  <a:pt x="164" y="60"/>
                  <a:pt x="164" y="60"/>
                </a:cubicBezTo>
                <a:cubicBezTo>
                  <a:pt x="164" y="56"/>
                  <a:pt x="164" y="56"/>
                  <a:pt x="164" y="56"/>
                </a:cubicBezTo>
                <a:close/>
                <a:moveTo>
                  <a:pt x="164" y="40"/>
                </a:moveTo>
                <a:cubicBezTo>
                  <a:pt x="160" y="40"/>
                  <a:pt x="160" y="40"/>
                  <a:pt x="160" y="40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4" y="40"/>
                  <a:pt x="164" y="40"/>
                  <a:pt x="164" y="40"/>
                </a:cubicBezTo>
                <a:close/>
                <a:moveTo>
                  <a:pt x="164" y="24"/>
                </a:moveTo>
                <a:cubicBezTo>
                  <a:pt x="160" y="24"/>
                  <a:pt x="160" y="24"/>
                  <a:pt x="160" y="24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4" y="28"/>
                  <a:pt x="164" y="28"/>
                  <a:pt x="164" y="28"/>
                </a:cubicBezTo>
                <a:cubicBezTo>
                  <a:pt x="164" y="24"/>
                  <a:pt x="164" y="24"/>
                  <a:pt x="164" y="24"/>
                </a:cubicBezTo>
                <a:close/>
                <a:moveTo>
                  <a:pt x="164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12"/>
                  <a:pt x="160" y="12"/>
                  <a:pt x="160" y="12"/>
                </a:cubicBezTo>
                <a:cubicBezTo>
                  <a:pt x="164" y="12"/>
                  <a:pt x="164" y="12"/>
                  <a:pt x="164" y="12"/>
                </a:cubicBezTo>
                <a:cubicBezTo>
                  <a:pt x="164" y="8"/>
                  <a:pt x="164" y="8"/>
                  <a:pt x="164" y="8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2"/>
          <p:cNvSpPr/>
          <p:nvPr/>
        </p:nvSpPr>
        <p:spPr bwMode="auto">
          <a:xfrm>
            <a:off x="6291825" y="2374788"/>
            <a:ext cx="1542801" cy="1547135"/>
          </a:xfrm>
          <a:custGeom>
            <a:avLst/>
            <a:gdLst>
              <a:gd name="T0" fmla="*/ 122 w 149"/>
              <a:gd name="T1" fmla="*/ 149 h 149"/>
              <a:gd name="T2" fmla="*/ 27 w 149"/>
              <a:gd name="T3" fmla="*/ 149 h 149"/>
              <a:gd name="T4" fmla="*/ 0 w 149"/>
              <a:gd name="T5" fmla="*/ 122 h 149"/>
              <a:gd name="T6" fmla="*/ 0 w 149"/>
              <a:gd name="T7" fmla="*/ 27 h 149"/>
              <a:gd name="T8" fmla="*/ 27 w 149"/>
              <a:gd name="T9" fmla="*/ 0 h 149"/>
              <a:gd name="T10" fmla="*/ 122 w 149"/>
              <a:gd name="T11" fmla="*/ 0 h 149"/>
              <a:gd name="T12" fmla="*/ 149 w 149"/>
              <a:gd name="T13" fmla="*/ 27 h 149"/>
              <a:gd name="T14" fmla="*/ 149 w 149"/>
              <a:gd name="T15" fmla="*/ 122 h 149"/>
              <a:gd name="T16" fmla="*/ 122 w 149"/>
              <a:gd name="T17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149">
                <a:moveTo>
                  <a:pt x="122" y="149"/>
                </a:moveTo>
                <a:cubicBezTo>
                  <a:pt x="27" y="149"/>
                  <a:pt x="27" y="149"/>
                  <a:pt x="27" y="149"/>
                </a:cubicBezTo>
                <a:cubicBezTo>
                  <a:pt x="13" y="149"/>
                  <a:pt x="0" y="137"/>
                  <a:pt x="0" y="12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3" y="0"/>
                  <a:pt x="27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0"/>
                  <a:pt x="149" y="12"/>
                  <a:pt x="149" y="27"/>
                </a:cubicBezTo>
                <a:cubicBezTo>
                  <a:pt x="149" y="122"/>
                  <a:pt x="149" y="122"/>
                  <a:pt x="149" y="122"/>
                </a:cubicBezTo>
                <a:cubicBezTo>
                  <a:pt x="149" y="137"/>
                  <a:pt x="137" y="149"/>
                  <a:pt x="122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6220318" y="2290281"/>
            <a:ext cx="1698815" cy="2026009"/>
          </a:xfrm>
          <a:custGeom>
            <a:avLst/>
            <a:gdLst>
              <a:gd name="T0" fmla="*/ 130 w 164"/>
              <a:gd name="T1" fmla="*/ 0 h 195"/>
              <a:gd name="T2" fmla="*/ 34 w 164"/>
              <a:gd name="T3" fmla="*/ 0 h 195"/>
              <a:gd name="T4" fmla="*/ 0 w 164"/>
              <a:gd name="T5" fmla="*/ 34 h 195"/>
              <a:gd name="T6" fmla="*/ 0 w 164"/>
              <a:gd name="T7" fmla="*/ 131 h 195"/>
              <a:gd name="T8" fmla="*/ 34 w 164"/>
              <a:gd name="T9" fmla="*/ 165 h 195"/>
              <a:gd name="T10" fmla="*/ 60 w 164"/>
              <a:gd name="T11" fmla="*/ 165 h 195"/>
              <a:gd name="T12" fmla="*/ 82 w 164"/>
              <a:gd name="T13" fmla="*/ 195 h 195"/>
              <a:gd name="T14" fmla="*/ 104 w 164"/>
              <a:gd name="T15" fmla="*/ 165 h 195"/>
              <a:gd name="T16" fmla="*/ 130 w 164"/>
              <a:gd name="T17" fmla="*/ 165 h 195"/>
              <a:gd name="T18" fmla="*/ 164 w 164"/>
              <a:gd name="T19" fmla="*/ 131 h 195"/>
              <a:gd name="T20" fmla="*/ 164 w 164"/>
              <a:gd name="T21" fmla="*/ 34 h 195"/>
              <a:gd name="T22" fmla="*/ 130 w 164"/>
              <a:gd name="T23" fmla="*/ 0 h 195"/>
              <a:gd name="T24" fmla="*/ 148 w 164"/>
              <a:gd name="T25" fmla="*/ 131 h 195"/>
              <a:gd name="T26" fmla="*/ 130 w 164"/>
              <a:gd name="T27" fmla="*/ 149 h 195"/>
              <a:gd name="T28" fmla="*/ 34 w 164"/>
              <a:gd name="T29" fmla="*/ 149 h 195"/>
              <a:gd name="T30" fmla="*/ 15 w 164"/>
              <a:gd name="T31" fmla="*/ 131 h 195"/>
              <a:gd name="T32" fmla="*/ 15 w 164"/>
              <a:gd name="T33" fmla="*/ 34 h 195"/>
              <a:gd name="T34" fmla="*/ 34 w 164"/>
              <a:gd name="T35" fmla="*/ 16 h 195"/>
              <a:gd name="T36" fmla="*/ 130 w 164"/>
              <a:gd name="T37" fmla="*/ 16 h 195"/>
              <a:gd name="T38" fmla="*/ 148 w 164"/>
              <a:gd name="T39" fmla="*/ 34 h 195"/>
              <a:gd name="T40" fmla="*/ 148 w 164"/>
              <a:gd name="T41" fmla="*/ 1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4" h="195">
                <a:moveTo>
                  <a:pt x="130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6"/>
                  <a:pt x="0" y="34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9"/>
                  <a:pt x="15" y="165"/>
                  <a:pt x="34" y="165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82" y="195"/>
                  <a:pt x="82" y="195"/>
                  <a:pt x="82" y="195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49" y="165"/>
                  <a:pt x="164" y="149"/>
                  <a:pt x="164" y="131"/>
                </a:cubicBezTo>
                <a:cubicBezTo>
                  <a:pt x="164" y="34"/>
                  <a:pt x="164" y="34"/>
                  <a:pt x="164" y="34"/>
                </a:cubicBezTo>
                <a:cubicBezTo>
                  <a:pt x="164" y="16"/>
                  <a:pt x="149" y="0"/>
                  <a:pt x="130" y="0"/>
                </a:cubicBezTo>
                <a:close/>
                <a:moveTo>
                  <a:pt x="148" y="131"/>
                </a:moveTo>
                <a:cubicBezTo>
                  <a:pt x="148" y="141"/>
                  <a:pt x="140" y="149"/>
                  <a:pt x="130" y="149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24" y="149"/>
                  <a:pt x="15" y="141"/>
                  <a:pt x="15" y="131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4"/>
                  <a:pt x="24" y="16"/>
                  <a:pt x="34" y="16"/>
                </a:cubicBezTo>
                <a:cubicBezTo>
                  <a:pt x="130" y="16"/>
                  <a:pt x="130" y="16"/>
                  <a:pt x="130" y="16"/>
                </a:cubicBezTo>
                <a:cubicBezTo>
                  <a:pt x="140" y="16"/>
                  <a:pt x="148" y="24"/>
                  <a:pt x="148" y="34"/>
                </a:cubicBezTo>
                <a:lnTo>
                  <a:pt x="148" y="131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4"/>
          <p:cNvSpPr>
            <a:spLocks noEditPoints="1"/>
          </p:cNvSpPr>
          <p:nvPr/>
        </p:nvSpPr>
        <p:spPr bwMode="auto">
          <a:xfrm>
            <a:off x="8176989" y="3557891"/>
            <a:ext cx="1687981" cy="2877584"/>
          </a:xfrm>
          <a:custGeom>
            <a:avLst/>
            <a:gdLst>
              <a:gd name="T0" fmla="*/ 147 w 163"/>
              <a:gd name="T1" fmla="*/ 4 h 277"/>
              <a:gd name="T2" fmla="*/ 111 w 163"/>
              <a:gd name="T3" fmla="*/ 4 h 277"/>
              <a:gd name="T4" fmla="*/ 79 w 163"/>
              <a:gd name="T5" fmla="*/ 0 h 277"/>
              <a:gd name="T6" fmla="*/ 51 w 163"/>
              <a:gd name="T7" fmla="*/ 0 h 277"/>
              <a:gd name="T8" fmla="*/ 35 w 163"/>
              <a:gd name="T9" fmla="*/ 0 h 277"/>
              <a:gd name="T10" fmla="*/ 3 w 163"/>
              <a:gd name="T11" fmla="*/ 4 h 277"/>
              <a:gd name="T12" fmla="*/ 4 w 163"/>
              <a:gd name="T13" fmla="*/ 28 h 277"/>
              <a:gd name="T14" fmla="*/ 4 w 163"/>
              <a:gd name="T15" fmla="*/ 44 h 277"/>
              <a:gd name="T16" fmla="*/ 4 w 163"/>
              <a:gd name="T17" fmla="*/ 80 h 277"/>
              <a:gd name="T18" fmla="*/ 0 w 163"/>
              <a:gd name="T19" fmla="*/ 112 h 277"/>
              <a:gd name="T20" fmla="*/ 0 w 163"/>
              <a:gd name="T21" fmla="*/ 140 h 277"/>
              <a:gd name="T22" fmla="*/ 4 w 163"/>
              <a:gd name="T23" fmla="*/ 172 h 277"/>
              <a:gd name="T24" fmla="*/ 4 w 163"/>
              <a:gd name="T25" fmla="*/ 188 h 277"/>
              <a:gd name="T26" fmla="*/ 4 w 163"/>
              <a:gd name="T27" fmla="*/ 224 h 277"/>
              <a:gd name="T28" fmla="*/ 0 w 163"/>
              <a:gd name="T29" fmla="*/ 254 h 277"/>
              <a:gd name="T30" fmla="*/ 0 w 163"/>
              <a:gd name="T31" fmla="*/ 254 h 277"/>
              <a:gd name="T32" fmla="*/ 0 w 163"/>
              <a:gd name="T33" fmla="*/ 254 h 277"/>
              <a:gd name="T34" fmla="*/ 0 w 163"/>
              <a:gd name="T35" fmla="*/ 254 h 277"/>
              <a:gd name="T36" fmla="*/ 0 w 163"/>
              <a:gd name="T37" fmla="*/ 255 h 277"/>
              <a:gd name="T38" fmla="*/ 0 w 163"/>
              <a:gd name="T39" fmla="*/ 255 h 277"/>
              <a:gd name="T40" fmla="*/ 0 w 163"/>
              <a:gd name="T41" fmla="*/ 255 h 277"/>
              <a:gd name="T42" fmla="*/ 0 w 163"/>
              <a:gd name="T43" fmla="*/ 255 h 277"/>
              <a:gd name="T44" fmla="*/ 0 w 163"/>
              <a:gd name="T45" fmla="*/ 255 h 277"/>
              <a:gd name="T46" fmla="*/ 0 w 163"/>
              <a:gd name="T47" fmla="*/ 255 h 277"/>
              <a:gd name="T48" fmla="*/ 0 w 163"/>
              <a:gd name="T49" fmla="*/ 255 h 277"/>
              <a:gd name="T50" fmla="*/ 4 w 163"/>
              <a:gd name="T51" fmla="*/ 256 h 277"/>
              <a:gd name="T52" fmla="*/ 6 w 163"/>
              <a:gd name="T53" fmla="*/ 269 h 277"/>
              <a:gd name="T54" fmla="*/ 6 w 163"/>
              <a:gd name="T55" fmla="*/ 269 h 277"/>
              <a:gd name="T56" fmla="*/ 6 w 163"/>
              <a:gd name="T57" fmla="*/ 269 h 277"/>
              <a:gd name="T58" fmla="*/ 6 w 163"/>
              <a:gd name="T59" fmla="*/ 269 h 277"/>
              <a:gd name="T60" fmla="*/ 7 w 163"/>
              <a:gd name="T61" fmla="*/ 270 h 277"/>
              <a:gd name="T62" fmla="*/ 18 w 163"/>
              <a:gd name="T63" fmla="*/ 276 h 277"/>
              <a:gd name="T64" fmla="*/ 18 w 163"/>
              <a:gd name="T65" fmla="*/ 276 h 277"/>
              <a:gd name="T66" fmla="*/ 22 w 163"/>
              <a:gd name="T67" fmla="*/ 273 h 277"/>
              <a:gd name="T68" fmla="*/ 50 w 163"/>
              <a:gd name="T69" fmla="*/ 277 h 277"/>
              <a:gd name="T70" fmla="*/ 82 w 163"/>
              <a:gd name="T71" fmla="*/ 273 h 277"/>
              <a:gd name="T72" fmla="*/ 118 w 163"/>
              <a:gd name="T73" fmla="*/ 273 h 277"/>
              <a:gd name="T74" fmla="*/ 134 w 163"/>
              <a:gd name="T75" fmla="*/ 273 h 277"/>
              <a:gd name="T76" fmla="*/ 146 w 163"/>
              <a:gd name="T77" fmla="*/ 276 h 277"/>
              <a:gd name="T78" fmla="*/ 146 w 163"/>
              <a:gd name="T79" fmla="*/ 276 h 277"/>
              <a:gd name="T80" fmla="*/ 147 w 163"/>
              <a:gd name="T81" fmla="*/ 275 h 277"/>
              <a:gd name="T82" fmla="*/ 148 w 163"/>
              <a:gd name="T83" fmla="*/ 275 h 277"/>
              <a:gd name="T84" fmla="*/ 148 w 163"/>
              <a:gd name="T85" fmla="*/ 275 h 277"/>
              <a:gd name="T86" fmla="*/ 148 w 163"/>
              <a:gd name="T87" fmla="*/ 275 h 277"/>
              <a:gd name="T88" fmla="*/ 148 w 163"/>
              <a:gd name="T89" fmla="*/ 275 h 277"/>
              <a:gd name="T90" fmla="*/ 158 w 163"/>
              <a:gd name="T91" fmla="*/ 267 h 277"/>
              <a:gd name="T92" fmla="*/ 158 w 163"/>
              <a:gd name="T93" fmla="*/ 267 h 277"/>
              <a:gd name="T94" fmla="*/ 158 w 163"/>
              <a:gd name="T95" fmla="*/ 267 h 277"/>
              <a:gd name="T96" fmla="*/ 158 w 163"/>
              <a:gd name="T97" fmla="*/ 267 h 277"/>
              <a:gd name="T98" fmla="*/ 159 w 163"/>
              <a:gd name="T99" fmla="*/ 266 h 277"/>
              <a:gd name="T100" fmla="*/ 159 w 163"/>
              <a:gd name="T101" fmla="*/ 266 h 277"/>
              <a:gd name="T102" fmla="*/ 163 w 163"/>
              <a:gd name="T103" fmla="*/ 248 h 277"/>
              <a:gd name="T104" fmla="*/ 163 w 163"/>
              <a:gd name="T105" fmla="*/ 232 h 277"/>
              <a:gd name="T106" fmla="*/ 163 w 163"/>
              <a:gd name="T107" fmla="*/ 204 h 277"/>
              <a:gd name="T108" fmla="*/ 159 w 163"/>
              <a:gd name="T109" fmla="*/ 172 h 277"/>
              <a:gd name="T110" fmla="*/ 159 w 163"/>
              <a:gd name="T111" fmla="*/ 136 h 277"/>
              <a:gd name="T112" fmla="*/ 163 w 163"/>
              <a:gd name="T113" fmla="*/ 104 h 277"/>
              <a:gd name="T114" fmla="*/ 163 w 163"/>
              <a:gd name="T115" fmla="*/ 88 h 277"/>
              <a:gd name="T116" fmla="*/ 163 w 163"/>
              <a:gd name="T117" fmla="*/ 60 h 277"/>
              <a:gd name="T118" fmla="*/ 159 w 163"/>
              <a:gd name="T119" fmla="*/ 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" h="277">
                <a:moveTo>
                  <a:pt x="163" y="0"/>
                </a:moveTo>
                <a:cubicBezTo>
                  <a:pt x="159" y="0"/>
                  <a:pt x="159" y="0"/>
                  <a:pt x="159" y="0"/>
                </a:cubicBezTo>
                <a:cubicBezTo>
                  <a:pt x="159" y="4"/>
                  <a:pt x="159" y="4"/>
                  <a:pt x="159" y="4"/>
                </a:cubicBezTo>
                <a:cubicBezTo>
                  <a:pt x="163" y="4"/>
                  <a:pt x="163" y="4"/>
                  <a:pt x="163" y="4"/>
                </a:cubicBezTo>
                <a:cubicBezTo>
                  <a:pt x="163" y="0"/>
                  <a:pt x="163" y="0"/>
                  <a:pt x="163" y="0"/>
                </a:cubicBezTo>
                <a:close/>
                <a:moveTo>
                  <a:pt x="147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4"/>
                  <a:pt x="143" y="4"/>
                  <a:pt x="143" y="4"/>
                </a:cubicBezTo>
                <a:cubicBezTo>
                  <a:pt x="147" y="4"/>
                  <a:pt x="147" y="4"/>
                  <a:pt x="147" y="4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31" y="0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4"/>
                  <a:pt x="127" y="4"/>
                  <a:pt x="127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1" y="0"/>
                  <a:pt x="131" y="0"/>
                  <a:pt x="131" y="0"/>
                </a:cubicBezTo>
                <a:close/>
                <a:moveTo>
                  <a:pt x="115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11" y="4"/>
                  <a:pt x="111" y="4"/>
                  <a:pt x="111" y="4"/>
                </a:cubicBezTo>
                <a:cubicBezTo>
                  <a:pt x="115" y="4"/>
                  <a:pt x="115" y="4"/>
                  <a:pt x="115" y="4"/>
                </a:cubicBezTo>
                <a:cubicBezTo>
                  <a:pt x="115" y="0"/>
                  <a:pt x="115" y="0"/>
                  <a:pt x="115" y="0"/>
                </a:cubicBezTo>
                <a:close/>
                <a:moveTo>
                  <a:pt x="99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4"/>
                  <a:pt x="95" y="4"/>
                  <a:pt x="95" y="4"/>
                </a:cubicBezTo>
                <a:cubicBezTo>
                  <a:pt x="99" y="4"/>
                  <a:pt x="99" y="4"/>
                  <a:pt x="99" y="4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83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4"/>
                  <a:pt x="79" y="4"/>
                  <a:pt x="79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0"/>
                  <a:pt x="83" y="0"/>
                  <a:pt x="83" y="0"/>
                </a:cubicBezTo>
                <a:close/>
                <a:moveTo>
                  <a:pt x="67" y="0"/>
                </a:moveTo>
                <a:cubicBezTo>
                  <a:pt x="63" y="0"/>
                  <a:pt x="63" y="0"/>
                  <a:pt x="63" y="0"/>
                </a:cubicBezTo>
                <a:cubicBezTo>
                  <a:pt x="63" y="4"/>
                  <a:pt x="63" y="4"/>
                  <a:pt x="63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0"/>
                  <a:pt x="67" y="0"/>
                  <a:pt x="67" y="0"/>
                </a:cubicBezTo>
                <a:close/>
                <a:moveTo>
                  <a:pt x="51" y="0"/>
                </a:moveTo>
                <a:cubicBezTo>
                  <a:pt x="47" y="0"/>
                  <a:pt x="47" y="0"/>
                  <a:pt x="47" y="0"/>
                </a:cubicBezTo>
                <a:cubicBezTo>
                  <a:pt x="47" y="4"/>
                  <a:pt x="47" y="4"/>
                  <a:pt x="47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35" y="0"/>
                </a:moveTo>
                <a:cubicBezTo>
                  <a:pt x="31" y="0"/>
                  <a:pt x="31" y="0"/>
                  <a:pt x="31" y="0"/>
                </a:cubicBezTo>
                <a:cubicBezTo>
                  <a:pt x="31" y="4"/>
                  <a:pt x="31" y="4"/>
                  <a:pt x="31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0"/>
                  <a:pt x="35" y="0"/>
                  <a:pt x="35" y="0"/>
                </a:cubicBezTo>
                <a:close/>
                <a:moveTo>
                  <a:pt x="19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0"/>
                  <a:pt x="19" y="0"/>
                  <a:pt x="19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4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2"/>
                  <a:pt x="4" y="12"/>
                  <a:pt x="4" y="12"/>
                </a:cubicBezTo>
                <a:close/>
                <a:moveTo>
                  <a:pt x="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4" y="44"/>
                </a:move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4"/>
                  <a:pt x="4" y="44"/>
                  <a:pt x="4" y="44"/>
                </a:cubicBezTo>
                <a:close/>
                <a:moveTo>
                  <a:pt x="4" y="60"/>
                </a:move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0" y="64"/>
                  <a:pt x="0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0"/>
                  <a:pt x="4" y="60"/>
                  <a:pt x="4" y="60"/>
                </a:cubicBezTo>
                <a:close/>
                <a:moveTo>
                  <a:pt x="4" y="76"/>
                </a:moveTo>
                <a:cubicBezTo>
                  <a:pt x="0" y="76"/>
                  <a:pt x="0" y="76"/>
                  <a:pt x="0" y="76"/>
                </a:cubicBezTo>
                <a:cubicBezTo>
                  <a:pt x="0" y="80"/>
                  <a:pt x="0" y="80"/>
                  <a:pt x="0" y="80"/>
                </a:cubicBezTo>
                <a:cubicBezTo>
                  <a:pt x="4" y="80"/>
                  <a:pt x="4" y="80"/>
                  <a:pt x="4" y="80"/>
                </a:cubicBezTo>
                <a:cubicBezTo>
                  <a:pt x="4" y="76"/>
                  <a:pt x="4" y="76"/>
                  <a:pt x="4" y="76"/>
                </a:cubicBezTo>
                <a:close/>
                <a:moveTo>
                  <a:pt x="4" y="92"/>
                </a:move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2"/>
                  <a:pt x="4" y="92"/>
                  <a:pt x="4" y="92"/>
                </a:cubicBezTo>
                <a:close/>
                <a:moveTo>
                  <a:pt x="4" y="108"/>
                </a:moveTo>
                <a:cubicBezTo>
                  <a:pt x="0" y="108"/>
                  <a:pt x="0" y="108"/>
                  <a:pt x="0" y="108"/>
                </a:cubicBezTo>
                <a:cubicBezTo>
                  <a:pt x="0" y="112"/>
                  <a:pt x="0" y="112"/>
                  <a:pt x="0" y="112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08"/>
                  <a:pt x="4" y="108"/>
                  <a:pt x="4" y="108"/>
                </a:cubicBezTo>
                <a:close/>
                <a:moveTo>
                  <a:pt x="4" y="124"/>
                </a:move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0" y="128"/>
                  <a:pt x="0" y="128"/>
                </a:cubicBezTo>
                <a:cubicBezTo>
                  <a:pt x="4" y="128"/>
                  <a:pt x="4" y="128"/>
                  <a:pt x="4" y="128"/>
                </a:cubicBezTo>
                <a:cubicBezTo>
                  <a:pt x="4" y="124"/>
                  <a:pt x="4" y="124"/>
                  <a:pt x="4" y="124"/>
                </a:cubicBezTo>
                <a:close/>
                <a:moveTo>
                  <a:pt x="4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0" y="144"/>
                  <a:pt x="0" y="144"/>
                </a:cubicBezTo>
                <a:cubicBezTo>
                  <a:pt x="4" y="144"/>
                  <a:pt x="4" y="144"/>
                  <a:pt x="4" y="144"/>
                </a:cubicBezTo>
                <a:cubicBezTo>
                  <a:pt x="4" y="140"/>
                  <a:pt x="4" y="140"/>
                  <a:pt x="4" y="140"/>
                </a:cubicBezTo>
                <a:close/>
                <a:moveTo>
                  <a:pt x="4" y="156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60"/>
                  <a:pt x="0" y="160"/>
                  <a:pt x="0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4" y="156"/>
                  <a:pt x="4" y="156"/>
                  <a:pt x="4" y="156"/>
                </a:cubicBezTo>
                <a:close/>
                <a:moveTo>
                  <a:pt x="4" y="172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6"/>
                  <a:pt x="0" y="176"/>
                  <a:pt x="0" y="176"/>
                </a:cubicBezTo>
                <a:cubicBezTo>
                  <a:pt x="4" y="176"/>
                  <a:pt x="4" y="176"/>
                  <a:pt x="4" y="176"/>
                </a:cubicBezTo>
                <a:cubicBezTo>
                  <a:pt x="4" y="172"/>
                  <a:pt x="4" y="172"/>
                  <a:pt x="4" y="172"/>
                </a:cubicBezTo>
                <a:close/>
                <a:moveTo>
                  <a:pt x="4" y="18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0" y="192"/>
                  <a:pt x="0" y="192"/>
                </a:cubicBezTo>
                <a:cubicBezTo>
                  <a:pt x="4" y="192"/>
                  <a:pt x="4" y="192"/>
                  <a:pt x="4" y="192"/>
                </a:cubicBezTo>
                <a:cubicBezTo>
                  <a:pt x="4" y="188"/>
                  <a:pt x="4" y="188"/>
                  <a:pt x="4" y="188"/>
                </a:cubicBezTo>
                <a:close/>
                <a:moveTo>
                  <a:pt x="4" y="204"/>
                </a:moveTo>
                <a:cubicBezTo>
                  <a:pt x="0" y="204"/>
                  <a:pt x="0" y="204"/>
                  <a:pt x="0" y="204"/>
                </a:cubicBezTo>
                <a:cubicBezTo>
                  <a:pt x="0" y="208"/>
                  <a:pt x="0" y="208"/>
                  <a:pt x="0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4"/>
                  <a:pt x="4" y="204"/>
                  <a:pt x="4" y="204"/>
                </a:cubicBezTo>
                <a:close/>
                <a:moveTo>
                  <a:pt x="4" y="220"/>
                </a:moveTo>
                <a:cubicBezTo>
                  <a:pt x="0" y="220"/>
                  <a:pt x="0" y="220"/>
                  <a:pt x="0" y="220"/>
                </a:cubicBezTo>
                <a:cubicBezTo>
                  <a:pt x="0" y="224"/>
                  <a:pt x="0" y="224"/>
                  <a:pt x="0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4" y="220"/>
                  <a:pt x="4" y="220"/>
                  <a:pt x="4" y="220"/>
                </a:cubicBezTo>
                <a:close/>
                <a:moveTo>
                  <a:pt x="4" y="236"/>
                </a:moveTo>
                <a:cubicBezTo>
                  <a:pt x="0" y="236"/>
                  <a:pt x="0" y="236"/>
                  <a:pt x="0" y="236"/>
                </a:cubicBezTo>
                <a:cubicBezTo>
                  <a:pt x="0" y="240"/>
                  <a:pt x="0" y="240"/>
                  <a:pt x="0" y="240"/>
                </a:cubicBezTo>
                <a:cubicBezTo>
                  <a:pt x="4" y="240"/>
                  <a:pt x="4" y="240"/>
                  <a:pt x="4" y="240"/>
                </a:cubicBezTo>
                <a:cubicBezTo>
                  <a:pt x="4" y="236"/>
                  <a:pt x="4" y="236"/>
                  <a:pt x="4" y="236"/>
                </a:cubicBezTo>
                <a:close/>
                <a:moveTo>
                  <a:pt x="4" y="252"/>
                </a:moveTo>
                <a:cubicBezTo>
                  <a:pt x="0" y="252"/>
                  <a:pt x="0" y="252"/>
                  <a:pt x="0" y="252"/>
                </a:cubicBezTo>
                <a:cubicBezTo>
                  <a:pt x="0" y="253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5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56"/>
                  <a:pt x="0" y="256"/>
                  <a:pt x="0" y="256"/>
                </a:cubicBezTo>
                <a:cubicBezTo>
                  <a:pt x="4" y="256"/>
                  <a:pt x="4" y="256"/>
                  <a:pt x="4" y="256"/>
                </a:cubicBezTo>
                <a:cubicBezTo>
                  <a:pt x="4" y="255"/>
                  <a:pt x="4" y="254"/>
                  <a:pt x="4" y="252"/>
                </a:cubicBezTo>
                <a:close/>
                <a:moveTo>
                  <a:pt x="8" y="265"/>
                </a:moveTo>
                <a:cubicBezTo>
                  <a:pt x="5" y="267"/>
                  <a:pt x="5" y="267"/>
                  <a:pt x="5" y="267"/>
                </a:cubicBezTo>
                <a:cubicBezTo>
                  <a:pt x="5" y="268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69"/>
                </a:cubicBezTo>
                <a:cubicBezTo>
                  <a:pt x="6" y="269"/>
                  <a:pt x="6" y="269"/>
                  <a:pt x="6" y="270"/>
                </a:cubicBezTo>
                <a:cubicBezTo>
                  <a:pt x="6" y="270"/>
                  <a:pt x="6" y="270"/>
                  <a:pt x="6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7" y="270"/>
                  <a:pt x="7" y="270"/>
                  <a:pt x="7" y="270"/>
                </a:cubicBezTo>
                <a:cubicBezTo>
                  <a:pt x="10" y="267"/>
                  <a:pt x="10" y="267"/>
                  <a:pt x="10" y="267"/>
                </a:cubicBezTo>
                <a:cubicBezTo>
                  <a:pt x="9" y="267"/>
                  <a:pt x="9" y="266"/>
                  <a:pt x="8" y="265"/>
                </a:cubicBezTo>
                <a:close/>
                <a:moveTo>
                  <a:pt x="19" y="272"/>
                </a:move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8" y="276"/>
                  <a:pt x="18" y="276"/>
                  <a:pt x="18" y="276"/>
                </a:cubicBezTo>
                <a:cubicBezTo>
                  <a:pt x="19" y="277"/>
                  <a:pt x="20" y="277"/>
                  <a:pt x="22" y="277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1" y="273"/>
                  <a:pt x="20" y="273"/>
                  <a:pt x="19" y="272"/>
                </a:cubicBezTo>
                <a:close/>
                <a:moveTo>
                  <a:pt x="38" y="273"/>
                </a:moveTo>
                <a:cubicBezTo>
                  <a:pt x="34" y="273"/>
                  <a:pt x="34" y="273"/>
                  <a:pt x="34" y="273"/>
                </a:cubicBezTo>
                <a:cubicBezTo>
                  <a:pt x="34" y="277"/>
                  <a:pt x="34" y="277"/>
                  <a:pt x="34" y="277"/>
                </a:cubicBezTo>
                <a:cubicBezTo>
                  <a:pt x="38" y="277"/>
                  <a:pt x="38" y="277"/>
                  <a:pt x="38" y="277"/>
                </a:cubicBezTo>
                <a:cubicBezTo>
                  <a:pt x="38" y="273"/>
                  <a:pt x="38" y="273"/>
                  <a:pt x="38" y="273"/>
                </a:cubicBezTo>
                <a:close/>
                <a:moveTo>
                  <a:pt x="54" y="273"/>
                </a:moveTo>
                <a:cubicBezTo>
                  <a:pt x="50" y="273"/>
                  <a:pt x="50" y="273"/>
                  <a:pt x="50" y="273"/>
                </a:cubicBezTo>
                <a:cubicBezTo>
                  <a:pt x="50" y="277"/>
                  <a:pt x="50" y="277"/>
                  <a:pt x="50" y="277"/>
                </a:cubicBezTo>
                <a:cubicBezTo>
                  <a:pt x="54" y="277"/>
                  <a:pt x="54" y="277"/>
                  <a:pt x="54" y="277"/>
                </a:cubicBezTo>
                <a:cubicBezTo>
                  <a:pt x="54" y="273"/>
                  <a:pt x="54" y="273"/>
                  <a:pt x="54" y="273"/>
                </a:cubicBezTo>
                <a:close/>
                <a:moveTo>
                  <a:pt x="70" y="273"/>
                </a:moveTo>
                <a:cubicBezTo>
                  <a:pt x="66" y="273"/>
                  <a:pt x="66" y="273"/>
                  <a:pt x="66" y="273"/>
                </a:cubicBezTo>
                <a:cubicBezTo>
                  <a:pt x="66" y="277"/>
                  <a:pt x="66" y="277"/>
                  <a:pt x="66" y="277"/>
                </a:cubicBezTo>
                <a:cubicBezTo>
                  <a:pt x="70" y="277"/>
                  <a:pt x="70" y="277"/>
                  <a:pt x="70" y="277"/>
                </a:cubicBezTo>
                <a:cubicBezTo>
                  <a:pt x="70" y="273"/>
                  <a:pt x="70" y="273"/>
                  <a:pt x="70" y="273"/>
                </a:cubicBezTo>
                <a:close/>
                <a:moveTo>
                  <a:pt x="86" y="273"/>
                </a:moveTo>
                <a:cubicBezTo>
                  <a:pt x="82" y="273"/>
                  <a:pt x="82" y="273"/>
                  <a:pt x="82" y="273"/>
                </a:cubicBezTo>
                <a:cubicBezTo>
                  <a:pt x="82" y="277"/>
                  <a:pt x="82" y="277"/>
                  <a:pt x="82" y="277"/>
                </a:cubicBezTo>
                <a:cubicBezTo>
                  <a:pt x="86" y="277"/>
                  <a:pt x="86" y="277"/>
                  <a:pt x="86" y="277"/>
                </a:cubicBezTo>
                <a:cubicBezTo>
                  <a:pt x="86" y="273"/>
                  <a:pt x="86" y="273"/>
                  <a:pt x="86" y="273"/>
                </a:cubicBezTo>
                <a:close/>
                <a:moveTo>
                  <a:pt x="102" y="273"/>
                </a:moveTo>
                <a:cubicBezTo>
                  <a:pt x="98" y="273"/>
                  <a:pt x="98" y="273"/>
                  <a:pt x="98" y="273"/>
                </a:cubicBezTo>
                <a:cubicBezTo>
                  <a:pt x="98" y="277"/>
                  <a:pt x="98" y="277"/>
                  <a:pt x="98" y="277"/>
                </a:cubicBezTo>
                <a:cubicBezTo>
                  <a:pt x="102" y="277"/>
                  <a:pt x="102" y="277"/>
                  <a:pt x="102" y="277"/>
                </a:cubicBezTo>
                <a:cubicBezTo>
                  <a:pt x="102" y="273"/>
                  <a:pt x="102" y="273"/>
                  <a:pt x="102" y="273"/>
                </a:cubicBezTo>
                <a:close/>
                <a:moveTo>
                  <a:pt x="118" y="273"/>
                </a:moveTo>
                <a:cubicBezTo>
                  <a:pt x="114" y="273"/>
                  <a:pt x="114" y="273"/>
                  <a:pt x="114" y="273"/>
                </a:cubicBezTo>
                <a:cubicBezTo>
                  <a:pt x="114" y="277"/>
                  <a:pt x="114" y="277"/>
                  <a:pt x="114" y="277"/>
                </a:cubicBezTo>
                <a:cubicBezTo>
                  <a:pt x="118" y="277"/>
                  <a:pt x="118" y="277"/>
                  <a:pt x="118" y="277"/>
                </a:cubicBezTo>
                <a:cubicBezTo>
                  <a:pt x="118" y="273"/>
                  <a:pt x="118" y="273"/>
                  <a:pt x="118" y="273"/>
                </a:cubicBezTo>
                <a:close/>
                <a:moveTo>
                  <a:pt x="134" y="273"/>
                </a:moveTo>
                <a:cubicBezTo>
                  <a:pt x="130" y="273"/>
                  <a:pt x="130" y="273"/>
                  <a:pt x="130" y="273"/>
                </a:cubicBezTo>
                <a:cubicBezTo>
                  <a:pt x="130" y="277"/>
                  <a:pt x="130" y="277"/>
                  <a:pt x="130" y="277"/>
                </a:cubicBezTo>
                <a:cubicBezTo>
                  <a:pt x="134" y="277"/>
                  <a:pt x="134" y="277"/>
                  <a:pt x="134" y="277"/>
                </a:cubicBezTo>
                <a:cubicBezTo>
                  <a:pt x="134" y="273"/>
                  <a:pt x="134" y="273"/>
                  <a:pt x="134" y="273"/>
                </a:cubicBezTo>
                <a:close/>
                <a:moveTo>
                  <a:pt x="147" y="271"/>
                </a:moveTo>
                <a:cubicBezTo>
                  <a:pt x="146" y="272"/>
                  <a:pt x="145" y="272"/>
                  <a:pt x="144" y="272"/>
                </a:cubicBezTo>
                <a:cubicBezTo>
                  <a:pt x="145" y="276"/>
                  <a:pt x="145" y="276"/>
                  <a:pt x="145" y="276"/>
                </a:cubicBezTo>
                <a:cubicBezTo>
                  <a:pt x="145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6" y="276"/>
                  <a:pt x="146" y="276"/>
                </a:cubicBezTo>
                <a:cubicBezTo>
                  <a:pt x="146" y="276"/>
                  <a:pt x="147" y="276"/>
                  <a:pt x="147" y="275"/>
                </a:cubicBezTo>
                <a:cubicBezTo>
                  <a:pt x="147" y="275"/>
                  <a:pt x="147" y="275"/>
                  <a:pt x="147" y="275"/>
                </a:cubicBezTo>
                <a:cubicBezTo>
                  <a:pt x="147" y="275"/>
                  <a:pt x="147" y="275"/>
                  <a:pt x="147" y="275"/>
                </a:cubicBezTo>
                <a:cubicBezTo>
                  <a:pt x="147" y="275"/>
                  <a:pt x="147" y="275"/>
                  <a:pt x="147" y="275"/>
                </a:cubicBezTo>
                <a:cubicBezTo>
                  <a:pt x="147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8" y="275"/>
                  <a:pt x="148" y="275"/>
                </a:cubicBezTo>
                <a:cubicBezTo>
                  <a:pt x="148" y="275"/>
                  <a:pt x="149" y="275"/>
                  <a:pt x="149" y="275"/>
                </a:cubicBezTo>
                <a:cubicBezTo>
                  <a:pt x="147" y="271"/>
                  <a:pt x="147" y="271"/>
                  <a:pt x="147" y="271"/>
                </a:cubicBezTo>
                <a:close/>
                <a:moveTo>
                  <a:pt x="157" y="262"/>
                </a:moveTo>
                <a:cubicBezTo>
                  <a:pt x="156" y="263"/>
                  <a:pt x="156" y="264"/>
                  <a:pt x="155" y="265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7"/>
                  <a:pt x="158" y="267"/>
                  <a:pt x="158" y="267"/>
                </a:cubicBezTo>
                <a:cubicBezTo>
                  <a:pt x="158" y="266"/>
                  <a:pt x="158" y="266"/>
                  <a:pt x="158" y="266"/>
                </a:cubicBezTo>
                <a:cubicBezTo>
                  <a:pt x="158" y="266"/>
                  <a:pt x="158" y="266"/>
                  <a:pt x="158" y="266"/>
                </a:cubicBezTo>
                <a:cubicBezTo>
                  <a:pt x="158" y="266"/>
                  <a:pt x="158" y="266"/>
                  <a:pt x="158" y="266"/>
                </a:cubicBezTo>
                <a:cubicBezTo>
                  <a:pt x="158" y="266"/>
                  <a:pt x="158" y="266"/>
                  <a:pt x="158" y="266"/>
                </a:cubicBezTo>
                <a:cubicBezTo>
                  <a:pt x="158" y="266"/>
                  <a:pt x="158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5"/>
                  <a:pt x="160" y="264"/>
                  <a:pt x="160" y="263"/>
                </a:cubicBezTo>
                <a:cubicBezTo>
                  <a:pt x="157" y="262"/>
                  <a:pt x="157" y="262"/>
                  <a:pt x="157" y="262"/>
                </a:cubicBezTo>
                <a:close/>
                <a:moveTo>
                  <a:pt x="163" y="248"/>
                </a:moveTo>
                <a:cubicBezTo>
                  <a:pt x="159" y="248"/>
                  <a:pt x="159" y="248"/>
                  <a:pt x="159" y="248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63" y="252"/>
                  <a:pt x="163" y="252"/>
                  <a:pt x="163" y="252"/>
                </a:cubicBezTo>
                <a:cubicBezTo>
                  <a:pt x="163" y="248"/>
                  <a:pt x="163" y="248"/>
                  <a:pt x="163" y="248"/>
                </a:cubicBezTo>
                <a:close/>
                <a:moveTo>
                  <a:pt x="163" y="232"/>
                </a:moveTo>
                <a:cubicBezTo>
                  <a:pt x="159" y="232"/>
                  <a:pt x="159" y="232"/>
                  <a:pt x="159" y="232"/>
                </a:cubicBezTo>
                <a:cubicBezTo>
                  <a:pt x="159" y="236"/>
                  <a:pt x="159" y="236"/>
                  <a:pt x="159" y="236"/>
                </a:cubicBezTo>
                <a:cubicBezTo>
                  <a:pt x="163" y="236"/>
                  <a:pt x="163" y="236"/>
                  <a:pt x="163" y="236"/>
                </a:cubicBezTo>
                <a:cubicBezTo>
                  <a:pt x="163" y="232"/>
                  <a:pt x="163" y="232"/>
                  <a:pt x="163" y="232"/>
                </a:cubicBezTo>
                <a:close/>
                <a:moveTo>
                  <a:pt x="163" y="216"/>
                </a:moveTo>
                <a:cubicBezTo>
                  <a:pt x="159" y="216"/>
                  <a:pt x="159" y="216"/>
                  <a:pt x="159" y="216"/>
                </a:cubicBezTo>
                <a:cubicBezTo>
                  <a:pt x="159" y="220"/>
                  <a:pt x="159" y="220"/>
                  <a:pt x="159" y="220"/>
                </a:cubicBezTo>
                <a:cubicBezTo>
                  <a:pt x="163" y="220"/>
                  <a:pt x="163" y="220"/>
                  <a:pt x="163" y="220"/>
                </a:cubicBezTo>
                <a:cubicBezTo>
                  <a:pt x="163" y="216"/>
                  <a:pt x="163" y="216"/>
                  <a:pt x="163" y="216"/>
                </a:cubicBezTo>
                <a:close/>
                <a:moveTo>
                  <a:pt x="163" y="200"/>
                </a:moveTo>
                <a:cubicBezTo>
                  <a:pt x="159" y="200"/>
                  <a:pt x="159" y="200"/>
                  <a:pt x="159" y="200"/>
                </a:cubicBezTo>
                <a:cubicBezTo>
                  <a:pt x="159" y="204"/>
                  <a:pt x="159" y="204"/>
                  <a:pt x="159" y="204"/>
                </a:cubicBezTo>
                <a:cubicBezTo>
                  <a:pt x="163" y="204"/>
                  <a:pt x="163" y="204"/>
                  <a:pt x="163" y="204"/>
                </a:cubicBezTo>
                <a:cubicBezTo>
                  <a:pt x="163" y="200"/>
                  <a:pt x="163" y="200"/>
                  <a:pt x="163" y="200"/>
                </a:cubicBezTo>
                <a:close/>
                <a:moveTo>
                  <a:pt x="163" y="184"/>
                </a:moveTo>
                <a:cubicBezTo>
                  <a:pt x="159" y="184"/>
                  <a:pt x="159" y="184"/>
                  <a:pt x="159" y="184"/>
                </a:cubicBezTo>
                <a:cubicBezTo>
                  <a:pt x="159" y="188"/>
                  <a:pt x="159" y="188"/>
                  <a:pt x="159" y="188"/>
                </a:cubicBezTo>
                <a:cubicBezTo>
                  <a:pt x="163" y="188"/>
                  <a:pt x="163" y="188"/>
                  <a:pt x="163" y="188"/>
                </a:cubicBezTo>
                <a:cubicBezTo>
                  <a:pt x="163" y="184"/>
                  <a:pt x="163" y="184"/>
                  <a:pt x="163" y="184"/>
                </a:cubicBezTo>
                <a:close/>
                <a:moveTo>
                  <a:pt x="163" y="168"/>
                </a:moveTo>
                <a:cubicBezTo>
                  <a:pt x="159" y="168"/>
                  <a:pt x="159" y="168"/>
                  <a:pt x="159" y="168"/>
                </a:cubicBezTo>
                <a:cubicBezTo>
                  <a:pt x="159" y="172"/>
                  <a:pt x="159" y="172"/>
                  <a:pt x="159" y="172"/>
                </a:cubicBezTo>
                <a:cubicBezTo>
                  <a:pt x="163" y="172"/>
                  <a:pt x="163" y="172"/>
                  <a:pt x="163" y="172"/>
                </a:cubicBezTo>
                <a:cubicBezTo>
                  <a:pt x="163" y="168"/>
                  <a:pt x="163" y="168"/>
                  <a:pt x="163" y="168"/>
                </a:cubicBezTo>
                <a:close/>
                <a:moveTo>
                  <a:pt x="163" y="152"/>
                </a:moveTo>
                <a:cubicBezTo>
                  <a:pt x="159" y="152"/>
                  <a:pt x="159" y="152"/>
                  <a:pt x="159" y="152"/>
                </a:cubicBezTo>
                <a:cubicBezTo>
                  <a:pt x="159" y="156"/>
                  <a:pt x="159" y="156"/>
                  <a:pt x="159" y="156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63" y="152"/>
                  <a:pt x="163" y="152"/>
                  <a:pt x="163" y="152"/>
                </a:cubicBezTo>
                <a:close/>
                <a:moveTo>
                  <a:pt x="163" y="136"/>
                </a:moveTo>
                <a:cubicBezTo>
                  <a:pt x="159" y="136"/>
                  <a:pt x="159" y="136"/>
                  <a:pt x="159" y="136"/>
                </a:cubicBezTo>
                <a:cubicBezTo>
                  <a:pt x="159" y="140"/>
                  <a:pt x="159" y="140"/>
                  <a:pt x="159" y="140"/>
                </a:cubicBezTo>
                <a:cubicBezTo>
                  <a:pt x="163" y="140"/>
                  <a:pt x="163" y="140"/>
                  <a:pt x="163" y="140"/>
                </a:cubicBezTo>
                <a:cubicBezTo>
                  <a:pt x="163" y="136"/>
                  <a:pt x="163" y="136"/>
                  <a:pt x="163" y="136"/>
                </a:cubicBezTo>
                <a:close/>
                <a:moveTo>
                  <a:pt x="163" y="120"/>
                </a:moveTo>
                <a:cubicBezTo>
                  <a:pt x="159" y="120"/>
                  <a:pt x="159" y="120"/>
                  <a:pt x="159" y="120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3" y="124"/>
                  <a:pt x="163" y="124"/>
                  <a:pt x="163" y="124"/>
                </a:cubicBezTo>
                <a:cubicBezTo>
                  <a:pt x="163" y="120"/>
                  <a:pt x="163" y="120"/>
                  <a:pt x="163" y="120"/>
                </a:cubicBezTo>
                <a:close/>
                <a:moveTo>
                  <a:pt x="163" y="104"/>
                </a:moveTo>
                <a:cubicBezTo>
                  <a:pt x="159" y="104"/>
                  <a:pt x="159" y="104"/>
                  <a:pt x="159" y="104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63" y="104"/>
                  <a:pt x="163" y="104"/>
                  <a:pt x="163" y="104"/>
                </a:cubicBezTo>
                <a:close/>
                <a:moveTo>
                  <a:pt x="163" y="88"/>
                </a:moveTo>
                <a:cubicBezTo>
                  <a:pt x="159" y="88"/>
                  <a:pt x="159" y="88"/>
                  <a:pt x="159" y="88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63" y="88"/>
                  <a:pt x="163" y="88"/>
                  <a:pt x="163" y="88"/>
                </a:cubicBezTo>
                <a:close/>
                <a:moveTo>
                  <a:pt x="163" y="72"/>
                </a:moveTo>
                <a:cubicBezTo>
                  <a:pt x="159" y="72"/>
                  <a:pt x="159" y="72"/>
                  <a:pt x="159" y="72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3" y="72"/>
                  <a:pt x="163" y="72"/>
                  <a:pt x="163" y="72"/>
                </a:cubicBezTo>
                <a:close/>
                <a:moveTo>
                  <a:pt x="163" y="56"/>
                </a:moveTo>
                <a:cubicBezTo>
                  <a:pt x="159" y="56"/>
                  <a:pt x="159" y="56"/>
                  <a:pt x="159" y="56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63" y="56"/>
                  <a:pt x="163" y="56"/>
                  <a:pt x="163" y="56"/>
                </a:cubicBezTo>
                <a:close/>
                <a:moveTo>
                  <a:pt x="163" y="40"/>
                </a:moveTo>
                <a:cubicBezTo>
                  <a:pt x="159" y="40"/>
                  <a:pt x="159" y="40"/>
                  <a:pt x="159" y="40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63" y="44"/>
                  <a:pt x="163" y="44"/>
                  <a:pt x="163" y="44"/>
                </a:cubicBezTo>
                <a:cubicBezTo>
                  <a:pt x="163" y="40"/>
                  <a:pt x="163" y="40"/>
                  <a:pt x="163" y="40"/>
                </a:cubicBezTo>
                <a:close/>
                <a:moveTo>
                  <a:pt x="163" y="24"/>
                </a:moveTo>
                <a:cubicBezTo>
                  <a:pt x="159" y="24"/>
                  <a:pt x="159" y="24"/>
                  <a:pt x="159" y="24"/>
                </a:cubicBezTo>
                <a:cubicBezTo>
                  <a:pt x="159" y="28"/>
                  <a:pt x="159" y="28"/>
                  <a:pt x="159" y="28"/>
                </a:cubicBezTo>
                <a:cubicBezTo>
                  <a:pt x="163" y="28"/>
                  <a:pt x="163" y="28"/>
                  <a:pt x="163" y="28"/>
                </a:cubicBezTo>
                <a:cubicBezTo>
                  <a:pt x="163" y="24"/>
                  <a:pt x="163" y="24"/>
                  <a:pt x="163" y="24"/>
                </a:cubicBezTo>
                <a:close/>
                <a:moveTo>
                  <a:pt x="163" y="8"/>
                </a:moveTo>
                <a:cubicBezTo>
                  <a:pt x="159" y="8"/>
                  <a:pt x="159" y="8"/>
                  <a:pt x="159" y="8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63" y="12"/>
                  <a:pt x="163" y="12"/>
                  <a:pt x="163" y="12"/>
                </a:cubicBezTo>
                <a:cubicBezTo>
                  <a:pt x="163" y="8"/>
                  <a:pt x="163" y="8"/>
                  <a:pt x="163" y="8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5"/>
          <p:cNvSpPr/>
          <p:nvPr/>
        </p:nvSpPr>
        <p:spPr bwMode="auto">
          <a:xfrm>
            <a:off x="8250662" y="2374788"/>
            <a:ext cx="1542801" cy="1547135"/>
          </a:xfrm>
          <a:custGeom>
            <a:avLst/>
            <a:gdLst>
              <a:gd name="T0" fmla="*/ 122 w 149"/>
              <a:gd name="T1" fmla="*/ 149 h 149"/>
              <a:gd name="T2" fmla="*/ 27 w 149"/>
              <a:gd name="T3" fmla="*/ 149 h 149"/>
              <a:gd name="T4" fmla="*/ 0 w 149"/>
              <a:gd name="T5" fmla="*/ 122 h 149"/>
              <a:gd name="T6" fmla="*/ 0 w 149"/>
              <a:gd name="T7" fmla="*/ 27 h 149"/>
              <a:gd name="T8" fmla="*/ 27 w 149"/>
              <a:gd name="T9" fmla="*/ 0 h 149"/>
              <a:gd name="T10" fmla="*/ 122 w 149"/>
              <a:gd name="T11" fmla="*/ 0 h 149"/>
              <a:gd name="T12" fmla="*/ 149 w 149"/>
              <a:gd name="T13" fmla="*/ 27 h 149"/>
              <a:gd name="T14" fmla="*/ 149 w 149"/>
              <a:gd name="T15" fmla="*/ 122 h 149"/>
              <a:gd name="T16" fmla="*/ 122 w 149"/>
              <a:gd name="T17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" h="149">
                <a:moveTo>
                  <a:pt x="122" y="149"/>
                </a:moveTo>
                <a:cubicBezTo>
                  <a:pt x="27" y="149"/>
                  <a:pt x="27" y="149"/>
                  <a:pt x="27" y="149"/>
                </a:cubicBezTo>
                <a:cubicBezTo>
                  <a:pt x="12" y="149"/>
                  <a:pt x="0" y="137"/>
                  <a:pt x="0" y="12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0"/>
                  <a:pt x="149" y="12"/>
                  <a:pt x="149" y="27"/>
                </a:cubicBezTo>
                <a:cubicBezTo>
                  <a:pt x="149" y="122"/>
                  <a:pt x="149" y="122"/>
                  <a:pt x="149" y="122"/>
                </a:cubicBezTo>
                <a:cubicBezTo>
                  <a:pt x="149" y="137"/>
                  <a:pt x="137" y="149"/>
                  <a:pt x="122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6"/>
          <p:cNvSpPr>
            <a:spLocks noEditPoints="1"/>
          </p:cNvSpPr>
          <p:nvPr/>
        </p:nvSpPr>
        <p:spPr bwMode="auto">
          <a:xfrm>
            <a:off x="8166154" y="2290281"/>
            <a:ext cx="1698815" cy="2026009"/>
          </a:xfrm>
          <a:custGeom>
            <a:avLst/>
            <a:gdLst>
              <a:gd name="T0" fmla="*/ 130 w 164"/>
              <a:gd name="T1" fmla="*/ 0 h 195"/>
              <a:gd name="T2" fmla="*/ 34 w 164"/>
              <a:gd name="T3" fmla="*/ 0 h 195"/>
              <a:gd name="T4" fmla="*/ 0 w 164"/>
              <a:gd name="T5" fmla="*/ 34 h 195"/>
              <a:gd name="T6" fmla="*/ 0 w 164"/>
              <a:gd name="T7" fmla="*/ 131 h 195"/>
              <a:gd name="T8" fmla="*/ 34 w 164"/>
              <a:gd name="T9" fmla="*/ 165 h 195"/>
              <a:gd name="T10" fmla="*/ 60 w 164"/>
              <a:gd name="T11" fmla="*/ 165 h 195"/>
              <a:gd name="T12" fmla="*/ 82 w 164"/>
              <a:gd name="T13" fmla="*/ 195 h 195"/>
              <a:gd name="T14" fmla="*/ 104 w 164"/>
              <a:gd name="T15" fmla="*/ 165 h 195"/>
              <a:gd name="T16" fmla="*/ 130 w 164"/>
              <a:gd name="T17" fmla="*/ 165 h 195"/>
              <a:gd name="T18" fmla="*/ 164 w 164"/>
              <a:gd name="T19" fmla="*/ 131 h 195"/>
              <a:gd name="T20" fmla="*/ 164 w 164"/>
              <a:gd name="T21" fmla="*/ 34 h 195"/>
              <a:gd name="T22" fmla="*/ 130 w 164"/>
              <a:gd name="T23" fmla="*/ 0 h 195"/>
              <a:gd name="T24" fmla="*/ 149 w 164"/>
              <a:gd name="T25" fmla="*/ 131 h 195"/>
              <a:gd name="T26" fmla="*/ 130 w 164"/>
              <a:gd name="T27" fmla="*/ 149 h 195"/>
              <a:gd name="T28" fmla="*/ 34 w 164"/>
              <a:gd name="T29" fmla="*/ 149 h 195"/>
              <a:gd name="T30" fmla="*/ 16 w 164"/>
              <a:gd name="T31" fmla="*/ 131 h 195"/>
              <a:gd name="T32" fmla="*/ 16 w 164"/>
              <a:gd name="T33" fmla="*/ 34 h 195"/>
              <a:gd name="T34" fmla="*/ 34 w 164"/>
              <a:gd name="T35" fmla="*/ 16 h 195"/>
              <a:gd name="T36" fmla="*/ 130 w 164"/>
              <a:gd name="T37" fmla="*/ 16 h 195"/>
              <a:gd name="T38" fmla="*/ 149 w 164"/>
              <a:gd name="T39" fmla="*/ 34 h 195"/>
              <a:gd name="T40" fmla="*/ 149 w 164"/>
              <a:gd name="T41" fmla="*/ 1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4" h="195">
                <a:moveTo>
                  <a:pt x="130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6"/>
                  <a:pt x="0" y="34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9"/>
                  <a:pt x="15" y="165"/>
                  <a:pt x="34" y="165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82" y="195"/>
                  <a:pt x="82" y="195"/>
                  <a:pt x="82" y="195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30" y="165"/>
                  <a:pt x="130" y="165"/>
                  <a:pt x="130" y="165"/>
                </a:cubicBezTo>
                <a:cubicBezTo>
                  <a:pt x="149" y="165"/>
                  <a:pt x="164" y="149"/>
                  <a:pt x="164" y="131"/>
                </a:cubicBezTo>
                <a:cubicBezTo>
                  <a:pt x="164" y="34"/>
                  <a:pt x="164" y="34"/>
                  <a:pt x="164" y="34"/>
                </a:cubicBezTo>
                <a:cubicBezTo>
                  <a:pt x="164" y="16"/>
                  <a:pt x="149" y="0"/>
                  <a:pt x="130" y="0"/>
                </a:cubicBezTo>
                <a:close/>
                <a:moveTo>
                  <a:pt x="149" y="131"/>
                </a:moveTo>
                <a:cubicBezTo>
                  <a:pt x="149" y="141"/>
                  <a:pt x="140" y="149"/>
                  <a:pt x="130" y="149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24" y="149"/>
                  <a:pt x="16" y="141"/>
                  <a:pt x="16" y="131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4"/>
                  <a:pt x="24" y="16"/>
                  <a:pt x="34" y="16"/>
                </a:cubicBezTo>
                <a:cubicBezTo>
                  <a:pt x="130" y="16"/>
                  <a:pt x="130" y="16"/>
                  <a:pt x="130" y="16"/>
                </a:cubicBezTo>
                <a:cubicBezTo>
                  <a:pt x="140" y="16"/>
                  <a:pt x="149" y="24"/>
                  <a:pt x="149" y="34"/>
                </a:cubicBezTo>
                <a:lnTo>
                  <a:pt x="149" y="131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645014" y="2684647"/>
            <a:ext cx="942583" cy="946915"/>
            <a:chOff x="5383568" y="2499962"/>
            <a:chExt cx="942583" cy="946915"/>
          </a:xfrm>
          <a:solidFill>
            <a:srgbClr val="4FCCC4"/>
          </a:solidFill>
        </p:grpSpPr>
        <p:sp>
          <p:nvSpPr>
            <p:cNvPr id="23" name="Freeform 17"/>
            <p:cNvSpPr/>
            <p:nvPr/>
          </p:nvSpPr>
          <p:spPr bwMode="auto">
            <a:xfrm>
              <a:off x="5383568" y="2499962"/>
              <a:ext cx="942583" cy="946915"/>
            </a:xfrm>
            <a:custGeom>
              <a:avLst/>
              <a:gdLst>
                <a:gd name="T0" fmla="*/ 79 w 91"/>
                <a:gd name="T1" fmla="*/ 20 h 91"/>
                <a:gd name="T2" fmla="*/ 89 w 91"/>
                <a:gd name="T3" fmla="*/ 10 h 91"/>
                <a:gd name="T4" fmla="*/ 89 w 91"/>
                <a:gd name="T5" fmla="*/ 2 h 91"/>
                <a:gd name="T6" fmla="*/ 81 w 91"/>
                <a:gd name="T7" fmla="*/ 2 h 91"/>
                <a:gd name="T8" fmla="*/ 71 w 91"/>
                <a:gd name="T9" fmla="*/ 12 h 91"/>
                <a:gd name="T10" fmla="*/ 57 w 91"/>
                <a:gd name="T11" fmla="*/ 15 h 91"/>
                <a:gd name="T12" fmla="*/ 5 w 91"/>
                <a:gd name="T13" fmla="*/ 67 h 91"/>
                <a:gd name="T14" fmla="*/ 5 w 91"/>
                <a:gd name="T15" fmla="*/ 86 h 91"/>
                <a:gd name="T16" fmla="*/ 5 w 91"/>
                <a:gd name="T17" fmla="*/ 86 h 91"/>
                <a:gd name="T18" fmla="*/ 23 w 91"/>
                <a:gd name="T19" fmla="*/ 86 h 91"/>
                <a:gd name="T20" fmla="*/ 75 w 91"/>
                <a:gd name="T21" fmla="*/ 34 h 91"/>
                <a:gd name="T22" fmla="*/ 79 w 91"/>
                <a:gd name="T23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91">
                  <a:moveTo>
                    <a:pt x="79" y="20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1" y="8"/>
                    <a:pt x="91" y="4"/>
                    <a:pt x="89" y="2"/>
                  </a:cubicBezTo>
                  <a:cubicBezTo>
                    <a:pt x="87" y="0"/>
                    <a:pt x="83" y="0"/>
                    <a:pt x="81" y="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66" y="11"/>
                    <a:pt x="61" y="12"/>
                    <a:pt x="57" y="15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0" y="72"/>
                    <a:pt x="0" y="81"/>
                    <a:pt x="5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10" y="91"/>
                    <a:pt x="18" y="91"/>
                    <a:pt x="23" y="8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9" y="30"/>
                    <a:pt x="80" y="25"/>
                    <a:pt x="7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5715097" y="2532466"/>
              <a:ext cx="569884" cy="572050"/>
            </a:xfrm>
            <a:custGeom>
              <a:avLst/>
              <a:gdLst>
                <a:gd name="T0" fmla="*/ 54 w 55"/>
                <a:gd name="T1" fmla="*/ 1 h 55"/>
                <a:gd name="T2" fmla="*/ 50 w 55"/>
                <a:gd name="T3" fmla="*/ 1 h 55"/>
                <a:gd name="T4" fmla="*/ 49 w 55"/>
                <a:gd name="T5" fmla="*/ 5 h 55"/>
                <a:gd name="T6" fmla="*/ 1 w 55"/>
                <a:gd name="T7" fmla="*/ 53 h 55"/>
                <a:gd name="T8" fmla="*/ 1 w 55"/>
                <a:gd name="T9" fmla="*/ 55 h 55"/>
                <a:gd name="T10" fmla="*/ 1 w 55"/>
                <a:gd name="T11" fmla="*/ 55 h 55"/>
                <a:gd name="T12" fmla="*/ 3 w 55"/>
                <a:gd name="T13" fmla="*/ 55 h 55"/>
                <a:gd name="T14" fmla="*/ 51 w 55"/>
                <a:gd name="T15" fmla="*/ 6 h 55"/>
                <a:gd name="T16" fmla="*/ 54 w 55"/>
                <a:gd name="T17" fmla="*/ 6 h 55"/>
                <a:gd name="T18" fmla="*/ 54 w 55"/>
                <a:gd name="T19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54" y="1"/>
                  </a:moveTo>
                  <a:cubicBezTo>
                    <a:pt x="53" y="0"/>
                    <a:pt x="51" y="0"/>
                    <a:pt x="50" y="1"/>
                  </a:cubicBezTo>
                  <a:cubicBezTo>
                    <a:pt x="49" y="2"/>
                    <a:pt x="49" y="4"/>
                    <a:pt x="49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2" y="55"/>
                    <a:pt x="2" y="55"/>
                    <a:pt x="3" y="55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2" y="7"/>
                    <a:pt x="53" y="7"/>
                    <a:pt x="54" y="6"/>
                  </a:cubicBezTo>
                  <a:cubicBezTo>
                    <a:pt x="55" y="5"/>
                    <a:pt x="55" y="3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6016290" y="2677645"/>
              <a:ext cx="41171" cy="41170"/>
            </a:xfrm>
            <a:custGeom>
              <a:avLst/>
              <a:gdLst>
                <a:gd name="T0" fmla="*/ 19 w 19"/>
                <a:gd name="T1" fmla="*/ 14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4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5975119" y="2718815"/>
              <a:ext cx="41171" cy="41170"/>
            </a:xfrm>
            <a:custGeom>
              <a:avLst/>
              <a:gdLst>
                <a:gd name="T0" fmla="*/ 19 w 19"/>
                <a:gd name="T1" fmla="*/ 14 h 19"/>
                <a:gd name="T2" fmla="*/ 4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4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5933950" y="2759985"/>
              <a:ext cx="41171" cy="41170"/>
            </a:xfrm>
            <a:custGeom>
              <a:avLst/>
              <a:gdLst>
                <a:gd name="T0" fmla="*/ 19 w 19"/>
                <a:gd name="T1" fmla="*/ 15 h 19"/>
                <a:gd name="T2" fmla="*/ 4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5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5901446" y="2792489"/>
              <a:ext cx="32504" cy="41170"/>
            </a:xfrm>
            <a:custGeom>
              <a:avLst/>
              <a:gdLst>
                <a:gd name="T0" fmla="*/ 15 w 15"/>
                <a:gd name="T1" fmla="*/ 14 h 19"/>
                <a:gd name="T2" fmla="*/ 0 w 15"/>
                <a:gd name="T3" fmla="*/ 0 h 19"/>
                <a:gd name="T4" fmla="*/ 0 w 15"/>
                <a:gd name="T5" fmla="*/ 4 h 19"/>
                <a:gd name="T6" fmla="*/ 15 w 15"/>
                <a:gd name="T7" fmla="*/ 19 h 19"/>
                <a:gd name="T8" fmla="*/ 15 w 15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5" y="1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15" y="19"/>
                  </a:lnTo>
                  <a:lnTo>
                    <a:pt x="1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5860277" y="2833658"/>
              <a:ext cx="41171" cy="41170"/>
            </a:xfrm>
            <a:custGeom>
              <a:avLst/>
              <a:gdLst>
                <a:gd name="T0" fmla="*/ 19 w 19"/>
                <a:gd name="T1" fmla="*/ 14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4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5819106" y="2874829"/>
              <a:ext cx="41171" cy="41170"/>
            </a:xfrm>
            <a:custGeom>
              <a:avLst/>
              <a:gdLst>
                <a:gd name="T0" fmla="*/ 19 w 19"/>
                <a:gd name="T1" fmla="*/ 14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4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5"/>
            <p:cNvSpPr/>
            <p:nvPr/>
          </p:nvSpPr>
          <p:spPr bwMode="auto">
            <a:xfrm>
              <a:off x="5777936" y="2915999"/>
              <a:ext cx="41171" cy="41170"/>
            </a:xfrm>
            <a:custGeom>
              <a:avLst/>
              <a:gdLst>
                <a:gd name="T0" fmla="*/ 19 w 19"/>
                <a:gd name="T1" fmla="*/ 15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5736765" y="2957170"/>
              <a:ext cx="41171" cy="43337"/>
            </a:xfrm>
            <a:custGeom>
              <a:avLst/>
              <a:gdLst>
                <a:gd name="T0" fmla="*/ 19 w 19"/>
                <a:gd name="T1" fmla="*/ 15 h 20"/>
                <a:gd name="T2" fmla="*/ 4 w 19"/>
                <a:gd name="T3" fmla="*/ 0 h 20"/>
                <a:gd name="T4" fmla="*/ 0 w 19"/>
                <a:gd name="T5" fmla="*/ 5 h 20"/>
                <a:gd name="T6" fmla="*/ 14 w 19"/>
                <a:gd name="T7" fmla="*/ 20 h 20"/>
                <a:gd name="T8" fmla="*/ 19 w 1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9" y="15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" y="20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5695596" y="3000507"/>
              <a:ext cx="41171" cy="30336"/>
            </a:xfrm>
            <a:custGeom>
              <a:avLst/>
              <a:gdLst>
                <a:gd name="T0" fmla="*/ 19 w 19"/>
                <a:gd name="T1" fmla="*/ 14 h 14"/>
                <a:gd name="T2" fmla="*/ 4 w 19"/>
                <a:gd name="T3" fmla="*/ 0 h 14"/>
                <a:gd name="T4" fmla="*/ 0 w 19"/>
                <a:gd name="T5" fmla="*/ 0 h 14"/>
                <a:gd name="T6" fmla="*/ 14 w 19"/>
                <a:gd name="T7" fmla="*/ 14 h 14"/>
                <a:gd name="T8" fmla="*/ 19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9" y="14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14" y="14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5663092" y="3030843"/>
              <a:ext cx="41171" cy="41170"/>
            </a:xfrm>
            <a:custGeom>
              <a:avLst/>
              <a:gdLst>
                <a:gd name="T0" fmla="*/ 19 w 19"/>
                <a:gd name="T1" fmla="*/ 14 h 19"/>
                <a:gd name="T2" fmla="*/ 5 w 19"/>
                <a:gd name="T3" fmla="*/ 0 h 19"/>
                <a:gd name="T4" fmla="*/ 0 w 19"/>
                <a:gd name="T5" fmla="*/ 5 h 19"/>
                <a:gd name="T6" fmla="*/ 15 w 19"/>
                <a:gd name="T7" fmla="*/ 19 h 19"/>
                <a:gd name="T8" fmla="*/ 19 w 19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4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5" y="19"/>
                  </a:lnTo>
                  <a:lnTo>
                    <a:pt x="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5621922" y="3072012"/>
              <a:ext cx="41171" cy="41170"/>
            </a:xfrm>
            <a:custGeom>
              <a:avLst/>
              <a:gdLst>
                <a:gd name="T0" fmla="*/ 19 w 19"/>
                <a:gd name="T1" fmla="*/ 15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5580752" y="3113183"/>
              <a:ext cx="41171" cy="41170"/>
            </a:xfrm>
            <a:custGeom>
              <a:avLst/>
              <a:gdLst>
                <a:gd name="T0" fmla="*/ 19 w 19"/>
                <a:gd name="T1" fmla="*/ 15 h 19"/>
                <a:gd name="T2" fmla="*/ 5 w 19"/>
                <a:gd name="T3" fmla="*/ 0 h 19"/>
                <a:gd name="T4" fmla="*/ 0 w 19"/>
                <a:gd name="T5" fmla="*/ 5 h 19"/>
                <a:gd name="T6" fmla="*/ 14 w 19"/>
                <a:gd name="T7" fmla="*/ 19 h 19"/>
                <a:gd name="T8" fmla="*/ 19 w 19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19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5539582" y="3154353"/>
              <a:ext cx="41171" cy="43337"/>
            </a:xfrm>
            <a:custGeom>
              <a:avLst/>
              <a:gdLst>
                <a:gd name="T0" fmla="*/ 19 w 19"/>
                <a:gd name="T1" fmla="*/ 15 h 20"/>
                <a:gd name="T2" fmla="*/ 5 w 19"/>
                <a:gd name="T3" fmla="*/ 0 h 20"/>
                <a:gd name="T4" fmla="*/ 0 w 19"/>
                <a:gd name="T5" fmla="*/ 5 h 20"/>
                <a:gd name="T6" fmla="*/ 14 w 19"/>
                <a:gd name="T7" fmla="*/ 20 h 20"/>
                <a:gd name="T8" fmla="*/ 19 w 19"/>
                <a:gd name="T9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9" y="1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4" y="20"/>
                  </a:lnTo>
                  <a:lnTo>
                    <a:pt x="1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5498411" y="3197690"/>
              <a:ext cx="41171" cy="30336"/>
            </a:xfrm>
            <a:custGeom>
              <a:avLst/>
              <a:gdLst>
                <a:gd name="T0" fmla="*/ 0 w 19"/>
                <a:gd name="T1" fmla="*/ 0 h 14"/>
                <a:gd name="T2" fmla="*/ 14 w 19"/>
                <a:gd name="T3" fmla="*/ 14 h 14"/>
                <a:gd name="T4" fmla="*/ 19 w 19"/>
                <a:gd name="T5" fmla="*/ 14 h 14"/>
                <a:gd name="T6" fmla="*/ 5 w 19"/>
                <a:gd name="T7" fmla="*/ 0 h 14"/>
                <a:gd name="T8" fmla="*/ 0 w 1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0" y="0"/>
                  </a:moveTo>
                  <a:lnTo>
                    <a:pt x="14" y="14"/>
                  </a:lnTo>
                  <a:lnTo>
                    <a:pt x="19" y="14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5465909" y="3228026"/>
              <a:ext cx="32504" cy="41170"/>
            </a:xfrm>
            <a:custGeom>
              <a:avLst/>
              <a:gdLst>
                <a:gd name="T0" fmla="*/ 0 w 15"/>
                <a:gd name="T1" fmla="*/ 5 h 19"/>
                <a:gd name="T2" fmla="*/ 15 w 15"/>
                <a:gd name="T3" fmla="*/ 19 h 19"/>
                <a:gd name="T4" fmla="*/ 15 w 15"/>
                <a:gd name="T5" fmla="*/ 14 h 19"/>
                <a:gd name="T6" fmla="*/ 0 w 15"/>
                <a:gd name="T7" fmla="*/ 0 h 19"/>
                <a:gd name="T8" fmla="*/ 0 w 15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0" y="5"/>
                  </a:moveTo>
                  <a:lnTo>
                    <a:pt x="15" y="19"/>
                  </a:lnTo>
                  <a:lnTo>
                    <a:pt x="15" y="14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6109464" y="2770820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4 h 19"/>
                <a:gd name="T6" fmla="*/ 0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"/>
            <p:cNvSpPr/>
            <p:nvPr/>
          </p:nvSpPr>
          <p:spPr bwMode="auto">
            <a:xfrm>
              <a:off x="6068295" y="2801156"/>
              <a:ext cx="41171" cy="43337"/>
            </a:xfrm>
            <a:custGeom>
              <a:avLst/>
              <a:gdLst>
                <a:gd name="T0" fmla="*/ 0 w 19"/>
                <a:gd name="T1" fmla="*/ 5 h 20"/>
                <a:gd name="T2" fmla="*/ 14 w 19"/>
                <a:gd name="T3" fmla="*/ 20 h 20"/>
                <a:gd name="T4" fmla="*/ 19 w 19"/>
                <a:gd name="T5" fmla="*/ 15 h 20"/>
                <a:gd name="T6" fmla="*/ 4 w 19"/>
                <a:gd name="T7" fmla="*/ 0 h 20"/>
                <a:gd name="T8" fmla="*/ 0 w 19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0" y="5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6"/>
            <p:cNvSpPr/>
            <p:nvPr/>
          </p:nvSpPr>
          <p:spPr bwMode="auto">
            <a:xfrm>
              <a:off x="6027124" y="2844493"/>
              <a:ext cx="41171" cy="41170"/>
            </a:xfrm>
            <a:custGeom>
              <a:avLst/>
              <a:gdLst>
                <a:gd name="T0" fmla="*/ 0 w 19"/>
                <a:gd name="T1" fmla="*/ 4 h 19"/>
                <a:gd name="T2" fmla="*/ 14 w 19"/>
                <a:gd name="T3" fmla="*/ 19 h 19"/>
                <a:gd name="T4" fmla="*/ 19 w 19"/>
                <a:gd name="T5" fmla="*/ 14 h 19"/>
                <a:gd name="T6" fmla="*/ 4 w 19"/>
                <a:gd name="T7" fmla="*/ 0 h 19"/>
                <a:gd name="T8" fmla="*/ 0 w 19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7"/>
            <p:cNvSpPr/>
            <p:nvPr/>
          </p:nvSpPr>
          <p:spPr bwMode="auto">
            <a:xfrm>
              <a:off x="5983787" y="2885663"/>
              <a:ext cx="43337" cy="41170"/>
            </a:xfrm>
            <a:custGeom>
              <a:avLst/>
              <a:gdLst>
                <a:gd name="T0" fmla="*/ 0 w 20"/>
                <a:gd name="T1" fmla="*/ 5 h 19"/>
                <a:gd name="T2" fmla="*/ 15 w 20"/>
                <a:gd name="T3" fmla="*/ 19 h 19"/>
                <a:gd name="T4" fmla="*/ 20 w 20"/>
                <a:gd name="T5" fmla="*/ 14 h 19"/>
                <a:gd name="T6" fmla="*/ 5 w 20"/>
                <a:gd name="T7" fmla="*/ 0 h 19"/>
                <a:gd name="T8" fmla="*/ 0 w 20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0" y="5"/>
                  </a:moveTo>
                  <a:lnTo>
                    <a:pt x="15" y="19"/>
                  </a:lnTo>
                  <a:lnTo>
                    <a:pt x="20" y="1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8"/>
            <p:cNvSpPr/>
            <p:nvPr/>
          </p:nvSpPr>
          <p:spPr bwMode="auto">
            <a:xfrm>
              <a:off x="5942617" y="2926834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5 w 19"/>
                <a:gd name="T3" fmla="*/ 19 h 19"/>
                <a:gd name="T4" fmla="*/ 19 w 19"/>
                <a:gd name="T5" fmla="*/ 14 h 19"/>
                <a:gd name="T6" fmla="*/ 5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5" y="19"/>
                  </a:lnTo>
                  <a:lnTo>
                    <a:pt x="19" y="1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9"/>
            <p:cNvSpPr/>
            <p:nvPr/>
          </p:nvSpPr>
          <p:spPr bwMode="auto">
            <a:xfrm>
              <a:off x="5912281" y="2968003"/>
              <a:ext cx="30336" cy="41170"/>
            </a:xfrm>
            <a:custGeom>
              <a:avLst/>
              <a:gdLst>
                <a:gd name="T0" fmla="*/ 0 w 14"/>
                <a:gd name="T1" fmla="*/ 5 h 19"/>
                <a:gd name="T2" fmla="*/ 14 w 14"/>
                <a:gd name="T3" fmla="*/ 19 h 19"/>
                <a:gd name="T4" fmla="*/ 14 w 14"/>
                <a:gd name="T5" fmla="*/ 15 h 19"/>
                <a:gd name="T6" fmla="*/ 0 w 14"/>
                <a:gd name="T7" fmla="*/ 0 h 19"/>
                <a:gd name="T8" fmla="*/ 0 w 14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9">
                  <a:moveTo>
                    <a:pt x="0" y="5"/>
                  </a:moveTo>
                  <a:lnTo>
                    <a:pt x="14" y="19"/>
                  </a:lnTo>
                  <a:lnTo>
                    <a:pt x="14" y="15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0"/>
            <p:cNvSpPr/>
            <p:nvPr/>
          </p:nvSpPr>
          <p:spPr bwMode="auto">
            <a:xfrm>
              <a:off x="5871110" y="3009174"/>
              <a:ext cx="41171" cy="32502"/>
            </a:xfrm>
            <a:custGeom>
              <a:avLst/>
              <a:gdLst>
                <a:gd name="T0" fmla="*/ 0 w 19"/>
                <a:gd name="T1" fmla="*/ 0 h 15"/>
                <a:gd name="T2" fmla="*/ 14 w 19"/>
                <a:gd name="T3" fmla="*/ 15 h 15"/>
                <a:gd name="T4" fmla="*/ 19 w 19"/>
                <a:gd name="T5" fmla="*/ 15 h 15"/>
                <a:gd name="T6" fmla="*/ 5 w 19"/>
                <a:gd name="T7" fmla="*/ 0 h 15"/>
                <a:gd name="T8" fmla="*/ 0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0" y="0"/>
                  </a:moveTo>
                  <a:lnTo>
                    <a:pt x="14" y="15"/>
                  </a:lnTo>
                  <a:lnTo>
                    <a:pt x="19" y="15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1"/>
            <p:cNvSpPr/>
            <p:nvPr/>
          </p:nvSpPr>
          <p:spPr bwMode="auto">
            <a:xfrm>
              <a:off x="5829941" y="3041676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4 h 19"/>
                <a:gd name="T6" fmla="*/ 4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2"/>
            <p:cNvSpPr/>
            <p:nvPr/>
          </p:nvSpPr>
          <p:spPr bwMode="auto">
            <a:xfrm>
              <a:off x="5788770" y="3082847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4 h 19"/>
                <a:gd name="T6" fmla="*/ 4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3"/>
            <p:cNvSpPr/>
            <p:nvPr/>
          </p:nvSpPr>
          <p:spPr bwMode="auto">
            <a:xfrm>
              <a:off x="5745433" y="3124017"/>
              <a:ext cx="43337" cy="41170"/>
            </a:xfrm>
            <a:custGeom>
              <a:avLst/>
              <a:gdLst>
                <a:gd name="T0" fmla="*/ 0 w 20"/>
                <a:gd name="T1" fmla="*/ 5 h 19"/>
                <a:gd name="T2" fmla="*/ 15 w 20"/>
                <a:gd name="T3" fmla="*/ 19 h 19"/>
                <a:gd name="T4" fmla="*/ 20 w 20"/>
                <a:gd name="T5" fmla="*/ 14 h 19"/>
                <a:gd name="T6" fmla="*/ 5 w 20"/>
                <a:gd name="T7" fmla="*/ 0 h 19"/>
                <a:gd name="T8" fmla="*/ 0 w 20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0" y="5"/>
                  </a:moveTo>
                  <a:lnTo>
                    <a:pt x="15" y="19"/>
                  </a:lnTo>
                  <a:lnTo>
                    <a:pt x="20" y="1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4"/>
            <p:cNvSpPr/>
            <p:nvPr/>
          </p:nvSpPr>
          <p:spPr bwMode="auto">
            <a:xfrm>
              <a:off x="5704263" y="3165188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5 w 19"/>
                <a:gd name="T3" fmla="*/ 19 h 19"/>
                <a:gd name="T4" fmla="*/ 19 w 19"/>
                <a:gd name="T5" fmla="*/ 15 h 19"/>
                <a:gd name="T6" fmla="*/ 5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5" y="19"/>
                  </a:lnTo>
                  <a:lnTo>
                    <a:pt x="19" y="15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5"/>
            <p:cNvSpPr/>
            <p:nvPr/>
          </p:nvSpPr>
          <p:spPr bwMode="auto">
            <a:xfrm>
              <a:off x="5673927" y="3206357"/>
              <a:ext cx="41171" cy="32502"/>
            </a:xfrm>
            <a:custGeom>
              <a:avLst/>
              <a:gdLst>
                <a:gd name="T0" fmla="*/ 0 w 19"/>
                <a:gd name="T1" fmla="*/ 0 h 15"/>
                <a:gd name="T2" fmla="*/ 14 w 19"/>
                <a:gd name="T3" fmla="*/ 15 h 15"/>
                <a:gd name="T4" fmla="*/ 19 w 19"/>
                <a:gd name="T5" fmla="*/ 15 h 15"/>
                <a:gd name="T6" fmla="*/ 5 w 19"/>
                <a:gd name="T7" fmla="*/ 0 h 15"/>
                <a:gd name="T8" fmla="*/ 0 w 1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0" y="0"/>
                  </a:moveTo>
                  <a:lnTo>
                    <a:pt x="14" y="15"/>
                  </a:lnTo>
                  <a:lnTo>
                    <a:pt x="19" y="15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6"/>
            <p:cNvSpPr/>
            <p:nvPr/>
          </p:nvSpPr>
          <p:spPr bwMode="auto">
            <a:xfrm>
              <a:off x="5632756" y="3238861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4 h 19"/>
                <a:gd name="T6" fmla="*/ 5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7"/>
            <p:cNvSpPr/>
            <p:nvPr/>
          </p:nvSpPr>
          <p:spPr bwMode="auto">
            <a:xfrm>
              <a:off x="5591586" y="3280030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4 h 19"/>
                <a:gd name="T6" fmla="*/ 5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4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8"/>
            <p:cNvSpPr/>
            <p:nvPr/>
          </p:nvSpPr>
          <p:spPr bwMode="auto">
            <a:xfrm>
              <a:off x="5550416" y="3321201"/>
              <a:ext cx="41171" cy="41170"/>
            </a:xfrm>
            <a:custGeom>
              <a:avLst/>
              <a:gdLst>
                <a:gd name="T0" fmla="*/ 0 w 19"/>
                <a:gd name="T1" fmla="*/ 5 h 19"/>
                <a:gd name="T2" fmla="*/ 14 w 19"/>
                <a:gd name="T3" fmla="*/ 19 h 19"/>
                <a:gd name="T4" fmla="*/ 19 w 19"/>
                <a:gd name="T5" fmla="*/ 15 h 19"/>
                <a:gd name="T6" fmla="*/ 4 w 19"/>
                <a:gd name="T7" fmla="*/ 0 h 19"/>
                <a:gd name="T8" fmla="*/ 0 w 19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0" y="5"/>
                  </a:moveTo>
                  <a:lnTo>
                    <a:pt x="14" y="19"/>
                  </a:lnTo>
                  <a:lnTo>
                    <a:pt x="19" y="15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Freeform 49"/>
          <p:cNvSpPr/>
          <p:nvPr/>
        </p:nvSpPr>
        <p:spPr bwMode="auto">
          <a:xfrm>
            <a:off x="2688343" y="2695482"/>
            <a:ext cx="901412" cy="903578"/>
          </a:xfrm>
          <a:custGeom>
            <a:avLst/>
            <a:gdLst>
              <a:gd name="T0" fmla="*/ 6 w 87"/>
              <a:gd name="T1" fmla="*/ 81 h 87"/>
              <a:gd name="T2" fmla="*/ 6 w 87"/>
              <a:gd name="T3" fmla="*/ 81 h 87"/>
              <a:gd name="T4" fmla="*/ 6 w 87"/>
              <a:gd name="T5" fmla="*/ 58 h 87"/>
              <a:gd name="T6" fmla="*/ 58 w 87"/>
              <a:gd name="T7" fmla="*/ 6 h 87"/>
              <a:gd name="T8" fmla="*/ 81 w 87"/>
              <a:gd name="T9" fmla="*/ 6 h 87"/>
              <a:gd name="T10" fmla="*/ 81 w 87"/>
              <a:gd name="T11" fmla="*/ 6 h 87"/>
              <a:gd name="T12" fmla="*/ 81 w 87"/>
              <a:gd name="T13" fmla="*/ 29 h 87"/>
              <a:gd name="T14" fmla="*/ 29 w 87"/>
              <a:gd name="T15" fmla="*/ 81 h 87"/>
              <a:gd name="T16" fmla="*/ 6 w 87"/>
              <a:gd name="T17" fmla="*/ 8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" h="87">
                <a:moveTo>
                  <a:pt x="6" y="81"/>
                </a:moveTo>
                <a:cubicBezTo>
                  <a:pt x="6" y="81"/>
                  <a:pt x="6" y="81"/>
                  <a:pt x="6" y="81"/>
                </a:cubicBezTo>
                <a:cubicBezTo>
                  <a:pt x="0" y="75"/>
                  <a:pt x="0" y="64"/>
                  <a:pt x="6" y="58"/>
                </a:cubicBezTo>
                <a:cubicBezTo>
                  <a:pt x="58" y="6"/>
                  <a:pt x="58" y="6"/>
                  <a:pt x="58" y="6"/>
                </a:cubicBezTo>
                <a:cubicBezTo>
                  <a:pt x="64" y="0"/>
                  <a:pt x="75" y="0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7" y="12"/>
                  <a:pt x="87" y="23"/>
                  <a:pt x="81" y="29"/>
                </a:cubicBezTo>
                <a:cubicBezTo>
                  <a:pt x="29" y="81"/>
                  <a:pt x="29" y="81"/>
                  <a:pt x="29" y="81"/>
                </a:cubicBezTo>
                <a:cubicBezTo>
                  <a:pt x="23" y="87"/>
                  <a:pt x="13" y="87"/>
                  <a:pt x="6" y="81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50"/>
          <p:cNvSpPr/>
          <p:nvPr/>
        </p:nvSpPr>
        <p:spPr bwMode="auto">
          <a:xfrm>
            <a:off x="2688343" y="2695482"/>
            <a:ext cx="901412" cy="903578"/>
          </a:xfrm>
          <a:custGeom>
            <a:avLst/>
            <a:gdLst>
              <a:gd name="T0" fmla="*/ 6 w 87"/>
              <a:gd name="T1" fmla="*/ 6 h 87"/>
              <a:gd name="T2" fmla="*/ 6 w 87"/>
              <a:gd name="T3" fmla="*/ 6 h 87"/>
              <a:gd name="T4" fmla="*/ 29 w 87"/>
              <a:gd name="T5" fmla="*/ 6 h 87"/>
              <a:gd name="T6" fmla="*/ 81 w 87"/>
              <a:gd name="T7" fmla="*/ 58 h 87"/>
              <a:gd name="T8" fmla="*/ 81 w 87"/>
              <a:gd name="T9" fmla="*/ 81 h 87"/>
              <a:gd name="T10" fmla="*/ 81 w 87"/>
              <a:gd name="T11" fmla="*/ 81 h 87"/>
              <a:gd name="T12" fmla="*/ 58 w 87"/>
              <a:gd name="T13" fmla="*/ 81 h 87"/>
              <a:gd name="T14" fmla="*/ 6 w 87"/>
              <a:gd name="T15" fmla="*/ 29 h 87"/>
              <a:gd name="T16" fmla="*/ 6 w 87"/>
              <a:gd name="T17" fmla="*/ 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" h="87">
                <a:moveTo>
                  <a:pt x="6" y="6"/>
                </a:moveTo>
                <a:cubicBezTo>
                  <a:pt x="6" y="6"/>
                  <a:pt x="6" y="6"/>
                  <a:pt x="6" y="6"/>
                </a:cubicBezTo>
                <a:cubicBezTo>
                  <a:pt x="13" y="0"/>
                  <a:pt x="23" y="0"/>
                  <a:pt x="29" y="6"/>
                </a:cubicBezTo>
                <a:cubicBezTo>
                  <a:pt x="81" y="58"/>
                  <a:pt x="81" y="58"/>
                  <a:pt x="81" y="58"/>
                </a:cubicBezTo>
                <a:cubicBezTo>
                  <a:pt x="87" y="64"/>
                  <a:pt x="87" y="75"/>
                  <a:pt x="81" y="81"/>
                </a:cubicBezTo>
                <a:cubicBezTo>
                  <a:pt x="81" y="81"/>
                  <a:pt x="81" y="81"/>
                  <a:pt x="81" y="81"/>
                </a:cubicBezTo>
                <a:cubicBezTo>
                  <a:pt x="75" y="87"/>
                  <a:pt x="64" y="87"/>
                  <a:pt x="58" y="81"/>
                </a:cubicBezTo>
                <a:cubicBezTo>
                  <a:pt x="6" y="29"/>
                  <a:pt x="6" y="29"/>
                  <a:pt x="6" y="29"/>
                </a:cubicBezTo>
                <a:cubicBezTo>
                  <a:pt x="0" y="23"/>
                  <a:pt x="0" y="12"/>
                  <a:pt x="6" y="6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2957033" y="2966339"/>
            <a:ext cx="361866" cy="364031"/>
            <a:chOff x="3695587" y="2781654"/>
            <a:chExt cx="361866" cy="364031"/>
          </a:xfrm>
        </p:grpSpPr>
        <p:sp>
          <p:nvSpPr>
            <p:cNvPr id="58" name="Freeform 51"/>
            <p:cNvSpPr/>
            <p:nvPr/>
          </p:nvSpPr>
          <p:spPr bwMode="auto">
            <a:xfrm>
              <a:off x="3851601" y="2781654"/>
              <a:ext cx="71507" cy="71506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1 h 7"/>
                <a:gd name="T4" fmla="*/ 2 w 7"/>
                <a:gd name="T5" fmla="*/ 1 h 7"/>
                <a:gd name="T6" fmla="*/ 2 w 7"/>
                <a:gd name="T7" fmla="*/ 6 h 7"/>
                <a:gd name="T8" fmla="*/ 6 w 7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7" y="3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2"/>
            <p:cNvSpPr/>
            <p:nvPr/>
          </p:nvSpPr>
          <p:spPr bwMode="auto">
            <a:xfrm>
              <a:off x="3777928" y="2863994"/>
              <a:ext cx="62839" cy="62838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3"/>
            <p:cNvSpPr/>
            <p:nvPr/>
          </p:nvSpPr>
          <p:spPr bwMode="auto">
            <a:xfrm>
              <a:off x="3695587" y="2937667"/>
              <a:ext cx="73673" cy="71506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1 h 7"/>
                <a:gd name="T4" fmla="*/ 2 w 7"/>
                <a:gd name="T5" fmla="*/ 1 h 7"/>
                <a:gd name="T6" fmla="*/ 2 w 7"/>
                <a:gd name="T7" fmla="*/ 6 h 7"/>
                <a:gd name="T8" fmla="*/ 6 w 7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7" y="3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4"/>
            <p:cNvSpPr/>
            <p:nvPr/>
          </p:nvSpPr>
          <p:spPr bwMode="auto">
            <a:xfrm>
              <a:off x="3923108" y="2853160"/>
              <a:ext cx="62839" cy="62838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5"/>
            <p:cNvSpPr/>
            <p:nvPr/>
          </p:nvSpPr>
          <p:spPr bwMode="auto">
            <a:xfrm>
              <a:off x="3840767" y="2926834"/>
              <a:ext cx="71507" cy="73673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1 h 7"/>
                <a:gd name="T4" fmla="*/ 2 w 7"/>
                <a:gd name="T5" fmla="*/ 1 h 7"/>
                <a:gd name="T6" fmla="*/ 2 w 7"/>
                <a:gd name="T7" fmla="*/ 6 h 7"/>
                <a:gd name="T8" fmla="*/ 6 w 7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7" y="3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6"/>
            <p:cNvSpPr/>
            <p:nvPr/>
          </p:nvSpPr>
          <p:spPr bwMode="auto">
            <a:xfrm>
              <a:off x="3769260" y="3009174"/>
              <a:ext cx="60672" cy="62838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7"/>
            <p:cNvSpPr/>
            <p:nvPr/>
          </p:nvSpPr>
          <p:spPr bwMode="auto">
            <a:xfrm>
              <a:off x="3985946" y="2915999"/>
              <a:ext cx="71507" cy="73673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1 h 7"/>
                <a:gd name="T4" fmla="*/ 2 w 7"/>
                <a:gd name="T5" fmla="*/ 1 h 7"/>
                <a:gd name="T6" fmla="*/ 2 w 7"/>
                <a:gd name="T7" fmla="*/ 6 h 7"/>
                <a:gd name="T8" fmla="*/ 6 w 7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7" y="3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8"/>
            <p:cNvSpPr/>
            <p:nvPr/>
          </p:nvSpPr>
          <p:spPr bwMode="auto">
            <a:xfrm>
              <a:off x="3912273" y="3000507"/>
              <a:ext cx="62839" cy="60672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1 h 6"/>
                <a:gd name="T4" fmla="*/ 1 w 6"/>
                <a:gd name="T5" fmla="*/ 1 h 6"/>
                <a:gd name="T6" fmla="*/ 1 w 6"/>
                <a:gd name="T7" fmla="*/ 5 h 6"/>
                <a:gd name="T8" fmla="*/ 5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cubicBezTo>
                    <a:pt x="6" y="4"/>
                    <a:pt x="6" y="2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2" y="6"/>
                    <a:pt x="4" y="6"/>
                    <a:pt x="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59"/>
            <p:cNvSpPr/>
            <p:nvPr/>
          </p:nvSpPr>
          <p:spPr bwMode="auto">
            <a:xfrm>
              <a:off x="3829932" y="3072012"/>
              <a:ext cx="73673" cy="73673"/>
            </a:xfrm>
            <a:custGeom>
              <a:avLst/>
              <a:gdLst>
                <a:gd name="T0" fmla="*/ 6 w 7"/>
                <a:gd name="T1" fmla="*/ 6 h 7"/>
                <a:gd name="T2" fmla="*/ 6 w 7"/>
                <a:gd name="T3" fmla="*/ 1 h 7"/>
                <a:gd name="T4" fmla="*/ 2 w 7"/>
                <a:gd name="T5" fmla="*/ 1 h 7"/>
                <a:gd name="T6" fmla="*/ 2 w 7"/>
                <a:gd name="T7" fmla="*/ 6 h 7"/>
                <a:gd name="T8" fmla="*/ 6 w 7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7" y="3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519344" y="2727984"/>
            <a:ext cx="1087761" cy="871076"/>
            <a:chOff x="7257898" y="2543299"/>
            <a:chExt cx="1087761" cy="871076"/>
          </a:xfrm>
          <a:solidFill>
            <a:srgbClr val="88CCFB"/>
          </a:solidFill>
        </p:grpSpPr>
        <p:sp>
          <p:nvSpPr>
            <p:cNvPr id="68" name="Freeform 60"/>
            <p:cNvSpPr/>
            <p:nvPr/>
          </p:nvSpPr>
          <p:spPr bwMode="auto">
            <a:xfrm>
              <a:off x="7257898" y="2543299"/>
              <a:ext cx="1087761" cy="517878"/>
            </a:xfrm>
            <a:custGeom>
              <a:avLst/>
              <a:gdLst>
                <a:gd name="T0" fmla="*/ 6 w 105"/>
                <a:gd name="T1" fmla="*/ 39 h 50"/>
                <a:gd name="T2" fmla="*/ 21 w 105"/>
                <a:gd name="T3" fmla="*/ 39 h 50"/>
                <a:gd name="T4" fmla="*/ 29 w 105"/>
                <a:gd name="T5" fmla="*/ 19 h 50"/>
                <a:gd name="T6" fmla="*/ 32 w 105"/>
                <a:gd name="T7" fmla="*/ 16 h 50"/>
                <a:gd name="T8" fmla="*/ 35 w 105"/>
                <a:gd name="T9" fmla="*/ 18 h 50"/>
                <a:gd name="T10" fmla="*/ 48 w 105"/>
                <a:gd name="T11" fmla="*/ 50 h 50"/>
                <a:gd name="T12" fmla="*/ 53 w 105"/>
                <a:gd name="T13" fmla="*/ 38 h 50"/>
                <a:gd name="T14" fmla="*/ 56 w 105"/>
                <a:gd name="T15" fmla="*/ 36 h 50"/>
                <a:gd name="T16" fmla="*/ 78 w 105"/>
                <a:gd name="T17" fmla="*/ 36 h 50"/>
                <a:gd name="T18" fmla="*/ 85 w 105"/>
                <a:gd name="T19" fmla="*/ 24 h 50"/>
                <a:gd name="T20" fmla="*/ 88 w 105"/>
                <a:gd name="T21" fmla="*/ 22 h 50"/>
                <a:gd name="T22" fmla="*/ 91 w 105"/>
                <a:gd name="T23" fmla="*/ 23 h 50"/>
                <a:gd name="T24" fmla="*/ 101 w 105"/>
                <a:gd name="T25" fmla="*/ 39 h 50"/>
                <a:gd name="T26" fmla="*/ 85 w 105"/>
                <a:gd name="T27" fmla="*/ 5 h 50"/>
                <a:gd name="T28" fmla="*/ 53 w 105"/>
                <a:gd name="T29" fmla="*/ 15 h 50"/>
                <a:gd name="T30" fmla="*/ 20 w 105"/>
                <a:gd name="T31" fmla="*/ 5 h 50"/>
                <a:gd name="T32" fmla="*/ 5 w 105"/>
                <a:gd name="T33" fmla="*/ 39 h 50"/>
                <a:gd name="T34" fmla="*/ 6 w 105"/>
                <a:gd name="T35" fmla="*/ 3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" h="50">
                  <a:moveTo>
                    <a:pt x="6" y="39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7"/>
                    <a:pt x="30" y="16"/>
                    <a:pt x="32" y="16"/>
                  </a:cubicBezTo>
                  <a:cubicBezTo>
                    <a:pt x="33" y="16"/>
                    <a:pt x="34" y="17"/>
                    <a:pt x="35" y="1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4" y="36"/>
                    <a:pt x="56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6" y="23"/>
                    <a:pt x="87" y="22"/>
                    <a:pt x="88" y="22"/>
                  </a:cubicBezTo>
                  <a:cubicBezTo>
                    <a:pt x="89" y="22"/>
                    <a:pt x="90" y="22"/>
                    <a:pt x="91" y="23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5" y="25"/>
                    <a:pt x="98" y="11"/>
                    <a:pt x="85" y="5"/>
                  </a:cubicBezTo>
                  <a:cubicBezTo>
                    <a:pt x="74" y="0"/>
                    <a:pt x="61" y="7"/>
                    <a:pt x="53" y="15"/>
                  </a:cubicBezTo>
                  <a:cubicBezTo>
                    <a:pt x="45" y="7"/>
                    <a:pt x="32" y="0"/>
                    <a:pt x="20" y="5"/>
                  </a:cubicBezTo>
                  <a:cubicBezTo>
                    <a:pt x="7" y="11"/>
                    <a:pt x="0" y="26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7342406" y="2844493"/>
              <a:ext cx="931748" cy="569882"/>
            </a:xfrm>
            <a:custGeom>
              <a:avLst/>
              <a:gdLst>
                <a:gd name="T0" fmla="*/ 89 w 90"/>
                <a:gd name="T1" fmla="*/ 15 h 55"/>
                <a:gd name="T2" fmla="*/ 80 w 90"/>
                <a:gd name="T3" fmla="*/ 2 h 55"/>
                <a:gd name="T4" fmla="*/ 75 w 90"/>
                <a:gd name="T5" fmla="*/ 12 h 55"/>
                <a:gd name="T6" fmla="*/ 72 w 90"/>
                <a:gd name="T7" fmla="*/ 14 h 55"/>
                <a:gd name="T8" fmla="*/ 50 w 90"/>
                <a:gd name="T9" fmla="*/ 14 h 55"/>
                <a:gd name="T10" fmla="*/ 44 w 90"/>
                <a:gd name="T11" fmla="*/ 31 h 55"/>
                <a:gd name="T12" fmla="*/ 41 w 90"/>
                <a:gd name="T13" fmla="*/ 33 h 55"/>
                <a:gd name="T14" fmla="*/ 40 w 90"/>
                <a:gd name="T15" fmla="*/ 33 h 55"/>
                <a:gd name="T16" fmla="*/ 37 w 90"/>
                <a:gd name="T17" fmla="*/ 31 h 55"/>
                <a:gd name="T18" fmla="*/ 24 w 90"/>
                <a:gd name="T19" fmla="*/ 0 h 55"/>
                <a:gd name="T20" fmla="*/ 19 w 90"/>
                <a:gd name="T21" fmla="*/ 15 h 55"/>
                <a:gd name="T22" fmla="*/ 16 w 90"/>
                <a:gd name="T23" fmla="*/ 17 h 55"/>
                <a:gd name="T24" fmla="*/ 0 w 90"/>
                <a:gd name="T25" fmla="*/ 17 h 55"/>
                <a:gd name="T26" fmla="*/ 40 w 90"/>
                <a:gd name="T27" fmla="*/ 52 h 55"/>
                <a:gd name="T28" fmla="*/ 45 w 90"/>
                <a:gd name="T29" fmla="*/ 55 h 55"/>
                <a:gd name="T30" fmla="*/ 49 w 90"/>
                <a:gd name="T31" fmla="*/ 52 h 55"/>
                <a:gd name="T32" fmla="*/ 90 w 90"/>
                <a:gd name="T33" fmla="*/ 16 h 55"/>
                <a:gd name="T34" fmla="*/ 89 w 90"/>
                <a:gd name="T35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5">
                  <a:moveTo>
                    <a:pt x="89" y="15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3"/>
                    <a:pt x="74" y="14"/>
                    <a:pt x="72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33"/>
                    <a:pt x="42" y="33"/>
                    <a:pt x="41" y="33"/>
                  </a:cubicBezTo>
                  <a:cubicBezTo>
                    <a:pt x="41" y="33"/>
                    <a:pt x="41" y="33"/>
                    <a:pt x="40" y="33"/>
                  </a:cubicBezTo>
                  <a:cubicBezTo>
                    <a:pt x="39" y="33"/>
                    <a:pt x="38" y="33"/>
                    <a:pt x="37" y="3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7" y="27"/>
                    <a:pt x="28" y="43"/>
                    <a:pt x="40" y="52"/>
                  </a:cubicBezTo>
                  <a:cubicBezTo>
                    <a:pt x="42" y="53"/>
                    <a:pt x="44" y="54"/>
                    <a:pt x="45" y="55"/>
                  </a:cubicBezTo>
                  <a:cubicBezTo>
                    <a:pt x="46" y="54"/>
                    <a:pt x="48" y="53"/>
                    <a:pt x="49" y="52"/>
                  </a:cubicBezTo>
                  <a:cubicBezTo>
                    <a:pt x="62" y="43"/>
                    <a:pt x="83" y="27"/>
                    <a:pt x="90" y="16"/>
                  </a:cubicBezTo>
                  <a:cubicBezTo>
                    <a:pt x="90" y="16"/>
                    <a:pt x="89" y="16"/>
                    <a:pt x="8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623361" y="2602307"/>
            <a:ext cx="890577" cy="1111597"/>
            <a:chOff x="9361915" y="2417622"/>
            <a:chExt cx="890577" cy="1111597"/>
          </a:xfrm>
          <a:solidFill>
            <a:srgbClr val="4FCCC4"/>
          </a:solidFill>
        </p:grpSpPr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9361915" y="2510797"/>
              <a:ext cx="838574" cy="1018422"/>
            </a:xfrm>
            <a:custGeom>
              <a:avLst/>
              <a:gdLst>
                <a:gd name="T0" fmla="*/ 181 w 387"/>
                <a:gd name="T1" fmla="*/ 24 h 470"/>
                <a:gd name="T2" fmla="*/ 191 w 387"/>
                <a:gd name="T3" fmla="*/ 34 h 470"/>
                <a:gd name="T4" fmla="*/ 4 w 387"/>
                <a:gd name="T5" fmla="*/ 288 h 470"/>
                <a:gd name="T6" fmla="*/ 47 w 387"/>
                <a:gd name="T7" fmla="*/ 389 h 470"/>
                <a:gd name="T8" fmla="*/ 0 w 387"/>
                <a:gd name="T9" fmla="*/ 456 h 470"/>
                <a:gd name="T10" fmla="*/ 14 w 387"/>
                <a:gd name="T11" fmla="*/ 470 h 470"/>
                <a:gd name="T12" fmla="*/ 62 w 387"/>
                <a:gd name="T13" fmla="*/ 403 h 470"/>
                <a:gd name="T14" fmla="*/ 172 w 387"/>
                <a:gd name="T15" fmla="*/ 413 h 470"/>
                <a:gd name="T16" fmla="*/ 358 w 387"/>
                <a:gd name="T17" fmla="*/ 154 h 470"/>
                <a:gd name="T18" fmla="*/ 368 w 387"/>
                <a:gd name="T19" fmla="*/ 163 h 470"/>
                <a:gd name="T20" fmla="*/ 387 w 387"/>
                <a:gd name="T21" fmla="*/ 139 h 470"/>
                <a:gd name="T22" fmla="*/ 200 w 387"/>
                <a:gd name="T23" fmla="*/ 0 h 470"/>
                <a:gd name="T24" fmla="*/ 181 w 387"/>
                <a:gd name="T25" fmla="*/ 24 h 470"/>
                <a:gd name="T26" fmla="*/ 329 w 387"/>
                <a:gd name="T27" fmla="*/ 158 h 470"/>
                <a:gd name="T28" fmla="*/ 262 w 387"/>
                <a:gd name="T29" fmla="*/ 110 h 470"/>
                <a:gd name="T30" fmla="*/ 253 w 387"/>
                <a:gd name="T31" fmla="*/ 125 h 470"/>
                <a:gd name="T32" fmla="*/ 320 w 387"/>
                <a:gd name="T33" fmla="*/ 178 h 470"/>
                <a:gd name="T34" fmla="*/ 305 w 387"/>
                <a:gd name="T35" fmla="*/ 197 h 470"/>
                <a:gd name="T36" fmla="*/ 234 w 387"/>
                <a:gd name="T37" fmla="*/ 144 h 470"/>
                <a:gd name="T38" fmla="*/ 224 w 387"/>
                <a:gd name="T39" fmla="*/ 163 h 470"/>
                <a:gd name="T40" fmla="*/ 296 w 387"/>
                <a:gd name="T41" fmla="*/ 211 h 470"/>
                <a:gd name="T42" fmla="*/ 277 w 387"/>
                <a:gd name="T43" fmla="*/ 235 h 470"/>
                <a:gd name="T44" fmla="*/ 210 w 387"/>
                <a:gd name="T45" fmla="*/ 182 h 470"/>
                <a:gd name="T46" fmla="*/ 200 w 387"/>
                <a:gd name="T47" fmla="*/ 197 h 470"/>
                <a:gd name="T48" fmla="*/ 267 w 387"/>
                <a:gd name="T49" fmla="*/ 250 h 470"/>
                <a:gd name="T50" fmla="*/ 253 w 387"/>
                <a:gd name="T51" fmla="*/ 269 h 470"/>
                <a:gd name="T52" fmla="*/ 181 w 387"/>
                <a:gd name="T53" fmla="*/ 221 h 470"/>
                <a:gd name="T54" fmla="*/ 172 w 387"/>
                <a:gd name="T55" fmla="*/ 235 h 470"/>
                <a:gd name="T56" fmla="*/ 243 w 387"/>
                <a:gd name="T57" fmla="*/ 283 h 470"/>
                <a:gd name="T58" fmla="*/ 162 w 387"/>
                <a:gd name="T59" fmla="*/ 393 h 470"/>
                <a:gd name="T60" fmla="*/ 66 w 387"/>
                <a:gd name="T61" fmla="*/ 384 h 470"/>
                <a:gd name="T62" fmla="*/ 23 w 387"/>
                <a:gd name="T63" fmla="*/ 293 h 470"/>
                <a:gd name="T64" fmla="*/ 205 w 387"/>
                <a:gd name="T65" fmla="*/ 43 h 470"/>
                <a:gd name="T66" fmla="*/ 344 w 387"/>
                <a:gd name="T67" fmla="*/ 144 h 470"/>
                <a:gd name="T68" fmla="*/ 329 w 387"/>
                <a:gd name="T69" fmla="*/ 15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7" h="470">
                  <a:moveTo>
                    <a:pt x="181" y="24"/>
                  </a:moveTo>
                  <a:lnTo>
                    <a:pt x="191" y="34"/>
                  </a:lnTo>
                  <a:lnTo>
                    <a:pt x="4" y="288"/>
                  </a:lnTo>
                  <a:lnTo>
                    <a:pt x="47" y="389"/>
                  </a:lnTo>
                  <a:lnTo>
                    <a:pt x="0" y="456"/>
                  </a:lnTo>
                  <a:lnTo>
                    <a:pt x="14" y="470"/>
                  </a:lnTo>
                  <a:lnTo>
                    <a:pt x="62" y="403"/>
                  </a:lnTo>
                  <a:lnTo>
                    <a:pt x="172" y="413"/>
                  </a:lnTo>
                  <a:lnTo>
                    <a:pt x="358" y="154"/>
                  </a:lnTo>
                  <a:lnTo>
                    <a:pt x="368" y="163"/>
                  </a:lnTo>
                  <a:lnTo>
                    <a:pt x="387" y="139"/>
                  </a:lnTo>
                  <a:lnTo>
                    <a:pt x="200" y="0"/>
                  </a:lnTo>
                  <a:lnTo>
                    <a:pt x="181" y="24"/>
                  </a:lnTo>
                  <a:close/>
                  <a:moveTo>
                    <a:pt x="329" y="158"/>
                  </a:moveTo>
                  <a:lnTo>
                    <a:pt x="262" y="110"/>
                  </a:lnTo>
                  <a:lnTo>
                    <a:pt x="253" y="125"/>
                  </a:lnTo>
                  <a:lnTo>
                    <a:pt x="320" y="178"/>
                  </a:lnTo>
                  <a:lnTo>
                    <a:pt x="305" y="197"/>
                  </a:lnTo>
                  <a:lnTo>
                    <a:pt x="234" y="144"/>
                  </a:lnTo>
                  <a:lnTo>
                    <a:pt x="224" y="163"/>
                  </a:lnTo>
                  <a:lnTo>
                    <a:pt x="296" y="211"/>
                  </a:lnTo>
                  <a:lnTo>
                    <a:pt x="277" y="235"/>
                  </a:lnTo>
                  <a:lnTo>
                    <a:pt x="210" y="182"/>
                  </a:lnTo>
                  <a:lnTo>
                    <a:pt x="200" y="197"/>
                  </a:lnTo>
                  <a:lnTo>
                    <a:pt x="267" y="250"/>
                  </a:lnTo>
                  <a:lnTo>
                    <a:pt x="253" y="269"/>
                  </a:lnTo>
                  <a:lnTo>
                    <a:pt x="181" y="221"/>
                  </a:lnTo>
                  <a:lnTo>
                    <a:pt x="172" y="235"/>
                  </a:lnTo>
                  <a:lnTo>
                    <a:pt x="243" y="283"/>
                  </a:lnTo>
                  <a:lnTo>
                    <a:pt x="162" y="393"/>
                  </a:lnTo>
                  <a:lnTo>
                    <a:pt x="66" y="384"/>
                  </a:lnTo>
                  <a:lnTo>
                    <a:pt x="23" y="293"/>
                  </a:lnTo>
                  <a:lnTo>
                    <a:pt x="205" y="43"/>
                  </a:lnTo>
                  <a:lnTo>
                    <a:pt x="344" y="144"/>
                  </a:lnTo>
                  <a:lnTo>
                    <a:pt x="32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3"/>
            <p:cNvSpPr/>
            <p:nvPr/>
          </p:nvSpPr>
          <p:spPr bwMode="auto">
            <a:xfrm>
              <a:off x="9879793" y="2417622"/>
              <a:ext cx="372699" cy="322861"/>
            </a:xfrm>
            <a:custGeom>
              <a:avLst/>
              <a:gdLst>
                <a:gd name="T0" fmla="*/ 19 w 172"/>
                <a:gd name="T1" fmla="*/ 0 h 149"/>
                <a:gd name="T2" fmla="*/ 4 w 172"/>
                <a:gd name="T3" fmla="*/ 19 h 149"/>
                <a:gd name="T4" fmla="*/ 19 w 172"/>
                <a:gd name="T5" fmla="*/ 34 h 149"/>
                <a:gd name="T6" fmla="*/ 0 w 172"/>
                <a:gd name="T7" fmla="*/ 58 h 149"/>
                <a:gd name="T8" fmla="*/ 119 w 172"/>
                <a:gd name="T9" fmla="*/ 149 h 149"/>
                <a:gd name="T10" fmla="*/ 138 w 172"/>
                <a:gd name="T11" fmla="*/ 120 h 149"/>
                <a:gd name="T12" fmla="*/ 157 w 172"/>
                <a:gd name="T13" fmla="*/ 130 h 149"/>
                <a:gd name="T14" fmla="*/ 172 w 172"/>
                <a:gd name="T15" fmla="*/ 110 h 149"/>
                <a:gd name="T16" fmla="*/ 19 w 172"/>
                <a:gd name="T1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149">
                  <a:moveTo>
                    <a:pt x="19" y="0"/>
                  </a:moveTo>
                  <a:lnTo>
                    <a:pt x="4" y="19"/>
                  </a:lnTo>
                  <a:lnTo>
                    <a:pt x="19" y="34"/>
                  </a:lnTo>
                  <a:lnTo>
                    <a:pt x="0" y="58"/>
                  </a:lnTo>
                  <a:lnTo>
                    <a:pt x="119" y="149"/>
                  </a:lnTo>
                  <a:lnTo>
                    <a:pt x="138" y="120"/>
                  </a:lnTo>
                  <a:lnTo>
                    <a:pt x="157" y="130"/>
                  </a:lnTo>
                  <a:lnTo>
                    <a:pt x="172" y="11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1964531" y="4332498"/>
            <a:ext cx="239887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rgbClr val="88CCFB"/>
                </a:solidFill>
                <a:latin typeface="Calibri" panose="020F0502020204030204" pitchFamily="34" charset="0"/>
              </a:rPr>
              <a:t>Title text </a:t>
            </a:r>
            <a:endParaRPr lang="en-US" altLang="zh-CN" sz="2400" b="1" dirty="0" smtClean="0">
              <a:solidFill>
                <a:srgbClr val="88CCFB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zh-CN" sz="2400" b="1" dirty="0" smtClean="0">
                <a:solidFill>
                  <a:srgbClr val="88CCFB"/>
                </a:solidFill>
                <a:latin typeface="Calibri" panose="020F0502020204030204" pitchFamily="34" charset="0"/>
              </a:rPr>
              <a:t>addition</a:t>
            </a:r>
            <a:endParaRPr lang="zh-CN" altLang="en-US" sz="2400" b="1" dirty="0">
              <a:solidFill>
                <a:srgbClr val="88CCFB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901699" y="4368294"/>
            <a:ext cx="239887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rgbClr val="4FCCC4"/>
                </a:solidFill>
                <a:latin typeface="Calibri" panose="020F0502020204030204" pitchFamily="34" charset="0"/>
              </a:rPr>
              <a:t>Title text </a:t>
            </a:r>
            <a:endParaRPr lang="en-US" altLang="zh-CN" sz="2400" b="1" dirty="0" smtClean="0">
              <a:solidFill>
                <a:srgbClr val="4FCCC4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zh-CN" sz="2400" b="1" dirty="0" smtClean="0">
                <a:solidFill>
                  <a:srgbClr val="4FCCC4"/>
                </a:solidFill>
                <a:latin typeface="Calibri" panose="020F0502020204030204" pitchFamily="34" charset="0"/>
              </a:rPr>
              <a:t>addition</a:t>
            </a:r>
            <a:endParaRPr lang="zh-CN" altLang="en-US" sz="2400" b="1" dirty="0">
              <a:solidFill>
                <a:srgbClr val="4FCCC4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851787" y="4332498"/>
            <a:ext cx="239887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rgbClr val="88CCFB"/>
                </a:solidFill>
                <a:latin typeface="Calibri" panose="020F0502020204030204" pitchFamily="34" charset="0"/>
              </a:rPr>
              <a:t>Title text </a:t>
            </a:r>
            <a:endParaRPr lang="en-US" altLang="zh-CN" sz="2400" b="1" dirty="0" smtClean="0">
              <a:solidFill>
                <a:srgbClr val="88CCFB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zh-CN" sz="2400" b="1" dirty="0" smtClean="0">
                <a:solidFill>
                  <a:srgbClr val="88CCFB"/>
                </a:solidFill>
                <a:latin typeface="Calibri" panose="020F0502020204030204" pitchFamily="34" charset="0"/>
              </a:rPr>
              <a:t>addition</a:t>
            </a:r>
            <a:endParaRPr lang="zh-CN" altLang="en-US" sz="2400" b="1" dirty="0">
              <a:solidFill>
                <a:srgbClr val="88CCFB"/>
              </a:solidFill>
              <a:latin typeface="Calibri" panose="020F050202020403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788955" y="4368294"/>
            <a:ext cx="239887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rgbClr val="4FCCC4"/>
                </a:solidFill>
                <a:latin typeface="Calibri" panose="020F0502020204030204" pitchFamily="34" charset="0"/>
              </a:rPr>
              <a:t>Title text </a:t>
            </a:r>
            <a:endParaRPr lang="en-US" altLang="zh-CN" sz="2400" b="1" dirty="0" smtClean="0">
              <a:solidFill>
                <a:srgbClr val="4FCCC4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zh-CN" sz="2400" b="1" dirty="0" smtClean="0">
                <a:solidFill>
                  <a:srgbClr val="4FCCC4"/>
                </a:solidFill>
                <a:latin typeface="Calibri" panose="020F0502020204030204" pitchFamily="34" charset="0"/>
              </a:rPr>
              <a:t>addition</a:t>
            </a:r>
            <a:endParaRPr lang="zh-CN" altLang="en-US" sz="2400" b="1" dirty="0">
              <a:solidFill>
                <a:srgbClr val="4FCCC4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409196" y="5253713"/>
            <a:ext cx="1479208" cy="6603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246690" y="5282833"/>
            <a:ext cx="1479208" cy="6603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309747" y="5310933"/>
            <a:ext cx="1479208" cy="6603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147241" y="5340053"/>
            <a:ext cx="1479208" cy="6603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问题解决措施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389533" y="3294530"/>
            <a:ext cx="1705555" cy="1817968"/>
            <a:chOff x="8042276" y="3152775"/>
            <a:chExt cx="1397000" cy="1489076"/>
          </a:xfrm>
          <a:solidFill>
            <a:srgbClr val="88CCFB"/>
          </a:solidFill>
        </p:grpSpPr>
        <p:sp>
          <p:nvSpPr>
            <p:cNvPr id="11" name="Freeform 41"/>
            <p:cNvSpPr/>
            <p:nvPr/>
          </p:nvSpPr>
          <p:spPr bwMode="auto">
            <a:xfrm>
              <a:off x="8120063" y="3270250"/>
              <a:ext cx="1241425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2"/>
            <p:cNvSpPr/>
            <p:nvPr/>
          </p:nvSpPr>
          <p:spPr bwMode="auto">
            <a:xfrm>
              <a:off x="8121651" y="3271838"/>
              <a:ext cx="1243013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3"/>
            <p:cNvSpPr>
              <a:spLocks noEditPoints="1"/>
            </p:cNvSpPr>
            <p:nvPr/>
          </p:nvSpPr>
          <p:spPr bwMode="auto">
            <a:xfrm>
              <a:off x="8042276" y="3182938"/>
              <a:ext cx="1397000" cy="1425575"/>
            </a:xfrm>
            <a:custGeom>
              <a:avLst/>
              <a:gdLst>
                <a:gd name="T0" fmla="*/ 504 w 557"/>
                <a:gd name="T1" fmla="*/ 560 h 565"/>
                <a:gd name="T2" fmla="*/ 463 w 557"/>
                <a:gd name="T3" fmla="*/ 558 h 565"/>
                <a:gd name="T4" fmla="*/ 425 w 557"/>
                <a:gd name="T5" fmla="*/ 558 h 565"/>
                <a:gd name="T6" fmla="*/ 388 w 557"/>
                <a:gd name="T7" fmla="*/ 558 h 565"/>
                <a:gd name="T8" fmla="*/ 350 w 557"/>
                <a:gd name="T9" fmla="*/ 558 h 565"/>
                <a:gd name="T10" fmla="*/ 313 w 557"/>
                <a:gd name="T11" fmla="*/ 558 h 565"/>
                <a:gd name="T12" fmla="*/ 275 w 557"/>
                <a:gd name="T13" fmla="*/ 558 h 565"/>
                <a:gd name="T14" fmla="*/ 238 w 557"/>
                <a:gd name="T15" fmla="*/ 558 h 565"/>
                <a:gd name="T16" fmla="*/ 200 w 557"/>
                <a:gd name="T17" fmla="*/ 558 h 565"/>
                <a:gd name="T18" fmla="*/ 162 w 557"/>
                <a:gd name="T19" fmla="*/ 558 h 565"/>
                <a:gd name="T20" fmla="*/ 125 w 557"/>
                <a:gd name="T21" fmla="*/ 558 h 565"/>
                <a:gd name="T22" fmla="*/ 87 w 557"/>
                <a:gd name="T23" fmla="*/ 558 h 565"/>
                <a:gd name="T24" fmla="*/ 35 w 557"/>
                <a:gd name="T25" fmla="*/ 548 h 565"/>
                <a:gd name="T26" fmla="*/ 530 w 557"/>
                <a:gd name="T27" fmla="*/ 541 h 565"/>
                <a:gd name="T28" fmla="*/ 6 w 557"/>
                <a:gd name="T29" fmla="*/ 524 h 565"/>
                <a:gd name="T30" fmla="*/ 543 w 557"/>
                <a:gd name="T31" fmla="*/ 532 h 565"/>
                <a:gd name="T32" fmla="*/ 5 w 557"/>
                <a:gd name="T33" fmla="*/ 508 h 565"/>
                <a:gd name="T34" fmla="*/ 8 w 557"/>
                <a:gd name="T35" fmla="*/ 504 h 565"/>
                <a:gd name="T36" fmla="*/ 557 w 557"/>
                <a:gd name="T37" fmla="*/ 474 h 565"/>
                <a:gd name="T38" fmla="*/ 8 w 557"/>
                <a:gd name="T39" fmla="*/ 448 h 565"/>
                <a:gd name="T40" fmla="*/ 557 w 557"/>
                <a:gd name="T41" fmla="*/ 437 h 565"/>
                <a:gd name="T42" fmla="*/ 8 w 557"/>
                <a:gd name="T43" fmla="*/ 411 h 565"/>
                <a:gd name="T44" fmla="*/ 557 w 557"/>
                <a:gd name="T45" fmla="*/ 399 h 565"/>
                <a:gd name="T46" fmla="*/ 8 w 557"/>
                <a:gd name="T47" fmla="*/ 373 h 565"/>
                <a:gd name="T48" fmla="*/ 557 w 557"/>
                <a:gd name="T49" fmla="*/ 362 h 565"/>
                <a:gd name="T50" fmla="*/ 8 w 557"/>
                <a:gd name="T51" fmla="*/ 336 h 565"/>
                <a:gd name="T52" fmla="*/ 557 w 557"/>
                <a:gd name="T53" fmla="*/ 324 h 565"/>
                <a:gd name="T54" fmla="*/ 8 w 557"/>
                <a:gd name="T55" fmla="*/ 298 h 565"/>
                <a:gd name="T56" fmla="*/ 557 w 557"/>
                <a:gd name="T57" fmla="*/ 287 h 565"/>
                <a:gd name="T58" fmla="*/ 8 w 557"/>
                <a:gd name="T59" fmla="*/ 260 h 565"/>
                <a:gd name="T60" fmla="*/ 557 w 557"/>
                <a:gd name="T61" fmla="*/ 249 h 565"/>
                <a:gd name="T62" fmla="*/ 8 w 557"/>
                <a:gd name="T63" fmla="*/ 223 h 565"/>
                <a:gd name="T64" fmla="*/ 557 w 557"/>
                <a:gd name="T65" fmla="*/ 212 h 565"/>
                <a:gd name="T66" fmla="*/ 8 w 557"/>
                <a:gd name="T67" fmla="*/ 185 h 565"/>
                <a:gd name="T68" fmla="*/ 557 w 557"/>
                <a:gd name="T69" fmla="*/ 174 h 565"/>
                <a:gd name="T70" fmla="*/ 8 w 557"/>
                <a:gd name="T71" fmla="*/ 148 h 565"/>
                <a:gd name="T72" fmla="*/ 557 w 557"/>
                <a:gd name="T73" fmla="*/ 137 h 565"/>
                <a:gd name="T74" fmla="*/ 8 w 557"/>
                <a:gd name="T75" fmla="*/ 110 h 565"/>
                <a:gd name="T76" fmla="*/ 557 w 557"/>
                <a:gd name="T77" fmla="*/ 99 h 565"/>
                <a:gd name="T78" fmla="*/ 8 w 557"/>
                <a:gd name="T79" fmla="*/ 73 h 565"/>
                <a:gd name="T80" fmla="*/ 552 w 557"/>
                <a:gd name="T81" fmla="*/ 58 h 565"/>
                <a:gd name="T82" fmla="*/ 2 w 557"/>
                <a:gd name="T83" fmla="*/ 53 h 565"/>
                <a:gd name="T84" fmla="*/ 544 w 557"/>
                <a:gd name="T85" fmla="*/ 45 h 565"/>
                <a:gd name="T86" fmla="*/ 24 w 557"/>
                <a:gd name="T87" fmla="*/ 26 h 565"/>
                <a:gd name="T88" fmla="*/ 24 w 557"/>
                <a:gd name="T89" fmla="*/ 26 h 565"/>
                <a:gd name="T90" fmla="*/ 527 w 557"/>
                <a:gd name="T91" fmla="*/ 17 h 565"/>
                <a:gd name="T92" fmla="*/ 80 w 557"/>
                <a:gd name="T93" fmla="*/ 4 h 565"/>
                <a:gd name="T94" fmla="*/ 470 w 557"/>
                <a:gd name="T95" fmla="*/ 8 h 565"/>
                <a:gd name="T96" fmla="*/ 432 w 557"/>
                <a:gd name="T97" fmla="*/ 8 h 565"/>
                <a:gd name="T98" fmla="*/ 395 w 557"/>
                <a:gd name="T99" fmla="*/ 8 h 565"/>
                <a:gd name="T100" fmla="*/ 357 w 557"/>
                <a:gd name="T101" fmla="*/ 8 h 565"/>
                <a:gd name="T102" fmla="*/ 320 w 557"/>
                <a:gd name="T103" fmla="*/ 8 h 565"/>
                <a:gd name="T104" fmla="*/ 282 w 557"/>
                <a:gd name="T105" fmla="*/ 8 h 565"/>
                <a:gd name="T106" fmla="*/ 245 w 557"/>
                <a:gd name="T107" fmla="*/ 8 h 565"/>
                <a:gd name="T108" fmla="*/ 207 w 557"/>
                <a:gd name="T109" fmla="*/ 8 h 565"/>
                <a:gd name="T110" fmla="*/ 170 w 557"/>
                <a:gd name="T111" fmla="*/ 8 h 565"/>
                <a:gd name="T112" fmla="*/ 132 w 557"/>
                <a:gd name="T113" fmla="*/ 8 h 565"/>
                <a:gd name="T114" fmla="*/ 95 w 557"/>
                <a:gd name="T115" fmla="*/ 8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565">
                  <a:moveTo>
                    <a:pt x="489" y="565"/>
                  </a:moveTo>
                  <a:cubicBezTo>
                    <a:pt x="481" y="565"/>
                    <a:pt x="481" y="565"/>
                    <a:pt x="481" y="565"/>
                  </a:cubicBezTo>
                  <a:cubicBezTo>
                    <a:pt x="479" y="565"/>
                    <a:pt x="478" y="564"/>
                    <a:pt x="478" y="562"/>
                  </a:cubicBezTo>
                  <a:cubicBezTo>
                    <a:pt x="478" y="560"/>
                    <a:pt x="479" y="558"/>
                    <a:pt x="481" y="558"/>
                  </a:cubicBezTo>
                  <a:cubicBezTo>
                    <a:pt x="489" y="558"/>
                    <a:pt x="489" y="558"/>
                    <a:pt x="489" y="558"/>
                  </a:cubicBezTo>
                  <a:cubicBezTo>
                    <a:pt x="492" y="558"/>
                    <a:pt x="496" y="558"/>
                    <a:pt x="499" y="557"/>
                  </a:cubicBezTo>
                  <a:cubicBezTo>
                    <a:pt x="502" y="557"/>
                    <a:pt x="503" y="558"/>
                    <a:pt x="504" y="560"/>
                  </a:cubicBezTo>
                  <a:cubicBezTo>
                    <a:pt x="504" y="562"/>
                    <a:pt x="503" y="564"/>
                    <a:pt x="501" y="564"/>
                  </a:cubicBezTo>
                  <a:cubicBezTo>
                    <a:pt x="497" y="565"/>
                    <a:pt x="493" y="565"/>
                    <a:pt x="489" y="565"/>
                  </a:cubicBezTo>
                  <a:close/>
                  <a:moveTo>
                    <a:pt x="463" y="565"/>
                  </a:moveTo>
                  <a:cubicBezTo>
                    <a:pt x="444" y="565"/>
                    <a:pt x="444" y="565"/>
                    <a:pt x="444" y="565"/>
                  </a:cubicBezTo>
                  <a:cubicBezTo>
                    <a:pt x="442" y="565"/>
                    <a:pt x="440" y="564"/>
                    <a:pt x="440" y="562"/>
                  </a:cubicBezTo>
                  <a:cubicBezTo>
                    <a:pt x="440" y="560"/>
                    <a:pt x="442" y="558"/>
                    <a:pt x="444" y="558"/>
                  </a:cubicBezTo>
                  <a:cubicBezTo>
                    <a:pt x="463" y="558"/>
                    <a:pt x="463" y="558"/>
                    <a:pt x="463" y="558"/>
                  </a:cubicBezTo>
                  <a:cubicBezTo>
                    <a:pt x="465" y="558"/>
                    <a:pt x="466" y="560"/>
                    <a:pt x="466" y="562"/>
                  </a:cubicBezTo>
                  <a:cubicBezTo>
                    <a:pt x="466" y="564"/>
                    <a:pt x="465" y="565"/>
                    <a:pt x="463" y="565"/>
                  </a:cubicBezTo>
                  <a:close/>
                  <a:moveTo>
                    <a:pt x="425" y="565"/>
                  </a:moveTo>
                  <a:cubicBezTo>
                    <a:pt x="406" y="565"/>
                    <a:pt x="406" y="565"/>
                    <a:pt x="406" y="565"/>
                  </a:cubicBezTo>
                  <a:cubicBezTo>
                    <a:pt x="404" y="565"/>
                    <a:pt x="403" y="564"/>
                    <a:pt x="403" y="562"/>
                  </a:cubicBezTo>
                  <a:cubicBezTo>
                    <a:pt x="403" y="560"/>
                    <a:pt x="404" y="558"/>
                    <a:pt x="406" y="558"/>
                  </a:cubicBezTo>
                  <a:cubicBezTo>
                    <a:pt x="425" y="558"/>
                    <a:pt x="425" y="558"/>
                    <a:pt x="425" y="558"/>
                  </a:cubicBezTo>
                  <a:cubicBezTo>
                    <a:pt x="427" y="558"/>
                    <a:pt x="429" y="560"/>
                    <a:pt x="429" y="562"/>
                  </a:cubicBezTo>
                  <a:cubicBezTo>
                    <a:pt x="429" y="564"/>
                    <a:pt x="427" y="565"/>
                    <a:pt x="425" y="565"/>
                  </a:cubicBezTo>
                  <a:close/>
                  <a:moveTo>
                    <a:pt x="388" y="565"/>
                  </a:moveTo>
                  <a:cubicBezTo>
                    <a:pt x="369" y="565"/>
                    <a:pt x="369" y="565"/>
                    <a:pt x="369" y="565"/>
                  </a:cubicBezTo>
                  <a:cubicBezTo>
                    <a:pt x="367" y="565"/>
                    <a:pt x="365" y="564"/>
                    <a:pt x="365" y="562"/>
                  </a:cubicBezTo>
                  <a:cubicBezTo>
                    <a:pt x="365" y="560"/>
                    <a:pt x="367" y="558"/>
                    <a:pt x="369" y="558"/>
                  </a:cubicBezTo>
                  <a:cubicBezTo>
                    <a:pt x="388" y="558"/>
                    <a:pt x="388" y="558"/>
                    <a:pt x="388" y="558"/>
                  </a:cubicBezTo>
                  <a:cubicBezTo>
                    <a:pt x="390" y="558"/>
                    <a:pt x="391" y="560"/>
                    <a:pt x="391" y="562"/>
                  </a:cubicBezTo>
                  <a:cubicBezTo>
                    <a:pt x="391" y="564"/>
                    <a:pt x="390" y="565"/>
                    <a:pt x="388" y="565"/>
                  </a:cubicBezTo>
                  <a:close/>
                  <a:moveTo>
                    <a:pt x="350" y="565"/>
                  </a:moveTo>
                  <a:cubicBezTo>
                    <a:pt x="331" y="565"/>
                    <a:pt x="331" y="565"/>
                    <a:pt x="331" y="565"/>
                  </a:cubicBezTo>
                  <a:cubicBezTo>
                    <a:pt x="329" y="565"/>
                    <a:pt x="328" y="564"/>
                    <a:pt x="328" y="562"/>
                  </a:cubicBezTo>
                  <a:cubicBezTo>
                    <a:pt x="328" y="560"/>
                    <a:pt x="329" y="558"/>
                    <a:pt x="331" y="558"/>
                  </a:cubicBezTo>
                  <a:cubicBezTo>
                    <a:pt x="350" y="558"/>
                    <a:pt x="350" y="558"/>
                    <a:pt x="350" y="558"/>
                  </a:cubicBezTo>
                  <a:cubicBezTo>
                    <a:pt x="352" y="558"/>
                    <a:pt x="354" y="560"/>
                    <a:pt x="354" y="562"/>
                  </a:cubicBezTo>
                  <a:cubicBezTo>
                    <a:pt x="354" y="564"/>
                    <a:pt x="352" y="565"/>
                    <a:pt x="350" y="565"/>
                  </a:cubicBezTo>
                  <a:close/>
                  <a:moveTo>
                    <a:pt x="313" y="565"/>
                  </a:moveTo>
                  <a:cubicBezTo>
                    <a:pt x="294" y="565"/>
                    <a:pt x="294" y="565"/>
                    <a:pt x="294" y="565"/>
                  </a:cubicBezTo>
                  <a:cubicBezTo>
                    <a:pt x="292" y="565"/>
                    <a:pt x="290" y="564"/>
                    <a:pt x="290" y="562"/>
                  </a:cubicBezTo>
                  <a:cubicBezTo>
                    <a:pt x="290" y="560"/>
                    <a:pt x="292" y="558"/>
                    <a:pt x="294" y="558"/>
                  </a:cubicBezTo>
                  <a:cubicBezTo>
                    <a:pt x="313" y="558"/>
                    <a:pt x="313" y="558"/>
                    <a:pt x="313" y="558"/>
                  </a:cubicBezTo>
                  <a:cubicBezTo>
                    <a:pt x="315" y="558"/>
                    <a:pt x="316" y="560"/>
                    <a:pt x="316" y="562"/>
                  </a:cubicBezTo>
                  <a:cubicBezTo>
                    <a:pt x="316" y="564"/>
                    <a:pt x="315" y="565"/>
                    <a:pt x="313" y="565"/>
                  </a:cubicBezTo>
                  <a:close/>
                  <a:moveTo>
                    <a:pt x="275" y="565"/>
                  </a:moveTo>
                  <a:cubicBezTo>
                    <a:pt x="256" y="565"/>
                    <a:pt x="256" y="565"/>
                    <a:pt x="256" y="565"/>
                  </a:cubicBezTo>
                  <a:cubicBezTo>
                    <a:pt x="254" y="565"/>
                    <a:pt x="253" y="564"/>
                    <a:pt x="253" y="562"/>
                  </a:cubicBezTo>
                  <a:cubicBezTo>
                    <a:pt x="253" y="560"/>
                    <a:pt x="254" y="558"/>
                    <a:pt x="256" y="558"/>
                  </a:cubicBezTo>
                  <a:cubicBezTo>
                    <a:pt x="275" y="558"/>
                    <a:pt x="275" y="558"/>
                    <a:pt x="275" y="558"/>
                  </a:cubicBezTo>
                  <a:cubicBezTo>
                    <a:pt x="277" y="558"/>
                    <a:pt x="279" y="560"/>
                    <a:pt x="279" y="562"/>
                  </a:cubicBezTo>
                  <a:cubicBezTo>
                    <a:pt x="279" y="564"/>
                    <a:pt x="277" y="565"/>
                    <a:pt x="275" y="565"/>
                  </a:cubicBezTo>
                  <a:close/>
                  <a:moveTo>
                    <a:pt x="238" y="565"/>
                  </a:moveTo>
                  <a:cubicBezTo>
                    <a:pt x="219" y="565"/>
                    <a:pt x="219" y="565"/>
                    <a:pt x="219" y="565"/>
                  </a:cubicBezTo>
                  <a:cubicBezTo>
                    <a:pt x="217" y="565"/>
                    <a:pt x="215" y="564"/>
                    <a:pt x="215" y="562"/>
                  </a:cubicBezTo>
                  <a:cubicBezTo>
                    <a:pt x="215" y="560"/>
                    <a:pt x="217" y="558"/>
                    <a:pt x="219" y="558"/>
                  </a:cubicBezTo>
                  <a:cubicBezTo>
                    <a:pt x="238" y="558"/>
                    <a:pt x="238" y="558"/>
                    <a:pt x="238" y="558"/>
                  </a:cubicBezTo>
                  <a:cubicBezTo>
                    <a:pt x="240" y="558"/>
                    <a:pt x="241" y="560"/>
                    <a:pt x="241" y="562"/>
                  </a:cubicBezTo>
                  <a:cubicBezTo>
                    <a:pt x="241" y="564"/>
                    <a:pt x="240" y="565"/>
                    <a:pt x="238" y="565"/>
                  </a:cubicBezTo>
                  <a:close/>
                  <a:moveTo>
                    <a:pt x="200" y="565"/>
                  </a:moveTo>
                  <a:cubicBezTo>
                    <a:pt x="181" y="565"/>
                    <a:pt x="181" y="565"/>
                    <a:pt x="181" y="565"/>
                  </a:cubicBezTo>
                  <a:cubicBezTo>
                    <a:pt x="179" y="565"/>
                    <a:pt x="177" y="564"/>
                    <a:pt x="177" y="562"/>
                  </a:cubicBezTo>
                  <a:cubicBezTo>
                    <a:pt x="177" y="560"/>
                    <a:pt x="179" y="558"/>
                    <a:pt x="181" y="558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2" y="558"/>
                    <a:pt x="204" y="560"/>
                    <a:pt x="204" y="562"/>
                  </a:cubicBezTo>
                  <a:cubicBezTo>
                    <a:pt x="204" y="564"/>
                    <a:pt x="202" y="565"/>
                    <a:pt x="200" y="565"/>
                  </a:cubicBezTo>
                  <a:close/>
                  <a:moveTo>
                    <a:pt x="162" y="565"/>
                  </a:moveTo>
                  <a:cubicBezTo>
                    <a:pt x="144" y="565"/>
                    <a:pt x="144" y="565"/>
                    <a:pt x="144" y="565"/>
                  </a:cubicBezTo>
                  <a:cubicBezTo>
                    <a:pt x="142" y="565"/>
                    <a:pt x="140" y="564"/>
                    <a:pt x="140" y="562"/>
                  </a:cubicBezTo>
                  <a:cubicBezTo>
                    <a:pt x="140" y="560"/>
                    <a:pt x="142" y="558"/>
                    <a:pt x="144" y="558"/>
                  </a:cubicBezTo>
                  <a:cubicBezTo>
                    <a:pt x="162" y="558"/>
                    <a:pt x="162" y="558"/>
                    <a:pt x="162" y="558"/>
                  </a:cubicBezTo>
                  <a:cubicBezTo>
                    <a:pt x="165" y="558"/>
                    <a:pt x="166" y="560"/>
                    <a:pt x="166" y="562"/>
                  </a:cubicBezTo>
                  <a:cubicBezTo>
                    <a:pt x="166" y="564"/>
                    <a:pt x="165" y="565"/>
                    <a:pt x="162" y="565"/>
                  </a:cubicBezTo>
                  <a:close/>
                  <a:moveTo>
                    <a:pt x="125" y="565"/>
                  </a:moveTo>
                  <a:cubicBezTo>
                    <a:pt x="106" y="565"/>
                    <a:pt x="106" y="565"/>
                    <a:pt x="106" y="565"/>
                  </a:cubicBezTo>
                  <a:cubicBezTo>
                    <a:pt x="104" y="565"/>
                    <a:pt x="102" y="564"/>
                    <a:pt x="102" y="562"/>
                  </a:cubicBezTo>
                  <a:cubicBezTo>
                    <a:pt x="102" y="560"/>
                    <a:pt x="104" y="558"/>
                    <a:pt x="106" y="558"/>
                  </a:cubicBezTo>
                  <a:cubicBezTo>
                    <a:pt x="125" y="558"/>
                    <a:pt x="125" y="558"/>
                    <a:pt x="125" y="558"/>
                  </a:cubicBezTo>
                  <a:cubicBezTo>
                    <a:pt x="127" y="558"/>
                    <a:pt x="129" y="560"/>
                    <a:pt x="129" y="562"/>
                  </a:cubicBezTo>
                  <a:cubicBezTo>
                    <a:pt x="129" y="564"/>
                    <a:pt x="127" y="565"/>
                    <a:pt x="125" y="565"/>
                  </a:cubicBezTo>
                  <a:close/>
                  <a:moveTo>
                    <a:pt x="87" y="565"/>
                  </a:moveTo>
                  <a:cubicBezTo>
                    <a:pt x="69" y="565"/>
                    <a:pt x="69" y="565"/>
                    <a:pt x="69" y="565"/>
                  </a:cubicBezTo>
                  <a:cubicBezTo>
                    <a:pt x="67" y="565"/>
                    <a:pt x="65" y="564"/>
                    <a:pt x="65" y="562"/>
                  </a:cubicBezTo>
                  <a:cubicBezTo>
                    <a:pt x="65" y="560"/>
                    <a:pt x="67" y="558"/>
                    <a:pt x="69" y="558"/>
                  </a:cubicBezTo>
                  <a:cubicBezTo>
                    <a:pt x="87" y="558"/>
                    <a:pt x="87" y="558"/>
                    <a:pt x="87" y="558"/>
                  </a:cubicBezTo>
                  <a:cubicBezTo>
                    <a:pt x="90" y="558"/>
                    <a:pt x="91" y="560"/>
                    <a:pt x="91" y="562"/>
                  </a:cubicBezTo>
                  <a:cubicBezTo>
                    <a:pt x="91" y="564"/>
                    <a:pt x="90" y="565"/>
                    <a:pt x="87" y="565"/>
                  </a:cubicBezTo>
                  <a:close/>
                  <a:moveTo>
                    <a:pt x="50" y="563"/>
                  </a:moveTo>
                  <a:cubicBezTo>
                    <a:pt x="50" y="563"/>
                    <a:pt x="49" y="563"/>
                    <a:pt x="49" y="563"/>
                  </a:cubicBezTo>
                  <a:cubicBezTo>
                    <a:pt x="43" y="561"/>
                    <a:pt x="37" y="558"/>
                    <a:pt x="31" y="554"/>
                  </a:cubicBezTo>
                  <a:cubicBezTo>
                    <a:pt x="30" y="553"/>
                    <a:pt x="29" y="550"/>
                    <a:pt x="30" y="549"/>
                  </a:cubicBezTo>
                  <a:cubicBezTo>
                    <a:pt x="31" y="547"/>
                    <a:pt x="34" y="547"/>
                    <a:pt x="35" y="548"/>
                  </a:cubicBezTo>
                  <a:cubicBezTo>
                    <a:pt x="40" y="551"/>
                    <a:pt x="46" y="554"/>
                    <a:pt x="51" y="555"/>
                  </a:cubicBezTo>
                  <a:cubicBezTo>
                    <a:pt x="53" y="556"/>
                    <a:pt x="54" y="558"/>
                    <a:pt x="54" y="560"/>
                  </a:cubicBezTo>
                  <a:cubicBezTo>
                    <a:pt x="53" y="562"/>
                    <a:pt x="52" y="563"/>
                    <a:pt x="50" y="563"/>
                  </a:cubicBezTo>
                  <a:close/>
                  <a:moveTo>
                    <a:pt x="518" y="558"/>
                  </a:moveTo>
                  <a:cubicBezTo>
                    <a:pt x="516" y="558"/>
                    <a:pt x="515" y="558"/>
                    <a:pt x="514" y="556"/>
                  </a:cubicBezTo>
                  <a:cubicBezTo>
                    <a:pt x="514" y="554"/>
                    <a:pt x="514" y="552"/>
                    <a:pt x="516" y="551"/>
                  </a:cubicBezTo>
                  <a:cubicBezTo>
                    <a:pt x="521" y="549"/>
                    <a:pt x="526" y="545"/>
                    <a:pt x="530" y="541"/>
                  </a:cubicBezTo>
                  <a:cubicBezTo>
                    <a:pt x="532" y="540"/>
                    <a:pt x="534" y="540"/>
                    <a:pt x="536" y="541"/>
                  </a:cubicBezTo>
                  <a:cubicBezTo>
                    <a:pt x="537" y="543"/>
                    <a:pt x="537" y="545"/>
                    <a:pt x="536" y="546"/>
                  </a:cubicBezTo>
                  <a:cubicBezTo>
                    <a:pt x="531" y="551"/>
                    <a:pt x="525" y="555"/>
                    <a:pt x="520" y="558"/>
                  </a:cubicBezTo>
                  <a:cubicBezTo>
                    <a:pt x="519" y="558"/>
                    <a:pt x="518" y="558"/>
                    <a:pt x="518" y="558"/>
                  </a:cubicBezTo>
                  <a:close/>
                  <a:moveTo>
                    <a:pt x="19" y="542"/>
                  </a:moveTo>
                  <a:cubicBezTo>
                    <a:pt x="18" y="542"/>
                    <a:pt x="17" y="542"/>
                    <a:pt x="17" y="541"/>
                  </a:cubicBezTo>
                  <a:cubicBezTo>
                    <a:pt x="12" y="536"/>
                    <a:pt x="9" y="530"/>
                    <a:pt x="6" y="524"/>
                  </a:cubicBezTo>
                  <a:cubicBezTo>
                    <a:pt x="5" y="522"/>
                    <a:pt x="6" y="520"/>
                    <a:pt x="8" y="519"/>
                  </a:cubicBezTo>
                  <a:cubicBezTo>
                    <a:pt x="10" y="518"/>
                    <a:pt x="12" y="519"/>
                    <a:pt x="13" y="521"/>
                  </a:cubicBezTo>
                  <a:cubicBezTo>
                    <a:pt x="15" y="526"/>
                    <a:pt x="19" y="531"/>
                    <a:pt x="22" y="536"/>
                  </a:cubicBezTo>
                  <a:cubicBezTo>
                    <a:pt x="24" y="538"/>
                    <a:pt x="23" y="540"/>
                    <a:pt x="22" y="541"/>
                  </a:cubicBezTo>
                  <a:cubicBezTo>
                    <a:pt x="21" y="542"/>
                    <a:pt x="20" y="542"/>
                    <a:pt x="19" y="542"/>
                  </a:cubicBezTo>
                  <a:close/>
                  <a:moveTo>
                    <a:pt x="545" y="533"/>
                  </a:moveTo>
                  <a:cubicBezTo>
                    <a:pt x="544" y="533"/>
                    <a:pt x="543" y="533"/>
                    <a:pt x="543" y="532"/>
                  </a:cubicBezTo>
                  <a:cubicBezTo>
                    <a:pt x="541" y="531"/>
                    <a:pt x="540" y="529"/>
                    <a:pt x="541" y="527"/>
                  </a:cubicBezTo>
                  <a:cubicBezTo>
                    <a:pt x="544" y="522"/>
                    <a:pt x="546" y="516"/>
                    <a:pt x="548" y="511"/>
                  </a:cubicBezTo>
                  <a:cubicBezTo>
                    <a:pt x="548" y="509"/>
                    <a:pt x="550" y="507"/>
                    <a:pt x="552" y="508"/>
                  </a:cubicBezTo>
                  <a:cubicBezTo>
                    <a:pt x="554" y="508"/>
                    <a:pt x="556" y="510"/>
                    <a:pt x="555" y="513"/>
                  </a:cubicBezTo>
                  <a:cubicBezTo>
                    <a:pt x="554" y="519"/>
                    <a:pt x="551" y="525"/>
                    <a:pt x="548" y="531"/>
                  </a:cubicBezTo>
                  <a:cubicBezTo>
                    <a:pt x="547" y="532"/>
                    <a:pt x="546" y="533"/>
                    <a:pt x="545" y="533"/>
                  </a:cubicBezTo>
                  <a:close/>
                  <a:moveTo>
                    <a:pt x="5" y="508"/>
                  </a:moveTo>
                  <a:cubicBezTo>
                    <a:pt x="3" y="508"/>
                    <a:pt x="1" y="507"/>
                    <a:pt x="1" y="505"/>
                  </a:cubicBezTo>
                  <a:cubicBezTo>
                    <a:pt x="1" y="502"/>
                    <a:pt x="0" y="499"/>
                    <a:pt x="0" y="4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484"/>
                    <a:pt x="2" y="482"/>
                    <a:pt x="4" y="482"/>
                  </a:cubicBezTo>
                  <a:cubicBezTo>
                    <a:pt x="6" y="482"/>
                    <a:pt x="8" y="484"/>
                    <a:pt x="8" y="486"/>
                  </a:cubicBezTo>
                  <a:cubicBezTo>
                    <a:pt x="8" y="496"/>
                    <a:pt x="8" y="496"/>
                    <a:pt x="8" y="496"/>
                  </a:cubicBezTo>
                  <a:cubicBezTo>
                    <a:pt x="8" y="499"/>
                    <a:pt x="8" y="501"/>
                    <a:pt x="8" y="504"/>
                  </a:cubicBezTo>
                  <a:cubicBezTo>
                    <a:pt x="9" y="506"/>
                    <a:pt x="7" y="508"/>
                    <a:pt x="5" y="508"/>
                  </a:cubicBezTo>
                  <a:cubicBezTo>
                    <a:pt x="5" y="508"/>
                    <a:pt x="5" y="508"/>
                    <a:pt x="5" y="508"/>
                  </a:cubicBezTo>
                  <a:close/>
                  <a:moveTo>
                    <a:pt x="553" y="497"/>
                  </a:moveTo>
                  <a:cubicBezTo>
                    <a:pt x="551" y="497"/>
                    <a:pt x="550" y="495"/>
                    <a:pt x="550" y="493"/>
                  </a:cubicBezTo>
                  <a:cubicBezTo>
                    <a:pt x="550" y="474"/>
                    <a:pt x="550" y="474"/>
                    <a:pt x="550" y="474"/>
                  </a:cubicBezTo>
                  <a:cubicBezTo>
                    <a:pt x="550" y="472"/>
                    <a:pt x="551" y="470"/>
                    <a:pt x="553" y="470"/>
                  </a:cubicBezTo>
                  <a:cubicBezTo>
                    <a:pt x="555" y="470"/>
                    <a:pt x="557" y="472"/>
                    <a:pt x="557" y="474"/>
                  </a:cubicBezTo>
                  <a:cubicBezTo>
                    <a:pt x="557" y="493"/>
                    <a:pt x="557" y="493"/>
                    <a:pt x="557" y="493"/>
                  </a:cubicBezTo>
                  <a:cubicBezTo>
                    <a:pt x="557" y="495"/>
                    <a:pt x="555" y="497"/>
                    <a:pt x="553" y="497"/>
                  </a:cubicBezTo>
                  <a:close/>
                  <a:moveTo>
                    <a:pt x="4" y="471"/>
                  </a:moveTo>
                  <a:cubicBezTo>
                    <a:pt x="2" y="471"/>
                    <a:pt x="0" y="469"/>
                    <a:pt x="0" y="467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46"/>
                    <a:pt x="2" y="444"/>
                    <a:pt x="4" y="444"/>
                  </a:cubicBezTo>
                  <a:cubicBezTo>
                    <a:pt x="6" y="444"/>
                    <a:pt x="8" y="446"/>
                    <a:pt x="8" y="448"/>
                  </a:cubicBezTo>
                  <a:cubicBezTo>
                    <a:pt x="8" y="467"/>
                    <a:pt x="8" y="467"/>
                    <a:pt x="8" y="467"/>
                  </a:cubicBezTo>
                  <a:cubicBezTo>
                    <a:pt x="8" y="469"/>
                    <a:pt x="6" y="471"/>
                    <a:pt x="4" y="471"/>
                  </a:cubicBezTo>
                  <a:close/>
                  <a:moveTo>
                    <a:pt x="553" y="459"/>
                  </a:moveTo>
                  <a:cubicBezTo>
                    <a:pt x="551" y="459"/>
                    <a:pt x="550" y="458"/>
                    <a:pt x="550" y="455"/>
                  </a:cubicBezTo>
                  <a:cubicBezTo>
                    <a:pt x="550" y="437"/>
                    <a:pt x="550" y="437"/>
                    <a:pt x="550" y="437"/>
                  </a:cubicBezTo>
                  <a:cubicBezTo>
                    <a:pt x="550" y="435"/>
                    <a:pt x="551" y="433"/>
                    <a:pt x="553" y="433"/>
                  </a:cubicBezTo>
                  <a:cubicBezTo>
                    <a:pt x="555" y="433"/>
                    <a:pt x="557" y="435"/>
                    <a:pt x="557" y="437"/>
                  </a:cubicBezTo>
                  <a:cubicBezTo>
                    <a:pt x="557" y="455"/>
                    <a:pt x="557" y="455"/>
                    <a:pt x="557" y="455"/>
                  </a:cubicBezTo>
                  <a:cubicBezTo>
                    <a:pt x="557" y="458"/>
                    <a:pt x="555" y="459"/>
                    <a:pt x="553" y="459"/>
                  </a:cubicBezTo>
                  <a:close/>
                  <a:moveTo>
                    <a:pt x="4" y="433"/>
                  </a:moveTo>
                  <a:cubicBezTo>
                    <a:pt x="2" y="433"/>
                    <a:pt x="0" y="431"/>
                    <a:pt x="0" y="429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09"/>
                    <a:pt x="2" y="407"/>
                    <a:pt x="4" y="407"/>
                  </a:cubicBezTo>
                  <a:cubicBezTo>
                    <a:pt x="6" y="407"/>
                    <a:pt x="8" y="409"/>
                    <a:pt x="8" y="411"/>
                  </a:cubicBezTo>
                  <a:cubicBezTo>
                    <a:pt x="8" y="429"/>
                    <a:pt x="8" y="429"/>
                    <a:pt x="8" y="429"/>
                  </a:cubicBezTo>
                  <a:cubicBezTo>
                    <a:pt x="8" y="431"/>
                    <a:pt x="6" y="433"/>
                    <a:pt x="4" y="433"/>
                  </a:cubicBezTo>
                  <a:close/>
                  <a:moveTo>
                    <a:pt x="553" y="422"/>
                  </a:moveTo>
                  <a:cubicBezTo>
                    <a:pt x="551" y="422"/>
                    <a:pt x="550" y="420"/>
                    <a:pt x="550" y="418"/>
                  </a:cubicBezTo>
                  <a:cubicBezTo>
                    <a:pt x="550" y="399"/>
                    <a:pt x="550" y="399"/>
                    <a:pt x="550" y="399"/>
                  </a:cubicBezTo>
                  <a:cubicBezTo>
                    <a:pt x="550" y="397"/>
                    <a:pt x="551" y="395"/>
                    <a:pt x="553" y="395"/>
                  </a:cubicBezTo>
                  <a:cubicBezTo>
                    <a:pt x="555" y="395"/>
                    <a:pt x="557" y="397"/>
                    <a:pt x="557" y="399"/>
                  </a:cubicBezTo>
                  <a:cubicBezTo>
                    <a:pt x="557" y="418"/>
                    <a:pt x="557" y="418"/>
                    <a:pt x="557" y="418"/>
                  </a:cubicBezTo>
                  <a:cubicBezTo>
                    <a:pt x="557" y="420"/>
                    <a:pt x="555" y="422"/>
                    <a:pt x="553" y="422"/>
                  </a:cubicBezTo>
                  <a:close/>
                  <a:moveTo>
                    <a:pt x="4" y="396"/>
                  </a:moveTo>
                  <a:cubicBezTo>
                    <a:pt x="2" y="396"/>
                    <a:pt x="0" y="394"/>
                    <a:pt x="0" y="392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1"/>
                    <a:pt x="2" y="369"/>
                    <a:pt x="4" y="369"/>
                  </a:cubicBezTo>
                  <a:cubicBezTo>
                    <a:pt x="6" y="369"/>
                    <a:pt x="8" y="371"/>
                    <a:pt x="8" y="373"/>
                  </a:cubicBezTo>
                  <a:cubicBezTo>
                    <a:pt x="8" y="392"/>
                    <a:pt x="8" y="392"/>
                    <a:pt x="8" y="392"/>
                  </a:cubicBezTo>
                  <a:cubicBezTo>
                    <a:pt x="8" y="394"/>
                    <a:pt x="6" y="396"/>
                    <a:pt x="4" y="396"/>
                  </a:cubicBezTo>
                  <a:close/>
                  <a:moveTo>
                    <a:pt x="553" y="384"/>
                  </a:moveTo>
                  <a:cubicBezTo>
                    <a:pt x="551" y="384"/>
                    <a:pt x="550" y="383"/>
                    <a:pt x="550" y="380"/>
                  </a:cubicBezTo>
                  <a:cubicBezTo>
                    <a:pt x="550" y="362"/>
                    <a:pt x="550" y="362"/>
                    <a:pt x="550" y="362"/>
                  </a:cubicBezTo>
                  <a:cubicBezTo>
                    <a:pt x="550" y="360"/>
                    <a:pt x="551" y="358"/>
                    <a:pt x="553" y="358"/>
                  </a:cubicBezTo>
                  <a:cubicBezTo>
                    <a:pt x="555" y="358"/>
                    <a:pt x="557" y="360"/>
                    <a:pt x="557" y="362"/>
                  </a:cubicBezTo>
                  <a:cubicBezTo>
                    <a:pt x="557" y="380"/>
                    <a:pt x="557" y="380"/>
                    <a:pt x="557" y="380"/>
                  </a:cubicBezTo>
                  <a:cubicBezTo>
                    <a:pt x="557" y="383"/>
                    <a:pt x="555" y="384"/>
                    <a:pt x="553" y="384"/>
                  </a:cubicBezTo>
                  <a:close/>
                  <a:moveTo>
                    <a:pt x="4" y="358"/>
                  </a:moveTo>
                  <a:cubicBezTo>
                    <a:pt x="2" y="358"/>
                    <a:pt x="0" y="356"/>
                    <a:pt x="0" y="35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3"/>
                    <a:pt x="2" y="332"/>
                    <a:pt x="4" y="332"/>
                  </a:cubicBezTo>
                  <a:cubicBezTo>
                    <a:pt x="6" y="332"/>
                    <a:pt x="8" y="333"/>
                    <a:pt x="8" y="336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6"/>
                    <a:pt x="6" y="358"/>
                    <a:pt x="4" y="358"/>
                  </a:cubicBezTo>
                  <a:close/>
                  <a:moveTo>
                    <a:pt x="553" y="347"/>
                  </a:moveTo>
                  <a:cubicBezTo>
                    <a:pt x="551" y="347"/>
                    <a:pt x="550" y="345"/>
                    <a:pt x="550" y="343"/>
                  </a:cubicBezTo>
                  <a:cubicBezTo>
                    <a:pt x="550" y="324"/>
                    <a:pt x="550" y="324"/>
                    <a:pt x="550" y="324"/>
                  </a:cubicBezTo>
                  <a:cubicBezTo>
                    <a:pt x="550" y="322"/>
                    <a:pt x="551" y="320"/>
                    <a:pt x="553" y="320"/>
                  </a:cubicBezTo>
                  <a:cubicBezTo>
                    <a:pt x="555" y="320"/>
                    <a:pt x="557" y="322"/>
                    <a:pt x="557" y="324"/>
                  </a:cubicBezTo>
                  <a:cubicBezTo>
                    <a:pt x="557" y="343"/>
                    <a:pt x="557" y="343"/>
                    <a:pt x="557" y="343"/>
                  </a:cubicBezTo>
                  <a:cubicBezTo>
                    <a:pt x="557" y="345"/>
                    <a:pt x="555" y="347"/>
                    <a:pt x="553" y="347"/>
                  </a:cubicBezTo>
                  <a:close/>
                  <a:moveTo>
                    <a:pt x="4" y="321"/>
                  </a:moveTo>
                  <a:cubicBezTo>
                    <a:pt x="2" y="321"/>
                    <a:pt x="0" y="319"/>
                    <a:pt x="0" y="31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2" y="294"/>
                    <a:pt x="4" y="294"/>
                  </a:cubicBezTo>
                  <a:cubicBezTo>
                    <a:pt x="6" y="294"/>
                    <a:pt x="8" y="296"/>
                    <a:pt x="8" y="298"/>
                  </a:cubicBezTo>
                  <a:cubicBezTo>
                    <a:pt x="8" y="317"/>
                    <a:pt x="8" y="317"/>
                    <a:pt x="8" y="317"/>
                  </a:cubicBezTo>
                  <a:cubicBezTo>
                    <a:pt x="8" y="319"/>
                    <a:pt x="6" y="321"/>
                    <a:pt x="4" y="321"/>
                  </a:cubicBezTo>
                  <a:close/>
                  <a:moveTo>
                    <a:pt x="553" y="309"/>
                  </a:moveTo>
                  <a:cubicBezTo>
                    <a:pt x="551" y="309"/>
                    <a:pt x="550" y="307"/>
                    <a:pt x="550" y="305"/>
                  </a:cubicBezTo>
                  <a:cubicBezTo>
                    <a:pt x="550" y="287"/>
                    <a:pt x="550" y="287"/>
                    <a:pt x="550" y="287"/>
                  </a:cubicBezTo>
                  <a:cubicBezTo>
                    <a:pt x="550" y="285"/>
                    <a:pt x="551" y="283"/>
                    <a:pt x="553" y="283"/>
                  </a:cubicBezTo>
                  <a:cubicBezTo>
                    <a:pt x="555" y="283"/>
                    <a:pt x="557" y="285"/>
                    <a:pt x="557" y="287"/>
                  </a:cubicBezTo>
                  <a:cubicBezTo>
                    <a:pt x="557" y="305"/>
                    <a:pt x="557" y="305"/>
                    <a:pt x="557" y="305"/>
                  </a:cubicBezTo>
                  <a:cubicBezTo>
                    <a:pt x="557" y="307"/>
                    <a:pt x="555" y="309"/>
                    <a:pt x="553" y="309"/>
                  </a:cubicBezTo>
                  <a:close/>
                  <a:moveTo>
                    <a:pt x="4" y="283"/>
                  </a:moveTo>
                  <a:cubicBezTo>
                    <a:pt x="2" y="283"/>
                    <a:pt x="0" y="281"/>
                    <a:pt x="0" y="27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2" y="257"/>
                    <a:pt x="4" y="257"/>
                  </a:cubicBezTo>
                  <a:cubicBezTo>
                    <a:pt x="6" y="257"/>
                    <a:pt x="8" y="258"/>
                    <a:pt x="8" y="260"/>
                  </a:cubicBezTo>
                  <a:cubicBezTo>
                    <a:pt x="8" y="279"/>
                    <a:pt x="8" y="279"/>
                    <a:pt x="8" y="279"/>
                  </a:cubicBezTo>
                  <a:cubicBezTo>
                    <a:pt x="8" y="281"/>
                    <a:pt x="6" y="283"/>
                    <a:pt x="4" y="283"/>
                  </a:cubicBezTo>
                  <a:close/>
                  <a:moveTo>
                    <a:pt x="553" y="272"/>
                  </a:moveTo>
                  <a:cubicBezTo>
                    <a:pt x="551" y="272"/>
                    <a:pt x="550" y="270"/>
                    <a:pt x="550" y="268"/>
                  </a:cubicBezTo>
                  <a:cubicBezTo>
                    <a:pt x="550" y="249"/>
                    <a:pt x="550" y="249"/>
                    <a:pt x="550" y="249"/>
                  </a:cubicBezTo>
                  <a:cubicBezTo>
                    <a:pt x="550" y="247"/>
                    <a:pt x="551" y="245"/>
                    <a:pt x="553" y="245"/>
                  </a:cubicBezTo>
                  <a:cubicBezTo>
                    <a:pt x="555" y="245"/>
                    <a:pt x="557" y="247"/>
                    <a:pt x="557" y="249"/>
                  </a:cubicBezTo>
                  <a:cubicBezTo>
                    <a:pt x="557" y="268"/>
                    <a:pt x="557" y="268"/>
                    <a:pt x="557" y="268"/>
                  </a:cubicBezTo>
                  <a:cubicBezTo>
                    <a:pt x="557" y="270"/>
                    <a:pt x="555" y="272"/>
                    <a:pt x="553" y="272"/>
                  </a:cubicBezTo>
                  <a:close/>
                  <a:moveTo>
                    <a:pt x="4" y="246"/>
                  </a:moveTo>
                  <a:cubicBezTo>
                    <a:pt x="2" y="246"/>
                    <a:pt x="0" y="244"/>
                    <a:pt x="0" y="24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2" y="219"/>
                    <a:pt x="4" y="219"/>
                  </a:cubicBezTo>
                  <a:cubicBezTo>
                    <a:pt x="6" y="219"/>
                    <a:pt x="8" y="221"/>
                    <a:pt x="8" y="223"/>
                  </a:cubicBezTo>
                  <a:cubicBezTo>
                    <a:pt x="8" y="242"/>
                    <a:pt x="8" y="242"/>
                    <a:pt x="8" y="242"/>
                  </a:cubicBezTo>
                  <a:cubicBezTo>
                    <a:pt x="8" y="244"/>
                    <a:pt x="6" y="246"/>
                    <a:pt x="4" y="246"/>
                  </a:cubicBezTo>
                  <a:close/>
                  <a:moveTo>
                    <a:pt x="553" y="234"/>
                  </a:moveTo>
                  <a:cubicBezTo>
                    <a:pt x="551" y="234"/>
                    <a:pt x="550" y="232"/>
                    <a:pt x="550" y="230"/>
                  </a:cubicBezTo>
                  <a:cubicBezTo>
                    <a:pt x="550" y="212"/>
                    <a:pt x="550" y="212"/>
                    <a:pt x="550" y="212"/>
                  </a:cubicBezTo>
                  <a:cubicBezTo>
                    <a:pt x="550" y="209"/>
                    <a:pt x="551" y="208"/>
                    <a:pt x="553" y="208"/>
                  </a:cubicBezTo>
                  <a:cubicBezTo>
                    <a:pt x="555" y="208"/>
                    <a:pt x="557" y="209"/>
                    <a:pt x="557" y="212"/>
                  </a:cubicBezTo>
                  <a:cubicBezTo>
                    <a:pt x="557" y="230"/>
                    <a:pt x="557" y="230"/>
                    <a:pt x="557" y="230"/>
                  </a:cubicBezTo>
                  <a:cubicBezTo>
                    <a:pt x="557" y="232"/>
                    <a:pt x="555" y="234"/>
                    <a:pt x="553" y="234"/>
                  </a:cubicBezTo>
                  <a:close/>
                  <a:moveTo>
                    <a:pt x="4" y="208"/>
                  </a:moveTo>
                  <a:cubicBezTo>
                    <a:pt x="2" y="208"/>
                    <a:pt x="0" y="206"/>
                    <a:pt x="0" y="20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3"/>
                    <a:pt x="2" y="182"/>
                    <a:pt x="4" y="182"/>
                  </a:cubicBezTo>
                  <a:cubicBezTo>
                    <a:pt x="6" y="182"/>
                    <a:pt x="8" y="183"/>
                    <a:pt x="8" y="185"/>
                  </a:cubicBezTo>
                  <a:cubicBezTo>
                    <a:pt x="8" y="204"/>
                    <a:pt x="8" y="204"/>
                    <a:pt x="8" y="204"/>
                  </a:cubicBezTo>
                  <a:cubicBezTo>
                    <a:pt x="8" y="206"/>
                    <a:pt x="6" y="208"/>
                    <a:pt x="4" y="208"/>
                  </a:cubicBezTo>
                  <a:close/>
                  <a:moveTo>
                    <a:pt x="553" y="197"/>
                  </a:moveTo>
                  <a:cubicBezTo>
                    <a:pt x="551" y="197"/>
                    <a:pt x="550" y="195"/>
                    <a:pt x="550" y="193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2"/>
                    <a:pt x="551" y="170"/>
                    <a:pt x="553" y="170"/>
                  </a:cubicBezTo>
                  <a:cubicBezTo>
                    <a:pt x="555" y="170"/>
                    <a:pt x="557" y="172"/>
                    <a:pt x="557" y="174"/>
                  </a:cubicBezTo>
                  <a:cubicBezTo>
                    <a:pt x="557" y="193"/>
                    <a:pt x="557" y="193"/>
                    <a:pt x="557" y="193"/>
                  </a:cubicBezTo>
                  <a:cubicBezTo>
                    <a:pt x="557" y="195"/>
                    <a:pt x="555" y="197"/>
                    <a:pt x="553" y="197"/>
                  </a:cubicBezTo>
                  <a:close/>
                  <a:moveTo>
                    <a:pt x="4" y="170"/>
                  </a:moveTo>
                  <a:cubicBezTo>
                    <a:pt x="2" y="170"/>
                    <a:pt x="0" y="169"/>
                    <a:pt x="0" y="1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6"/>
                    <a:pt x="2" y="144"/>
                    <a:pt x="4" y="144"/>
                  </a:cubicBezTo>
                  <a:cubicBezTo>
                    <a:pt x="6" y="144"/>
                    <a:pt x="8" y="146"/>
                    <a:pt x="8" y="148"/>
                  </a:cubicBezTo>
                  <a:cubicBezTo>
                    <a:pt x="8" y="167"/>
                    <a:pt x="8" y="167"/>
                    <a:pt x="8" y="167"/>
                  </a:cubicBezTo>
                  <a:cubicBezTo>
                    <a:pt x="8" y="169"/>
                    <a:pt x="6" y="170"/>
                    <a:pt x="4" y="170"/>
                  </a:cubicBezTo>
                  <a:close/>
                  <a:moveTo>
                    <a:pt x="553" y="159"/>
                  </a:moveTo>
                  <a:cubicBezTo>
                    <a:pt x="551" y="159"/>
                    <a:pt x="550" y="157"/>
                    <a:pt x="550" y="155"/>
                  </a:cubicBezTo>
                  <a:cubicBezTo>
                    <a:pt x="550" y="137"/>
                    <a:pt x="550" y="137"/>
                    <a:pt x="550" y="137"/>
                  </a:cubicBezTo>
                  <a:cubicBezTo>
                    <a:pt x="550" y="134"/>
                    <a:pt x="551" y="133"/>
                    <a:pt x="553" y="133"/>
                  </a:cubicBezTo>
                  <a:cubicBezTo>
                    <a:pt x="555" y="133"/>
                    <a:pt x="557" y="134"/>
                    <a:pt x="557" y="137"/>
                  </a:cubicBezTo>
                  <a:cubicBezTo>
                    <a:pt x="557" y="155"/>
                    <a:pt x="557" y="155"/>
                    <a:pt x="557" y="155"/>
                  </a:cubicBezTo>
                  <a:cubicBezTo>
                    <a:pt x="557" y="157"/>
                    <a:pt x="555" y="159"/>
                    <a:pt x="553" y="159"/>
                  </a:cubicBezTo>
                  <a:close/>
                  <a:moveTo>
                    <a:pt x="4" y="133"/>
                  </a:moveTo>
                  <a:cubicBezTo>
                    <a:pt x="2" y="133"/>
                    <a:pt x="0" y="131"/>
                    <a:pt x="0" y="1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8"/>
                    <a:pt x="2" y="107"/>
                    <a:pt x="4" y="107"/>
                  </a:cubicBezTo>
                  <a:cubicBezTo>
                    <a:pt x="6" y="107"/>
                    <a:pt x="8" y="108"/>
                    <a:pt x="8" y="110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6" y="133"/>
                    <a:pt x="4" y="133"/>
                  </a:cubicBezTo>
                  <a:close/>
                  <a:moveTo>
                    <a:pt x="553" y="122"/>
                  </a:moveTo>
                  <a:cubicBezTo>
                    <a:pt x="551" y="122"/>
                    <a:pt x="550" y="120"/>
                    <a:pt x="550" y="118"/>
                  </a:cubicBezTo>
                  <a:cubicBezTo>
                    <a:pt x="550" y="99"/>
                    <a:pt x="550" y="99"/>
                    <a:pt x="550" y="99"/>
                  </a:cubicBezTo>
                  <a:cubicBezTo>
                    <a:pt x="550" y="97"/>
                    <a:pt x="551" y="95"/>
                    <a:pt x="553" y="95"/>
                  </a:cubicBezTo>
                  <a:cubicBezTo>
                    <a:pt x="555" y="95"/>
                    <a:pt x="557" y="97"/>
                    <a:pt x="557" y="99"/>
                  </a:cubicBezTo>
                  <a:cubicBezTo>
                    <a:pt x="557" y="118"/>
                    <a:pt x="557" y="118"/>
                    <a:pt x="557" y="118"/>
                  </a:cubicBezTo>
                  <a:cubicBezTo>
                    <a:pt x="557" y="120"/>
                    <a:pt x="555" y="122"/>
                    <a:pt x="553" y="122"/>
                  </a:cubicBezTo>
                  <a:close/>
                  <a:moveTo>
                    <a:pt x="4" y="95"/>
                  </a:moveTo>
                  <a:cubicBezTo>
                    <a:pt x="2" y="95"/>
                    <a:pt x="0" y="94"/>
                    <a:pt x="0" y="9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2" y="69"/>
                    <a:pt x="4" y="69"/>
                  </a:cubicBezTo>
                  <a:cubicBezTo>
                    <a:pt x="6" y="69"/>
                    <a:pt x="8" y="71"/>
                    <a:pt x="8" y="73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4"/>
                    <a:pt x="6" y="95"/>
                    <a:pt x="4" y="95"/>
                  </a:cubicBezTo>
                  <a:close/>
                  <a:moveTo>
                    <a:pt x="553" y="84"/>
                  </a:moveTo>
                  <a:cubicBezTo>
                    <a:pt x="551" y="84"/>
                    <a:pt x="550" y="82"/>
                    <a:pt x="550" y="80"/>
                  </a:cubicBezTo>
                  <a:cubicBezTo>
                    <a:pt x="550" y="70"/>
                    <a:pt x="550" y="70"/>
                    <a:pt x="550" y="70"/>
                  </a:cubicBezTo>
                  <a:cubicBezTo>
                    <a:pt x="550" y="67"/>
                    <a:pt x="549" y="65"/>
                    <a:pt x="549" y="62"/>
                  </a:cubicBezTo>
                  <a:cubicBezTo>
                    <a:pt x="549" y="60"/>
                    <a:pt x="550" y="58"/>
                    <a:pt x="552" y="58"/>
                  </a:cubicBezTo>
                  <a:cubicBezTo>
                    <a:pt x="554" y="58"/>
                    <a:pt x="556" y="59"/>
                    <a:pt x="557" y="61"/>
                  </a:cubicBezTo>
                  <a:cubicBezTo>
                    <a:pt x="557" y="64"/>
                    <a:pt x="557" y="67"/>
                    <a:pt x="557" y="70"/>
                  </a:cubicBezTo>
                  <a:cubicBezTo>
                    <a:pt x="557" y="80"/>
                    <a:pt x="557" y="80"/>
                    <a:pt x="557" y="80"/>
                  </a:cubicBezTo>
                  <a:cubicBezTo>
                    <a:pt x="557" y="82"/>
                    <a:pt x="555" y="84"/>
                    <a:pt x="553" y="84"/>
                  </a:cubicBezTo>
                  <a:close/>
                  <a:moveTo>
                    <a:pt x="6" y="58"/>
                  </a:moveTo>
                  <a:cubicBezTo>
                    <a:pt x="6" y="58"/>
                    <a:pt x="5" y="58"/>
                    <a:pt x="5" y="58"/>
                  </a:cubicBezTo>
                  <a:cubicBezTo>
                    <a:pt x="3" y="57"/>
                    <a:pt x="2" y="55"/>
                    <a:pt x="2" y="53"/>
                  </a:cubicBezTo>
                  <a:cubicBezTo>
                    <a:pt x="4" y="47"/>
                    <a:pt x="6" y="41"/>
                    <a:pt x="10" y="35"/>
                  </a:cubicBezTo>
                  <a:cubicBezTo>
                    <a:pt x="11" y="33"/>
                    <a:pt x="13" y="33"/>
                    <a:pt x="15" y="34"/>
                  </a:cubicBezTo>
                  <a:cubicBezTo>
                    <a:pt x="17" y="35"/>
                    <a:pt x="17" y="37"/>
                    <a:pt x="16" y="39"/>
                  </a:cubicBezTo>
                  <a:cubicBezTo>
                    <a:pt x="13" y="44"/>
                    <a:pt x="11" y="49"/>
                    <a:pt x="10" y="55"/>
                  </a:cubicBezTo>
                  <a:cubicBezTo>
                    <a:pt x="9" y="57"/>
                    <a:pt x="8" y="58"/>
                    <a:pt x="6" y="58"/>
                  </a:cubicBezTo>
                  <a:close/>
                  <a:moveTo>
                    <a:pt x="548" y="47"/>
                  </a:moveTo>
                  <a:cubicBezTo>
                    <a:pt x="546" y="47"/>
                    <a:pt x="545" y="46"/>
                    <a:pt x="544" y="45"/>
                  </a:cubicBezTo>
                  <a:cubicBezTo>
                    <a:pt x="542" y="40"/>
                    <a:pt x="539" y="34"/>
                    <a:pt x="535" y="30"/>
                  </a:cubicBezTo>
                  <a:cubicBezTo>
                    <a:pt x="534" y="28"/>
                    <a:pt x="534" y="26"/>
                    <a:pt x="536" y="25"/>
                  </a:cubicBezTo>
                  <a:cubicBezTo>
                    <a:pt x="537" y="23"/>
                    <a:pt x="540" y="24"/>
                    <a:pt x="541" y="25"/>
                  </a:cubicBezTo>
                  <a:cubicBezTo>
                    <a:pt x="545" y="30"/>
                    <a:pt x="549" y="36"/>
                    <a:pt x="551" y="42"/>
                  </a:cubicBezTo>
                  <a:cubicBezTo>
                    <a:pt x="552" y="44"/>
                    <a:pt x="551" y="46"/>
                    <a:pt x="549" y="47"/>
                  </a:cubicBezTo>
                  <a:cubicBezTo>
                    <a:pt x="549" y="47"/>
                    <a:pt x="548" y="47"/>
                    <a:pt x="548" y="47"/>
                  </a:cubicBezTo>
                  <a:close/>
                  <a:moveTo>
                    <a:pt x="24" y="26"/>
                  </a:moveTo>
                  <a:cubicBezTo>
                    <a:pt x="23" y="26"/>
                    <a:pt x="22" y="26"/>
                    <a:pt x="22" y="25"/>
                  </a:cubicBezTo>
                  <a:cubicBezTo>
                    <a:pt x="20" y="23"/>
                    <a:pt x="20" y="21"/>
                    <a:pt x="22" y="19"/>
                  </a:cubicBezTo>
                  <a:cubicBezTo>
                    <a:pt x="27" y="15"/>
                    <a:pt x="32" y="11"/>
                    <a:pt x="38" y="8"/>
                  </a:cubicBezTo>
                  <a:cubicBezTo>
                    <a:pt x="40" y="7"/>
                    <a:pt x="42" y="8"/>
                    <a:pt x="43" y="9"/>
                  </a:cubicBezTo>
                  <a:cubicBezTo>
                    <a:pt x="44" y="11"/>
                    <a:pt x="43" y="14"/>
                    <a:pt x="41" y="15"/>
                  </a:cubicBezTo>
                  <a:cubicBezTo>
                    <a:pt x="36" y="17"/>
                    <a:pt x="31" y="21"/>
                    <a:pt x="27" y="25"/>
                  </a:cubicBezTo>
                  <a:cubicBezTo>
                    <a:pt x="26" y="26"/>
                    <a:pt x="25" y="26"/>
                    <a:pt x="24" y="26"/>
                  </a:cubicBezTo>
                  <a:close/>
                  <a:moveTo>
                    <a:pt x="524" y="19"/>
                  </a:moveTo>
                  <a:cubicBezTo>
                    <a:pt x="524" y="19"/>
                    <a:pt x="523" y="19"/>
                    <a:pt x="522" y="18"/>
                  </a:cubicBezTo>
                  <a:cubicBezTo>
                    <a:pt x="517" y="15"/>
                    <a:pt x="512" y="12"/>
                    <a:pt x="506" y="10"/>
                  </a:cubicBezTo>
                  <a:cubicBezTo>
                    <a:pt x="504" y="10"/>
                    <a:pt x="503" y="8"/>
                    <a:pt x="504" y="6"/>
                  </a:cubicBezTo>
                  <a:cubicBezTo>
                    <a:pt x="504" y="4"/>
                    <a:pt x="507" y="3"/>
                    <a:pt x="509" y="3"/>
                  </a:cubicBezTo>
                  <a:cubicBezTo>
                    <a:pt x="515" y="5"/>
                    <a:pt x="521" y="8"/>
                    <a:pt x="526" y="12"/>
                  </a:cubicBezTo>
                  <a:cubicBezTo>
                    <a:pt x="528" y="13"/>
                    <a:pt x="529" y="15"/>
                    <a:pt x="527" y="17"/>
                  </a:cubicBezTo>
                  <a:cubicBezTo>
                    <a:pt x="527" y="18"/>
                    <a:pt x="525" y="19"/>
                    <a:pt x="524" y="19"/>
                  </a:cubicBezTo>
                  <a:close/>
                  <a:moveTo>
                    <a:pt x="57" y="9"/>
                  </a:moveTo>
                  <a:cubicBezTo>
                    <a:pt x="55" y="9"/>
                    <a:pt x="54" y="8"/>
                    <a:pt x="54" y="6"/>
                  </a:cubicBezTo>
                  <a:cubicBezTo>
                    <a:pt x="53" y="4"/>
                    <a:pt x="54" y="2"/>
                    <a:pt x="57" y="1"/>
                  </a:cubicBezTo>
                  <a:cubicBezTo>
                    <a:pt x="61" y="1"/>
                    <a:pt x="65" y="0"/>
                    <a:pt x="69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8" y="0"/>
                    <a:pt x="80" y="2"/>
                    <a:pt x="80" y="4"/>
                  </a:cubicBezTo>
                  <a:cubicBezTo>
                    <a:pt x="80" y="6"/>
                    <a:pt x="78" y="8"/>
                    <a:pt x="76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5" y="8"/>
                    <a:pt x="61" y="8"/>
                    <a:pt x="58" y="9"/>
                  </a:cubicBezTo>
                  <a:cubicBezTo>
                    <a:pt x="58" y="9"/>
                    <a:pt x="57" y="9"/>
                    <a:pt x="57" y="9"/>
                  </a:cubicBezTo>
                  <a:close/>
                  <a:moveTo>
                    <a:pt x="489" y="8"/>
                  </a:moveTo>
                  <a:cubicBezTo>
                    <a:pt x="489" y="8"/>
                    <a:pt x="489" y="8"/>
                    <a:pt x="489" y="8"/>
                  </a:cubicBezTo>
                  <a:cubicBezTo>
                    <a:pt x="470" y="8"/>
                    <a:pt x="470" y="8"/>
                    <a:pt x="470" y="8"/>
                  </a:cubicBezTo>
                  <a:cubicBezTo>
                    <a:pt x="468" y="8"/>
                    <a:pt x="466" y="6"/>
                    <a:pt x="466" y="4"/>
                  </a:cubicBezTo>
                  <a:cubicBezTo>
                    <a:pt x="466" y="2"/>
                    <a:pt x="468" y="0"/>
                    <a:pt x="470" y="0"/>
                  </a:cubicBezTo>
                  <a:cubicBezTo>
                    <a:pt x="489" y="0"/>
                    <a:pt x="489" y="0"/>
                    <a:pt x="489" y="0"/>
                  </a:cubicBezTo>
                  <a:cubicBezTo>
                    <a:pt x="491" y="0"/>
                    <a:pt x="493" y="2"/>
                    <a:pt x="493" y="4"/>
                  </a:cubicBezTo>
                  <a:cubicBezTo>
                    <a:pt x="493" y="6"/>
                    <a:pt x="491" y="8"/>
                    <a:pt x="489" y="8"/>
                  </a:cubicBezTo>
                  <a:close/>
                  <a:moveTo>
                    <a:pt x="451" y="8"/>
                  </a:moveTo>
                  <a:cubicBezTo>
                    <a:pt x="432" y="8"/>
                    <a:pt x="432" y="8"/>
                    <a:pt x="432" y="8"/>
                  </a:cubicBezTo>
                  <a:cubicBezTo>
                    <a:pt x="430" y="8"/>
                    <a:pt x="429" y="6"/>
                    <a:pt x="429" y="4"/>
                  </a:cubicBezTo>
                  <a:cubicBezTo>
                    <a:pt x="429" y="2"/>
                    <a:pt x="430" y="0"/>
                    <a:pt x="432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3" y="0"/>
                    <a:pt x="455" y="2"/>
                    <a:pt x="455" y="4"/>
                  </a:cubicBezTo>
                  <a:cubicBezTo>
                    <a:pt x="455" y="6"/>
                    <a:pt x="453" y="8"/>
                    <a:pt x="451" y="8"/>
                  </a:cubicBezTo>
                  <a:close/>
                  <a:moveTo>
                    <a:pt x="414" y="8"/>
                  </a:moveTo>
                  <a:cubicBezTo>
                    <a:pt x="395" y="8"/>
                    <a:pt x="395" y="8"/>
                    <a:pt x="395" y="8"/>
                  </a:cubicBezTo>
                  <a:cubicBezTo>
                    <a:pt x="393" y="8"/>
                    <a:pt x="391" y="6"/>
                    <a:pt x="391" y="4"/>
                  </a:cubicBezTo>
                  <a:cubicBezTo>
                    <a:pt x="391" y="2"/>
                    <a:pt x="393" y="0"/>
                    <a:pt x="395" y="0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416" y="0"/>
                    <a:pt x="417" y="2"/>
                    <a:pt x="417" y="4"/>
                  </a:cubicBezTo>
                  <a:cubicBezTo>
                    <a:pt x="417" y="6"/>
                    <a:pt x="416" y="8"/>
                    <a:pt x="414" y="8"/>
                  </a:cubicBezTo>
                  <a:close/>
                  <a:moveTo>
                    <a:pt x="376" y="8"/>
                  </a:moveTo>
                  <a:cubicBezTo>
                    <a:pt x="357" y="8"/>
                    <a:pt x="357" y="8"/>
                    <a:pt x="357" y="8"/>
                  </a:cubicBezTo>
                  <a:cubicBezTo>
                    <a:pt x="355" y="8"/>
                    <a:pt x="354" y="6"/>
                    <a:pt x="354" y="4"/>
                  </a:cubicBezTo>
                  <a:cubicBezTo>
                    <a:pt x="354" y="2"/>
                    <a:pt x="355" y="0"/>
                    <a:pt x="357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8" y="0"/>
                    <a:pt x="380" y="2"/>
                    <a:pt x="380" y="4"/>
                  </a:cubicBezTo>
                  <a:cubicBezTo>
                    <a:pt x="380" y="6"/>
                    <a:pt x="378" y="8"/>
                    <a:pt x="376" y="8"/>
                  </a:cubicBezTo>
                  <a:close/>
                  <a:moveTo>
                    <a:pt x="339" y="8"/>
                  </a:moveTo>
                  <a:cubicBezTo>
                    <a:pt x="320" y="8"/>
                    <a:pt x="320" y="8"/>
                    <a:pt x="320" y="8"/>
                  </a:cubicBezTo>
                  <a:cubicBezTo>
                    <a:pt x="318" y="8"/>
                    <a:pt x="316" y="6"/>
                    <a:pt x="316" y="4"/>
                  </a:cubicBezTo>
                  <a:cubicBezTo>
                    <a:pt x="316" y="2"/>
                    <a:pt x="318" y="0"/>
                    <a:pt x="320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1" y="0"/>
                    <a:pt x="342" y="2"/>
                    <a:pt x="342" y="4"/>
                  </a:cubicBezTo>
                  <a:cubicBezTo>
                    <a:pt x="342" y="6"/>
                    <a:pt x="341" y="8"/>
                    <a:pt x="339" y="8"/>
                  </a:cubicBezTo>
                  <a:close/>
                  <a:moveTo>
                    <a:pt x="301" y="8"/>
                  </a:moveTo>
                  <a:cubicBezTo>
                    <a:pt x="282" y="8"/>
                    <a:pt x="282" y="8"/>
                    <a:pt x="282" y="8"/>
                  </a:cubicBezTo>
                  <a:cubicBezTo>
                    <a:pt x="280" y="8"/>
                    <a:pt x="279" y="6"/>
                    <a:pt x="279" y="4"/>
                  </a:cubicBezTo>
                  <a:cubicBezTo>
                    <a:pt x="279" y="2"/>
                    <a:pt x="280" y="0"/>
                    <a:pt x="282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3" y="0"/>
                    <a:pt x="305" y="2"/>
                    <a:pt x="305" y="4"/>
                  </a:cubicBezTo>
                  <a:cubicBezTo>
                    <a:pt x="305" y="6"/>
                    <a:pt x="303" y="8"/>
                    <a:pt x="301" y="8"/>
                  </a:cubicBezTo>
                  <a:close/>
                  <a:moveTo>
                    <a:pt x="264" y="8"/>
                  </a:moveTo>
                  <a:cubicBezTo>
                    <a:pt x="245" y="8"/>
                    <a:pt x="245" y="8"/>
                    <a:pt x="245" y="8"/>
                  </a:cubicBezTo>
                  <a:cubicBezTo>
                    <a:pt x="243" y="8"/>
                    <a:pt x="241" y="6"/>
                    <a:pt x="241" y="4"/>
                  </a:cubicBezTo>
                  <a:cubicBezTo>
                    <a:pt x="241" y="2"/>
                    <a:pt x="243" y="0"/>
                    <a:pt x="245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6" y="0"/>
                    <a:pt x="267" y="2"/>
                    <a:pt x="267" y="4"/>
                  </a:cubicBezTo>
                  <a:cubicBezTo>
                    <a:pt x="267" y="6"/>
                    <a:pt x="266" y="8"/>
                    <a:pt x="264" y="8"/>
                  </a:cubicBezTo>
                  <a:close/>
                  <a:moveTo>
                    <a:pt x="226" y="8"/>
                  </a:moveTo>
                  <a:cubicBezTo>
                    <a:pt x="207" y="8"/>
                    <a:pt x="207" y="8"/>
                    <a:pt x="207" y="8"/>
                  </a:cubicBezTo>
                  <a:cubicBezTo>
                    <a:pt x="205" y="8"/>
                    <a:pt x="203" y="6"/>
                    <a:pt x="203" y="4"/>
                  </a:cubicBezTo>
                  <a:cubicBezTo>
                    <a:pt x="203" y="2"/>
                    <a:pt x="205" y="0"/>
                    <a:pt x="207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8" y="0"/>
                    <a:pt x="230" y="2"/>
                    <a:pt x="230" y="4"/>
                  </a:cubicBezTo>
                  <a:cubicBezTo>
                    <a:pt x="230" y="6"/>
                    <a:pt x="228" y="8"/>
                    <a:pt x="226" y="8"/>
                  </a:cubicBezTo>
                  <a:close/>
                  <a:moveTo>
                    <a:pt x="188" y="8"/>
                  </a:moveTo>
                  <a:cubicBezTo>
                    <a:pt x="170" y="8"/>
                    <a:pt x="170" y="8"/>
                    <a:pt x="170" y="8"/>
                  </a:cubicBezTo>
                  <a:cubicBezTo>
                    <a:pt x="168" y="8"/>
                    <a:pt x="166" y="6"/>
                    <a:pt x="166" y="4"/>
                  </a:cubicBezTo>
                  <a:cubicBezTo>
                    <a:pt x="166" y="2"/>
                    <a:pt x="168" y="0"/>
                    <a:pt x="17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1" y="0"/>
                    <a:pt x="192" y="2"/>
                    <a:pt x="192" y="4"/>
                  </a:cubicBezTo>
                  <a:cubicBezTo>
                    <a:pt x="192" y="6"/>
                    <a:pt x="191" y="8"/>
                    <a:pt x="188" y="8"/>
                  </a:cubicBezTo>
                  <a:close/>
                  <a:moveTo>
                    <a:pt x="151" y="8"/>
                  </a:moveTo>
                  <a:cubicBezTo>
                    <a:pt x="132" y="8"/>
                    <a:pt x="132" y="8"/>
                    <a:pt x="132" y="8"/>
                  </a:cubicBezTo>
                  <a:cubicBezTo>
                    <a:pt x="130" y="8"/>
                    <a:pt x="128" y="6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3" y="0"/>
                    <a:pt x="155" y="2"/>
                    <a:pt x="155" y="4"/>
                  </a:cubicBezTo>
                  <a:cubicBezTo>
                    <a:pt x="155" y="6"/>
                    <a:pt x="153" y="8"/>
                    <a:pt x="151" y="8"/>
                  </a:cubicBezTo>
                  <a:close/>
                  <a:moveTo>
                    <a:pt x="113" y="8"/>
                  </a:moveTo>
                  <a:cubicBezTo>
                    <a:pt x="95" y="8"/>
                    <a:pt x="95" y="8"/>
                    <a:pt x="95" y="8"/>
                  </a:cubicBezTo>
                  <a:cubicBezTo>
                    <a:pt x="93" y="8"/>
                    <a:pt x="91" y="6"/>
                    <a:pt x="91" y="4"/>
                  </a:cubicBezTo>
                  <a:cubicBezTo>
                    <a:pt x="91" y="2"/>
                    <a:pt x="93" y="0"/>
                    <a:pt x="95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6" y="0"/>
                    <a:pt x="117" y="2"/>
                    <a:pt x="117" y="4"/>
                  </a:cubicBezTo>
                  <a:cubicBezTo>
                    <a:pt x="117" y="6"/>
                    <a:pt x="116" y="8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4"/>
            <p:cNvSpPr/>
            <p:nvPr/>
          </p:nvSpPr>
          <p:spPr bwMode="auto">
            <a:xfrm>
              <a:off x="8418513" y="3152775"/>
              <a:ext cx="649288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6 h 33"/>
                <a:gd name="T6" fmla="*/ 0 w 259"/>
                <a:gd name="T7" fmla="*/ 16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6 h 33"/>
                <a:gd name="T14" fmla="*/ 259 w 259"/>
                <a:gd name="T15" fmla="*/ 16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7" y="33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9" y="7"/>
                    <a:pt x="259" y="16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59" y="25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45"/>
            <p:cNvSpPr/>
            <p:nvPr/>
          </p:nvSpPr>
          <p:spPr bwMode="auto">
            <a:xfrm>
              <a:off x="8418513" y="4557713"/>
              <a:ext cx="649288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7 h 33"/>
                <a:gd name="T6" fmla="*/ 0 w 259"/>
                <a:gd name="T7" fmla="*/ 17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7 h 33"/>
                <a:gd name="T14" fmla="*/ 259 w 259"/>
                <a:gd name="T15" fmla="*/ 17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7" y="33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6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453438" y="3887788"/>
              <a:ext cx="195263" cy="198438"/>
            </a:xfrm>
            <a:custGeom>
              <a:avLst/>
              <a:gdLst>
                <a:gd name="T0" fmla="*/ 58 w 78"/>
                <a:gd name="T1" fmla="*/ 63 h 79"/>
                <a:gd name="T2" fmla="*/ 56 w 78"/>
                <a:gd name="T3" fmla="*/ 76 h 79"/>
                <a:gd name="T4" fmla="*/ 41 w 78"/>
                <a:gd name="T5" fmla="*/ 74 h 79"/>
                <a:gd name="T6" fmla="*/ 34 w 78"/>
                <a:gd name="T7" fmla="*/ 74 h 79"/>
                <a:gd name="T8" fmla="*/ 16 w 78"/>
                <a:gd name="T9" fmla="*/ 66 h 79"/>
                <a:gd name="T10" fmla="*/ 11 w 78"/>
                <a:gd name="T11" fmla="*/ 60 h 79"/>
                <a:gd name="T12" fmla="*/ 0 w 78"/>
                <a:gd name="T13" fmla="*/ 50 h 79"/>
                <a:gd name="T14" fmla="*/ 9 w 78"/>
                <a:gd name="T15" fmla="*/ 40 h 79"/>
                <a:gd name="T16" fmla="*/ 1 w 78"/>
                <a:gd name="T17" fmla="*/ 26 h 79"/>
                <a:gd name="T18" fmla="*/ 17 w 78"/>
                <a:gd name="T19" fmla="*/ 19 h 79"/>
                <a:gd name="T20" fmla="*/ 18 w 78"/>
                <a:gd name="T21" fmla="*/ 6 h 79"/>
                <a:gd name="T22" fmla="*/ 33 w 78"/>
                <a:gd name="T23" fmla="*/ 1 h 79"/>
                <a:gd name="T24" fmla="*/ 42 w 78"/>
                <a:gd name="T25" fmla="*/ 9 h 79"/>
                <a:gd name="T26" fmla="*/ 59 w 78"/>
                <a:gd name="T27" fmla="*/ 5 h 79"/>
                <a:gd name="T28" fmla="*/ 63 w 78"/>
                <a:gd name="T29" fmla="*/ 20 h 79"/>
                <a:gd name="T30" fmla="*/ 75 w 78"/>
                <a:gd name="T31" fmla="*/ 22 h 79"/>
                <a:gd name="T32" fmla="*/ 74 w 78"/>
                <a:gd name="T33" fmla="*/ 37 h 79"/>
                <a:gd name="T34" fmla="*/ 73 w 78"/>
                <a:gd name="T35" fmla="*/ 45 h 79"/>
                <a:gd name="T36" fmla="*/ 65 w 78"/>
                <a:gd name="T37" fmla="*/ 62 h 79"/>
                <a:gd name="T38" fmla="*/ 75 w 78"/>
                <a:gd name="T39" fmla="*/ 30 h 79"/>
                <a:gd name="T40" fmla="*/ 68 w 78"/>
                <a:gd name="T41" fmla="*/ 21 h 79"/>
                <a:gd name="T42" fmla="*/ 57 w 78"/>
                <a:gd name="T43" fmla="*/ 18 h 79"/>
                <a:gd name="T44" fmla="*/ 57 w 78"/>
                <a:gd name="T45" fmla="*/ 7 h 79"/>
                <a:gd name="T46" fmla="*/ 44 w 78"/>
                <a:gd name="T47" fmla="*/ 12 h 79"/>
                <a:gd name="T48" fmla="*/ 36 w 78"/>
                <a:gd name="T49" fmla="*/ 12 h 79"/>
                <a:gd name="T50" fmla="*/ 29 w 78"/>
                <a:gd name="T51" fmla="*/ 4 h 79"/>
                <a:gd name="T52" fmla="*/ 21 w 78"/>
                <a:gd name="T53" fmla="*/ 10 h 79"/>
                <a:gd name="T54" fmla="*/ 18 w 78"/>
                <a:gd name="T55" fmla="*/ 21 h 79"/>
                <a:gd name="T56" fmla="*/ 7 w 78"/>
                <a:gd name="T57" fmla="*/ 21 h 79"/>
                <a:gd name="T58" fmla="*/ 12 w 78"/>
                <a:gd name="T59" fmla="*/ 35 h 79"/>
                <a:gd name="T60" fmla="*/ 12 w 78"/>
                <a:gd name="T61" fmla="*/ 42 h 79"/>
                <a:gd name="T62" fmla="*/ 3 w 78"/>
                <a:gd name="T63" fmla="*/ 49 h 79"/>
                <a:gd name="T64" fmla="*/ 10 w 78"/>
                <a:gd name="T65" fmla="*/ 57 h 79"/>
                <a:gd name="T66" fmla="*/ 21 w 78"/>
                <a:gd name="T67" fmla="*/ 59 h 79"/>
                <a:gd name="T68" fmla="*/ 20 w 78"/>
                <a:gd name="T69" fmla="*/ 72 h 79"/>
                <a:gd name="T70" fmla="*/ 34 w 78"/>
                <a:gd name="T71" fmla="*/ 66 h 79"/>
                <a:gd name="T72" fmla="*/ 42 w 78"/>
                <a:gd name="T73" fmla="*/ 66 h 79"/>
                <a:gd name="T74" fmla="*/ 49 w 78"/>
                <a:gd name="T75" fmla="*/ 75 h 79"/>
                <a:gd name="T76" fmla="*/ 57 w 78"/>
                <a:gd name="T77" fmla="*/ 69 h 79"/>
                <a:gd name="T78" fmla="*/ 59 w 78"/>
                <a:gd name="T79" fmla="*/ 57 h 79"/>
                <a:gd name="T80" fmla="*/ 71 w 78"/>
                <a:gd name="T81" fmla="*/ 58 h 79"/>
                <a:gd name="T82" fmla="*/ 66 w 78"/>
                <a:gd name="T83" fmla="*/ 44 h 79"/>
                <a:gd name="T84" fmla="*/ 66 w 78"/>
                <a:gd name="T85" fmla="*/ 3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" h="79">
                  <a:moveTo>
                    <a:pt x="65" y="62"/>
                  </a:move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59" y="62"/>
                    <a:pt x="58" y="63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9"/>
                    <a:pt x="60" y="71"/>
                    <a:pt x="59" y="72"/>
                  </a:cubicBezTo>
                  <a:cubicBezTo>
                    <a:pt x="59" y="74"/>
                    <a:pt x="57" y="75"/>
                    <a:pt x="56" y="76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48" y="79"/>
                    <a:pt x="46" y="79"/>
                    <a:pt x="45" y="78"/>
                  </a:cubicBezTo>
                  <a:cubicBezTo>
                    <a:pt x="43" y="77"/>
                    <a:pt x="42" y="76"/>
                    <a:pt x="41" y="74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38" y="69"/>
                    <a:pt x="37" y="69"/>
                    <a:pt x="36" y="6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2" y="77"/>
                    <a:pt x="28" y="78"/>
                    <a:pt x="25" y="77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6" y="73"/>
                    <a:pt x="15" y="69"/>
                    <a:pt x="16" y="66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7" y="59"/>
                    <a:pt x="16" y="58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9" y="61"/>
                    <a:pt x="7" y="61"/>
                    <a:pt x="6" y="60"/>
                  </a:cubicBezTo>
                  <a:cubicBezTo>
                    <a:pt x="4" y="59"/>
                    <a:pt x="3" y="58"/>
                    <a:pt x="3" y="5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9"/>
                    <a:pt x="0" y="47"/>
                    <a:pt x="1" y="45"/>
                  </a:cubicBezTo>
                  <a:cubicBezTo>
                    <a:pt x="1" y="44"/>
                    <a:pt x="2" y="43"/>
                    <a:pt x="4" y="4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8"/>
                    <a:pt x="9" y="36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" y="33"/>
                    <a:pt x="0" y="29"/>
                    <a:pt x="1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6" y="17"/>
                    <a:pt x="9" y="15"/>
                    <a:pt x="12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7"/>
                    <a:pt x="19" y="16"/>
                    <a:pt x="20" y="16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8"/>
                    <a:pt x="18" y="6"/>
                  </a:cubicBezTo>
                  <a:cubicBezTo>
                    <a:pt x="19" y="5"/>
                    <a:pt x="20" y="4"/>
                    <a:pt x="22" y="3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0" y="0"/>
                    <a:pt x="32" y="0"/>
                    <a:pt x="33" y="1"/>
                  </a:cubicBezTo>
                  <a:cubicBezTo>
                    <a:pt x="35" y="2"/>
                    <a:pt x="36" y="3"/>
                    <a:pt x="36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41" y="8"/>
                    <a:pt x="42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6" y="2"/>
                    <a:pt x="49" y="0"/>
                    <a:pt x="53" y="2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2" y="6"/>
                    <a:pt x="63" y="10"/>
                    <a:pt x="62" y="13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1" y="18"/>
                    <a:pt x="62" y="19"/>
                    <a:pt x="63" y="2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9" y="18"/>
                    <a:pt x="70" y="18"/>
                    <a:pt x="72" y="19"/>
                  </a:cubicBezTo>
                  <a:cubicBezTo>
                    <a:pt x="73" y="20"/>
                    <a:pt x="75" y="21"/>
                    <a:pt x="75" y="22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8" y="30"/>
                    <a:pt x="78" y="32"/>
                    <a:pt x="77" y="34"/>
                  </a:cubicBezTo>
                  <a:cubicBezTo>
                    <a:pt x="77" y="35"/>
                    <a:pt x="75" y="36"/>
                    <a:pt x="74" y="37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70" y="40"/>
                    <a:pt x="69" y="41"/>
                    <a:pt x="69" y="43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7" y="46"/>
                    <a:pt x="78" y="50"/>
                    <a:pt x="77" y="53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2" y="62"/>
                    <a:pt x="69" y="64"/>
                    <a:pt x="65" y="62"/>
                  </a:cubicBezTo>
                  <a:close/>
                  <a:moveTo>
                    <a:pt x="73" y="34"/>
                  </a:moveTo>
                  <a:cubicBezTo>
                    <a:pt x="74" y="34"/>
                    <a:pt x="74" y="33"/>
                    <a:pt x="75" y="32"/>
                  </a:cubicBezTo>
                  <a:cubicBezTo>
                    <a:pt x="75" y="32"/>
                    <a:pt x="75" y="31"/>
                    <a:pt x="75" y="30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1" y="22"/>
                    <a:pt x="71" y="22"/>
                  </a:cubicBezTo>
                  <a:cubicBezTo>
                    <a:pt x="70" y="21"/>
                    <a:pt x="69" y="21"/>
                    <a:pt x="68" y="21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0" y="21"/>
                    <a:pt x="59" y="20"/>
                    <a:pt x="57" y="18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60" y="10"/>
                    <a:pt x="59" y="8"/>
                    <a:pt x="57" y="7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48" y="4"/>
                    <a:pt x="47" y="6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1" y="11"/>
                    <a:pt x="39" y="11"/>
                    <a:pt x="37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4"/>
                    <a:pt x="32" y="4"/>
                  </a:cubicBezTo>
                  <a:cubicBezTo>
                    <a:pt x="31" y="3"/>
                    <a:pt x="30" y="3"/>
                    <a:pt x="29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1" y="7"/>
                    <a:pt x="21" y="8"/>
                  </a:cubicBezTo>
                  <a:cubicBezTo>
                    <a:pt x="21" y="8"/>
                    <a:pt x="21" y="9"/>
                    <a:pt x="21" y="10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8" y="19"/>
                    <a:pt x="7" y="2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9"/>
                    <a:pt x="4" y="31"/>
                    <a:pt x="6" y="3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9"/>
                    <a:pt x="12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4" y="45"/>
                    <a:pt x="4" y="46"/>
                    <a:pt x="3" y="46"/>
                  </a:cubicBezTo>
                  <a:cubicBezTo>
                    <a:pt x="3" y="47"/>
                    <a:pt x="3" y="48"/>
                    <a:pt x="3" y="49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6"/>
                    <a:pt x="6" y="57"/>
                    <a:pt x="7" y="57"/>
                  </a:cubicBezTo>
                  <a:cubicBezTo>
                    <a:pt x="8" y="58"/>
                    <a:pt x="9" y="58"/>
                    <a:pt x="10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20" y="58"/>
                    <a:pt x="21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9"/>
                    <a:pt x="19" y="71"/>
                    <a:pt x="20" y="72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8" y="75"/>
                    <a:pt x="30" y="74"/>
                    <a:pt x="31" y="73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7" y="66"/>
                    <a:pt x="39" y="66"/>
                    <a:pt x="40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5" y="74"/>
                    <a:pt x="45" y="75"/>
                    <a:pt x="46" y="75"/>
                  </a:cubicBezTo>
                  <a:cubicBezTo>
                    <a:pt x="47" y="75"/>
                    <a:pt x="48" y="76"/>
                    <a:pt x="49" y="75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6" y="73"/>
                    <a:pt x="56" y="72"/>
                    <a:pt x="57" y="71"/>
                  </a:cubicBezTo>
                  <a:cubicBezTo>
                    <a:pt x="57" y="70"/>
                    <a:pt x="57" y="69"/>
                    <a:pt x="57" y="69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7" y="60"/>
                    <a:pt x="58" y="59"/>
                    <a:pt x="59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8" y="60"/>
                    <a:pt x="70" y="60"/>
                    <a:pt x="71" y="58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50"/>
                    <a:pt x="74" y="48"/>
                    <a:pt x="72" y="47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41"/>
                    <a:pt x="67" y="39"/>
                    <a:pt x="67" y="37"/>
                  </a:cubicBezTo>
                  <a:cubicBezTo>
                    <a:pt x="66" y="36"/>
                    <a:pt x="66" y="36"/>
                    <a:pt x="66" y="36"/>
                  </a:cubicBezTo>
                  <a:lnTo>
                    <a:pt x="73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70972" y="3922484"/>
            <a:ext cx="631831" cy="509729"/>
            <a:chOff x="8518526" y="3667125"/>
            <a:chExt cx="517525" cy="417513"/>
          </a:xfrm>
        </p:grpSpPr>
        <p:sp>
          <p:nvSpPr>
            <p:cNvPr id="18" name="Freeform 46"/>
            <p:cNvSpPr>
              <a:spLocks noEditPoints="1"/>
            </p:cNvSpPr>
            <p:nvPr/>
          </p:nvSpPr>
          <p:spPr bwMode="auto">
            <a:xfrm>
              <a:off x="8623301" y="3667125"/>
              <a:ext cx="412750" cy="417513"/>
            </a:xfrm>
            <a:custGeom>
              <a:avLst/>
              <a:gdLst>
                <a:gd name="T0" fmla="*/ 102 w 164"/>
                <a:gd name="T1" fmla="*/ 141 h 165"/>
                <a:gd name="T2" fmla="*/ 89 w 164"/>
                <a:gd name="T3" fmla="*/ 165 h 165"/>
                <a:gd name="T4" fmla="*/ 62 w 164"/>
                <a:gd name="T5" fmla="*/ 152 h 165"/>
                <a:gd name="T6" fmla="*/ 47 w 164"/>
                <a:gd name="T7" fmla="*/ 145 h 165"/>
                <a:gd name="T8" fmla="*/ 19 w 164"/>
                <a:gd name="T9" fmla="*/ 117 h 165"/>
                <a:gd name="T10" fmla="*/ 13 w 164"/>
                <a:gd name="T11" fmla="*/ 102 h 165"/>
                <a:gd name="T12" fmla="*/ 0 w 164"/>
                <a:gd name="T13" fmla="*/ 76 h 165"/>
                <a:gd name="T14" fmla="*/ 23 w 164"/>
                <a:gd name="T15" fmla="*/ 63 h 165"/>
                <a:gd name="T16" fmla="*/ 19 w 164"/>
                <a:gd name="T17" fmla="*/ 29 h 165"/>
                <a:gd name="T18" fmla="*/ 54 w 164"/>
                <a:gd name="T19" fmla="*/ 26 h 165"/>
                <a:gd name="T20" fmla="*/ 66 w 164"/>
                <a:gd name="T21" fmla="*/ 4 h 165"/>
                <a:gd name="T22" fmla="*/ 98 w 164"/>
                <a:gd name="T23" fmla="*/ 4 h 165"/>
                <a:gd name="T24" fmla="*/ 110 w 164"/>
                <a:gd name="T25" fmla="*/ 26 h 165"/>
                <a:gd name="T26" fmla="*/ 145 w 164"/>
                <a:gd name="T27" fmla="*/ 29 h 165"/>
                <a:gd name="T28" fmla="*/ 142 w 164"/>
                <a:gd name="T29" fmla="*/ 63 h 165"/>
                <a:gd name="T30" fmla="*/ 164 w 164"/>
                <a:gd name="T31" fmla="*/ 76 h 165"/>
                <a:gd name="T32" fmla="*/ 151 w 164"/>
                <a:gd name="T33" fmla="*/ 102 h 165"/>
                <a:gd name="T34" fmla="*/ 145 w 164"/>
                <a:gd name="T35" fmla="*/ 117 h 165"/>
                <a:gd name="T36" fmla="*/ 116 w 164"/>
                <a:gd name="T37" fmla="*/ 145 h 165"/>
                <a:gd name="T38" fmla="*/ 158 w 164"/>
                <a:gd name="T39" fmla="*/ 89 h 165"/>
                <a:gd name="T40" fmla="*/ 151 w 164"/>
                <a:gd name="T41" fmla="*/ 69 h 165"/>
                <a:gd name="T42" fmla="*/ 132 w 164"/>
                <a:gd name="T43" fmla="*/ 55 h 165"/>
                <a:gd name="T44" fmla="*/ 140 w 164"/>
                <a:gd name="T45" fmla="*/ 34 h 165"/>
                <a:gd name="T46" fmla="*/ 112 w 164"/>
                <a:gd name="T47" fmla="*/ 33 h 165"/>
                <a:gd name="T48" fmla="*/ 96 w 164"/>
                <a:gd name="T49" fmla="*/ 27 h 165"/>
                <a:gd name="T50" fmla="*/ 89 w 164"/>
                <a:gd name="T51" fmla="*/ 7 h 165"/>
                <a:gd name="T52" fmla="*/ 68 w 164"/>
                <a:gd name="T53" fmla="*/ 13 h 165"/>
                <a:gd name="T54" fmla="*/ 55 w 164"/>
                <a:gd name="T55" fmla="*/ 33 h 165"/>
                <a:gd name="T56" fmla="*/ 33 w 164"/>
                <a:gd name="T57" fmla="*/ 24 h 165"/>
                <a:gd name="T58" fmla="*/ 34 w 164"/>
                <a:gd name="T59" fmla="*/ 54 h 165"/>
                <a:gd name="T60" fmla="*/ 28 w 164"/>
                <a:gd name="T61" fmla="*/ 69 h 165"/>
                <a:gd name="T62" fmla="*/ 6 w 164"/>
                <a:gd name="T63" fmla="*/ 76 h 165"/>
                <a:gd name="T64" fmla="*/ 13 w 164"/>
                <a:gd name="T65" fmla="*/ 96 h 165"/>
                <a:gd name="T66" fmla="*/ 33 w 164"/>
                <a:gd name="T67" fmla="*/ 108 h 165"/>
                <a:gd name="T68" fmla="*/ 23 w 164"/>
                <a:gd name="T69" fmla="*/ 131 h 165"/>
                <a:gd name="T70" fmla="*/ 54 w 164"/>
                <a:gd name="T71" fmla="*/ 130 h 165"/>
                <a:gd name="T72" fmla="*/ 68 w 164"/>
                <a:gd name="T73" fmla="*/ 136 h 165"/>
                <a:gd name="T74" fmla="*/ 75 w 164"/>
                <a:gd name="T75" fmla="*/ 159 h 165"/>
                <a:gd name="T76" fmla="*/ 96 w 164"/>
                <a:gd name="T77" fmla="*/ 152 h 165"/>
                <a:gd name="T78" fmla="*/ 108 w 164"/>
                <a:gd name="T79" fmla="*/ 132 h 165"/>
                <a:gd name="T80" fmla="*/ 131 w 164"/>
                <a:gd name="T81" fmla="*/ 141 h 165"/>
                <a:gd name="T82" fmla="*/ 130 w 164"/>
                <a:gd name="T83" fmla="*/ 112 h 165"/>
                <a:gd name="T84" fmla="*/ 137 w 164"/>
                <a:gd name="T85" fmla="*/ 9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4" h="165">
                  <a:moveTo>
                    <a:pt x="116" y="145"/>
                  </a:moveTo>
                  <a:cubicBezTo>
                    <a:pt x="109" y="138"/>
                    <a:pt x="109" y="138"/>
                    <a:pt x="109" y="138"/>
                  </a:cubicBezTo>
                  <a:cubicBezTo>
                    <a:pt x="107" y="139"/>
                    <a:pt x="104" y="140"/>
                    <a:pt x="102" y="141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2" y="155"/>
                    <a:pt x="100" y="158"/>
                    <a:pt x="98" y="161"/>
                  </a:cubicBezTo>
                  <a:cubicBezTo>
                    <a:pt x="95" y="163"/>
                    <a:pt x="92" y="165"/>
                    <a:pt x="89" y="165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71" y="165"/>
                    <a:pt x="68" y="163"/>
                    <a:pt x="66" y="161"/>
                  </a:cubicBezTo>
                  <a:cubicBezTo>
                    <a:pt x="63" y="158"/>
                    <a:pt x="62" y="155"/>
                    <a:pt x="62" y="152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0" y="139"/>
                    <a:pt x="57" y="138"/>
                    <a:pt x="55" y="137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2" y="151"/>
                    <a:pt x="34" y="151"/>
                    <a:pt x="29" y="145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4" y="131"/>
                    <a:pt x="14" y="122"/>
                    <a:pt x="19" y="117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6" y="107"/>
                    <a:pt x="25" y="105"/>
                    <a:pt x="24" y="102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9" y="102"/>
                    <a:pt x="6" y="101"/>
                    <a:pt x="3" y="99"/>
                  </a:cubicBezTo>
                  <a:cubicBezTo>
                    <a:pt x="1" y="96"/>
                    <a:pt x="0" y="93"/>
                    <a:pt x="0" y="8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2"/>
                    <a:pt x="1" y="69"/>
                    <a:pt x="3" y="66"/>
                  </a:cubicBezTo>
                  <a:cubicBezTo>
                    <a:pt x="6" y="64"/>
                    <a:pt x="9" y="63"/>
                    <a:pt x="1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4" y="60"/>
                    <a:pt x="25" y="58"/>
                    <a:pt x="26" y="5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4" y="43"/>
                    <a:pt x="14" y="34"/>
                    <a:pt x="19" y="29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4" y="15"/>
                    <a:pt x="42" y="15"/>
                    <a:pt x="47" y="2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6" y="25"/>
                    <a:pt x="59" y="24"/>
                    <a:pt x="62" y="2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0"/>
                    <a:pt x="63" y="7"/>
                    <a:pt x="66" y="4"/>
                  </a:cubicBezTo>
                  <a:cubicBezTo>
                    <a:pt x="68" y="2"/>
                    <a:pt x="71" y="0"/>
                    <a:pt x="75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2" y="0"/>
                    <a:pt x="95" y="2"/>
                    <a:pt x="98" y="4"/>
                  </a:cubicBezTo>
                  <a:cubicBezTo>
                    <a:pt x="100" y="7"/>
                    <a:pt x="102" y="10"/>
                    <a:pt x="102" y="13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5" y="23"/>
                    <a:pt x="108" y="24"/>
                    <a:pt x="110" y="26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22" y="15"/>
                    <a:pt x="130" y="15"/>
                    <a:pt x="135" y="2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50" y="34"/>
                    <a:pt x="150" y="43"/>
                    <a:pt x="145" y="48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7"/>
                    <a:pt x="141" y="60"/>
                    <a:pt x="142" y="63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54" y="63"/>
                    <a:pt x="158" y="64"/>
                    <a:pt x="160" y="66"/>
                  </a:cubicBezTo>
                  <a:cubicBezTo>
                    <a:pt x="162" y="69"/>
                    <a:pt x="164" y="72"/>
                    <a:pt x="164" y="76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4" y="93"/>
                    <a:pt x="162" y="96"/>
                    <a:pt x="160" y="99"/>
                  </a:cubicBezTo>
                  <a:cubicBezTo>
                    <a:pt x="158" y="101"/>
                    <a:pt x="154" y="102"/>
                    <a:pt x="151" y="102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40" y="105"/>
                    <a:pt x="139" y="108"/>
                    <a:pt x="138" y="111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50" y="122"/>
                    <a:pt x="150" y="131"/>
                    <a:pt x="145" y="136"/>
                  </a:cubicBezTo>
                  <a:cubicBezTo>
                    <a:pt x="135" y="145"/>
                    <a:pt x="135" y="145"/>
                    <a:pt x="135" y="145"/>
                  </a:cubicBezTo>
                  <a:cubicBezTo>
                    <a:pt x="130" y="151"/>
                    <a:pt x="122" y="151"/>
                    <a:pt x="116" y="145"/>
                  </a:cubicBezTo>
                  <a:close/>
                  <a:moveTo>
                    <a:pt x="151" y="96"/>
                  </a:moveTo>
                  <a:cubicBezTo>
                    <a:pt x="153" y="96"/>
                    <a:pt x="154" y="96"/>
                    <a:pt x="156" y="94"/>
                  </a:cubicBezTo>
                  <a:cubicBezTo>
                    <a:pt x="157" y="93"/>
                    <a:pt x="158" y="91"/>
                    <a:pt x="158" y="89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4"/>
                    <a:pt x="157" y="72"/>
                    <a:pt x="156" y="71"/>
                  </a:cubicBezTo>
                  <a:cubicBezTo>
                    <a:pt x="154" y="69"/>
                    <a:pt x="153" y="69"/>
                    <a:pt x="151" y="69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37" y="67"/>
                    <a:pt x="137" y="67"/>
                    <a:pt x="137" y="67"/>
                  </a:cubicBezTo>
                  <a:cubicBezTo>
                    <a:pt x="136" y="62"/>
                    <a:pt x="134" y="58"/>
                    <a:pt x="132" y="55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3" y="41"/>
                    <a:pt x="143" y="36"/>
                    <a:pt x="140" y="34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8" y="21"/>
                    <a:pt x="123" y="21"/>
                    <a:pt x="121" y="24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06" y="30"/>
                    <a:pt x="102" y="28"/>
                    <a:pt x="98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2"/>
                    <a:pt x="95" y="10"/>
                    <a:pt x="93" y="9"/>
                  </a:cubicBezTo>
                  <a:cubicBezTo>
                    <a:pt x="92" y="7"/>
                    <a:pt x="90" y="7"/>
                    <a:pt x="89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3" y="7"/>
                    <a:pt x="71" y="7"/>
                    <a:pt x="70" y="9"/>
                  </a:cubicBezTo>
                  <a:cubicBezTo>
                    <a:pt x="69" y="10"/>
                    <a:pt x="68" y="12"/>
                    <a:pt x="68" y="13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2" y="29"/>
                    <a:pt x="58" y="31"/>
                    <a:pt x="55" y="33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0" y="21"/>
                    <a:pt x="36" y="21"/>
                    <a:pt x="33" y="2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0" y="36"/>
                    <a:pt x="20" y="41"/>
                    <a:pt x="23" y="43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1" y="59"/>
                    <a:pt x="30" y="63"/>
                    <a:pt x="29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1" y="69"/>
                    <a:pt x="9" y="69"/>
                    <a:pt x="8" y="71"/>
                  </a:cubicBezTo>
                  <a:cubicBezTo>
                    <a:pt x="6" y="72"/>
                    <a:pt x="6" y="74"/>
                    <a:pt x="6" y="76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1"/>
                    <a:pt x="6" y="93"/>
                    <a:pt x="8" y="94"/>
                  </a:cubicBezTo>
                  <a:cubicBezTo>
                    <a:pt x="9" y="96"/>
                    <a:pt x="11" y="96"/>
                    <a:pt x="13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102"/>
                    <a:pt x="32" y="105"/>
                    <a:pt x="33" y="108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0" y="124"/>
                    <a:pt x="20" y="129"/>
                    <a:pt x="23" y="131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6" y="144"/>
                    <a:pt x="40" y="144"/>
                    <a:pt x="43" y="141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9" y="133"/>
                    <a:pt x="62" y="134"/>
                    <a:pt x="66" y="135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52"/>
                    <a:pt x="68" y="152"/>
                    <a:pt x="68" y="152"/>
                  </a:cubicBezTo>
                  <a:cubicBezTo>
                    <a:pt x="68" y="153"/>
                    <a:pt x="69" y="155"/>
                    <a:pt x="70" y="157"/>
                  </a:cubicBezTo>
                  <a:cubicBezTo>
                    <a:pt x="71" y="158"/>
                    <a:pt x="73" y="159"/>
                    <a:pt x="75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9"/>
                    <a:pt x="92" y="158"/>
                    <a:pt x="93" y="157"/>
                  </a:cubicBezTo>
                  <a:cubicBezTo>
                    <a:pt x="95" y="155"/>
                    <a:pt x="96" y="153"/>
                    <a:pt x="96" y="15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5"/>
                    <a:pt x="105" y="133"/>
                    <a:pt x="108" y="132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3" y="144"/>
                    <a:pt x="128" y="144"/>
                    <a:pt x="131" y="14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3" y="129"/>
                    <a:pt x="143" y="124"/>
                    <a:pt x="140" y="12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3" y="106"/>
                    <a:pt x="135" y="102"/>
                    <a:pt x="136" y="98"/>
                  </a:cubicBezTo>
                  <a:cubicBezTo>
                    <a:pt x="137" y="96"/>
                    <a:pt x="137" y="96"/>
                    <a:pt x="137" y="96"/>
                  </a:cubicBezTo>
                  <a:lnTo>
                    <a:pt x="151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8"/>
            <p:cNvSpPr>
              <a:spLocks noEditPoints="1"/>
            </p:cNvSpPr>
            <p:nvPr/>
          </p:nvSpPr>
          <p:spPr bwMode="auto">
            <a:xfrm>
              <a:off x="8761413" y="3808413"/>
              <a:ext cx="136525" cy="136525"/>
            </a:xfrm>
            <a:custGeom>
              <a:avLst/>
              <a:gdLst>
                <a:gd name="T0" fmla="*/ 0 w 54"/>
                <a:gd name="T1" fmla="*/ 27 h 54"/>
                <a:gd name="T2" fmla="*/ 27 w 54"/>
                <a:gd name="T3" fmla="*/ 0 h 54"/>
                <a:gd name="T4" fmla="*/ 54 w 54"/>
                <a:gd name="T5" fmla="*/ 27 h 54"/>
                <a:gd name="T6" fmla="*/ 27 w 54"/>
                <a:gd name="T7" fmla="*/ 54 h 54"/>
                <a:gd name="T8" fmla="*/ 0 w 54"/>
                <a:gd name="T9" fmla="*/ 27 h 54"/>
                <a:gd name="T10" fmla="*/ 6 w 54"/>
                <a:gd name="T11" fmla="*/ 27 h 54"/>
                <a:gd name="T12" fmla="*/ 27 w 54"/>
                <a:gd name="T13" fmla="*/ 47 h 54"/>
                <a:gd name="T14" fmla="*/ 47 w 54"/>
                <a:gd name="T15" fmla="*/ 27 h 54"/>
                <a:gd name="T16" fmla="*/ 27 w 54"/>
                <a:gd name="T17" fmla="*/ 6 h 54"/>
                <a:gd name="T18" fmla="*/ 6 w 54"/>
                <a:gd name="T1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0" y="27"/>
                  </a:move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41"/>
                    <a:pt x="42" y="54"/>
                    <a:pt x="27" y="54"/>
                  </a:cubicBezTo>
                  <a:cubicBezTo>
                    <a:pt x="12" y="54"/>
                    <a:pt x="0" y="41"/>
                    <a:pt x="0" y="27"/>
                  </a:cubicBezTo>
                  <a:close/>
                  <a:moveTo>
                    <a:pt x="6" y="27"/>
                  </a:moveTo>
                  <a:cubicBezTo>
                    <a:pt x="6" y="38"/>
                    <a:pt x="15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5"/>
                    <a:pt x="38" y="6"/>
                    <a:pt x="27" y="6"/>
                  </a:cubicBezTo>
                  <a:cubicBezTo>
                    <a:pt x="15" y="6"/>
                    <a:pt x="6" y="15"/>
                    <a:pt x="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9"/>
            <p:cNvSpPr>
              <a:spLocks noEditPoints="1"/>
            </p:cNvSpPr>
            <p:nvPr/>
          </p:nvSpPr>
          <p:spPr bwMode="auto">
            <a:xfrm>
              <a:off x="8518526" y="3952875"/>
              <a:ext cx="65088" cy="68263"/>
            </a:xfrm>
            <a:custGeom>
              <a:avLst/>
              <a:gdLst>
                <a:gd name="T0" fmla="*/ 0 w 26"/>
                <a:gd name="T1" fmla="*/ 13 h 27"/>
                <a:gd name="T2" fmla="*/ 13 w 26"/>
                <a:gd name="T3" fmla="*/ 0 h 27"/>
                <a:gd name="T4" fmla="*/ 26 w 26"/>
                <a:gd name="T5" fmla="*/ 13 h 27"/>
                <a:gd name="T6" fmla="*/ 13 w 26"/>
                <a:gd name="T7" fmla="*/ 27 h 27"/>
                <a:gd name="T8" fmla="*/ 0 w 26"/>
                <a:gd name="T9" fmla="*/ 13 h 27"/>
                <a:gd name="T10" fmla="*/ 3 w 26"/>
                <a:gd name="T11" fmla="*/ 13 h 27"/>
                <a:gd name="T12" fmla="*/ 13 w 26"/>
                <a:gd name="T13" fmla="*/ 23 h 27"/>
                <a:gd name="T14" fmla="*/ 23 w 26"/>
                <a:gd name="T15" fmla="*/ 13 h 27"/>
                <a:gd name="T16" fmla="*/ 13 w 26"/>
                <a:gd name="T17" fmla="*/ 3 h 27"/>
                <a:gd name="T18" fmla="*/ 3 w 26"/>
                <a:gd name="T19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cubicBezTo>
                    <a:pt x="26" y="21"/>
                    <a:pt x="20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lose/>
                  <a:moveTo>
                    <a:pt x="3" y="13"/>
                  </a:moveTo>
                  <a:cubicBezTo>
                    <a:pt x="3" y="19"/>
                    <a:pt x="7" y="23"/>
                    <a:pt x="13" y="23"/>
                  </a:cubicBezTo>
                  <a:cubicBezTo>
                    <a:pt x="18" y="23"/>
                    <a:pt x="23" y="19"/>
                    <a:pt x="23" y="13"/>
                  </a:cubicBezTo>
                  <a:cubicBezTo>
                    <a:pt x="23" y="8"/>
                    <a:pt x="18" y="3"/>
                    <a:pt x="13" y="3"/>
                  </a:cubicBezTo>
                  <a:cubicBezTo>
                    <a:pt x="7" y="3"/>
                    <a:pt x="3" y="8"/>
                    <a:pt x="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168133" y="3294530"/>
            <a:ext cx="1703618" cy="1817968"/>
            <a:chOff x="2946401" y="3152775"/>
            <a:chExt cx="1395413" cy="1489076"/>
          </a:xfrm>
          <a:solidFill>
            <a:srgbClr val="4FCCC4"/>
          </a:solidFill>
        </p:grpSpPr>
        <p:sp>
          <p:nvSpPr>
            <p:cNvPr id="22" name="Freeform 50"/>
            <p:cNvSpPr/>
            <p:nvPr/>
          </p:nvSpPr>
          <p:spPr bwMode="auto">
            <a:xfrm>
              <a:off x="3024188" y="3270250"/>
              <a:ext cx="1241425" cy="1247775"/>
            </a:xfrm>
            <a:custGeom>
              <a:avLst/>
              <a:gdLst>
                <a:gd name="T0" fmla="*/ 436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6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6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6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6" y="495"/>
                    <a:pt x="436" y="495"/>
                    <a:pt x="436" y="495"/>
                  </a:cubicBezTo>
                  <a:cubicBezTo>
                    <a:pt x="468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8" y="0"/>
                    <a:pt x="4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1"/>
            <p:cNvSpPr/>
            <p:nvPr/>
          </p:nvSpPr>
          <p:spPr bwMode="auto">
            <a:xfrm>
              <a:off x="3024188" y="3271838"/>
              <a:ext cx="1241425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2"/>
            <p:cNvSpPr>
              <a:spLocks noEditPoints="1"/>
            </p:cNvSpPr>
            <p:nvPr/>
          </p:nvSpPr>
          <p:spPr bwMode="auto">
            <a:xfrm>
              <a:off x="2946401" y="3182938"/>
              <a:ext cx="1395413" cy="1425575"/>
            </a:xfrm>
            <a:custGeom>
              <a:avLst/>
              <a:gdLst>
                <a:gd name="T0" fmla="*/ 503 w 556"/>
                <a:gd name="T1" fmla="*/ 560 h 565"/>
                <a:gd name="T2" fmla="*/ 462 w 556"/>
                <a:gd name="T3" fmla="*/ 558 h 565"/>
                <a:gd name="T4" fmla="*/ 425 w 556"/>
                <a:gd name="T5" fmla="*/ 558 h 565"/>
                <a:gd name="T6" fmla="*/ 387 w 556"/>
                <a:gd name="T7" fmla="*/ 558 h 565"/>
                <a:gd name="T8" fmla="*/ 350 w 556"/>
                <a:gd name="T9" fmla="*/ 558 h 565"/>
                <a:gd name="T10" fmla="*/ 312 w 556"/>
                <a:gd name="T11" fmla="*/ 558 h 565"/>
                <a:gd name="T12" fmla="*/ 274 w 556"/>
                <a:gd name="T13" fmla="*/ 558 h 565"/>
                <a:gd name="T14" fmla="*/ 237 w 556"/>
                <a:gd name="T15" fmla="*/ 558 h 565"/>
                <a:gd name="T16" fmla="*/ 199 w 556"/>
                <a:gd name="T17" fmla="*/ 558 h 565"/>
                <a:gd name="T18" fmla="*/ 162 w 556"/>
                <a:gd name="T19" fmla="*/ 558 h 565"/>
                <a:gd name="T20" fmla="*/ 124 w 556"/>
                <a:gd name="T21" fmla="*/ 558 h 565"/>
                <a:gd name="T22" fmla="*/ 87 w 556"/>
                <a:gd name="T23" fmla="*/ 558 h 565"/>
                <a:gd name="T24" fmla="*/ 35 w 556"/>
                <a:gd name="T25" fmla="*/ 548 h 565"/>
                <a:gd name="T26" fmla="*/ 530 w 556"/>
                <a:gd name="T27" fmla="*/ 541 h 565"/>
                <a:gd name="T28" fmla="*/ 6 w 556"/>
                <a:gd name="T29" fmla="*/ 524 h 565"/>
                <a:gd name="T30" fmla="*/ 542 w 556"/>
                <a:gd name="T31" fmla="*/ 532 h 565"/>
                <a:gd name="T32" fmla="*/ 4 w 556"/>
                <a:gd name="T33" fmla="*/ 508 h 565"/>
                <a:gd name="T34" fmla="*/ 8 w 556"/>
                <a:gd name="T35" fmla="*/ 504 h 565"/>
                <a:gd name="T36" fmla="*/ 556 w 556"/>
                <a:gd name="T37" fmla="*/ 474 h 565"/>
                <a:gd name="T38" fmla="*/ 7 w 556"/>
                <a:gd name="T39" fmla="*/ 448 h 565"/>
                <a:gd name="T40" fmla="*/ 556 w 556"/>
                <a:gd name="T41" fmla="*/ 437 h 565"/>
                <a:gd name="T42" fmla="*/ 7 w 556"/>
                <a:gd name="T43" fmla="*/ 411 h 565"/>
                <a:gd name="T44" fmla="*/ 556 w 556"/>
                <a:gd name="T45" fmla="*/ 399 h 565"/>
                <a:gd name="T46" fmla="*/ 7 w 556"/>
                <a:gd name="T47" fmla="*/ 373 h 565"/>
                <a:gd name="T48" fmla="*/ 556 w 556"/>
                <a:gd name="T49" fmla="*/ 362 h 565"/>
                <a:gd name="T50" fmla="*/ 7 w 556"/>
                <a:gd name="T51" fmla="*/ 336 h 565"/>
                <a:gd name="T52" fmla="*/ 556 w 556"/>
                <a:gd name="T53" fmla="*/ 324 h 565"/>
                <a:gd name="T54" fmla="*/ 7 w 556"/>
                <a:gd name="T55" fmla="*/ 298 h 565"/>
                <a:gd name="T56" fmla="*/ 556 w 556"/>
                <a:gd name="T57" fmla="*/ 287 h 565"/>
                <a:gd name="T58" fmla="*/ 7 w 556"/>
                <a:gd name="T59" fmla="*/ 260 h 565"/>
                <a:gd name="T60" fmla="*/ 556 w 556"/>
                <a:gd name="T61" fmla="*/ 249 h 565"/>
                <a:gd name="T62" fmla="*/ 7 w 556"/>
                <a:gd name="T63" fmla="*/ 223 h 565"/>
                <a:gd name="T64" fmla="*/ 556 w 556"/>
                <a:gd name="T65" fmla="*/ 212 h 565"/>
                <a:gd name="T66" fmla="*/ 7 w 556"/>
                <a:gd name="T67" fmla="*/ 185 h 565"/>
                <a:gd name="T68" fmla="*/ 556 w 556"/>
                <a:gd name="T69" fmla="*/ 174 h 565"/>
                <a:gd name="T70" fmla="*/ 7 w 556"/>
                <a:gd name="T71" fmla="*/ 148 h 565"/>
                <a:gd name="T72" fmla="*/ 556 w 556"/>
                <a:gd name="T73" fmla="*/ 137 h 565"/>
                <a:gd name="T74" fmla="*/ 7 w 556"/>
                <a:gd name="T75" fmla="*/ 110 h 565"/>
                <a:gd name="T76" fmla="*/ 556 w 556"/>
                <a:gd name="T77" fmla="*/ 99 h 565"/>
                <a:gd name="T78" fmla="*/ 7 w 556"/>
                <a:gd name="T79" fmla="*/ 73 h 565"/>
                <a:gd name="T80" fmla="*/ 552 w 556"/>
                <a:gd name="T81" fmla="*/ 58 h 565"/>
                <a:gd name="T82" fmla="*/ 2 w 556"/>
                <a:gd name="T83" fmla="*/ 53 h 565"/>
                <a:gd name="T84" fmla="*/ 544 w 556"/>
                <a:gd name="T85" fmla="*/ 45 h 565"/>
                <a:gd name="T86" fmla="*/ 24 w 556"/>
                <a:gd name="T87" fmla="*/ 26 h 565"/>
                <a:gd name="T88" fmla="*/ 24 w 556"/>
                <a:gd name="T89" fmla="*/ 26 h 565"/>
                <a:gd name="T90" fmla="*/ 527 w 556"/>
                <a:gd name="T91" fmla="*/ 17 h 565"/>
                <a:gd name="T92" fmla="*/ 79 w 556"/>
                <a:gd name="T93" fmla="*/ 4 h 565"/>
                <a:gd name="T94" fmla="*/ 469 w 556"/>
                <a:gd name="T95" fmla="*/ 8 h 565"/>
                <a:gd name="T96" fmla="*/ 432 w 556"/>
                <a:gd name="T97" fmla="*/ 8 h 565"/>
                <a:gd name="T98" fmla="*/ 394 w 556"/>
                <a:gd name="T99" fmla="*/ 8 h 565"/>
                <a:gd name="T100" fmla="*/ 357 w 556"/>
                <a:gd name="T101" fmla="*/ 8 h 565"/>
                <a:gd name="T102" fmla="*/ 319 w 556"/>
                <a:gd name="T103" fmla="*/ 8 h 565"/>
                <a:gd name="T104" fmla="*/ 282 w 556"/>
                <a:gd name="T105" fmla="*/ 8 h 565"/>
                <a:gd name="T106" fmla="*/ 244 w 556"/>
                <a:gd name="T107" fmla="*/ 8 h 565"/>
                <a:gd name="T108" fmla="*/ 207 w 556"/>
                <a:gd name="T109" fmla="*/ 8 h 565"/>
                <a:gd name="T110" fmla="*/ 169 w 556"/>
                <a:gd name="T111" fmla="*/ 8 h 565"/>
                <a:gd name="T112" fmla="*/ 132 w 556"/>
                <a:gd name="T113" fmla="*/ 8 h 565"/>
                <a:gd name="T114" fmla="*/ 94 w 556"/>
                <a:gd name="T115" fmla="*/ 8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6" h="565">
                  <a:moveTo>
                    <a:pt x="488" y="565"/>
                  </a:moveTo>
                  <a:cubicBezTo>
                    <a:pt x="481" y="565"/>
                    <a:pt x="481" y="565"/>
                    <a:pt x="481" y="565"/>
                  </a:cubicBezTo>
                  <a:cubicBezTo>
                    <a:pt x="479" y="565"/>
                    <a:pt x="477" y="564"/>
                    <a:pt x="477" y="562"/>
                  </a:cubicBezTo>
                  <a:cubicBezTo>
                    <a:pt x="477" y="560"/>
                    <a:pt x="479" y="558"/>
                    <a:pt x="481" y="558"/>
                  </a:cubicBezTo>
                  <a:cubicBezTo>
                    <a:pt x="488" y="558"/>
                    <a:pt x="488" y="558"/>
                    <a:pt x="488" y="558"/>
                  </a:cubicBezTo>
                  <a:cubicBezTo>
                    <a:pt x="492" y="558"/>
                    <a:pt x="495" y="558"/>
                    <a:pt x="499" y="557"/>
                  </a:cubicBezTo>
                  <a:cubicBezTo>
                    <a:pt x="501" y="557"/>
                    <a:pt x="503" y="558"/>
                    <a:pt x="503" y="560"/>
                  </a:cubicBezTo>
                  <a:cubicBezTo>
                    <a:pt x="504" y="562"/>
                    <a:pt x="502" y="564"/>
                    <a:pt x="500" y="564"/>
                  </a:cubicBezTo>
                  <a:cubicBezTo>
                    <a:pt x="496" y="565"/>
                    <a:pt x="492" y="565"/>
                    <a:pt x="488" y="565"/>
                  </a:cubicBezTo>
                  <a:close/>
                  <a:moveTo>
                    <a:pt x="462" y="565"/>
                  </a:moveTo>
                  <a:cubicBezTo>
                    <a:pt x="443" y="565"/>
                    <a:pt x="443" y="565"/>
                    <a:pt x="443" y="565"/>
                  </a:cubicBezTo>
                  <a:cubicBezTo>
                    <a:pt x="441" y="565"/>
                    <a:pt x="440" y="564"/>
                    <a:pt x="440" y="562"/>
                  </a:cubicBezTo>
                  <a:cubicBezTo>
                    <a:pt x="440" y="560"/>
                    <a:pt x="441" y="558"/>
                    <a:pt x="443" y="558"/>
                  </a:cubicBezTo>
                  <a:cubicBezTo>
                    <a:pt x="462" y="558"/>
                    <a:pt x="462" y="558"/>
                    <a:pt x="462" y="558"/>
                  </a:cubicBezTo>
                  <a:cubicBezTo>
                    <a:pt x="464" y="558"/>
                    <a:pt x="466" y="560"/>
                    <a:pt x="466" y="562"/>
                  </a:cubicBezTo>
                  <a:cubicBezTo>
                    <a:pt x="466" y="564"/>
                    <a:pt x="464" y="565"/>
                    <a:pt x="462" y="565"/>
                  </a:cubicBezTo>
                  <a:close/>
                  <a:moveTo>
                    <a:pt x="425" y="565"/>
                  </a:moveTo>
                  <a:cubicBezTo>
                    <a:pt x="406" y="565"/>
                    <a:pt x="406" y="565"/>
                    <a:pt x="406" y="565"/>
                  </a:cubicBezTo>
                  <a:cubicBezTo>
                    <a:pt x="404" y="565"/>
                    <a:pt x="402" y="564"/>
                    <a:pt x="402" y="562"/>
                  </a:cubicBezTo>
                  <a:cubicBezTo>
                    <a:pt x="402" y="560"/>
                    <a:pt x="404" y="558"/>
                    <a:pt x="406" y="558"/>
                  </a:cubicBezTo>
                  <a:cubicBezTo>
                    <a:pt x="425" y="558"/>
                    <a:pt x="425" y="558"/>
                    <a:pt x="425" y="558"/>
                  </a:cubicBezTo>
                  <a:cubicBezTo>
                    <a:pt x="427" y="558"/>
                    <a:pt x="428" y="560"/>
                    <a:pt x="428" y="562"/>
                  </a:cubicBezTo>
                  <a:cubicBezTo>
                    <a:pt x="428" y="564"/>
                    <a:pt x="427" y="565"/>
                    <a:pt x="425" y="565"/>
                  </a:cubicBezTo>
                  <a:close/>
                  <a:moveTo>
                    <a:pt x="387" y="565"/>
                  </a:moveTo>
                  <a:cubicBezTo>
                    <a:pt x="368" y="565"/>
                    <a:pt x="368" y="565"/>
                    <a:pt x="368" y="565"/>
                  </a:cubicBezTo>
                  <a:cubicBezTo>
                    <a:pt x="366" y="565"/>
                    <a:pt x="364" y="564"/>
                    <a:pt x="364" y="562"/>
                  </a:cubicBezTo>
                  <a:cubicBezTo>
                    <a:pt x="364" y="560"/>
                    <a:pt x="366" y="558"/>
                    <a:pt x="368" y="558"/>
                  </a:cubicBezTo>
                  <a:cubicBezTo>
                    <a:pt x="387" y="558"/>
                    <a:pt x="387" y="558"/>
                    <a:pt x="387" y="558"/>
                  </a:cubicBezTo>
                  <a:cubicBezTo>
                    <a:pt x="389" y="558"/>
                    <a:pt x="391" y="560"/>
                    <a:pt x="391" y="562"/>
                  </a:cubicBezTo>
                  <a:cubicBezTo>
                    <a:pt x="391" y="564"/>
                    <a:pt x="389" y="565"/>
                    <a:pt x="387" y="565"/>
                  </a:cubicBezTo>
                  <a:close/>
                  <a:moveTo>
                    <a:pt x="350" y="565"/>
                  </a:moveTo>
                  <a:cubicBezTo>
                    <a:pt x="331" y="565"/>
                    <a:pt x="331" y="565"/>
                    <a:pt x="331" y="565"/>
                  </a:cubicBezTo>
                  <a:cubicBezTo>
                    <a:pt x="329" y="565"/>
                    <a:pt x="327" y="564"/>
                    <a:pt x="327" y="562"/>
                  </a:cubicBezTo>
                  <a:cubicBezTo>
                    <a:pt x="327" y="560"/>
                    <a:pt x="329" y="558"/>
                    <a:pt x="331" y="558"/>
                  </a:cubicBezTo>
                  <a:cubicBezTo>
                    <a:pt x="350" y="558"/>
                    <a:pt x="350" y="558"/>
                    <a:pt x="350" y="558"/>
                  </a:cubicBezTo>
                  <a:cubicBezTo>
                    <a:pt x="352" y="558"/>
                    <a:pt x="353" y="560"/>
                    <a:pt x="353" y="562"/>
                  </a:cubicBezTo>
                  <a:cubicBezTo>
                    <a:pt x="353" y="564"/>
                    <a:pt x="352" y="565"/>
                    <a:pt x="350" y="565"/>
                  </a:cubicBezTo>
                  <a:close/>
                  <a:moveTo>
                    <a:pt x="312" y="565"/>
                  </a:moveTo>
                  <a:cubicBezTo>
                    <a:pt x="293" y="565"/>
                    <a:pt x="293" y="565"/>
                    <a:pt x="293" y="565"/>
                  </a:cubicBezTo>
                  <a:cubicBezTo>
                    <a:pt x="291" y="565"/>
                    <a:pt x="289" y="564"/>
                    <a:pt x="289" y="562"/>
                  </a:cubicBezTo>
                  <a:cubicBezTo>
                    <a:pt x="289" y="560"/>
                    <a:pt x="291" y="558"/>
                    <a:pt x="29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4" y="558"/>
                    <a:pt x="316" y="560"/>
                    <a:pt x="316" y="562"/>
                  </a:cubicBezTo>
                  <a:cubicBezTo>
                    <a:pt x="316" y="564"/>
                    <a:pt x="314" y="565"/>
                    <a:pt x="312" y="565"/>
                  </a:cubicBezTo>
                  <a:close/>
                  <a:moveTo>
                    <a:pt x="274" y="565"/>
                  </a:moveTo>
                  <a:cubicBezTo>
                    <a:pt x="256" y="565"/>
                    <a:pt x="256" y="565"/>
                    <a:pt x="256" y="565"/>
                  </a:cubicBezTo>
                  <a:cubicBezTo>
                    <a:pt x="254" y="565"/>
                    <a:pt x="252" y="564"/>
                    <a:pt x="252" y="562"/>
                  </a:cubicBezTo>
                  <a:cubicBezTo>
                    <a:pt x="252" y="560"/>
                    <a:pt x="254" y="558"/>
                    <a:pt x="256" y="558"/>
                  </a:cubicBezTo>
                  <a:cubicBezTo>
                    <a:pt x="274" y="558"/>
                    <a:pt x="274" y="558"/>
                    <a:pt x="274" y="558"/>
                  </a:cubicBezTo>
                  <a:cubicBezTo>
                    <a:pt x="277" y="558"/>
                    <a:pt x="278" y="560"/>
                    <a:pt x="278" y="562"/>
                  </a:cubicBezTo>
                  <a:cubicBezTo>
                    <a:pt x="278" y="564"/>
                    <a:pt x="277" y="565"/>
                    <a:pt x="274" y="565"/>
                  </a:cubicBezTo>
                  <a:close/>
                  <a:moveTo>
                    <a:pt x="237" y="565"/>
                  </a:moveTo>
                  <a:cubicBezTo>
                    <a:pt x="218" y="565"/>
                    <a:pt x="218" y="565"/>
                    <a:pt x="218" y="565"/>
                  </a:cubicBezTo>
                  <a:cubicBezTo>
                    <a:pt x="216" y="565"/>
                    <a:pt x="214" y="564"/>
                    <a:pt x="214" y="562"/>
                  </a:cubicBezTo>
                  <a:cubicBezTo>
                    <a:pt x="214" y="560"/>
                    <a:pt x="216" y="558"/>
                    <a:pt x="218" y="558"/>
                  </a:cubicBezTo>
                  <a:cubicBezTo>
                    <a:pt x="237" y="558"/>
                    <a:pt x="237" y="558"/>
                    <a:pt x="237" y="558"/>
                  </a:cubicBezTo>
                  <a:cubicBezTo>
                    <a:pt x="239" y="558"/>
                    <a:pt x="241" y="560"/>
                    <a:pt x="241" y="562"/>
                  </a:cubicBezTo>
                  <a:cubicBezTo>
                    <a:pt x="241" y="564"/>
                    <a:pt x="239" y="565"/>
                    <a:pt x="237" y="565"/>
                  </a:cubicBezTo>
                  <a:close/>
                  <a:moveTo>
                    <a:pt x="199" y="565"/>
                  </a:moveTo>
                  <a:cubicBezTo>
                    <a:pt x="181" y="565"/>
                    <a:pt x="181" y="565"/>
                    <a:pt x="181" y="565"/>
                  </a:cubicBezTo>
                  <a:cubicBezTo>
                    <a:pt x="179" y="565"/>
                    <a:pt x="177" y="564"/>
                    <a:pt x="177" y="562"/>
                  </a:cubicBezTo>
                  <a:cubicBezTo>
                    <a:pt x="177" y="560"/>
                    <a:pt x="179" y="558"/>
                    <a:pt x="181" y="558"/>
                  </a:cubicBezTo>
                  <a:cubicBezTo>
                    <a:pt x="199" y="558"/>
                    <a:pt x="199" y="558"/>
                    <a:pt x="199" y="558"/>
                  </a:cubicBezTo>
                  <a:cubicBezTo>
                    <a:pt x="201" y="558"/>
                    <a:pt x="203" y="560"/>
                    <a:pt x="203" y="562"/>
                  </a:cubicBezTo>
                  <a:cubicBezTo>
                    <a:pt x="203" y="564"/>
                    <a:pt x="201" y="565"/>
                    <a:pt x="199" y="565"/>
                  </a:cubicBezTo>
                  <a:close/>
                  <a:moveTo>
                    <a:pt x="162" y="565"/>
                  </a:moveTo>
                  <a:cubicBezTo>
                    <a:pt x="143" y="565"/>
                    <a:pt x="143" y="565"/>
                    <a:pt x="143" y="565"/>
                  </a:cubicBezTo>
                  <a:cubicBezTo>
                    <a:pt x="141" y="565"/>
                    <a:pt x="139" y="564"/>
                    <a:pt x="139" y="562"/>
                  </a:cubicBezTo>
                  <a:cubicBezTo>
                    <a:pt x="139" y="560"/>
                    <a:pt x="141" y="558"/>
                    <a:pt x="143" y="558"/>
                  </a:cubicBezTo>
                  <a:cubicBezTo>
                    <a:pt x="162" y="558"/>
                    <a:pt x="162" y="558"/>
                    <a:pt x="162" y="558"/>
                  </a:cubicBezTo>
                  <a:cubicBezTo>
                    <a:pt x="164" y="558"/>
                    <a:pt x="166" y="560"/>
                    <a:pt x="166" y="562"/>
                  </a:cubicBezTo>
                  <a:cubicBezTo>
                    <a:pt x="166" y="564"/>
                    <a:pt x="164" y="565"/>
                    <a:pt x="162" y="565"/>
                  </a:cubicBezTo>
                  <a:close/>
                  <a:moveTo>
                    <a:pt x="124" y="565"/>
                  </a:moveTo>
                  <a:cubicBezTo>
                    <a:pt x="106" y="565"/>
                    <a:pt x="106" y="565"/>
                    <a:pt x="106" y="565"/>
                  </a:cubicBezTo>
                  <a:cubicBezTo>
                    <a:pt x="104" y="565"/>
                    <a:pt x="102" y="564"/>
                    <a:pt x="102" y="562"/>
                  </a:cubicBezTo>
                  <a:cubicBezTo>
                    <a:pt x="102" y="560"/>
                    <a:pt x="104" y="558"/>
                    <a:pt x="106" y="558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26" y="558"/>
                    <a:pt x="128" y="560"/>
                    <a:pt x="128" y="562"/>
                  </a:cubicBezTo>
                  <a:cubicBezTo>
                    <a:pt x="128" y="564"/>
                    <a:pt x="126" y="565"/>
                    <a:pt x="124" y="565"/>
                  </a:cubicBezTo>
                  <a:close/>
                  <a:moveTo>
                    <a:pt x="87" y="565"/>
                  </a:moveTo>
                  <a:cubicBezTo>
                    <a:pt x="68" y="565"/>
                    <a:pt x="68" y="565"/>
                    <a:pt x="68" y="565"/>
                  </a:cubicBezTo>
                  <a:cubicBezTo>
                    <a:pt x="66" y="565"/>
                    <a:pt x="64" y="564"/>
                    <a:pt x="64" y="562"/>
                  </a:cubicBezTo>
                  <a:cubicBezTo>
                    <a:pt x="64" y="560"/>
                    <a:pt x="66" y="558"/>
                    <a:pt x="68" y="558"/>
                  </a:cubicBezTo>
                  <a:cubicBezTo>
                    <a:pt x="87" y="558"/>
                    <a:pt x="87" y="558"/>
                    <a:pt x="87" y="558"/>
                  </a:cubicBezTo>
                  <a:cubicBezTo>
                    <a:pt x="89" y="558"/>
                    <a:pt x="91" y="560"/>
                    <a:pt x="91" y="562"/>
                  </a:cubicBezTo>
                  <a:cubicBezTo>
                    <a:pt x="91" y="564"/>
                    <a:pt x="89" y="565"/>
                    <a:pt x="87" y="565"/>
                  </a:cubicBezTo>
                  <a:close/>
                  <a:moveTo>
                    <a:pt x="50" y="563"/>
                  </a:moveTo>
                  <a:cubicBezTo>
                    <a:pt x="49" y="563"/>
                    <a:pt x="49" y="563"/>
                    <a:pt x="48" y="563"/>
                  </a:cubicBezTo>
                  <a:cubicBezTo>
                    <a:pt x="42" y="561"/>
                    <a:pt x="36" y="558"/>
                    <a:pt x="31" y="554"/>
                  </a:cubicBezTo>
                  <a:cubicBezTo>
                    <a:pt x="29" y="553"/>
                    <a:pt x="28" y="550"/>
                    <a:pt x="30" y="549"/>
                  </a:cubicBezTo>
                  <a:cubicBezTo>
                    <a:pt x="31" y="547"/>
                    <a:pt x="33" y="547"/>
                    <a:pt x="35" y="548"/>
                  </a:cubicBezTo>
                  <a:cubicBezTo>
                    <a:pt x="40" y="551"/>
                    <a:pt x="45" y="554"/>
                    <a:pt x="51" y="555"/>
                  </a:cubicBezTo>
                  <a:cubicBezTo>
                    <a:pt x="53" y="556"/>
                    <a:pt x="54" y="558"/>
                    <a:pt x="53" y="560"/>
                  </a:cubicBezTo>
                  <a:cubicBezTo>
                    <a:pt x="53" y="562"/>
                    <a:pt x="51" y="563"/>
                    <a:pt x="50" y="563"/>
                  </a:cubicBezTo>
                  <a:close/>
                  <a:moveTo>
                    <a:pt x="517" y="558"/>
                  </a:moveTo>
                  <a:cubicBezTo>
                    <a:pt x="516" y="558"/>
                    <a:pt x="515" y="558"/>
                    <a:pt x="514" y="556"/>
                  </a:cubicBezTo>
                  <a:cubicBezTo>
                    <a:pt x="513" y="554"/>
                    <a:pt x="514" y="552"/>
                    <a:pt x="515" y="551"/>
                  </a:cubicBezTo>
                  <a:cubicBezTo>
                    <a:pt x="521" y="549"/>
                    <a:pt x="526" y="545"/>
                    <a:pt x="530" y="541"/>
                  </a:cubicBezTo>
                  <a:cubicBezTo>
                    <a:pt x="531" y="540"/>
                    <a:pt x="534" y="540"/>
                    <a:pt x="535" y="541"/>
                  </a:cubicBezTo>
                  <a:cubicBezTo>
                    <a:pt x="537" y="543"/>
                    <a:pt x="537" y="545"/>
                    <a:pt x="535" y="546"/>
                  </a:cubicBezTo>
                  <a:cubicBezTo>
                    <a:pt x="530" y="551"/>
                    <a:pt x="525" y="555"/>
                    <a:pt x="519" y="558"/>
                  </a:cubicBezTo>
                  <a:cubicBezTo>
                    <a:pt x="518" y="558"/>
                    <a:pt x="518" y="558"/>
                    <a:pt x="517" y="558"/>
                  </a:cubicBezTo>
                  <a:close/>
                  <a:moveTo>
                    <a:pt x="19" y="542"/>
                  </a:moveTo>
                  <a:cubicBezTo>
                    <a:pt x="18" y="542"/>
                    <a:pt x="17" y="542"/>
                    <a:pt x="16" y="541"/>
                  </a:cubicBezTo>
                  <a:cubicBezTo>
                    <a:pt x="12" y="536"/>
                    <a:pt x="8" y="530"/>
                    <a:pt x="6" y="524"/>
                  </a:cubicBezTo>
                  <a:cubicBezTo>
                    <a:pt x="5" y="522"/>
                    <a:pt x="6" y="520"/>
                    <a:pt x="8" y="519"/>
                  </a:cubicBezTo>
                  <a:cubicBezTo>
                    <a:pt x="9" y="518"/>
                    <a:pt x="12" y="519"/>
                    <a:pt x="12" y="521"/>
                  </a:cubicBezTo>
                  <a:cubicBezTo>
                    <a:pt x="15" y="526"/>
                    <a:pt x="18" y="531"/>
                    <a:pt x="22" y="536"/>
                  </a:cubicBezTo>
                  <a:cubicBezTo>
                    <a:pt x="23" y="538"/>
                    <a:pt x="23" y="540"/>
                    <a:pt x="21" y="541"/>
                  </a:cubicBezTo>
                  <a:cubicBezTo>
                    <a:pt x="21" y="542"/>
                    <a:pt x="20" y="542"/>
                    <a:pt x="19" y="542"/>
                  </a:cubicBezTo>
                  <a:close/>
                  <a:moveTo>
                    <a:pt x="544" y="533"/>
                  </a:moveTo>
                  <a:cubicBezTo>
                    <a:pt x="543" y="533"/>
                    <a:pt x="543" y="533"/>
                    <a:pt x="542" y="532"/>
                  </a:cubicBezTo>
                  <a:cubicBezTo>
                    <a:pt x="540" y="531"/>
                    <a:pt x="540" y="529"/>
                    <a:pt x="541" y="527"/>
                  </a:cubicBezTo>
                  <a:cubicBezTo>
                    <a:pt x="544" y="522"/>
                    <a:pt x="546" y="516"/>
                    <a:pt x="547" y="511"/>
                  </a:cubicBezTo>
                  <a:cubicBezTo>
                    <a:pt x="548" y="509"/>
                    <a:pt x="550" y="507"/>
                    <a:pt x="552" y="508"/>
                  </a:cubicBezTo>
                  <a:cubicBezTo>
                    <a:pt x="554" y="508"/>
                    <a:pt x="555" y="510"/>
                    <a:pt x="555" y="513"/>
                  </a:cubicBezTo>
                  <a:cubicBezTo>
                    <a:pt x="553" y="519"/>
                    <a:pt x="551" y="525"/>
                    <a:pt x="547" y="531"/>
                  </a:cubicBezTo>
                  <a:cubicBezTo>
                    <a:pt x="547" y="532"/>
                    <a:pt x="545" y="533"/>
                    <a:pt x="544" y="533"/>
                  </a:cubicBezTo>
                  <a:close/>
                  <a:moveTo>
                    <a:pt x="4" y="508"/>
                  </a:moveTo>
                  <a:cubicBezTo>
                    <a:pt x="2" y="508"/>
                    <a:pt x="1" y="507"/>
                    <a:pt x="0" y="505"/>
                  </a:cubicBezTo>
                  <a:cubicBezTo>
                    <a:pt x="0" y="502"/>
                    <a:pt x="0" y="499"/>
                    <a:pt x="0" y="4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484"/>
                    <a:pt x="1" y="482"/>
                    <a:pt x="4" y="482"/>
                  </a:cubicBezTo>
                  <a:cubicBezTo>
                    <a:pt x="6" y="482"/>
                    <a:pt x="7" y="484"/>
                    <a:pt x="7" y="486"/>
                  </a:cubicBezTo>
                  <a:cubicBezTo>
                    <a:pt x="7" y="496"/>
                    <a:pt x="7" y="496"/>
                    <a:pt x="7" y="496"/>
                  </a:cubicBezTo>
                  <a:cubicBezTo>
                    <a:pt x="7" y="499"/>
                    <a:pt x="7" y="501"/>
                    <a:pt x="8" y="504"/>
                  </a:cubicBezTo>
                  <a:cubicBezTo>
                    <a:pt x="8" y="506"/>
                    <a:pt x="7" y="508"/>
                    <a:pt x="5" y="508"/>
                  </a:cubicBezTo>
                  <a:cubicBezTo>
                    <a:pt x="4" y="508"/>
                    <a:pt x="4" y="508"/>
                    <a:pt x="4" y="508"/>
                  </a:cubicBezTo>
                  <a:close/>
                  <a:moveTo>
                    <a:pt x="553" y="497"/>
                  </a:moveTo>
                  <a:cubicBezTo>
                    <a:pt x="551" y="497"/>
                    <a:pt x="549" y="495"/>
                    <a:pt x="549" y="493"/>
                  </a:cubicBezTo>
                  <a:cubicBezTo>
                    <a:pt x="549" y="474"/>
                    <a:pt x="549" y="474"/>
                    <a:pt x="549" y="474"/>
                  </a:cubicBezTo>
                  <a:cubicBezTo>
                    <a:pt x="549" y="472"/>
                    <a:pt x="551" y="470"/>
                    <a:pt x="553" y="470"/>
                  </a:cubicBezTo>
                  <a:cubicBezTo>
                    <a:pt x="555" y="470"/>
                    <a:pt x="556" y="472"/>
                    <a:pt x="556" y="474"/>
                  </a:cubicBezTo>
                  <a:cubicBezTo>
                    <a:pt x="556" y="493"/>
                    <a:pt x="556" y="493"/>
                    <a:pt x="556" y="493"/>
                  </a:cubicBezTo>
                  <a:cubicBezTo>
                    <a:pt x="556" y="495"/>
                    <a:pt x="555" y="497"/>
                    <a:pt x="553" y="497"/>
                  </a:cubicBezTo>
                  <a:close/>
                  <a:moveTo>
                    <a:pt x="4" y="471"/>
                  </a:moveTo>
                  <a:cubicBezTo>
                    <a:pt x="1" y="471"/>
                    <a:pt x="0" y="469"/>
                    <a:pt x="0" y="467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46"/>
                    <a:pt x="1" y="444"/>
                    <a:pt x="4" y="444"/>
                  </a:cubicBezTo>
                  <a:cubicBezTo>
                    <a:pt x="6" y="444"/>
                    <a:pt x="7" y="446"/>
                    <a:pt x="7" y="448"/>
                  </a:cubicBezTo>
                  <a:cubicBezTo>
                    <a:pt x="7" y="467"/>
                    <a:pt x="7" y="467"/>
                    <a:pt x="7" y="467"/>
                  </a:cubicBezTo>
                  <a:cubicBezTo>
                    <a:pt x="7" y="469"/>
                    <a:pt x="6" y="471"/>
                    <a:pt x="4" y="471"/>
                  </a:cubicBezTo>
                  <a:close/>
                  <a:moveTo>
                    <a:pt x="553" y="459"/>
                  </a:moveTo>
                  <a:cubicBezTo>
                    <a:pt x="551" y="459"/>
                    <a:pt x="549" y="458"/>
                    <a:pt x="549" y="455"/>
                  </a:cubicBezTo>
                  <a:cubicBezTo>
                    <a:pt x="549" y="437"/>
                    <a:pt x="549" y="437"/>
                    <a:pt x="549" y="437"/>
                  </a:cubicBezTo>
                  <a:cubicBezTo>
                    <a:pt x="549" y="435"/>
                    <a:pt x="551" y="433"/>
                    <a:pt x="553" y="433"/>
                  </a:cubicBezTo>
                  <a:cubicBezTo>
                    <a:pt x="555" y="433"/>
                    <a:pt x="556" y="435"/>
                    <a:pt x="556" y="437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8"/>
                    <a:pt x="555" y="459"/>
                    <a:pt x="553" y="459"/>
                  </a:cubicBezTo>
                  <a:close/>
                  <a:moveTo>
                    <a:pt x="4" y="433"/>
                  </a:moveTo>
                  <a:cubicBezTo>
                    <a:pt x="1" y="433"/>
                    <a:pt x="0" y="431"/>
                    <a:pt x="0" y="429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09"/>
                    <a:pt x="1" y="407"/>
                    <a:pt x="4" y="407"/>
                  </a:cubicBezTo>
                  <a:cubicBezTo>
                    <a:pt x="6" y="407"/>
                    <a:pt x="7" y="409"/>
                    <a:pt x="7" y="411"/>
                  </a:cubicBezTo>
                  <a:cubicBezTo>
                    <a:pt x="7" y="429"/>
                    <a:pt x="7" y="429"/>
                    <a:pt x="7" y="429"/>
                  </a:cubicBezTo>
                  <a:cubicBezTo>
                    <a:pt x="7" y="431"/>
                    <a:pt x="6" y="433"/>
                    <a:pt x="4" y="433"/>
                  </a:cubicBezTo>
                  <a:close/>
                  <a:moveTo>
                    <a:pt x="553" y="422"/>
                  </a:moveTo>
                  <a:cubicBezTo>
                    <a:pt x="551" y="422"/>
                    <a:pt x="549" y="420"/>
                    <a:pt x="549" y="418"/>
                  </a:cubicBezTo>
                  <a:cubicBezTo>
                    <a:pt x="549" y="399"/>
                    <a:pt x="549" y="399"/>
                    <a:pt x="549" y="399"/>
                  </a:cubicBezTo>
                  <a:cubicBezTo>
                    <a:pt x="549" y="397"/>
                    <a:pt x="551" y="395"/>
                    <a:pt x="553" y="395"/>
                  </a:cubicBezTo>
                  <a:cubicBezTo>
                    <a:pt x="555" y="395"/>
                    <a:pt x="556" y="397"/>
                    <a:pt x="556" y="399"/>
                  </a:cubicBezTo>
                  <a:cubicBezTo>
                    <a:pt x="556" y="418"/>
                    <a:pt x="556" y="418"/>
                    <a:pt x="556" y="418"/>
                  </a:cubicBezTo>
                  <a:cubicBezTo>
                    <a:pt x="556" y="420"/>
                    <a:pt x="555" y="422"/>
                    <a:pt x="553" y="422"/>
                  </a:cubicBezTo>
                  <a:close/>
                  <a:moveTo>
                    <a:pt x="4" y="396"/>
                  </a:moveTo>
                  <a:cubicBezTo>
                    <a:pt x="1" y="396"/>
                    <a:pt x="0" y="394"/>
                    <a:pt x="0" y="392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1"/>
                    <a:pt x="1" y="369"/>
                    <a:pt x="4" y="369"/>
                  </a:cubicBezTo>
                  <a:cubicBezTo>
                    <a:pt x="6" y="369"/>
                    <a:pt x="7" y="371"/>
                    <a:pt x="7" y="373"/>
                  </a:cubicBezTo>
                  <a:cubicBezTo>
                    <a:pt x="7" y="392"/>
                    <a:pt x="7" y="392"/>
                    <a:pt x="7" y="392"/>
                  </a:cubicBezTo>
                  <a:cubicBezTo>
                    <a:pt x="7" y="394"/>
                    <a:pt x="6" y="396"/>
                    <a:pt x="4" y="396"/>
                  </a:cubicBezTo>
                  <a:close/>
                  <a:moveTo>
                    <a:pt x="553" y="384"/>
                  </a:moveTo>
                  <a:cubicBezTo>
                    <a:pt x="551" y="384"/>
                    <a:pt x="549" y="383"/>
                    <a:pt x="549" y="380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549" y="360"/>
                    <a:pt x="551" y="358"/>
                    <a:pt x="553" y="358"/>
                  </a:cubicBezTo>
                  <a:cubicBezTo>
                    <a:pt x="555" y="358"/>
                    <a:pt x="556" y="360"/>
                    <a:pt x="556" y="362"/>
                  </a:cubicBezTo>
                  <a:cubicBezTo>
                    <a:pt x="556" y="380"/>
                    <a:pt x="556" y="380"/>
                    <a:pt x="556" y="380"/>
                  </a:cubicBezTo>
                  <a:cubicBezTo>
                    <a:pt x="556" y="383"/>
                    <a:pt x="555" y="384"/>
                    <a:pt x="553" y="384"/>
                  </a:cubicBezTo>
                  <a:close/>
                  <a:moveTo>
                    <a:pt x="4" y="358"/>
                  </a:moveTo>
                  <a:cubicBezTo>
                    <a:pt x="1" y="358"/>
                    <a:pt x="0" y="356"/>
                    <a:pt x="0" y="35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3"/>
                    <a:pt x="1" y="332"/>
                    <a:pt x="4" y="332"/>
                  </a:cubicBezTo>
                  <a:cubicBezTo>
                    <a:pt x="6" y="332"/>
                    <a:pt x="7" y="333"/>
                    <a:pt x="7" y="336"/>
                  </a:cubicBezTo>
                  <a:cubicBezTo>
                    <a:pt x="7" y="354"/>
                    <a:pt x="7" y="354"/>
                    <a:pt x="7" y="354"/>
                  </a:cubicBezTo>
                  <a:cubicBezTo>
                    <a:pt x="7" y="356"/>
                    <a:pt x="6" y="358"/>
                    <a:pt x="4" y="358"/>
                  </a:cubicBezTo>
                  <a:close/>
                  <a:moveTo>
                    <a:pt x="553" y="347"/>
                  </a:moveTo>
                  <a:cubicBezTo>
                    <a:pt x="551" y="347"/>
                    <a:pt x="549" y="345"/>
                    <a:pt x="549" y="343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2"/>
                    <a:pt x="551" y="320"/>
                    <a:pt x="553" y="320"/>
                  </a:cubicBezTo>
                  <a:cubicBezTo>
                    <a:pt x="555" y="320"/>
                    <a:pt x="556" y="322"/>
                    <a:pt x="556" y="324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556" y="345"/>
                    <a:pt x="555" y="347"/>
                    <a:pt x="553" y="347"/>
                  </a:cubicBezTo>
                  <a:close/>
                  <a:moveTo>
                    <a:pt x="4" y="321"/>
                  </a:moveTo>
                  <a:cubicBezTo>
                    <a:pt x="1" y="321"/>
                    <a:pt x="0" y="319"/>
                    <a:pt x="0" y="31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1" y="294"/>
                    <a:pt x="4" y="294"/>
                  </a:cubicBezTo>
                  <a:cubicBezTo>
                    <a:pt x="6" y="294"/>
                    <a:pt x="7" y="296"/>
                    <a:pt x="7" y="298"/>
                  </a:cubicBezTo>
                  <a:cubicBezTo>
                    <a:pt x="7" y="317"/>
                    <a:pt x="7" y="317"/>
                    <a:pt x="7" y="317"/>
                  </a:cubicBezTo>
                  <a:cubicBezTo>
                    <a:pt x="7" y="319"/>
                    <a:pt x="6" y="321"/>
                    <a:pt x="4" y="321"/>
                  </a:cubicBezTo>
                  <a:close/>
                  <a:moveTo>
                    <a:pt x="553" y="309"/>
                  </a:moveTo>
                  <a:cubicBezTo>
                    <a:pt x="551" y="309"/>
                    <a:pt x="549" y="307"/>
                    <a:pt x="549" y="305"/>
                  </a:cubicBezTo>
                  <a:cubicBezTo>
                    <a:pt x="549" y="287"/>
                    <a:pt x="549" y="287"/>
                    <a:pt x="549" y="287"/>
                  </a:cubicBezTo>
                  <a:cubicBezTo>
                    <a:pt x="549" y="285"/>
                    <a:pt x="551" y="283"/>
                    <a:pt x="553" y="283"/>
                  </a:cubicBezTo>
                  <a:cubicBezTo>
                    <a:pt x="555" y="283"/>
                    <a:pt x="556" y="285"/>
                    <a:pt x="556" y="287"/>
                  </a:cubicBezTo>
                  <a:cubicBezTo>
                    <a:pt x="556" y="305"/>
                    <a:pt x="556" y="305"/>
                    <a:pt x="556" y="305"/>
                  </a:cubicBezTo>
                  <a:cubicBezTo>
                    <a:pt x="556" y="307"/>
                    <a:pt x="555" y="309"/>
                    <a:pt x="553" y="309"/>
                  </a:cubicBezTo>
                  <a:close/>
                  <a:moveTo>
                    <a:pt x="4" y="283"/>
                  </a:moveTo>
                  <a:cubicBezTo>
                    <a:pt x="1" y="283"/>
                    <a:pt x="0" y="281"/>
                    <a:pt x="0" y="27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1" y="257"/>
                    <a:pt x="4" y="257"/>
                  </a:cubicBezTo>
                  <a:cubicBezTo>
                    <a:pt x="6" y="257"/>
                    <a:pt x="7" y="258"/>
                    <a:pt x="7" y="260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7" y="281"/>
                    <a:pt x="6" y="283"/>
                    <a:pt x="4" y="283"/>
                  </a:cubicBezTo>
                  <a:close/>
                  <a:moveTo>
                    <a:pt x="553" y="272"/>
                  </a:moveTo>
                  <a:cubicBezTo>
                    <a:pt x="551" y="272"/>
                    <a:pt x="549" y="270"/>
                    <a:pt x="549" y="268"/>
                  </a:cubicBezTo>
                  <a:cubicBezTo>
                    <a:pt x="549" y="249"/>
                    <a:pt x="549" y="249"/>
                    <a:pt x="549" y="249"/>
                  </a:cubicBezTo>
                  <a:cubicBezTo>
                    <a:pt x="549" y="247"/>
                    <a:pt x="551" y="245"/>
                    <a:pt x="553" y="245"/>
                  </a:cubicBezTo>
                  <a:cubicBezTo>
                    <a:pt x="555" y="245"/>
                    <a:pt x="556" y="247"/>
                    <a:pt x="556" y="249"/>
                  </a:cubicBezTo>
                  <a:cubicBezTo>
                    <a:pt x="556" y="268"/>
                    <a:pt x="556" y="268"/>
                    <a:pt x="556" y="268"/>
                  </a:cubicBezTo>
                  <a:cubicBezTo>
                    <a:pt x="556" y="270"/>
                    <a:pt x="555" y="272"/>
                    <a:pt x="553" y="272"/>
                  </a:cubicBezTo>
                  <a:close/>
                  <a:moveTo>
                    <a:pt x="4" y="246"/>
                  </a:moveTo>
                  <a:cubicBezTo>
                    <a:pt x="1" y="246"/>
                    <a:pt x="0" y="244"/>
                    <a:pt x="0" y="24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1" y="219"/>
                    <a:pt x="4" y="219"/>
                  </a:cubicBezTo>
                  <a:cubicBezTo>
                    <a:pt x="6" y="219"/>
                    <a:pt x="7" y="221"/>
                    <a:pt x="7" y="223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7" y="244"/>
                    <a:pt x="6" y="246"/>
                    <a:pt x="4" y="246"/>
                  </a:cubicBezTo>
                  <a:close/>
                  <a:moveTo>
                    <a:pt x="553" y="234"/>
                  </a:moveTo>
                  <a:cubicBezTo>
                    <a:pt x="551" y="234"/>
                    <a:pt x="549" y="232"/>
                    <a:pt x="549" y="230"/>
                  </a:cubicBezTo>
                  <a:cubicBezTo>
                    <a:pt x="549" y="212"/>
                    <a:pt x="549" y="212"/>
                    <a:pt x="549" y="212"/>
                  </a:cubicBezTo>
                  <a:cubicBezTo>
                    <a:pt x="549" y="209"/>
                    <a:pt x="551" y="208"/>
                    <a:pt x="553" y="208"/>
                  </a:cubicBezTo>
                  <a:cubicBezTo>
                    <a:pt x="555" y="208"/>
                    <a:pt x="556" y="209"/>
                    <a:pt x="556" y="212"/>
                  </a:cubicBezTo>
                  <a:cubicBezTo>
                    <a:pt x="556" y="230"/>
                    <a:pt x="556" y="230"/>
                    <a:pt x="556" y="230"/>
                  </a:cubicBezTo>
                  <a:cubicBezTo>
                    <a:pt x="556" y="232"/>
                    <a:pt x="555" y="234"/>
                    <a:pt x="553" y="234"/>
                  </a:cubicBezTo>
                  <a:close/>
                  <a:moveTo>
                    <a:pt x="4" y="208"/>
                  </a:moveTo>
                  <a:cubicBezTo>
                    <a:pt x="1" y="208"/>
                    <a:pt x="0" y="206"/>
                    <a:pt x="0" y="20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3"/>
                    <a:pt x="1" y="182"/>
                    <a:pt x="4" y="182"/>
                  </a:cubicBezTo>
                  <a:cubicBezTo>
                    <a:pt x="6" y="182"/>
                    <a:pt x="7" y="183"/>
                    <a:pt x="7" y="18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6"/>
                    <a:pt x="6" y="208"/>
                    <a:pt x="4" y="208"/>
                  </a:cubicBezTo>
                  <a:close/>
                  <a:moveTo>
                    <a:pt x="553" y="197"/>
                  </a:moveTo>
                  <a:cubicBezTo>
                    <a:pt x="551" y="197"/>
                    <a:pt x="549" y="195"/>
                    <a:pt x="549" y="193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2"/>
                    <a:pt x="551" y="170"/>
                    <a:pt x="553" y="170"/>
                  </a:cubicBezTo>
                  <a:cubicBezTo>
                    <a:pt x="555" y="170"/>
                    <a:pt x="556" y="172"/>
                    <a:pt x="556" y="174"/>
                  </a:cubicBezTo>
                  <a:cubicBezTo>
                    <a:pt x="556" y="193"/>
                    <a:pt x="556" y="193"/>
                    <a:pt x="556" y="193"/>
                  </a:cubicBezTo>
                  <a:cubicBezTo>
                    <a:pt x="556" y="195"/>
                    <a:pt x="555" y="197"/>
                    <a:pt x="553" y="197"/>
                  </a:cubicBezTo>
                  <a:close/>
                  <a:moveTo>
                    <a:pt x="4" y="170"/>
                  </a:moveTo>
                  <a:cubicBezTo>
                    <a:pt x="1" y="170"/>
                    <a:pt x="0" y="169"/>
                    <a:pt x="0" y="1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6"/>
                    <a:pt x="1" y="144"/>
                    <a:pt x="4" y="144"/>
                  </a:cubicBezTo>
                  <a:cubicBezTo>
                    <a:pt x="6" y="144"/>
                    <a:pt x="7" y="146"/>
                    <a:pt x="7" y="14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6" y="170"/>
                    <a:pt x="4" y="170"/>
                  </a:cubicBezTo>
                  <a:close/>
                  <a:moveTo>
                    <a:pt x="553" y="159"/>
                  </a:moveTo>
                  <a:cubicBezTo>
                    <a:pt x="551" y="159"/>
                    <a:pt x="549" y="157"/>
                    <a:pt x="549" y="155"/>
                  </a:cubicBezTo>
                  <a:cubicBezTo>
                    <a:pt x="549" y="137"/>
                    <a:pt x="549" y="137"/>
                    <a:pt x="549" y="137"/>
                  </a:cubicBezTo>
                  <a:cubicBezTo>
                    <a:pt x="549" y="134"/>
                    <a:pt x="551" y="133"/>
                    <a:pt x="553" y="133"/>
                  </a:cubicBezTo>
                  <a:cubicBezTo>
                    <a:pt x="555" y="133"/>
                    <a:pt x="556" y="134"/>
                    <a:pt x="556" y="137"/>
                  </a:cubicBezTo>
                  <a:cubicBezTo>
                    <a:pt x="556" y="155"/>
                    <a:pt x="556" y="155"/>
                    <a:pt x="556" y="155"/>
                  </a:cubicBezTo>
                  <a:cubicBezTo>
                    <a:pt x="556" y="157"/>
                    <a:pt x="555" y="159"/>
                    <a:pt x="553" y="159"/>
                  </a:cubicBezTo>
                  <a:close/>
                  <a:moveTo>
                    <a:pt x="4" y="133"/>
                  </a:moveTo>
                  <a:cubicBezTo>
                    <a:pt x="1" y="133"/>
                    <a:pt x="0" y="131"/>
                    <a:pt x="0" y="1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8"/>
                    <a:pt x="1" y="107"/>
                    <a:pt x="4" y="107"/>
                  </a:cubicBezTo>
                  <a:cubicBezTo>
                    <a:pt x="6" y="107"/>
                    <a:pt x="7" y="108"/>
                    <a:pt x="7" y="110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1"/>
                    <a:pt x="6" y="133"/>
                    <a:pt x="4" y="133"/>
                  </a:cubicBezTo>
                  <a:close/>
                  <a:moveTo>
                    <a:pt x="553" y="122"/>
                  </a:moveTo>
                  <a:cubicBezTo>
                    <a:pt x="551" y="122"/>
                    <a:pt x="549" y="120"/>
                    <a:pt x="549" y="118"/>
                  </a:cubicBezTo>
                  <a:cubicBezTo>
                    <a:pt x="549" y="99"/>
                    <a:pt x="549" y="99"/>
                    <a:pt x="549" y="99"/>
                  </a:cubicBezTo>
                  <a:cubicBezTo>
                    <a:pt x="549" y="97"/>
                    <a:pt x="551" y="95"/>
                    <a:pt x="553" y="95"/>
                  </a:cubicBezTo>
                  <a:cubicBezTo>
                    <a:pt x="555" y="95"/>
                    <a:pt x="556" y="97"/>
                    <a:pt x="556" y="99"/>
                  </a:cubicBezTo>
                  <a:cubicBezTo>
                    <a:pt x="556" y="118"/>
                    <a:pt x="556" y="118"/>
                    <a:pt x="556" y="118"/>
                  </a:cubicBezTo>
                  <a:cubicBezTo>
                    <a:pt x="556" y="120"/>
                    <a:pt x="555" y="122"/>
                    <a:pt x="553" y="122"/>
                  </a:cubicBezTo>
                  <a:close/>
                  <a:moveTo>
                    <a:pt x="4" y="95"/>
                  </a:moveTo>
                  <a:cubicBezTo>
                    <a:pt x="1" y="95"/>
                    <a:pt x="0" y="94"/>
                    <a:pt x="0" y="9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4" y="69"/>
                  </a:cubicBezTo>
                  <a:cubicBezTo>
                    <a:pt x="6" y="69"/>
                    <a:pt x="7" y="71"/>
                    <a:pt x="7" y="7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4"/>
                    <a:pt x="6" y="95"/>
                    <a:pt x="4" y="95"/>
                  </a:cubicBezTo>
                  <a:close/>
                  <a:moveTo>
                    <a:pt x="553" y="84"/>
                  </a:moveTo>
                  <a:cubicBezTo>
                    <a:pt x="551" y="84"/>
                    <a:pt x="549" y="82"/>
                    <a:pt x="549" y="80"/>
                  </a:cubicBezTo>
                  <a:cubicBezTo>
                    <a:pt x="549" y="70"/>
                    <a:pt x="549" y="70"/>
                    <a:pt x="549" y="70"/>
                  </a:cubicBezTo>
                  <a:cubicBezTo>
                    <a:pt x="549" y="67"/>
                    <a:pt x="549" y="65"/>
                    <a:pt x="548" y="62"/>
                  </a:cubicBezTo>
                  <a:cubicBezTo>
                    <a:pt x="548" y="60"/>
                    <a:pt x="550" y="58"/>
                    <a:pt x="552" y="58"/>
                  </a:cubicBezTo>
                  <a:cubicBezTo>
                    <a:pt x="554" y="57"/>
                    <a:pt x="556" y="59"/>
                    <a:pt x="556" y="61"/>
                  </a:cubicBezTo>
                  <a:cubicBezTo>
                    <a:pt x="556" y="64"/>
                    <a:pt x="556" y="67"/>
                    <a:pt x="556" y="70"/>
                  </a:cubicBezTo>
                  <a:cubicBezTo>
                    <a:pt x="556" y="80"/>
                    <a:pt x="556" y="80"/>
                    <a:pt x="556" y="80"/>
                  </a:cubicBezTo>
                  <a:cubicBezTo>
                    <a:pt x="556" y="82"/>
                    <a:pt x="555" y="84"/>
                    <a:pt x="553" y="84"/>
                  </a:cubicBezTo>
                  <a:close/>
                  <a:moveTo>
                    <a:pt x="5" y="58"/>
                  </a:moveTo>
                  <a:cubicBezTo>
                    <a:pt x="5" y="58"/>
                    <a:pt x="5" y="58"/>
                    <a:pt x="4" y="58"/>
                  </a:cubicBezTo>
                  <a:cubicBezTo>
                    <a:pt x="2" y="57"/>
                    <a:pt x="1" y="55"/>
                    <a:pt x="2" y="53"/>
                  </a:cubicBezTo>
                  <a:cubicBezTo>
                    <a:pt x="3" y="47"/>
                    <a:pt x="6" y="41"/>
                    <a:pt x="9" y="35"/>
                  </a:cubicBezTo>
                  <a:cubicBezTo>
                    <a:pt x="10" y="33"/>
                    <a:pt x="12" y="33"/>
                    <a:pt x="14" y="34"/>
                  </a:cubicBezTo>
                  <a:cubicBezTo>
                    <a:pt x="16" y="35"/>
                    <a:pt x="17" y="37"/>
                    <a:pt x="16" y="39"/>
                  </a:cubicBezTo>
                  <a:cubicBezTo>
                    <a:pt x="13" y="44"/>
                    <a:pt x="10" y="49"/>
                    <a:pt x="9" y="55"/>
                  </a:cubicBezTo>
                  <a:cubicBezTo>
                    <a:pt x="9" y="57"/>
                    <a:pt x="7" y="58"/>
                    <a:pt x="5" y="58"/>
                  </a:cubicBezTo>
                  <a:close/>
                  <a:moveTo>
                    <a:pt x="547" y="47"/>
                  </a:moveTo>
                  <a:cubicBezTo>
                    <a:pt x="546" y="47"/>
                    <a:pt x="544" y="46"/>
                    <a:pt x="544" y="45"/>
                  </a:cubicBezTo>
                  <a:cubicBezTo>
                    <a:pt x="541" y="40"/>
                    <a:pt x="538" y="34"/>
                    <a:pt x="535" y="30"/>
                  </a:cubicBezTo>
                  <a:cubicBezTo>
                    <a:pt x="533" y="28"/>
                    <a:pt x="533" y="26"/>
                    <a:pt x="535" y="25"/>
                  </a:cubicBezTo>
                  <a:cubicBezTo>
                    <a:pt x="537" y="23"/>
                    <a:pt x="539" y="24"/>
                    <a:pt x="540" y="25"/>
                  </a:cubicBezTo>
                  <a:cubicBezTo>
                    <a:pt x="545" y="30"/>
                    <a:pt x="548" y="36"/>
                    <a:pt x="551" y="42"/>
                  </a:cubicBezTo>
                  <a:cubicBezTo>
                    <a:pt x="552" y="44"/>
                    <a:pt x="551" y="46"/>
                    <a:pt x="549" y="47"/>
                  </a:cubicBezTo>
                  <a:cubicBezTo>
                    <a:pt x="548" y="47"/>
                    <a:pt x="548" y="47"/>
                    <a:pt x="547" y="47"/>
                  </a:cubicBezTo>
                  <a:close/>
                  <a:moveTo>
                    <a:pt x="24" y="26"/>
                  </a:moveTo>
                  <a:cubicBezTo>
                    <a:pt x="23" y="26"/>
                    <a:pt x="22" y="26"/>
                    <a:pt x="21" y="25"/>
                  </a:cubicBezTo>
                  <a:cubicBezTo>
                    <a:pt x="20" y="23"/>
                    <a:pt x="20" y="21"/>
                    <a:pt x="21" y="19"/>
                  </a:cubicBezTo>
                  <a:cubicBezTo>
                    <a:pt x="26" y="15"/>
                    <a:pt x="31" y="11"/>
                    <a:pt x="37" y="8"/>
                  </a:cubicBezTo>
                  <a:cubicBezTo>
                    <a:pt x="39" y="7"/>
                    <a:pt x="41" y="8"/>
                    <a:pt x="42" y="9"/>
                  </a:cubicBezTo>
                  <a:cubicBezTo>
                    <a:pt x="43" y="11"/>
                    <a:pt x="43" y="14"/>
                    <a:pt x="41" y="15"/>
                  </a:cubicBezTo>
                  <a:cubicBezTo>
                    <a:pt x="35" y="17"/>
                    <a:pt x="31" y="21"/>
                    <a:pt x="26" y="25"/>
                  </a:cubicBezTo>
                  <a:cubicBezTo>
                    <a:pt x="26" y="26"/>
                    <a:pt x="25" y="26"/>
                    <a:pt x="24" y="26"/>
                  </a:cubicBezTo>
                  <a:close/>
                  <a:moveTo>
                    <a:pt x="524" y="19"/>
                  </a:moveTo>
                  <a:cubicBezTo>
                    <a:pt x="523" y="19"/>
                    <a:pt x="522" y="19"/>
                    <a:pt x="522" y="18"/>
                  </a:cubicBezTo>
                  <a:cubicBezTo>
                    <a:pt x="517" y="15"/>
                    <a:pt x="511" y="12"/>
                    <a:pt x="506" y="10"/>
                  </a:cubicBezTo>
                  <a:cubicBezTo>
                    <a:pt x="504" y="10"/>
                    <a:pt x="503" y="8"/>
                    <a:pt x="503" y="6"/>
                  </a:cubicBezTo>
                  <a:cubicBezTo>
                    <a:pt x="504" y="4"/>
                    <a:pt x="506" y="3"/>
                    <a:pt x="508" y="3"/>
                  </a:cubicBezTo>
                  <a:cubicBezTo>
                    <a:pt x="514" y="5"/>
                    <a:pt x="520" y="8"/>
                    <a:pt x="526" y="12"/>
                  </a:cubicBezTo>
                  <a:cubicBezTo>
                    <a:pt x="527" y="13"/>
                    <a:pt x="528" y="15"/>
                    <a:pt x="527" y="17"/>
                  </a:cubicBezTo>
                  <a:cubicBezTo>
                    <a:pt x="526" y="18"/>
                    <a:pt x="525" y="19"/>
                    <a:pt x="524" y="19"/>
                  </a:cubicBezTo>
                  <a:close/>
                  <a:moveTo>
                    <a:pt x="57" y="9"/>
                  </a:moveTo>
                  <a:cubicBezTo>
                    <a:pt x="55" y="9"/>
                    <a:pt x="53" y="8"/>
                    <a:pt x="53" y="6"/>
                  </a:cubicBezTo>
                  <a:cubicBezTo>
                    <a:pt x="53" y="4"/>
                    <a:pt x="54" y="2"/>
                    <a:pt x="56" y="1"/>
                  </a:cubicBezTo>
                  <a:cubicBezTo>
                    <a:pt x="60" y="1"/>
                    <a:pt x="64" y="0"/>
                    <a:pt x="6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7" y="0"/>
                    <a:pt x="79" y="2"/>
                    <a:pt x="79" y="4"/>
                  </a:cubicBezTo>
                  <a:cubicBezTo>
                    <a:pt x="79" y="6"/>
                    <a:pt x="77" y="8"/>
                    <a:pt x="75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5" y="8"/>
                    <a:pt x="61" y="8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lose/>
                  <a:moveTo>
                    <a:pt x="488" y="8"/>
                  </a:moveTo>
                  <a:cubicBezTo>
                    <a:pt x="488" y="8"/>
                    <a:pt x="488" y="8"/>
                    <a:pt x="488" y="8"/>
                  </a:cubicBezTo>
                  <a:cubicBezTo>
                    <a:pt x="469" y="8"/>
                    <a:pt x="469" y="8"/>
                    <a:pt x="469" y="8"/>
                  </a:cubicBezTo>
                  <a:cubicBezTo>
                    <a:pt x="467" y="8"/>
                    <a:pt x="466" y="6"/>
                    <a:pt x="466" y="4"/>
                  </a:cubicBezTo>
                  <a:cubicBezTo>
                    <a:pt x="466" y="2"/>
                    <a:pt x="467" y="0"/>
                    <a:pt x="469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0" y="0"/>
                    <a:pt x="492" y="2"/>
                    <a:pt x="492" y="4"/>
                  </a:cubicBezTo>
                  <a:cubicBezTo>
                    <a:pt x="492" y="6"/>
                    <a:pt x="490" y="8"/>
                    <a:pt x="488" y="8"/>
                  </a:cubicBezTo>
                  <a:close/>
                  <a:moveTo>
                    <a:pt x="451" y="8"/>
                  </a:moveTo>
                  <a:cubicBezTo>
                    <a:pt x="432" y="8"/>
                    <a:pt x="432" y="8"/>
                    <a:pt x="432" y="8"/>
                  </a:cubicBezTo>
                  <a:cubicBezTo>
                    <a:pt x="430" y="8"/>
                    <a:pt x="428" y="6"/>
                    <a:pt x="428" y="4"/>
                  </a:cubicBezTo>
                  <a:cubicBezTo>
                    <a:pt x="428" y="2"/>
                    <a:pt x="430" y="0"/>
                    <a:pt x="432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3" y="0"/>
                    <a:pt x="454" y="2"/>
                    <a:pt x="454" y="4"/>
                  </a:cubicBezTo>
                  <a:cubicBezTo>
                    <a:pt x="454" y="6"/>
                    <a:pt x="453" y="8"/>
                    <a:pt x="451" y="8"/>
                  </a:cubicBezTo>
                  <a:close/>
                  <a:moveTo>
                    <a:pt x="413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2" y="8"/>
                    <a:pt x="390" y="6"/>
                    <a:pt x="390" y="4"/>
                  </a:cubicBezTo>
                  <a:cubicBezTo>
                    <a:pt x="390" y="2"/>
                    <a:pt x="392" y="0"/>
                    <a:pt x="394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5" y="0"/>
                    <a:pt x="417" y="2"/>
                    <a:pt x="417" y="4"/>
                  </a:cubicBezTo>
                  <a:cubicBezTo>
                    <a:pt x="417" y="6"/>
                    <a:pt x="415" y="8"/>
                    <a:pt x="413" y="8"/>
                  </a:cubicBezTo>
                  <a:close/>
                  <a:moveTo>
                    <a:pt x="376" y="8"/>
                  </a:moveTo>
                  <a:cubicBezTo>
                    <a:pt x="357" y="8"/>
                    <a:pt x="357" y="8"/>
                    <a:pt x="357" y="8"/>
                  </a:cubicBezTo>
                  <a:cubicBezTo>
                    <a:pt x="355" y="8"/>
                    <a:pt x="353" y="6"/>
                    <a:pt x="353" y="4"/>
                  </a:cubicBezTo>
                  <a:cubicBezTo>
                    <a:pt x="353" y="2"/>
                    <a:pt x="355" y="0"/>
                    <a:pt x="357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8" y="0"/>
                    <a:pt x="379" y="2"/>
                    <a:pt x="379" y="4"/>
                  </a:cubicBezTo>
                  <a:cubicBezTo>
                    <a:pt x="379" y="6"/>
                    <a:pt x="378" y="8"/>
                    <a:pt x="376" y="8"/>
                  </a:cubicBezTo>
                  <a:close/>
                  <a:moveTo>
                    <a:pt x="338" y="8"/>
                  </a:moveTo>
                  <a:cubicBezTo>
                    <a:pt x="319" y="8"/>
                    <a:pt x="319" y="8"/>
                    <a:pt x="319" y="8"/>
                  </a:cubicBezTo>
                  <a:cubicBezTo>
                    <a:pt x="317" y="8"/>
                    <a:pt x="315" y="6"/>
                    <a:pt x="315" y="4"/>
                  </a:cubicBezTo>
                  <a:cubicBezTo>
                    <a:pt x="315" y="2"/>
                    <a:pt x="317" y="0"/>
                    <a:pt x="319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40" y="0"/>
                    <a:pt x="342" y="2"/>
                    <a:pt x="342" y="4"/>
                  </a:cubicBezTo>
                  <a:cubicBezTo>
                    <a:pt x="342" y="6"/>
                    <a:pt x="340" y="8"/>
                    <a:pt x="338" y="8"/>
                  </a:cubicBezTo>
                  <a:close/>
                  <a:moveTo>
                    <a:pt x="300" y="8"/>
                  </a:moveTo>
                  <a:cubicBezTo>
                    <a:pt x="282" y="8"/>
                    <a:pt x="282" y="8"/>
                    <a:pt x="282" y="8"/>
                  </a:cubicBezTo>
                  <a:cubicBezTo>
                    <a:pt x="280" y="8"/>
                    <a:pt x="278" y="6"/>
                    <a:pt x="278" y="4"/>
                  </a:cubicBezTo>
                  <a:cubicBezTo>
                    <a:pt x="278" y="2"/>
                    <a:pt x="280" y="0"/>
                    <a:pt x="282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3" y="0"/>
                    <a:pt x="304" y="2"/>
                    <a:pt x="304" y="4"/>
                  </a:cubicBezTo>
                  <a:cubicBezTo>
                    <a:pt x="304" y="6"/>
                    <a:pt x="303" y="8"/>
                    <a:pt x="300" y="8"/>
                  </a:cubicBezTo>
                  <a:close/>
                  <a:moveTo>
                    <a:pt x="263" y="8"/>
                  </a:moveTo>
                  <a:cubicBezTo>
                    <a:pt x="244" y="8"/>
                    <a:pt x="244" y="8"/>
                    <a:pt x="244" y="8"/>
                  </a:cubicBezTo>
                  <a:cubicBezTo>
                    <a:pt x="242" y="8"/>
                    <a:pt x="240" y="6"/>
                    <a:pt x="240" y="4"/>
                  </a:cubicBezTo>
                  <a:cubicBezTo>
                    <a:pt x="240" y="2"/>
                    <a:pt x="242" y="0"/>
                    <a:pt x="244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5" y="0"/>
                    <a:pt x="267" y="2"/>
                    <a:pt x="267" y="4"/>
                  </a:cubicBezTo>
                  <a:cubicBezTo>
                    <a:pt x="267" y="6"/>
                    <a:pt x="265" y="8"/>
                    <a:pt x="263" y="8"/>
                  </a:cubicBezTo>
                  <a:close/>
                  <a:moveTo>
                    <a:pt x="225" y="8"/>
                  </a:moveTo>
                  <a:cubicBezTo>
                    <a:pt x="207" y="8"/>
                    <a:pt x="207" y="8"/>
                    <a:pt x="207" y="8"/>
                  </a:cubicBezTo>
                  <a:cubicBezTo>
                    <a:pt x="205" y="8"/>
                    <a:pt x="203" y="6"/>
                    <a:pt x="203" y="4"/>
                  </a:cubicBezTo>
                  <a:cubicBezTo>
                    <a:pt x="203" y="2"/>
                    <a:pt x="205" y="0"/>
                    <a:pt x="207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7" y="0"/>
                    <a:pt x="229" y="2"/>
                    <a:pt x="229" y="4"/>
                  </a:cubicBezTo>
                  <a:cubicBezTo>
                    <a:pt x="229" y="6"/>
                    <a:pt x="227" y="8"/>
                    <a:pt x="225" y="8"/>
                  </a:cubicBezTo>
                  <a:close/>
                  <a:moveTo>
                    <a:pt x="188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5" y="6"/>
                    <a:pt x="165" y="4"/>
                  </a:cubicBezTo>
                  <a:cubicBezTo>
                    <a:pt x="165" y="2"/>
                    <a:pt x="167" y="0"/>
                    <a:pt x="16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2" y="2"/>
                    <a:pt x="192" y="4"/>
                  </a:cubicBezTo>
                  <a:cubicBezTo>
                    <a:pt x="192" y="6"/>
                    <a:pt x="190" y="8"/>
                    <a:pt x="188" y="8"/>
                  </a:cubicBezTo>
                  <a:close/>
                  <a:moveTo>
                    <a:pt x="150" y="8"/>
                  </a:moveTo>
                  <a:cubicBezTo>
                    <a:pt x="132" y="8"/>
                    <a:pt x="132" y="8"/>
                    <a:pt x="132" y="8"/>
                  </a:cubicBezTo>
                  <a:cubicBezTo>
                    <a:pt x="130" y="8"/>
                    <a:pt x="128" y="6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2" y="0"/>
                    <a:pt x="154" y="2"/>
                    <a:pt x="154" y="4"/>
                  </a:cubicBezTo>
                  <a:cubicBezTo>
                    <a:pt x="154" y="6"/>
                    <a:pt x="152" y="8"/>
                    <a:pt x="150" y="8"/>
                  </a:cubicBezTo>
                  <a:close/>
                  <a:moveTo>
                    <a:pt x="113" y="8"/>
                  </a:moveTo>
                  <a:cubicBezTo>
                    <a:pt x="94" y="8"/>
                    <a:pt x="94" y="8"/>
                    <a:pt x="94" y="8"/>
                  </a:cubicBezTo>
                  <a:cubicBezTo>
                    <a:pt x="92" y="8"/>
                    <a:pt x="90" y="6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7" y="2"/>
                    <a:pt x="117" y="4"/>
                  </a:cubicBezTo>
                  <a:cubicBezTo>
                    <a:pt x="117" y="6"/>
                    <a:pt x="115" y="8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3"/>
            <p:cNvSpPr/>
            <p:nvPr/>
          </p:nvSpPr>
          <p:spPr bwMode="auto">
            <a:xfrm>
              <a:off x="3319463" y="3152775"/>
              <a:ext cx="650875" cy="84138"/>
            </a:xfrm>
            <a:custGeom>
              <a:avLst/>
              <a:gdLst>
                <a:gd name="T0" fmla="*/ 243 w 259"/>
                <a:gd name="T1" fmla="*/ 33 h 33"/>
                <a:gd name="T2" fmla="*/ 17 w 259"/>
                <a:gd name="T3" fmla="*/ 33 h 33"/>
                <a:gd name="T4" fmla="*/ 0 w 259"/>
                <a:gd name="T5" fmla="*/ 16 h 33"/>
                <a:gd name="T6" fmla="*/ 0 w 259"/>
                <a:gd name="T7" fmla="*/ 16 h 33"/>
                <a:gd name="T8" fmla="*/ 17 w 259"/>
                <a:gd name="T9" fmla="*/ 0 h 33"/>
                <a:gd name="T10" fmla="*/ 243 w 259"/>
                <a:gd name="T11" fmla="*/ 0 h 33"/>
                <a:gd name="T12" fmla="*/ 259 w 259"/>
                <a:gd name="T13" fmla="*/ 16 h 33"/>
                <a:gd name="T14" fmla="*/ 259 w 259"/>
                <a:gd name="T15" fmla="*/ 16 h 33"/>
                <a:gd name="T16" fmla="*/ 243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3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52" y="0"/>
                    <a:pt x="259" y="7"/>
                    <a:pt x="259" y="16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59" y="25"/>
                    <a:pt x="252" y="33"/>
                    <a:pt x="243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4"/>
            <p:cNvSpPr/>
            <p:nvPr/>
          </p:nvSpPr>
          <p:spPr bwMode="auto">
            <a:xfrm>
              <a:off x="3319463" y="4557713"/>
              <a:ext cx="650875" cy="84138"/>
            </a:xfrm>
            <a:custGeom>
              <a:avLst/>
              <a:gdLst>
                <a:gd name="T0" fmla="*/ 243 w 259"/>
                <a:gd name="T1" fmla="*/ 33 h 33"/>
                <a:gd name="T2" fmla="*/ 17 w 259"/>
                <a:gd name="T3" fmla="*/ 33 h 33"/>
                <a:gd name="T4" fmla="*/ 0 w 259"/>
                <a:gd name="T5" fmla="*/ 17 h 33"/>
                <a:gd name="T6" fmla="*/ 0 w 259"/>
                <a:gd name="T7" fmla="*/ 17 h 33"/>
                <a:gd name="T8" fmla="*/ 17 w 259"/>
                <a:gd name="T9" fmla="*/ 0 h 33"/>
                <a:gd name="T10" fmla="*/ 243 w 259"/>
                <a:gd name="T11" fmla="*/ 0 h 33"/>
                <a:gd name="T12" fmla="*/ 259 w 259"/>
                <a:gd name="T13" fmla="*/ 17 h 33"/>
                <a:gd name="T14" fmla="*/ 259 w 259"/>
                <a:gd name="T15" fmla="*/ 17 h 33"/>
                <a:gd name="T16" fmla="*/ 243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3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52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6"/>
                    <a:pt x="252" y="33"/>
                    <a:pt x="243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796087" y="3852712"/>
            <a:ext cx="383750" cy="585317"/>
            <a:chOff x="3460751" y="3609975"/>
            <a:chExt cx="314325" cy="479426"/>
          </a:xfrm>
        </p:grpSpPr>
        <p:sp>
          <p:nvSpPr>
            <p:cNvPr id="28" name="Freeform 55"/>
            <p:cNvSpPr>
              <a:spLocks noEditPoints="1"/>
            </p:cNvSpPr>
            <p:nvPr/>
          </p:nvSpPr>
          <p:spPr bwMode="auto">
            <a:xfrm>
              <a:off x="3460751" y="3609975"/>
              <a:ext cx="303213" cy="309563"/>
            </a:xfrm>
            <a:custGeom>
              <a:avLst/>
              <a:gdLst>
                <a:gd name="T0" fmla="*/ 83 w 121"/>
                <a:gd name="T1" fmla="*/ 112 h 123"/>
                <a:gd name="T2" fmla="*/ 12 w 121"/>
                <a:gd name="T3" fmla="*/ 83 h 123"/>
                <a:gd name="T4" fmla="*/ 12 w 121"/>
                <a:gd name="T5" fmla="*/ 83 h 123"/>
                <a:gd name="T6" fmla="*/ 41 w 121"/>
                <a:gd name="T7" fmla="*/ 12 h 123"/>
                <a:gd name="T8" fmla="*/ 112 w 121"/>
                <a:gd name="T9" fmla="*/ 41 h 123"/>
                <a:gd name="T10" fmla="*/ 100 w 121"/>
                <a:gd name="T11" fmla="*/ 100 h 123"/>
                <a:gd name="T12" fmla="*/ 83 w 121"/>
                <a:gd name="T13" fmla="*/ 112 h 123"/>
                <a:gd name="T14" fmla="*/ 21 w 121"/>
                <a:gd name="T15" fmla="*/ 79 h 123"/>
                <a:gd name="T16" fmla="*/ 79 w 121"/>
                <a:gd name="T17" fmla="*/ 103 h 123"/>
                <a:gd name="T18" fmla="*/ 103 w 121"/>
                <a:gd name="T19" fmla="*/ 45 h 123"/>
                <a:gd name="T20" fmla="*/ 45 w 121"/>
                <a:gd name="T21" fmla="*/ 21 h 123"/>
                <a:gd name="T22" fmla="*/ 31 w 121"/>
                <a:gd name="T23" fmla="*/ 30 h 123"/>
                <a:gd name="T24" fmla="*/ 21 w 121"/>
                <a:gd name="T25" fmla="*/ 7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23">
                  <a:moveTo>
                    <a:pt x="83" y="112"/>
                  </a:moveTo>
                  <a:cubicBezTo>
                    <a:pt x="56" y="123"/>
                    <a:pt x="24" y="111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0" y="56"/>
                    <a:pt x="13" y="24"/>
                    <a:pt x="41" y="12"/>
                  </a:cubicBezTo>
                  <a:cubicBezTo>
                    <a:pt x="68" y="0"/>
                    <a:pt x="100" y="13"/>
                    <a:pt x="112" y="41"/>
                  </a:cubicBezTo>
                  <a:cubicBezTo>
                    <a:pt x="121" y="62"/>
                    <a:pt x="115" y="85"/>
                    <a:pt x="100" y="100"/>
                  </a:cubicBezTo>
                  <a:cubicBezTo>
                    <a:pt x="95" y="105"/>
                    <a:pt x="90" y="109"/>
                    <a:pt x="83" y="112"/>
                  </a:cubicBezTo>
                  <a:close/>
                  <a:moveTo>
                    <a:pt x="21" y="79"/>
                  </a:moveTo>
                  <a:cubicBezTo>
                    <a:pt x="31" y="102"/>
                    <a:pt x="57" y="113"/>
                    <a:pt x="79" y="103"/>
                  </a:cubicBezTo>
                  <a:cubicBezTo>
                    <a:pt x="102" y="93"/>
                    <a:pt x="113" y="67"/>
                    <a:pt x="103" y="45"/>
                  </a:cubicBezTo>
                  <a:cubicBezTo>
                    <a:pt x="93" y="22"/>
                    <a:pt x="67" y="11"/>
                    <a:pt x="45" y="21"/>
                  </a:cubicBezTo>
                  <a:cubicBezTo>
                    <a:pt x="39" y="23"/>
                    <a:pt x="34" y="26"/>
                    <a:pt x="31" y="30"/>
                  </a:cubicBezTo>
                  <a:cubicBezTo>
                    <a:pt x="18" y="43"/>
                    <a:pt x="14" y="62"/>
                    <a:pt x="21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6"/>
            <p:cNvSpPr>
              <a:spLocks noEditPoints="1"/>
            </p:cNvSpPr>
            <p:nvPr/>
          </p:nvSpPr>
          <p:spPr bwMode="auto">
            <a:xfrm>
              <a:off x="3649663" y="3894138"/>
              <a:ext cx="125413" cy="195263"/>
            </a:xfrm>
            <a:custGeom>
              <a:avLst/>
              <a:gdLst>
                <a:gd name="T0" fmla="*/ 40 w 50"/>
                <a:gd name="T1" fmla="*/ 73 h 77"/>
                <a:gd name="T2" fmla="*/ 40 w 50"/>
                <a:gd name="T3" fmla="*/ 73 h 77"/>
                <a:gd name="T4" fmla="*/ 19 w 50"/>
                <a:gd name="T5" fmla="*/ 65 h 77"/>
                <a:gd name="T6" fmla="*/ 2 w 50"/>
                <a:gd name="T7" fmla="*/ 24 h 77"/>
                <a:gd name="T8" fmla="*/ 2 w 50"/>
                <a:gd name="T9" fmla="*/ 12 h 77"/>
                <a:gd name="T10" fmla="*/ 10 w 50"/>
                <a:gd name="T11" fmla="*/ 4 h 77"/>
                <a:gd name="T12" fmla="*/ 30 w 50"/>
                <a:gd name="T13" fmla="*/ 12 h 77"/>
                <a:gd name="T14" fmla="*/ 48 w 50"/>
                <a:gd name="T15" fmla="*/ 53 h 77"/>
                <a:gd name="T16" fmla="*/ 48 w 50"/>
                <a:gd name="T17" fmla="*/ 65 h 77"/>
                <a:gd name="T18" fmla="*/ 45 w 50"/>
                <a:gd name="T19" fmla="*/ 70 h 77"/>
                <a:gd name="T20" fmla="*/ 40 w 50"/>
                <a:gd name="T21" fmla="*/ 73 h 77"/>
                <a:gd name="T22" fmla="*/ 11 w 50"/>
                <a:gd name="T23" fmla="*/ 16 h 77"/>
                <a:gd name="T24" fmla="*/ 11 w 50"/>
                <a:gd name="T25" fmla="*/ 20 h 77"/>
                <a:gd name="T26" fmla="*/ 28 w 50"/>
                <a:gd name="T27" fmla="*/ 61 h 77"/>
                <a:gd name="T28" fmla="*/ 36 w 50"/>
                <a:gd name="T29" fmla="*/ 64 h 77"/>
                <a:gd name="T30" fmla="*/ 36 w 50"/>
                <a:gd name="T31" fmla="*/ 64 h 77"/>
                <a:gd name="T32" fmla="*/ 39 w 50"/>
                <a:gd name="T33" fmla="*/ 61 h 77"/>
                <a:gd name="T34" fmla="*/ 39 w 50"/>
                <a:gd name="T35" fmla="*/ 57 h 77"/>
                <a:gd name="T36" fmla="*/ 22 w 50"/>
                <a:gd name="T37" fmla="*/ 15 h 77"/>
                <a:gd name="T38" fmla="*/ 14 w 50"/>
                <a:gd name="T39" fmla="*/ 12 h 77"/>
                <a:gd name="T40" fmla="*/ 12 w 50"/>
                <a:gd name="T41" fmla="*/ 14 h 77"/>
                <a:gd name="T42" fmla="*/ 11 w 50"/>
                <a:gd name="T43" fmla="*/ 1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77">
                  <a:moveTo>
                    <a:pt x="40" y="73"/>
                  </a:moveTo>
                  <a:cubicBezTo>
                    <a:pt x="40" y="73"/>
                    <a:pt x="40" y="73"/>
                    <a:pt x="40" y="73"/>
                  </a:cubicBezTo>
                  <a:cubicBezTo>
                    <a:pt x="32" y="77"/>
                    <a:pt x="23" y="73"/>
                    <a:pt x="19" y="6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0"/>
                    <a:pt x="0" y="16"/>
                    <a:pt x="2" y="12"/>
                  </a:cubicBezTo>
                  <a:cubicBezTo>
                    <a:pt x="3" y="8"/>
                    <a:pt x="6" y="5"/>
                    <a:pt x="10" y="4"/>
                  </a:cubicBezTo>
                  <a:cubicBezTo>
                    <a:pt x="18" y="0"/>
                    <a:pt x="27" y="4"/>
                    <a:pt x="30" y="12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50" y="57"/>
                    <a:pt x="50" y="61"/>
                    <a:pt x="48" y="65"/>
                  </a:cubicBezTo>
                  <a:cubicBezTo>
                    <a:pt x="47" y="67"/>
                    <a:pt x="46" y="69"/>
                    <a:pt x="45" y="70"/>
                  </a:cubicBezTo>
                  <a:cubicBezTo>
                    <a:pt x="43" y="71"/>
                    <a:pt x="42" y="73"/>
                    <a:pt x="40" y="73"/>
                  </a:cubicBezTo>
                  <a:close/>
                  <a:moveTo>
                    <a:pt x="11" y="16"/>
                  </a:moveTo>
                  <a:cubicBezTo>
                    <a:pt x="10" y="17"/>
                    <a:pt x="10" y="19"/>
                    <a:pt x="11" y="20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4"/>
                    <a:pt x="33" y="66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7" y="64"/>
                    <a:pt x="39" y="63"/>
                    <a:pt x="39" y="61"/>
                  </a:cubicBezTo>
                  <a:cubicBezTo>
                    <a:pt x="40" y="60"/>
                    <a:pt x="40" y="58"/>
                    <a:pt x="39" y="5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0" y="13"/>
                    <a:pt x="17" y="11"/>
                    <a:pt x="14" y="12"/>
                  </a:cubicBezTo>
                  <a:cubicBezTo>
                    <a:pt x="13" y="13"/>
                    <a:pt x="13" y="13"/>
                    <a:pt x="12" y="14"/>
                  </a:cubicBezTo>
                  <a:cubicBezTo>
                    <a:pt x="12" y="14"/>
                    <a:pt x="11" y="15"/>
                    <a:pt x="1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7"/>
            <p:cNvSpPr/>
            <p:nvPr/>
          </p:nvSpPr>
          <p:spPr bwMode="auto">
            <a:xfrm>
              <a:off x="3656013" y="3876675"/>
              <a:ext cx="33338" cy="46038"/>
            </a:xfrm>
            <a:custGeom>
              <a:avLst/>
              <a:gdLst>
                <a:gd name="T0" fmla="*/ 10 w 21"/>
                <a:gd name="T1" fmla="*/ 29 h 29"/>
                <a:gd name="T2" fmla="*/ 21 w 21"/>
                <a:gd name="T3" fmla="*/ 24 h 29"/>
                <a:gd name="T4" fmla="*/ 11 w 21"/>
                <a:gd name="T5" fmla="*/ 0 h 29"/>
                <a:gd name="T6" fmla="*/ 0 w 21"/>
                <a:gd name="T7" fmla="*/ 5 h 29"/>
                <a:gd name="T8" fmla="*/ 10 w 21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">
                  <a:moveTo>
                    <a:pt x="10" y="29"/>
                  </a:moveTo>
                  <a:lnTo>
                    <a:pt x="21" y="24"/>
                  </a:lnTo>
                  <a:lnTo>
                    <a:pt x="11" y="0"/>
                  </a:lnTo>
                  <a:lnTo>
                    <a:pt x="0" y="5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8"/>
            <p:cNvSpPr/>
            <p:nvPr/>
          </p:nvSpPr>
          <p:spPr bwMode="auto">
            <a:xfrm>
              <a:off x="3505201" y="3656013"/>
              <a:ext cx="222250" cy="220663"/>
            </a:xfrm>
            <a:custGeom>
              <a:avLst/>
              <a:gdLst>
                <a:gd name="T0" fmla="*/ 9 w 88"/>
                <a:gd name="T1" fmla="*/ 59 h 88"/>
                <a:gd name="T2" fmla="*/ 59 w 88"/>
                <a:gd name="T3" fmla="*/ 79 h 88"/>
                <a:gd name="T4" fmla="*/ 79 w 88"/>
                <a:gd name="T5" fmla="*/ 29 h 88"/>
                <a:gd name="T6" fmla="*/ 29 w 88"/>
                <a:gd name="T7" fmla="*/ 8 h 88"/>
                <a:gd name="T8" fmla="*/ 9 w 88"/>
                <a:gd name="T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9" y="59"/>
                  </a:moveTo>
                  <a:cubicBezTo>
                    <a:pt x="17" y="79"/>
                    <a:pt x="39" y="88"/>
                    <a:pt x="59" y="79"/>
                  </a:cubicBezTo>
                  <a:cubicBezTo>
                    <a:pt x="79" y="71"/>
                    <a:pt x="88" y="48"/>
                    <a:pt x="79" y="29"/>
                  </a:cubicBezTo>
                  <a:cubicBezTo>
                    <a:pt x="71" y="9"/>
                    <a:pt x="49" y="0"/>
                    <a:pt x="29" y="8"/>
                  </a:cubicBezTo>
                  <a:cubicBezTo>
                    <a:pt x="9" y="17"/>
                    <a:pt x="0" y="39"/>
                    <a:pt x="9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17670" y="3294530"/>
            <a:ext cx="1703618" cy="1817968"/>
            <a:chOff x="6345238" y="3152775"/>
            <a:chExt cx="1395413" cy="1489076"/>
          </a:xfrm>
          <a:solidFill>
            <a:srgbClr val="4FCCC4"/>
          </a:solidFill>
        </p:grpSpPr>
        <p:sp>
          <p:nvSpPr>
            <p:cNvPr id="33" name="Freeform 59"/>
            <p:cNvSpPr/>
            <p:nvPr/>
          </p:nvSpPr>
          <p:spPr bwMode="auto">
            <a:xfrm>
              <a:off x="6419851" y="3270250"/>
              <a:ext cx="1243013" cy="1247775"/>
            </a:xfrm>
            <a:custGeom>
              <a:avLst/>
              <a:gdLst>
                <a:gd name="T0" fmla="*/ 437 w 495"/>
                <a:gd name="T1" fmla="*/ 0 h 495"/>
                <a:gd name="T2" fmla="*/ 59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9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7" y="495"/>
                    <a:pt x="59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0"/>
            <p:cNvSpPr/>
            <p:nvPr/>
          </p:nvSpPr>
          <p:spPr bwMode="auto">
            <a:xfrm>
              <a:off x="6423026" y="3271838"/>
              <a:ext cx="1241425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1"/>
            <p:cNvSpPr>
              <a:spLocks noEditPoints="1"/>
            </p:cNvSpPr>
            <p:nvPr/>
          </p:nvSpPr>
          <p:spPr bwMode="auto">
            <a:xfrm>
              <a:off x="6345238" y="3182938"/>
              <a:ext cx="1395413" cy="1425575"/>
            </a:xfrm>
            <a:custGeom>
              <a:avLst/>
              <a:gdLst>
                <a:gd name="T0" fmla="*/ 503 w 556"/>
                <a:gd name="T1" fmla="*/ 560 h 565"/>
                <a:gd name="T2" fmla="*/ 462 w 556"/>
                <a:gd name="T3" fmla="*/ 558 h 565"/>
                <a:gd name="T4" fmla="*/ 424 w 556"/>
                <a:gd name="T5" fmla="*/ 558 h 565"/>
                <a:gd name="T6" fmla="*/ 387 w 556"/>
                <a:gd name="T7" fmla="*/ 558 h 565"/>
                <a:gd name="T8" fmla="*/ 349 w 556"/>
                <a:gd name="T9" fmla="*/ 558 h 565"/>
                <a:gd name="T10" fmla="*/ 312 w 556"/>
                <a:gd name="T11" fmla="*/ 558 h 565"/>
                <a:gd name="T12" fmla="*/ 274 w 556"/>
                <a:gd name="T13" fmla="*/ 558 h 565"/>
                <a:gd name="T14" fmla="*/ 237 w 556"/>
                <a:gd name="T15" fmla="*/ 558 h 565"/>
                <a:gd name="T16" fmla="*/ 199 w 556"/>
                <a:gd name="T17" fmla="*/ 558 h 565"/>
                <a:gd name="T18" fmla="*/ 162 w 556"/>
                <a:gd name="T19" fmla="*/ 558 h 565"/>
                <a:gd name="T20" fmla="*/ 124 w 556"/>
                <a:gd name="T21" fmla="*/ 558 h 565"/>
                <a:gd name="T22" fmla="*/ 87 w 556"/>
                <a:gd name="T23" fmla="*/ 558 h 565"/>
                <a:gd name="T24" fmla="*/ 35 w 556"/>
                <a:gd name="T25" fmla="*/ 548 h 565"/>
                <a:gd name="T26" fmla="*/ 530 w 556"/>
                <a:gd name="T27" fmla="*/ 541 h 565"/>
                <a:gd name="T28" fmla="*/ 5 w 556"/>
                <a:gd name="T29" fmla="*/ 524 h 565"/>
                <a:gd name="T30" fmla="*/ 542 w 556"/>
                <a:gd name="T31" fmla="*/ 532 h 565"/>
                <a:gd name="T32" fmla="*/ 4 w 556"/>
                <a:gd name="T33" fmla="*/ 508 h 565"/>
                <a:gd name="T34" fmla="*/ 8 w 556"/>
                <a:gd name="T35" fmla="*/ 504 h 565"/>
                <a:gd name="T36" fmla="*/ 556 w 556"/>
                <a:gd name="T37" fmla="*/ 474 h 565"/>
                <a:gd name="T38" fmla="*/ 7 w 556"/>
                <a:gd name="T39" fmla="*/ 448 h 565"/>
                <a:gd name="T40" fmla="*/ 556 w 556"/>
                <a:gd name="T41" fmla="*/ 437 h 565"/>
                <a:gd name="T42" fmla="*/ 7 w 556"/>
                <a:gd name="T43" fmla="*/ 411 h 565"/>
                <a:gd name="T44" fmla="*/ 556 w 556"/>
                <a:gd name="T45" fmla="*/ 399 h 565"/>
                <a:gd name="T46" fmla="*/ 7 w 556"/>
                <a:gd name="T47" fmla="*/ 373 h 565"/>
                <a:gd name="T48" fmla="*/ 556 w 556"/>
                <a:gd name="T49" fmla="*/ 362 h 565"/>
                <a:gd name="T50" fmla="*/ 7 w 556"/>
                <a:gd name="T51" fmla="*/ 336 h 565"/>
                <a:gd name="T52" fmla="*/ 556 w 556"/>
                <a:gd name="T53" fmla="*/ 324 h 565"/>
                <a:gd name="T54" fmla="*/ 7 w 556"/>
                <a:gd name="T55" fmla="*/ 298 h 565"/>
                <a:gd name="T56" fmla="*/ 556 w 556"/>
                <a:gd name="T57" fmla="*/ 287 h 565"/>
                <a:gd name="T58" fmla="*/ 7 w 556"/>
                <a:gd name="T59" fmla="*/ 260 h 565"/>
                <a:gd name="T60" fmla="*/ 556 w 556"/>
                <a:gd name="T61" fmla="*/ 249 h 565"/>
                <a:gd name="T62" fmla="*/ 7 w 556"/>
                <a:gd name="T63" fmla="*/ 223 h 565"/>
                <a:gd name="T64" fmla="*/ 556 w 556"/>
                <a:gd name="T65" fmla="*/ 212 h 565"/>
                <a:gd name="T66" fmla="*/ 7 w 556"/>
                <a:gd name="T67" fmla="*/ 185 h 565"/>
                <a:gd name="T68" fmla="*/ 556 w 556"/>
                <a:gd name="T69" fmla="*/ 174 h 565"/>
                <a:gd name="T70" fmla="*/ 7 w 556"/>
                <a:gd name="T71" fmla="*/ 148 h 565"/>
                <a:gd name="T72" fmla="*/ 556 w 556"/>
                <a:gd name="T73" fmla="*/ 137 h 565"/>
                <a:gd name="T74" fmla="*/ 7 w 556"/>
                <a:gd name="T75" fmla="*/ 110 h 565"/>
                <a:gd name="T76" fmla="*/ 556 w 556"/>
                <a:gd name="T77" fmla="*/ 99 h 565"/>
                <a:gd name="T78" fmla="*/ 7 w 556"/>
                <a:gd name="T79" fmla="*/ 73 h 565"/>
                <a:gd name="T80" fmla="*/ 551 w 556"/>
                <a:gd name="T81" fmla="*/ 58 h 565"/>
                <a:gd name="T82" fmla="*/ 1 w 556"/>
                <a:gd name="T83" fmla="*/ 53 h 565"/>
                <a:gd name="T84" fmla="*/ 544 w 556"/>
                <a:gd name="T85" fmla="*/ 45 h 565"/>
                <a:gd name="T86" fmla="*/ 24 w 556"/>
                <a:gd name="T87" fmla="*/ 26 h 565"/>
                <a:gd name="T88" fmla="*/ 24 w 556"/>
                <a:gd name="T89" fmla="*/ 26 h 565"/>
                <a:gd name="T90" fmla="*/ 527 w 556"/>
                <a:gd name="T91" fmla="*/ 17 h 565"/>
                <a:gd name="T92" fmla="*/ 79 w 556"/>
                <a:gd name="T93" fmla="*/ 4 h 565"/>
                <a:gd name="T94" fmla="*/ 469 w 556"/>
                <a:gd name="T95" fmla="*/ 8 h 565"/>
                <a:gd name="T96" fmla="*/ 432 w 556"/>
                <a:gd name="T97" fmla="*/ 8 h 565"/>
                <a:gd name="T98" fmla="*/ 394 w 556"/>
                <a:gd name="T99" fmla="*/ 8 h 565"/>
                <a:gd name="T100" fmla="*/ 356 w 556"/>
                <a:gd name="T101" fmla="*/ 8 h 565"/>
                <a:gd name="T102" fmla="*/ 319 w 556"/>
                <a:gd name="T103" fmla="*/ 8 h 565"/>
                <a:gd name="T104" fmla="*/ 281 w 556"/>
                <a:gd name="T105" fmla="*/ 8 h 565"/>
                <a:gd name="T106" fmla="*/ 244 w 556"/>
                <a:gd name="T107" fmla="*/ 8 h 565"/>
                <a:gd name="T108" fmla="*/ 206 w 556"/>
                <a:gd name="T109" fmla="*/ 8 h 565"/>
                <a:gd name="T110" fmla="*/ 169 w 556"/>
                <a:gd name="T111" fmla="*/ 8 h 565"/>
                <a:gd name="T112" fmla="*/ 131 w 556"/>
                <a:gd name="T113" fmla="*/ 8 h 565"/>
                <a:gd name="T114" fmla="*/ 94 w 556"/>
                <a:gd name="T115" fmla="*/ 8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6" h="565">
                  <a:moveTo>
                    <a:pt x="488" y="565"/>
                  </a:moveTo>
                  <a:cubicBezTo>
                    <a:pt x="481" y="565"/>
                    <a:pt x="481" y="565"/>
                    <a:pt x="481" y="565"/>
                  </a:cubicBezTo>
                  <a:cubicBezTo>
                    <a:pt x="478" y="565"/>
                    <a:pt x="477" y="564"/>
                    <a:pt x="477" y="562"/>
                  </a:cubicBezTo>
                  <a:cubicBezTo>
                    <a:pt x="477" y="560"/>
                    <a:pt x="478" y="558"/>
                    <a:pt x="481" y="558"/>
                  </a:cubicBezTo>
                  <a:cubicBezTo>
                    <a:pt x="488" y="558"/>
                    <a:pt x="488" y="558"/>
                    <a:pt x="488" y="558"/>
                  </a:cubicBezTo>
                  <a:cubicBezTo>
                    <a:pt x="491" y="558"/>
                    <a:pt x="495" y="558"/>
                    <a:pt x="499" y="557"/>
                  </a:cubicBezTo>
                  <a:cubicBezTo>
                    <a:pt x="501" y="557"/>
                    <a:pt x="503" y="558"/>
                    <a:pt x="503" y="560"/>
                  </a:cubicBezTo>
                  <a:cubicBezTo>
                    <a:pt x="503" y="562"/>
                    <a:pt x="502" y="564"/>
                    <a:pt x="500" y="564"/>
                  </a:cubicBezTo>
                  <a:cubicBezTo>
                    <a:pt x="496" y="565"/>
                    <a:pt x="492" y="565"/>
                    <a:pt x="488" y="565"/>
                  </a:cubicBezTo>
                  <a:close/>
                  <a:moveTo>
                    <a:pt x="462" y="565"/>
                  </a:moveTo>
                  <a:cubicBezTo>
                    <a:pt x="443" y="565"/>
                    <a:pt x="443" y="565"/>
                    <a:pt x="443" y="565"/>
                  </a:cubicBezTo>
                  <a:cubicBezTo>
                    <a:pt x="441" y="565"/>
                    <a:pt x="439" y="564"/>
                    <a:pt x="439" y="562"/>
                  </a:cubicBezTo>
                  <a:cubicBezTo>
                    <a:pt x="439" y="560"/>
                    <a:pt x="441" y="558"/>
                    <a:pt x="443" y="558"/>
                  </a:cubicBezTo>
                  <a:cubicBezTo>
                    <a:pt x="462" y="558"/>
                    <a:pt x="462" y="558"/>
                    <a:pt x="462" y="558"/>
                  </a:cubicBezTo>
                  <a:cubicBezTo>
                    <a:pt x="464" y="558"/>
                    <a:pt x="466" y="560"/>
                    <a:pt x="466" y="562"/>
                  </a:cubicBezTo>
                  <a:cubicBezTo>
                    <a:pt x="466" y="564"/>
                    <a:pt x="464" y="565"/>
                    <a:pt x="462" y="565"/>
                  </a:cubicBezTo>
                  <a:close/>
                  <a:moveTo>
                    <a:pt x="424" y="565"/>
                  </a:moveTo>
                  <a:cubicBezTo>
                    <a:pt x="406" y="565"/>
                    <a:pt x="406" y="565"/>
                    <a:pt x="406" y="565"/>
                  </a:cubicBezTo>
                  <a:cubicBezTo>
                    <a:pt x="403" y="565"/>
                    <a:pt x="402" y="564"/>
                    <a:pt x="402" y="562"/>
                  </a:cubicBezTo>
                  <a:cubicBezTo>
                    <a:pt x="402" y="560"/>
                    <a:pt x="403" y="558"/>
                    <a:pt x="406" y="558"/>
                  </a:cubicBezTo>
                  <a:cubicBezTo>
                    <a:pt x="424" y="558"/>
                    <a:pt x="424" y="558"/>
                    <a:pt x="424" y="558"/>
                  </a:cubicBezTo>
                  <a:cubicBezTo>
                    <a:pt x="426" y="558"/>
                    <a:pt x="428" y="560"/>
                    <a:pt x="428" y="562"/>
                  </a:cubicBezTo>
                  <a:cubicBezTo>
                    <a:pt x="428" y="564"/>
                    <a:pt x="426" y="565"/>
                    <a:pt x="424" y="565"/>
                  </a:cubicBezTo>
                  <a:close/>
                  <a:moveTo>
                    <a:pt x="387" y="565"/>
                  </a:moveTo>
                  <a:cubicBezTo>
                    <a:pt x="368" y="565"/>
                    <a:pt x="368" y="565"/>
                    <a:pt x="368" y="565"/>
                  </a:cubicBezTo>
                  <a:cubicBezTo>
                    <a:pt x="366" y="565"/>
                    <a:pt x="364" y="564"/>
                    <a:pt x="364" y="562"/>
                  </a:cubicBezTo>
                  <a:cubicBezTo>
                    <a:pt x="364" y="560"/>
                    <a:pt x="366" y="558"/>
                    <a:pt x="368" y="558"/>
                  </a:cubicBezTo>
                  <a:cubicBezTo>
                    <a:pt x="387" y="558"/>
                    <a:pt x="387" y="558"/>
                    <a:pt x="387" y="558"/>
                  </a:cubicBezTo>
                  <a:cubicBezTo>
                    <a:pt x="389" y="558"/>
                    <a:pt x="391" y="560"/>
                    <a:pt x="391" y="562"/>
                  </a:cubicBezTo>
                  <a:cubicBezTo>
                    <a:pt x="391" y="564"/>
                    <a:pt x="389" y="565"/>
                    <a:pt x="387" y="565"/>
                  </a:cubicBezTo>
                  <a:close/>
                  <a:moveTo>
                    <a:pt x="349" y="565"/>
                  </a:moveTo>
                  <a:cubicBezTo>
                    <a:pt x="330" y="565"/>
                    <a:pt x="330" y="565"/>
                    <a:pt x="330" y="565"/>
                  </a:cubicBezTo>
                  <a:cubicBezTo>
                    <a:pt x="328" y="565"/>
                    <a:pt x="327" y="564"/>
                    <a:pt x="327" y="562"/>
                  </a:cubicBezTo>
                  <a:cubicBezTo>
                    <a:pt x="327" y="560"/>
                    <a:pt x="328" y="558"/>
                    <a:pt x="330" y="558"/>
                  </a:cubicBezTo>
                  <a:cubicBezTo>
                    <a:pt x="349" y="558"/>
                    <a:pt x="349" y="558"/>
                    <a:pt x="349" y="558"/>
                  </a:cubicBezTo>
                  <a:cubicBezTo>
                    <a:pt x="351" y="558"/>
                    <a:pt x="353" y="560"/>
                    <a:pt x="353" y="562"/>
                  </a:cubicBezTo>
                  <a:cubicBezTo>
                    <a:pt x="353" y="564"/>
                    <a:pt x="351" y="565"/>
                    <a:pt x="349" y="565"/>
                  </a:cubicBezTo>
                  <a:close/>
                  <a:moveTo>
                    <a:pt x="312" y="565"/>
                  </a:moveTo>
                  <a:cubicBezTo>
                    <a:pt x="293" y="565"/>
                    <a:pt x="293" y="565"/>
                    <a:pt x="293" y="565"/>
                  </a:cubicBezTo>
                  <a:cubicBezTo>
                    <a:pt x="291" y="565"/>
                    <a:pt x="289" y="564"/>
                    <a:pt x="289" y="562"/>
                  </a:cubicBezTo>
                  <a:cubicBezTo>
                    <a:pt x="289" y="560"/>
                    <a:pt x="291" y="558"/>
                    <a:pt x="29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4" y="558"/>
                    <a:pt x="315" y="560"/>
                    <a:pt x="315" y="562"/>
                  </a:cubicBezTo>
                  <a:cubicBezTo>
                    <a:pt x="315" y="564"/>
                    <a:pt x="314" y="565"/>
                    <a:pt x="312" y="565"/>
                  </a:cubicBezTo>
                  <a:close/>
                  <a:moveTo>
                    <a:pt x="274" y="565"/>
                  </a:moveTo>
                  <a:cubicBezTo>
                    <a:pt x="255" y="565"/>
                    <a:pt x="255" y="565"/>
                    <a:pt x="255" y="565"/>
                  </a:cubicBezTo>
                  <a:cubicBezTo>
                    <a:pt x="253" y="565"/>
                    <a:pt x="252" y="564"/>
                    <a:pt x="252" y="562"/>
                  </a:cubicBezTo>
                  <a:cubicBezTo>
                    <a:pt x="252" y="560"/>
                    <a:pt x="253" y="558"/>
                    <a:pt x="255" y="558"/>
                  </a:cubicBezTo>
                  <a:cubicBezTo>
                    <a:pt x="274" y="558"/>
                    <a:pt x="274" y="558"/>
                    <a:pt x="274" y="558"/>
                  </a:cubicBezTo>
                  <a:cubicBezTo>
                    <a:pt x="276" y="558"/>
                    <a:pt x="278" y="560"/>
                    <a:pt x="278" y="562"/>
                  </a:cubicBezTo>
                  <a:cubicBezTo>
                    <a:pt x="278" y="564"/>
                    <a:pt x="276" y="565"/>
                    <a:pt x="274" y="565"/>
                  </a:cubicBezTo>
                  <a:close/>
                  <a:moveTo>
                    <a:pt x="237" y="565"/>
                  </a:moveTo>
                  <a:cubicBezTo>
                    <a:pt x="218" y="565"/>
                    <a:pt x="218" y="565"/>
                    <a:pt x="218" y="565"/>
                  </a:cubicBezTo>
                  <a:cubicBezTo>
                    <a:pt x="216" y="565"/>
                    <a:pt x="214" y="564"/>
                    <a:pt x="214" y="562"/>
                  </a:cubicBezTo>
                  <a:cubicBezTo>
                    <a:pt x="214" y="560"/>
                    <a:pt x="216" y="558"/>
                    <a:pt x="218" y="558"/>
                  </a:cubicBezTo>
                  <a:cubicBezTo>
                    <a:pt x="237" y="558"/>
                    <a:pt x="237" y="558"/>
                    <a:pt x="237" y="558"/>
                  </a:cubicBezTo>
                  <a:cubicBezTo>
                    <a:pt x="239" y="558"/>
                    <a:pt x="240" y="560"/>
                    <a:pt x="240" y="562"/>
                  </a:cubicBezTo>
                  <a:cubicBezTo>
                    <a:pt x="240" y="564"/>
                    <a:pt x="239" y="565"/>
                    <a:pt x="237" y="565"/>
                  </a:cubicBezTo>
                  <a:close/>
                  <a:moveTo>
                    <a:pt x="199" y="565"/>
                  </a:moveTo>
                  <a:cubicBezTo>
                    <a:pt x="180" y="565"/>
                    <a:pt x="180" y="565"/>
                    <a:pt x="180" y="565"/>
                  </a:cubicBezTo>
                  <a:cubicBezTo>
                    <a:pt x="178" y="565"/>
                    <a:pt x="177" y="564"/>
                    <a:pt x="177" y="562"/>
                  </a:cubicBezTo>
                  <a:cubicBezTo>
                    <a:pt x="177" y="560"/>
                    <a:pt x="178" y="558"/>
                    <a:pt x="180" y="558"/>
                  </a:cubicBezTo>
                  <a:cubicBezTo>
                    <a:pt x="199" y="558"/>
                    <a:pt x="199" y="558"/>
                    <a:pt x="199" y="558"/>
                  </a:cubicBezTo>
                  <a:cubicBezTo>
                    <a:pt x="201" y="558"/>
                    <a:pt x="203" y="560"/>
                    <a:pt x="203" y="562"/>
                  </a:cubicBezTo>
                  <a:cubicBezTo>
                    <a:pt x="203" y="564"/>
                    <a:pt x="201" y="565"/>
                    <a:pt x="199" y="565"/>
                  </a:cubicBezTo>
                  <a:close/>
                  <a:moveTo>
                    <a:pt x="162" y="565"/>
                  </a:moveTo>
                  <a:cubicBezTo>
                    <a:pt x="143" y="565"/>
                    <a:pt x="143" y="565"/>
                    <a:pt x="143" y="565"/>
                  </a:cubicBezTo>
                  <a:cubicBezTo>
                    <a:pt x="141" y="565"/>
                    <a:pt x="139" y="564"/>
                    <a:pt x="139" y="562"/>
                  </a:cubicBezTo>
                  <a:cubicBezTo>
                    <a:pt x="139" y="560"/>
                    <a:pt x="141" y="558"/>
                    <a:pt x="143" y="558"/>
                  </a:cubicBezTo>
                  <a:cubicBezTo>
                    <a:pt x="162" y="558"/>
                    <a:pt x="162" y="558"/>
                    <a:pt x="162" y="558"/>
                  </a:cubicBezTo>
                  <a:cubicBezTo>
                    <a:pt x="164" y="558"/>
                    <a:pt x="165" y="560"/>
                    <a:pt x="165" y="562"/>
                  </a:cubicBezTo>
                  <a:cubicBezTo>
                    <a:pt x="165" y="564"/>
                    <a:pt x="164" y="565"/>
                    <a:pt x="162" y="565"/>
                  </a:cubicBezTo>
                  <a:close/>
                  <a:moveTo>
                    <a:pt x="124" y="565"/>
                  </a:moveTo>
                  <a:cubicBezTo>
                    <a:pt x="105" y="565"/>
                    <a:pt x="105" y="565"/>
                    <a:pt x="105" y="565"/>
                  </a:cubicBezTo>
                  <a:cubicBezTo>
                    <a:pt x="103" y="565"/>
                    <a:pt x="102" y="564"/>
                    <a:pt x="102" y="562"/>
                  </a:cubicBezTo>
                  <a:cubicBezTo>
                    <a:pt x="102" y="560"/>
                    <a:pt x="103" y="558"/>
                    <a:pt x="105" y="558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26" y="558"/>
                    <a:pt x="128" y="560"/>
                    <a:pt x="128" y="562"/>
                  </a:cubicBezTo>
                  <a:cubicBezTo>
                    <a:pt x="128" y="564"/>
                    <a:pt x="126" y="565"/>
                    <a:pt x="124" y="565"/>
                  </a:cubicBezTo>
                  <a:close/>
                  <a:moveTo>
                    <a:pt x="87" y="565"/>
                  </a:moveTo>
                  <a:cubicBezTo>
                    <a:pt x="68" y="565"/>
                    <a:pt x="68" y="565"/>
                    <a:pt x="68" y="565"/>
                  </a:cubicBezTo>
                  <a:cubicBezTo>
                    <a:pt x="66" y="565"/>
                    <a:pt x="64" y="564"/>
                    <a:pt x="64" y="562"/>
                  </a:cubicBezTo>
                  <a:cubicBezTo>
                    <a:pt x="64" y="560"/>
                    <a:pt x="66" y="558"/>
                    <a:pt x="68" y="558"/>
                  </a:cubicBezTo>
                  <a:cubicBezTo>
                    <a:pt x="87" y="558"/>
                    <a:pt x="87" y="558"/>
                    <a:pt x="87" y="558"/>
                  </a:cubicBezTo>
                  <a:cubicBezTo>
                    <a:pt x="89" y="558"/>
                    <a:pt x="90" y="560"/>
                    <a:pt x="90" y="562"/>
                  </a:cubicBezTo>
                  <a:cubicBezTo>
                    <a:pt x="90" y="564"/>
                    <a:pt x="89" y="565"/>
                    <a:pt x="87" y="565"/>
                  </a:cubicBezTo>
                  <a:close/>
                  <a:moveTo>
                    <a:pt x="49" y="563"/>
                  </a:moveTo>
                  <a:cubicBezTo>
                    <a:pt x="49" y="563"/>
                    <a:pt x="49" y="563"/>
                    <a:pt x="48" y="563"/>
                  </a:cubicBezTo>
                  <a:cubicBezTo>
                    <a:pt x="42" y="561"/>
                    <a:pt x="36" y="558"/>
                    <a:pt x="30" y="554"/>
                  </a:cubicBezTo>
                  <a:cubicBezTo>
                    <a:pt x="29" y="553"/>
                    <a:pt x="28" y="550"/>
                    <a:pt x="29" y="549"/>
                  </a:cubicBezTo>
                  <a:cubicBezTo>
                    <a:pt x="30" y="547"/>
                    <a:pt x="33" y="547"/>
                    <a:pt x="35" y="548"/>
                  </a:cubicBezTo>
                  <a:cubicBezTo>
                    <a:pt x="39" y="551"/>
                    <a:pt x="45" y="554"/>
                    <a:pt x="50" y="555"/>
                  </a:cubicBezTo>
                  <a:cubicBezTo>
                    <a:pt x="52" y="556"/>
                    <a:pt x="54" y="558"/>
                    <a:pt x="53" y="560"/>
                  </a:cubicBezTo>
                  <a:cubicBezTo>
                    <a:pt x="52" y="562"/>
                    <a:pt x="51" y="563"/>
                    <a:pt x="49" y="563"/>
                  </a:cubicBezTo>
                  <a:close/>
                  <a:moveTo>
                    <a:pt x="517" y="558"/>
                  </a:moveTo>
                  <a:cubicBezTo>
                    <a:pt x="516" y="558"/>
                    <a:pt x="514" y="558"/>
                    <a:pt x="514" y="556"/>
                  </a:cubicBezTo>
                  <a:cubicBezTo>
                    <a:pt x="513" y="554"/>
                    <a:pt x="513" y="552"/>
                    <a:pt x="515" y="551"/>
                  </a:cubicBezTo>
                  <a:cubicBezTo>
                    <a:pt x="520" y="549"/>
                    <a:pt x="525" y="545"/>
                    <a:pt x="530" y="541"/>
                  </a:cubicBezTo>
                  <a:cubicBezTo>
                    <a:pt x="531" y="540"/>
                    <a:pt x="533" y="540"/>
                    <a:pt x="535" y="541"/>
                  </a:cubicBezTo>
                  <a:cubicBezTo>
                    <a:pt x="536" y="543"/>
                    <a:pt x="536" y="545"/>
                    <a:pt x="535" y="546"/>
                  </a:cubicBezTo>
                  <a:cubicBezTo>
                    <a:pt x="530" y="551"/>
                    <a:pt x="525" y="555"/>
                    <a:pt x="519" y="558"/>
                  </a:cubicBezTo>
                  <a:cubicBezTo>
                    <a:pt x="518" y="558"/>
                    <a:pt x="518" y="558"/>
                    <a:pt x="517" y="558"/>
                  </a:cubicBezTo>
                  <a:close/>
                  <a:moveTo>
                    <a:pt x="19" y="542"/>
                  </a:moveTo>
                  <a:cubicBezTo>
                    <a:pt x="18" y="542"/>
                    <a:pt x="16" y="542"/>
                    <a:pt x="16" y="541"/>
                  </a:cubicBezTo>
                  <a:cubicBezTo>
                    <a:pt x="11" y="536"/>
                    <a:pt x="8" y="530"/>
                    <a:pt x="5" y="524"/>
                  </a:cubicBezTo>
                  <a:cubicBezTo>
                    <a:pt x="4" y="522"/>
                    <a:pt x="5" y="520"/>
                    <a:pt x="7" y="519"/>
                  </a:cubicBezTo>
                  <a:cubicBezTo>
                    <a:pt x="9" y="518"/>
                    <a:pt x="11" y="519"/>
                    <a:pt x="12" y="521"/>
                  </a:cubicBezTo>
                  <a:cubicBezTo>
                    <a:pt x="15" y="526"/>
                    <a:pt x="18" y="531"/>
                    <a:pt x="21" y="536"/>
                  </a:cubicBezTo>
                  <a:cubicBezTo>
                    <a:pt x="23" y="538"/>
                    <a:pt x="23" y="540"/>
                    <a:pt x="21" y="541"/>
                  </a:cubicBezTo>
                  <a:cubicBezTo>
                    <a:pt x="20" y="542"/>
                    <a:pt x="19" y="542"/>
                    <a:pt x="19" y="542"/>
                  </a:cubicBezTo>
                  <a:close/>
                  <a:moveTo>
                    <a:pt x="544" y="533"/>
                  </a:moveTo>
                  <a:cubicBezTo>
                    <a:pt x="543" y="533"/>
                    <a:pt x="542" y="533"/>
                    <a:pt x="542" y="532"/>
                  </a:cubicBezTo>
                  <a:cubicBezTo>
                    <a:pt x="540" y="531"/>
                    <a:pt x="539" y="529"/>
                    <a:pt x="540" y="527"/>
                  </a:cubicBezTo>
                  <a:cubicBezTo>
                    <a:pt x="543" y="522"/>
                    <a:pt x="546" y="516"/>
                    <a:pt x="547" y="511"/>
                  </a:cubicBezTo>
                  <a:cubicBezTo>
                    <a:pt x="547" y="509"/>
                    <a:pt x="549" y="507"/>
                    <a:pt x="552" y="508"/>
                  </a:cubicBezTo>
                  <a:cubicBezTo>
                    <a:pt x="554" y="508"/>
                    <a:pt x="555" y="510"/>
                    <a:pt x="554" y="513"/>
                  </a:cubicBezTo>
                  <a:cubicBezTo>
                    <a:pt x="553" y="519"/>
                    <a:pt x="550" y="525"/>
                    <a:pt x="547" y="531"/>
                  </a:cubicBezTo>
                  <a:cubicBezTo>
                    <a:pt x="546" y="532"/>
                    <a:pt x="545" y="533"/>
                    <a:pt x="544" y="533"/>
                  </a:cubicBezTo>
                  <a:close/>
                  <a:moveTo>
                    <a:pt x="4" y="508"/>
                  </a:moveTo>
                  <a:cubicBezTo>
                    <a:pt x="2" y="508"/>
                    <a:pt x="0" y="507"/>
                    <a:pt x="0" y="505"/>
                  </a:cubicBezTo>
                  <a:cubicBezTo>
                    <a:pt x="0" y="502"/>
                    <a:pt x="0" y="499"/>
                    <a:pt x="0" y="4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484"/>
                    <a:pt x="1" y="482"/>
                    <a:pt x="3" y="482"/>
                  </a:cubicBezTo>
                  <a:cubicBezTo>
                    <a:pt x="5" y="482"/>
                    <a:pt x="7" y="484"/>
                    <a:pt x="7" y="486"/>
                  </a:cubicBezTo>
                  <a:cubicBezTo>
                    <a:pt x="7" y="496"/>
                    <a:pt x="7" y="496"/>
                    <a:pt x="7" y="496"/>
                  </a:cubicBezTo>
                  <a:cubicBezTo>
                    <a:pt x="7" y="499"/>
                    <a:pt x="7" y="501"/>
                    <a:pt x="8" y="504"/>
                  </a:cubicBezTo>
                  <a:cubicBezTo>
                    <a:pt x="8" y="506"/>
                    <a:pt x="6" y="508"/>
                    <a:pt x="4" y="508"/>
                  </a:cubicBezTo>
                  <a:cubicBezTo>
                    <a:pt x="4" y="508"/>
                    <a:pt x="4" y="508"/>
                    <a:pt x="4" y="508"/>
                  </a:cubicBezTo>
                  <a:close/>
                  <a:moveTo>
                    <a:pt x="552" y="497"/>
                  </a:moveTo>
                  <a:cubicBezTo>
                    <a:pt x="550" y="497"/>
                    <a:pt x="549" y="495"/>
                    <a:pt x="549" y="493"/>
                  </a:cubicBezTo>
                  <a:cubicBezTo>
                    <a:pt x="549" y="474"/>
                    <a:pt x="549" y="474"/>
                    <a:pt x="549" y="474"/>
                  </a:cubicBezTo>
                  <a:cubicBezTo>
                    <a:pt x="549" y="472"/>
                    <a:pt x="550" y="470"/>
                    <a:pt x="552" y="470"/>
                  </a:cubicBezTo>
                  <a:cubicBezTo>
                    <a:pt x="555" y="470"/>
                    <a:pt x="556" y="472"/>
                    <a:pt x="556" y="474"/>
                  </a:cubicBezTo>
                  <a:cubicBezTo>
                    <a:pt x="556" y="493"/>
                    <a:pt x="556" y="493"/>
                    <a:pt x="556" y="493"/>
                  </a:cubicBezTo>
                  <a:cubicBezTo>
                    <a:pt x="556" y="495"/>
                    <a:pt x="555" y="497"/>
                    <a:pt x="552" y="497"/>
                  </a:cubicBezTo>
                  <a:close/>
                  <a:moveTo>
                    <a:pt x="3" y="471"/>
                  </a:moveTo>
                  <a:cubicBezTo>
                    <a:pt x="1" y="471"/>
                    <a:pt x="0" y="469"/>
                    <a:pt x="0" y="467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46"/>
                    <a:pt x="1" y="444"/>
                    <a:pt x="3" y="444"/>
                  </a:cubicBezTo>
                  <a:cubicBezTo>
                    <a:pt x="5" y="444"/>
                    <a:pt x="7" y="446"/>
                    <a:pt x="7" y="448"/>
                  </a:cubicBezTo>
                  <a:cubicBezTo>
                    <a:pt x="7" y="467"/>
                    <a:pt x="7" y="467"/>
                    <a:pt x="7" y="467"/>
                  </a:cubicBezTo>
                  <a:cubicBezTo>
                    <a:pt x="7" y="469"/>
                    <a:pt x="5" y="471"/>
                    <a:pt x="3" y="471"/>
                  </a:cubicBezTo>
                  <a:close/>
                  <a:moveTo>
                    <a:pt x="552" y="459"/>
                  </a:moveTo>
                  <a:cubicBezTo>
                    <a:pt x="550" y="459"/>
                    <a:pt x="549" y="458"/>
                    <a:pt x="549" y="455"/>
                  </a:cubicBezTo>
                  <a:cubicBezTo>
                    <a:pt x="549" y="437"/>
                    <a:pt x="549" y="437"/>
                    <a:pt x="549" y="437"/>
                  </a:cubicBezTo>
                  <a:cubicBezTo>
                    <a:pt x="549" y="435"/>
                    <a:pt x="550" y="433"/>
                    <a:pt x="552" y="433"/>
                  </a:cubicBezTo>
                  <a:cubicBezTo>
                    <a:pt x="555" y="433"/>
                    <a:pt x="556" y="435"/>
                    <a:pt x="556" y="437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8"/>
                    <a:pt x="555" y="459"/>
                    <a:pt x="552" y="459"/>
                  </a:cubicBezTo>
                  <a:close/>
                  <a:moveTo>
                    <a:pt x="3" y="433"/>
                  </a:moveTo>
                  <a:cubicBezTo>
                    <a:pt x="1" y="433"/>
                    <a:pt x="0" y="431"/>
                    <a:pt x="0" y="429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09"/>
                    <a:pt x="1" y="407"/>
                    <a:pt x="3" y="407"/>
                  </a:cubicBezTo>
                  <a:cubicBezTo>
                    <a:pt x="5" y="407"/>
                    <a:pt x="7" y="409"/>
                    <a:pt x="7" y="411"/>
                  </a:cubicBezTo>
                  <a:cubicBezTo>
                    <a:pt x="7" y="429"/>
                    <a:pt x="7" y="429"/>
                    <a:pt x="7" y="429"/>
                  </a:cubicBezTo>
                  <a:cubicBezTo>
                    <a:pt x="7" y="431"/>
                    <a:pt x="5" y="433"/>
                    <a:pt x="3" y="433"/>
                  </a:cubicBezTo>
                  <a:close/>
                  <a:moveTo>
                    <a:pt x="552" y="422"/>
                  </a:moveTo>
                  <a:cubicBezTo>
                    <a:pt x="550" y="422"/>
                    <a:pt x="549" y="420"/>
                    <a:pt x="549" y="418"/>
                  </a:cubicBezTo>
                  <a:cubicBezTo>
                    <a:pt x="549" y="399"/>
                    <a:pt x="549" y="399"/>
                    <a:pt x="549" y="399"/>
                  </a:cubicBezTo>
                  <a:cubicBezTo>
                    <a:pt x="549" y="397"/>
                    <a:pt x="550" y="395"/>
                    <a:pt x="552" y="395"/>
                  </a:cubicBezTo>
                  <a:cubicBezTo>
                    <a:pt x="555" y="395"/>
                    <a:pt x="556" y="397"/>
                    <a:pt x="556" y="399"/>
                  </a:cubicBezTo>
                  <a:cubicBezTo>
                    <a:pt x="556" y="418"/>
                    <a:pt x="556" y="418"/>
                    <a:pt x="556" y="418"/>
                  </a:cubicBezTo>
                  <a:cubicBezTo>
                    <a:pt x="556" y="420"/>
                    <a:pt x="555" y="422"/>
                    <a:pt x="552" y="422"/>
                  </a:cubicBezTo>
                  <a:close/>
                  <a:moveTo>
                    <a:pt x="3" y="396"/>
                  </a:moveTo>
                  <a:cubicBezTo>
                    <a:pt x="1" y="396"/>
                    <a:pt x="0" y="394"/>
                    <a:pt x="0" y="392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1"/>
                    <a:pt x="1" y="369"/>
                    <a:pt x="3" y="369"/>
                  </a:cubicBezTo>
                  <a:cubicBezTo>
                    <a:pt x="5" y="369"/>
                    <a:pt x="7" y="371"/>
                    <a:pt x="7" y="373"/>
                  </a:cubicBezTo>
                  <a:cubicBezTo>
                    <a:pt x="7" y="392"/>
                    <a:pt x="7" y="392"/>
                    <a:pt x="7" y="392"/>
                  </a:cubicBezTo>
                  <a:cubicBezTo>
                    <a:pt x="7" y="394"/>
                    <a:pt x="5" y="396"/>
                    <a:pt x="3" y="396"/>
                  </a:cubicBezTo>
                  <a:close/>
                  <a:moveTo>
                    <a:pt x="552" y="384"/>
                  </a:moveTo>
                  <a:cubicBezTo>
                    <a:pt x="550" y="384"/>
                    <a:pt x="549" y="383"/>
                    <a:pt x="549" y="380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549" y="360"/>
                    <a:pt x="550" y="358"/>
                    <a:pt x="552" y="358"/>
                  </a:cubicBezTo>
                  <a:cubicBezTo>
                    <a:pt x="555" y="358"/>
                    <a:pt x="556" y="360"/>
                    <a:pt x="556" y="362"/>
                  </a:cubicBezTo>
                  <a:cubicBezTo>
                    <a:pt x="556" y="380"/>
                    <a:pt x="556" y="380"/>
                    <a:pt x="556" y="380"/>
                  </a:cubicBezTo>
                  <a:cubicBezTo>
                    <a:pt x="556" y="383"/>
                    <a:pt x="555" y="384"/>
                    <a:pt x="552" y="384"/>
                  </a:cubicBezTo>
                  <a:close/>
                  <a:moveTo>
                    <a:pt x="3" y="358"/>
                  </a:moveTo>
                  <a:cubicBezTo>
                    <a:pt x="1" y="358"/>
                    <a:pt x="0" y="356"/>
                    <a:pt x="0" y="35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3"/>
                    <a:pt x="1" y="332"/>
                    <a:pt x="3" y="332"/>
                  </a:cubicBezTo>
                  <a:cubicBezTo>
                    <a:pt x="5" y="332"/>
                    <a:pt x="7" y="333"/>
                    <a:pt x="7" y="336"/>
                  </a:cubicBezTo>
                  <a:cubicBezTo>
                    <a:pt x="7" y="354"/>
                    <a:pt x="7" y="354"/>
                    <a:pt x="7" y="354"/>
                  </a:cubicBezTo>
                  <a:cubicBezTo>
                    <a:pt x="7" y="356"/>
                    <a:pt x="5" y="358"/>
                    <a:pt x="3" y="358"/>
                  </a:cubicBezTo>
                  <a:close/>
                  <a:moveTo>
                    <a:pt x="552" y="347"/>
                  </a:moveTo>
                  <a:cubicBezTo>
                    <a:pt x="550" y="347"/>
                    <a:pt x="549" y="345"/>
                    <a:pt x="549" y="343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2"/>
                    <a:pt x="550" y="320"/>
                    <a:pt x="552" y="320"/>
                  </a:cubicBezTo>
                  <a:cubicBezTo>
                    <a:pt x="555" y="320"/>
                    <a:pt x="556" y="322"/>
                    <a:pt x="556" y="324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556" y="345"/>
                    <a:pt x="555" y="347"/>
                    <a:pt x="552" y="347"/>
                  </a:cubicBezTo>
                  <a:close/>
                  <a:moveTo>
                    <a:pt x="3" y="321"/>
                  </a:moveTo>
                  <a:cubicBezTo>
                    <a:pt x="1" y="321"/>
                    <a:pt x="0" y="319"/>
                    <a:pt x="0" y="31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1" y="294"/>
                    <a:pt x="3" y="294"/>
                  </a:cubicBezTo>
                  <a:cubicBezTo>
                    <a:pt x="5" y="294"/>
                    <a:pt x="7" y="296"/>
                    <a:pt x="7" y="298"/>
                  </a:cubicBezTo>
                  <a:cubicBezTo>
                    <a:pt x="7" y="317"/>
                    <a:pt x="7" y="317"/>
                    <a:pt x="7" y="317"/>
                  </a:cubicBezTo>
                  <a:cubicBezTo>
                    <a:pt x="7" y="319"/>
                    <a:pt x="5" y="321"/>
                    <a:pt x="3" y="321"/>
                  </a:cubicBezTo>
                  <a:close/>
                  <a:moveTo>
                    <a:pt x="552" y="309"/>
                  </a:moveTo>
                  <a:cubicBezTo>
                    <a:pt x="550" y="309"/>
                    <a:pt x="549" y="307"/>
                    <a:pt x="549" y="305"/>
                  </a:cubicBezTo>
                  <a:cubicBezTo>
                    <a:pt x="549" y="287"/>
                    <a:pt x="549" y="287"/>
                    <a:pt x="549" y="287"/>
                  </a:cubicBezTo>
                  <a:cubicBezTo>
                    <a:pt x="549" y="285"/>
                    <a:pt x="550" y="283"/>
                    <a:pt x="552" y="283"/>
                  </a:cubicBezTo>
                  <a:cubicBezTo>
                    <a:pt x="555" y="283"/>
                    <a:pt x="556" y="285"/>
                    <a:pt x="556" y="287"/>
                  </a:cubicBezTo>
                  <a:cubicBezTo>
                    <a:pt x="556" y="305"/>
                    <a:pt x="556" y="305"/>
                    <a:pt x="556" y="305"/>
                  </a:cubicBezTo>
                  <a:cubicBezTo>
                    <a:pt x="556" y="307"/>
                    <a:pt x="555" y="309"/>
                    <a:pt x="552" y="309"/>
                  </a:cubicBezTo>
                  <a:close/>
                  <a:moveTo>
                    <a:pt x="3" y="283"/>
                  </a:moveTo>
                  <a:cubicBezTo>
                    <a:pt x="1" y="283"/>
                    <a:pt x="0" y="281"/>
                    <a:pt x="0" y="27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1" y="257"/>
                    <a:pt x="3" y="257"/>
                  </a:cubicBezTo>
                  <a:cubicBezTo>
                    <a:pt x="5" y="257"/>
                    <a:pt x="7" y="258"/>
                    <a:pt x="7" y="260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7" y="281"/>
                    <a:pt x="5" y="283"/>
                    <a:pt x="3" y="283"/>
                  </a:cubicBezTo>
                  <a:close/>
                  <a:moveTo>
                    <a:pt x="552" y="272"/>
                  </a:moveTo>
                  <a:cubicBezTo>
                    <a:pt x="550" y="272"/>
                    <a:pt x="549" y="270"/>
                    <a:pt x="549" y="268"/>
                  </a:cubicBezTo>
                  <a:cubicBezTo>
                    <a:pt x="549" y="249"/>
                    <a:pt x="549" y="249"/>
                    <a:pt x="549" y="249"/>
                  </a:cubicBezTo>
                  <a:cubicBezTo>
                    <a:pt x="549" y="247"/>
                    <a:pt x="550" y="245"/>
                    <a:pt x="552" y="245"/>
                  </a:cubicBezTo>
                  <a:cubicBezTo>
                    <a:pt x="555" y="245"/>
                    <a:pt x="556" y="247"/>
                    <a:pt x="556" y="249"/>
                  </a:cubicBezTo>
                  <a:cubicBezTo>
                    <a:pt x="556" y="268"/>
                    <a:pt x="556" y="268"/>
                    <a:pt x="556" y="268"/>
                  </a:cubicBezTo>
                  <a:cubicBezTo>
                    <a:pt x="556" y="270"/>
                    <a:pt x="555" y="272"/>
                    <a:pt x="552" y="272"/>
                  </a:cubicBezTo>
                  <a:close/>
                  <a:moveTo>
                    <a:pt x="3" y="246"/>
                  </a:moveTo>
                  <a:cubicBezTo>
                    <a:pt x="1" y="246"/>
                    <a:pt x="0" y="244"/>
                    <a:pt x="0" y="24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1" y="219"/>
                    <a:pt x="3" y="219"/>
                  </a:cubicBezTo>
                  <a:cubicBezTo>
                    <a:pt x="5" y="219"/>
                    <a:pt x="7" y="221"/>
                    <a:pt x="7" y="223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7" y="244"/>
                    <a:pt x="5" y="246"/>
                    <a:pt x="3" y="246"/>
                  </a:cubicBezTo>
                  <a:close/>
                  <a:moveTo>
                    <a:pt x="552" y="234"/>
                  </a:moveTo>
                  <a:cubicBezTo>
                    <a:pt x="550" y="234"/>
                    <a:pt x="549" y="232"/>
                    <a:pt x="549" y="230"/>
                  </a:cubicBezTo>
                  <a:cubicBezTo>
                    <a:pt x="549" y="212"/>
                    <a:pt x="549" y="212"/>
                    <a:pt x="549" y="212"/>
                  </a:cubicBezTo>
                  <a:cubicBezTo>
                    <a:pt x="549" y="209"/>
                    <a:pt x="550" y="208"/>
                    <a:pt x="552" y="208"/>
                  </a:cubicBezTo>
                  <a:cubicBezTo>
                    <a:pt x="555" y="208"/>
                    <a:pt x="556" y="209"/>
                    <a:pt x="556" y="212"/>
                  </a:cubicBezTo>
                  <a:cubicBezTo>
                    <a:pt x="556" y="230"/>
                    <a:pt x="556" y="230"/>
                    <a:pt x="556" y="230"/>
                  </a:cubicBezTo>
                  <a:cubicBezTo>
                    <a:pt x="556" y="232"/>
                    <a:pt x="555" y="234"/>
                    <a:pt x="552" y="234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6"/>
                    <a:pt x="0" y="20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5" y="182"/>
                    <a:pt x="7" y="183"/>
                    <a:pt x="7" y="18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6"/>
                    <a:pt x="5" y="208"/>
                    <a:pt x="3" y="208"/>
                  </a:cubicBezTo>
                  <a:close/>
                  <a:moveTo>
                    <a:pt x="552" y="197"/>
                  </a:moveTo>
                  <a:cubicBezTo>
                    <a:pt x="550" y="197"/>
                    <a:pt x="549" y="195"/>
                    <a:pt x="549" y="193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2"/>
                    <a:pt x="550" y="170"/>
                    <a:pt x="552" y="170"/>
                  </a:cubicBezTo>
                  <a:cubicBezTo>
                    <a:pt x="555" y="170"/>
                    <a:pt x="556" y="172"/>
                    <a:pt x="556" y="174"/>
                  </a:cubicBezTo>
                  <a:cubicBezTo>
                    <a:pt x="556" y="193"/>
                    <a:pt x="556" y="193"/>
                    <a:pt x="556" y="193"/>
                  </a:cubicBezTo>
                  <a:cubicBezTo>
                    <a:pt x="556" y="195"/>
                    <a:pt x="555" y="197"/>
                    <a:pt x="552" y="197"/>
                  </a:cubicBezTo>
                  <a:close/>
                  <a:moveTo>
                    <a:pt x="3" y="170"/>
                  </a:moveTo>
                  <a:cubicBezTo>
                    <a:pt x="1" y="170"/>
                    <a:pt x="0" y="169"/>
                    <a:pt x="0" y="1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6"/>
                    <a:pt x="1" y="144"/>
                    <a:pt x="3" y="144"/>
                  </a:cubicBezTo>
                  <a:cubicBezTo>
                    <a:pt x="5" y="144"/>
                    <a:pt x="7" y="146"/>
                    <a:pt x="7" y="14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5" y="170"/>
                    <a:pt x="3" y="170"/>
                  </a:cubicBezTo>
                  <a:close/>
                  <a:moveTo>
                    <a:pt x="552" y="159"/>
                  </a:moveTo>
                  <a:cubicBezTo>
                    <a:pt x="550" y="159"/>
                    <a:pt x="549" y="157"/>
                    <a:pt x="549" y="155"/>
                  </a:cubicBezTo>
                  <a:cubicBezTo>
                    <a:pt x="549" y="137"/>
                    <a:pt x="549" y="137"/>
                    <a:pt x="549" y="137"/>
                  </a:cubicBezTo>
                  <a:cubicBezTo>
                    <a:pt x="549" y="134"/>
                    <a:pt x="550" y="133"/>
                    <a:pt x="552" y="133"/>
                  </a:cubicBezTo>
                  <a:cubicBezTo>
                    <a:pt x="555" y="133"/>
                    <a:pt x="556" y="134"/>
                    <a:pt x="556" y="137"/>
                  </a:cubicBezTo>
                  <a:cubicBezTo>
                    <a:pt x="556" y="155"/>
                    <a:pt x="556" y="155"/>
                    <a:pt x="556" y="155"/>
                  </a:cubicBezTo>
                  <a:cubicBezTo>
                    <a:pt x="556" y="157"/>
                    <a:pt x="555" y="159"/>
                    <a:pt x="552" y="159"/>
                  </a:cubicBezTo>
                  <a:close/>
                  <a:moveTo>
                    <a:pt x="3" y="133"/>
                  </a:moveTo>
                  <a:cubicBezTo>
                    <a:pt x="1" y="133"/>
                    <a:pt x="0" y="131"/>
                    <a:pt x="0" y="1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8"/>
                    <a:pt x="1" y="107"/>
                    <a:pt x="3" y="107"/>
                  </a:cubicBezTo>
                  <a:cubicBezTo>
                    <a:pt x="5" y="107"/>
                    <a:pt x="7" y="108"/>
                    <a:pt x="7" y="110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1"/>
                    <a:pt x="5" y="133"/>
                    <a:pt x="3" y="133"/>
                  </a:cubicBezTo>
                  <a:close/>
                  <a:moveTo>
                    <a:pt x="552" y="122"/>
                  </a:moveTo>
                  <a:cubicBezTo>
                    <a:pt x="550" y="122"/>
                    <a:pt x="549" y="120"/>
                    <a:pt x="549" y="118"/>
                  </a:cubicBezTo>
                  <a:cubicBezTo>
                    <a:pt x="549" y="99"/>
                    <a:pt x="549" y="99"/>
                    <a:pt x="549" y="99"/>
                  </a:cubicBezTo>
                  <a:cubicBezTo>
                    <a:pt x="549" y="97"/>
                    <a:pt x="550" y="95"/>
                    <a:pt x="552" y="95"/>
                  </a:cubicBezTo>
                  <a:cubicBezTo>
                    <a:pt x="555" y="95"/>
                    <a:pt x="556" y="97"/>
                    <a:pt x="556" y="99"/>
                  </a:cubicBezTo>
                  <a:cubicBezTo>
                    <a:pt x="556" y="118"/>
                    <a:pt x="556" y="118"/>
                    <a:pt x="556" y="118"/>
                  </a:cubicBezTo>
                  <a:cubicBezTo>
                    <a:pt x="556" y="120"/>
                    <a:pt x="555" y="122"/>
                    <a:pt x="552" y="122"/>
                  </a:cubicBezTo>
                  <a:close/>
                  <a:moveTo>
                    <a:pt x="3" y="95"/>
                  </a:moveTo>
                  <a:cubicBezTo>
                    <a:pt x="1" y="95"/>
                    <a:pt x="0" y="94"/>
                    <a:pt x="0" y="9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3" y="69"/>
                  </a:cubicBezTo>
                  <a:cubicBezTo>
                    <a:pt x="5" y="69"/>
                    <a:pt x="7" y="71"/>
                    <a:pt x="7" y="7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4"/>
                    <a:pt x="5" y="95"/>
                    <a:pt x="3" y="95"/>
                  </a:cubicBezTo>
                  <a:close/>
                  <a:moveTo>
                    <a:pt x="552" y="84"/>
                  </a:moveTo>
                  <a:cubicBezTo>
                    <a:pt x="550" y="84"/>
                    <a:pt x="549" y="82"/>
                    <a:pt x="549" y="80"/>
                  </a:cubicBezTo>
                  <a:cubicBezTo>
                    <a:pt x="549" y="70"/>
                    <a:pt x="549" y="70"/>
                    <a:pt x="549" y="70"/>
                  </a:cubicBezTo>
                  <a:cubicBezTo>
                    <a:pt x="549" y="67"/>
                    <a:pt x="549" y="65"/>
                    <a:pt x="548" y="62"/>
                  </a:cubicBezTo>
                  <a:cubicBezTo>
                    <a:pt x="548" y="60"/>
                    <a:pt x="549" y="58"/>
                    <a:pt x="551" y="58"/>
                  </a:cubicBezTo>
                  <a:cubicBezTo>
                    <a:pt x="554" y="58"/>
                    <a:pt x="555" y="59"/>
                    <a:pt x="556" y="61"/>
                  </a:cubicBezTo>
                  <a:cubicBezTo>
                    <a:pt x="556" y="64"/>
                    <a:pt x="556" y="67"/>
                    <a:pt x="556" y="70"/>
                  </a:cubicBezTo>
                  <a:cubicBezTo>
                    <a:pt x="556" y="80"/>
                    <a:pt x="556" y="80"/>
                    <a:pt x="556" y="80"/>
                  </a:cubicBezTo>
                  <a:cubicBezTo>
                    <a:pt x="556" y="82"/>
                    <a:pt x="555" y="84"/>
                    <a:pt x="552" y="84"/>
                  </a:cubicBezTo>
                  <a:close/>
                  <a:moveTo>
                    <a:pt x="5" y="58"/>
                  </a:moveTo>
                  <a:cubicBezTo>
                    <a:pt x="5" y="58"/>
                    <a:pt x="5" y="58"/>
                    <a:pt x="4" y="58"/>
                  </a:cubicBezTo>
                  <a:cubicBezTo>
                    <a:pt x="2" y="57"/>
                    <a:pt x="1" y="55"/>
                    <a:pt x="1" y="53"/>
                  </a:cubicBezTo>
                  <a:cubicBezTo>
                    <a:pt x="3" y="47"/>
                    <a:pt x="5" y="41"/>
                    <a:pt x="9" y="35"/>
                  </a:cubicBezTo>
                  <a:cubicBezTo>
                    <a:pt x="10" y="33"/>
                    <a:pt x="12" y="33"/>
                    <a:pt x="14" y="34"/>
                  </a:cubicBezTo>
                  <a:cubicBezTo>
                    <a:pt x="16" y="35"/>
                    <a:pt x="16" y="37"/>
                    <a:pt x="15" y="39"/>
                  </a:cubicBezTo>
                  <a:cubicBezTo>
                    <a:pt x="12" y="44"/>
                    <a:pt x="10" y="49"/>
                    <a:pt x="9" y="55"/>
                  </a:cubicBezTo>
                  <a:cubicBezTo>
                    <a:pt x="8" y="57"/>
                    <a:pt x="7" y="58"/>
                    <a:pt x="5" y="58"/>
                  </a:cubicBezTo>
                  <a:close/>
                  <a:moveTo>
                    <a:pt x="547" y="47"/>
                  </a:moveTo>
                  <a:cubicBezTo>
                    <a:pt x="546" y="47"/>
                    <a:pt x="544" y="46"/>
                    <a:pt x="544" y="45"/>
                  </a:cubicBezTo>
                  <a:cubicBezTo>
                    <a:pt x="541" y="40"/>
                    <a:pt x="538" y="34"/>
                    <a:pt x="534" y="30"/>
                  </a:cubicBezTo>
                  <a:cubicBezTo>
                    <a:pt x="533" y="28"/>
                    <a:pt x="533" y="26"/>
                    <a:pt x="535" y="25"/>
                  </a:cubicBezTo>
                  <a:cubicBezTo>
                    <a:pt x="536" y="23"/>
                    <a:pt x="539" y="24"/>
                    <a:pt x="540" y="25"/>
                  </a:cubicBezTo>
                  <a:cubicBezTo>
                    <a:pt x="544" y="30"/>
                    <a:pt x="548" y="36"/>
                    <a:pt x="551" y="42"/>
                  </a:cubicBezTo>
                  <a:cubicBezTo>
                    <a:pt x="551" y="44"/>
                    <a:pt x="550" y="46"/>
                    <a:pt x="549" y="47"/>
                  </a:cubicBezTo>
                  <a:cubicBezTo>
                    <a:pt x="548" y="47"/>
                    <a:pt x="548" y="47"/>
                    <a:pt x="547" y="47"/>
                  </a:cubicBezTo>
                  <a:close/>
                  <a:moveTo>
                    <a:pt x="24" y="26"/>
                  </a:moveTo>
                  <a:cubicBezTo>
                    <a:pt x="23" y="26"/>
                    <a:pt x="22" y="26"/>
                    <a:pt x="21" y="25"/>
                  </a:cubicBezTo>
                  <a:cubicBezTo>
                    <a:pt x="19" y="23"/>
                    <a:pt x="19" y="21"/>
                    <a:pt x="21" y="19"/>
                  </a:cubicBezTo>
                  <a:cubicBezTo>
                    <a:pt x="26" y="15"/>
                    <a:pt x="31" y="11"/>
                    <a:pt x="37" y="8"/>
                  </a:cubicBezTo>
                  <a:cubicBezTo>
                    <a:pt x="39" y="7"/>
                    <a:pt x="41" y="8"/>
                    <a:pt x="42" y="9"/>
                  </a:cubicBezTo>
                  <a:cubicBezTo>
                    <a:pt x="43" y="11"/>
                    <a:pt x="42" y="14"/>
                    <a:pt x="40" y="15"/>
                  </a:cubicBezTo>
                  <a:cubicBezTo>
                    <a:pt x="35" y="17"/>
                    <a:pt x="30" y="21"/>
                    <a:pt x="26" y="25"/>
                  </a:cubicBezTo>
                  <a:cubicBezTo>
                    <a:pt x="25" y="26"/>
                    <a:pt x="24" y="26"/>
                    <a:pt x="24" y="26"/>
                  </a:cubicBezTo>
                  <a:close/>
                  <a:moveTo>
                    <a:pt x="523" y="19"/>
                  </a:moveTo>
                  <a:cubicBezTo>
                    <a:pt x="523" y="19"/>
                    <a:pt x="522" y="19"/>
                    <a:pt x="521" y="18"/>
                  </a:cubicBezTo>
                  <a:cubicBezTo>
                    <a:pt x="516" y="15"/>
                    <a:pt x="511" y="12"/>
                    <a:pt x="505" y="10"/>
                  </a:cubicBezTo>
                  <a:cubicBezTo>
                    <a:pt x="503" y="10"/>
                    <a:pt x="502" y="8"/>
                    <a:pt x="503" y="6"/>
                  </a:cubicBezTo>
                  <a:cubicBezTo>
                    <a:pt x="504" y="4"/>
                    <a:pt x="506" y="3"/>
                    <a:pt x="508" y="3"/>
                  </a:cubicBezTo>
                  <a:cubicBezTo>
                    <a:pt x="514" y="5"/>
                    <a:pt x="520" y="8"/>
                    <a:pt x="526" y="12"/>
                  </a:cubicBezTo>
                  <a:cubicBezTo>
                    <a:pt x="527" y="13"/>
                    <a:pt x="528" y="15"/>
                    <a:pt x="527" y="17"/>
                  </a:cubicBezTo>
                  <a:cubicBezTo>
                    <a:pt x="526" y="18"/>
                    <a:pt x="525" y="19"/>
                    <a:pt x="523" y="19"/>
                  </a:cubicBezTo>
                  <a:close/>
                  <a:moveTo>
                    <a:pt x="56" y="9"/>
                  </a:moveTo>
                  <a:cubicBezTo>
                    <a:pt x="55" y="9"/>
                    <a:pt x="53" y="8"/>
                    <a:pt x="53" y="6"/>
                  </a:cubicBezTo>
                  <a:cubicBezTo>
                    <a:pt x="52" y="4"/>
                    <a:pt x="54" y="2"/>
                    <a:pt x="56" y="1"/>
                  </a:cubicBezTo>
                  <a:cubicBezTo>
                    <a:pt x="60" y="1"/>
                    <a:pt x="64" y="0"/>
                    <a:pt x="6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7" y="0"/>
                    <a:pt x="79" y="2"/>
                    <a:pt x="79" y="4"/>
                  </a:cubicBezTo>
                  <a:cubicBezTo>
                    <a:pt x="79" y="6"/>
                    <a:pt x="77" y="8"/>
                    <a:pt x="75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8"/>
                    <a:pt x="61" y="8"/>
                    <a:pt x="57" y="9"/>
                  </a:cubicBezTo>
                  <a:cubicBezTo>
                    <a:pt x="57" y="9"/>
                    <a:pt x="57" y="9"/>
                    <a:pt x="56" y="9"/>
                  </a:cubicBezTo>
                  <a:close/>
                  <a:moveTo>
                    <a:pt x="488" y="8"/>
                  </a:moveTo>
                  <a:cubicBezTo>
                    <a:pt x="488" y="8"/>
                    <a:pt x="488" y="8"/>
                    <a:pt x="488" y="8"/>
                  </a:cubicBezTo>
                  <a:cubicBezTo>
                    <a:pt x="469" y="8"/>
                    <a:pt x="469" y="8"/>
                    <a:pt x="469" y="8"/>
                  </a:cubicBezTo>
                  <a:cubicBezTo>
                    <a:pt x="467" y="8"/>
                    <a:pt x="465" y="6"/>
                    <a:pt x="465" y="4"/>
                  </a:cubicBezTo>
                  <a:cubicBezTo>
                    <a:pt x="465" y="2"/>
                    <a:pt x="467" y="0"/>
                    <a:pt x="469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0" y="0"/>
                    <a:pt x="492" y="2"/>
                    <a:pt x="492" y="4"/>
                  </a:cubicBezTo>
                  <a:cubicBezTo>
                    <a:pt x="492" y="6"/>
                    <a:pt x="490" y="8"/>
                    <a:pt x="488" y="8"/>
                  </a:cubicBezTo>
                  <a:close/>
                  <a:moveTo>
                    <a:pt x="450" y="8"/>
                  </a:moveTo>
                  <a:cubicBezTo>
                    <a:pt x="432" y="8"/>
                    <a:pt x="432" y="8"/>
                    <a:pt x="432" y="8"/>
                  </a:cubicBezTo>
                  <a:cubicBezTo>
                    <a:pt x="429" y="8"/>
                    <a:pt x="428" y="6"/>
                    <a:pt x="428" y="4"/>
                  </a:cubicBezTo>
                  <a:cubicBezTo>
                    <a:pt x="428" y="2"/>
                    <a:pt x="429" y="0"/>
                    <a:pt x="43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52" y="0"/>
                    <a:pt x="454" y="2"/>
                    <a:pt x="454" y="4"/>
                  </a:cubicBezTo>
                  <a:cubicBezTo>
                    <a:pt x="454" y="6"/>
                    <a:pt x="452" y="8"/>
                    <a:pt x="450" y="8"/>
                  </a:cubicBezTo>
                  <a:close/>
                  <a:moveTo>
                    <a:pt x="413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2" y="8"/>
                    <a:pt x="390" y="6"/>
                    <a:pt x="390" y="4"/>
                  </a:cubicBezTo>
                  <a:cubicBezTo>
                    <a:pt x="390" y="2"/>
                    <a:pt x="392" y="0"/>
                    <a:pt x="394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5" y="0"/>
                    <a:pt x="417" y="2"/>
                    <a:pt x="417" y="4"/>
                  </a:cubicBezTo>
                  <a:cubicBezTo>
                    <a:pt x="417" y="6"/>
                    <a:pt x="415" y="8"/>
                    <a:pt x="413" y="8"/>
                  </a:cubicBezTo>
                  <a:close/>
                  <a:moveTo>
                    <a:pt x="375" y="8"/>
                  </a:moveTo>
                  <a:cubicBezTo>
                    <a:pt x="356" y="8"/>
                    <a:pt x="356" y="8"/>
                    <a:pt x="356" y="8"/>
                  </a:cubicBezTo>
                  <a:cubicBezTo>
                    <a:pt x="354" y="8"/>
                    <a:pt x="353" y="6"/>
                    <a:pt x="353" y="4"/>
                  </a:cubicBezTo>
                  <a:cubicBezTo>
                    <a:pt x="353" y="2"/>
                    <a:pt x="354" y="0"/>
                    <a:pt x="356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7" y="0"/>
                    <a:pt x="379" y="2"/>
                    <a:pt x="379" y="4"/>
                  </a:cubicBezTo>
                  <a:cubicBezTo>
                    <a:pt x="379" y="6"/>
                    <a:pt x="377" y="8"/>
                    <a:pt x="375" y="8"/>
                  </a:cubicBezTo>
                  <a:close/>
                  <a:moveTo>
                    <a:pt x="338" y="8"/>
                  </a:moveTo>
                  <a:cubicBezTo>
                    <a:pt x="319" y="8"/>
                    <a:pt x="319" y="8"/>
                    <a:pt x="319" y="8"/>
                  </a:cubicBezTo>
                  <a:cubicBezTo>
                    <a:pt x="317" y="8"/>
                    <a:pt x="315" y="6"/>
                    <a:pt x="315" y="4"/>
                  </a:cubicBezTo>
                  <a:cubicBezTo>
                    <a:pt x="315" y="2"/>
                    <a:pt x="317" y="0"/>
                    <a:pt x="319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40" y="0"/>
                    <a:pt x="341" y="2"/>
                    <a:pt x="341" y="4"/>
                  </a:cubicBezTo>
                  <a:cubicBezTo>
                    <a:pt x="341" y="6"/>
                    <a:pt x="340" y="8"/>
                    <a:pt x="338" y="8"/>
                  </a:cubicBezTo>
                  <a:close/>
                  <a:moveTo>
                    <a:pt x="300" y="8"/>
                  </a:moveTo>
                  <a:cubicBezTo>
                    <a:pt x="281" y="8"/>
                    <a:pt x="281" y="8"/>
                    <a:pt x="281" y="8"/>
                  </a:cubicBezTo>
                  <a:cubicBezTo>
                    <a:pt x="279" y="8"/>
                    <a:pt x="278" y="6"/>
                    <a:pt x="278" y="4"/>
                  </a:cubicBezTo>
                  <a:cubicBezTo>
                    <a:pt x="278" y="2"/>
                    <a:pt x="279" y="0"/>
                    <a:pt x="281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2" y="0"/>
                    <a:pt x="304" y="2"/>
                    <a:pt x="304" y="4"/>
                  </a:cubicBezTo>
                  <a:cubicBezTo>
                    <a:pt x="304" y="6"/>
                    <a:pt x="302" y="8"/>
                    <a:pt x="300" y="8"/>
                  </a:cubicBezTo>
                  <a:close/>
                  <a:moveTo>
                    <a:pt x="263" y="8"/>
                  </a:moveTo>
                  <a:cubicBezTo>
                    <a:pt x="244" y="8"/>
                    <a:pt x="244" y="8"/>
                    <a:pt x="244" y="8"/>
                  </a:cubicBezTo>
                  <a:cubicBezTo>
                    <a:pt x="242" y="8"/>
                    <a:pt x="240" y="6"/>
                    <a:pt x="240" y="4"/>
                  </a:cubicBezTo>
                  <a:cubicBezTo>
                    <a:pt x="240" y="2"/>
                    <a:pt x="242" y="0"/>
                    <a:pt x="244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5" y="0"/>
                    <a:pt x="266" y="2"/>
                    <a:pt x="266" y="4"/>
                  </a:cubicBezTo>
                  <a:cubicBezTo>
                    <a:pt x="266" y="6"/>
                    <a:pt x="265" y="8"/>
                    <a:pt x="263" y="8"/>
                  </a:cubicBezTo>
                  <a:close/>
                  <a:moveTo>
                    <a:pt x="225" y="8"/>
                  </a:moveTo>
                  <a:cubicBezTo>
                    <a:pt x="206" y="8"/>
                    <a:pt x="206" y="8"/>
                    <a:pt x="206" y="8"/>
                  </a:cubicBezTo>
                  <a:cubicBezTo>
                    <a:pt x="204" y="8"/>
                    <a:pt x="203" y="6"/>
                    <a:pt x="203" y="4"/>
                  </a:cubicBezTo>
                  <a:cubicBezTo>
                    <a:pt x="203" y="2"/>
                    <a:pt x="204" y="0"/>
                    <a:pt x="206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7" y="0"/>
                    <a:pt x="229" y="2"/>
                    <a:pt x="229" y="4"/>
                  </a:cubicBezTo>
                  <a:cubicBezTo>
                    <a:pt x="229" y="6"/>
                    <a:pt x="227" y="8"/>
                    <a:pt x="225" y="8"/>
                  </a:cubicBezTo>
                  <a:close/>
                  <a:moveTo>
                    <a:pt x="188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5" y="6"/>
                    <a:pt x="165" y="4"/>
                  </a:cubicBezTo>
                  <a:cubicBezTo>
                    <a:pt x="165" y="2"/>
                    <a:pt x="167" y="0"/>
                    <a:pt x="16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1" y="2"/>
                    <a:pt x="191" y="4"/>
                  </a:cubicBezTo>
                  <a:cubicBezTo>
                    <a:pt x="191" y="6"/>
                    <a:pt x="190" y="8"/>
                    <a:pt x="188" y="8"/>
                  </a:cubicBezTo>
                  <a:close/>
                  <a:moveTo>
                    <a:pt x="150" y="8"/>
                  </a:moveTo>
                  <a:cubicBezTo>
                    <a:pt x="131" y="8"/>
                    <a:pt x="131" y="8"/>
                    <a:pt x="131" y="8"/>
                  </a:cubicBezTo>
                  <a:cubicBezTo>
                    <a:pt x="129" y="8"/>
                    <a:pt x="128" y="6"/>
                    <a:pt x="128" y="4"/>
                  </a:cubicBezTo>
                  <a:cubicBezTo>
                    <a:pt x="128" y="2"/>
                    <a:pt x="129" y="0"/>
                    <a:pt x="131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2" y="0"/>
                    <a:pt x="154" y="2"/>
                    <a:pt x="154" y="4"/>
                  </a:cubicBezTo>
                  <a:cubicBezTo>
                    <a:pt x="154" y="6"/>
                    <a:pt x="152" y="8"/>
                    <a:pt x="150" y="8"/>
                  </a:cubicBezTo>
                  <a:close/>
                  <a:moveTo>
                    <a:pt x="113" y="8"/>
                  </a:moveTo>
                  <a:cubicBezTo>
                    <a:pt x="94" y="8"/>
                    <a:pt x="94" y="8"/>
                    <a:pt x="94" y="8"/>
                  </a:cubicBezTo>
                  <a:cubicBezTo>
                    <a:pt x="92" y="8"/>
                    <a:pt x="90" y="6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6" y="2"/>
                    <a:pt x="116" y="4"/>
                  </a:cubicBezTo>
                  <a:cubicBezTo>
                    <a:pt x="116" y="6"/>
                    <a:pt x="115" y="8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2"/>
            <p:cNvSpPr/>
            <p:nvPr/>
          </p:nvSpPr>
          <p:spPr bwMode="auto">
            <a:xfrm>
              <a:off x="6718301" y="3152775"/>
              <a:ext cx="650875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6 h 33"/>
                <a:gd name="T6" fmla="*/ 0 w 259"/>
                <a:gd name="T7" fmla="*/ 16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6 h 33"/>
                <a:gd name="T14" fmla="*/ 259 w 259"/>
                <a:gd name="T15" fmla="*/ 16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9" y="7"/>
                    <a:pt x="259" y="16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59" y="25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3"/>
            <p:cNvSpPr/>
            <p:nvPr/>
          </p:nvSpPr>
          <p:spPr bwMode="auto">
            <a:xfrm>
              <a:off x="6718301" y="4557713"/>
              <a:ext cx="650875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7 h 33"/>
                <a:gd name="T6" fmla="*/ 0 w 259"/>
                <a:gd name="T7" fmla="*/ 17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7 h 33"/>
                <a:gd name="T14" fmla="*/ 259 w 259"/>
                <a:gd name="T15" fmla="*/ 17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6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856471" y="3941866"/>
            <a:ext cx="660903" cy="391504"/>
            <a:chOff x="6786563" y="3683000"/>
            <a:chExt cx="541338" cy="320676"/>
          </a:xfrm>
        </p:grpSpPr>
        <p:sp>
          <p:nvSpPr>
            <p:cNvPr id="39" name="Rectangle 64"/>
            <p:cNvSpPr>
              <a:spLocks noChangeArrowheads="1"/>
            </p:cNvSpPr>
            <p:nvPr/>
          </p:nvSpPr>
          <p:spPr bwMode="auto">
            <a:xfrm>
              <a:off x="6786563" y="3986213"/>
              <a:ext cx="541338" cy="174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5"/>
            <p:cNvSpPr>
              <a:spLocks noEditPoints="1"/>
            </p:cNvSpPr>
            <p:nvPr/>
          </p:nvSpPr>
          <p:spPr bwMode="auto">
            <a:xfrm>
              <a:off x="7148513" y="3784600"/>
              <a:ext cx="144463" cy="219075"/>
            </a:xfrm>
            <a:custGeom>
              <a:avLst/>
              <a:gdLst>
                <a:gd name="T0" fmla="*/ 0 w 91"/>
                <a:gd name="T1" fmla="*/ 0 h 138"/>
                <a:gd name="T2" fmla="*/ 91 w 91"/>
                <a:gd name="T3" fmla="*/ 0 h 138"/>
                <a:gd name="T4" fmla="*/ 91 w 91"/>
                <a:gd name="T5" fmla="*/ 138 h 138"/>
                <a:gd name="T6" fmla="*/ 0 w 91"/>
                <a:gd name="T7" fmla="*/ 138 h 138"/>
                <a:gd name="T8" fmla="*/ 0 w 91"/>
                <a:gd name="T9" fmla="*/ 0 h 138"/>
                <a:gd name="T10" fmla="*/ 80 w 91"/>
                <a:gd name="T11" fmla="*/ 11 h 138"/>
                <a:gd name="T12" fmla="*/ 11 w 91"/>
                <a:gd name="T13" fmla="*/ 11 h 138"/>
                <a:gd name="T14" fmla="*/ 11 w 91"/>
                <a:gd name="T15" fmla="*/ 127 h 138"/>
                <a:gd name="T16" fmla="*/ 80 w 91"/>
                <a:gd name="T17" fmla="*/ 127 h 138"/>
                <a:gd name="T18" fmla="*/ 80 w 91"/>
                <a:gd name="T19" fmla="*/ 1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38">
                  <a:moveTo>
                    <a:pt x="0" y="0"/>
                  </a:moveTo>
                  <a:lnTo>
                    <a:pt x="91" y="0"/>
                  </a:lnTo>
                  <a:lnTo>
                    <a:pt x="91" y="138"/>
                  </a:lnTo>
                  <a:lnTo>
                    <a:pt x="0" y="138"/>
                  </a:lnTo>
                  <a:lnTo>
                    <a:pt x="0" y="0"/>
                  </a:lnTo>
                  <a:close/>
                  <a:moveTo>
                    <a:pt x="80" y="11"/>
                  </a:moveTo>
                  <a:lnTo>
                    <a:pt x="11" y="11"/>
                  </a:lnTo>
                  <a:lnTo>
                    <a:pt x="11" y="127"/>
                  </a:lnTo>
                  <a:lnTo>
                    <a:pt x="80" y="127"/>
                  </a:lnTo>
                  <a:lnTo>
                    <a:pt x="8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6"/>
            <p:cNvSpPr>
              <a:spLocks noEditPoints="1"/>
            </p:cNvSpPr>
            <p:nvPr/>
          </p:nvSpPr>
          <p:spPr bwMode="auto">
            <a:xfrm>
              <a:off x="6986588" y="3733800"/>
              <a:ext cx="146050" cy="269875"/>
            </a:xfrm>
            <a:custGeom>
              <a:avLst/>
              <a:gdLst>
                <a:gd name="T0" fmla="*/ 0 w 92"/>
                <a:gd name="T1" fmla="*/ 0 h 170"/>
                <a:gd name="T2" fmla="*/ 92 w 92"/>
                <a:gd name="T3" fmla="*/ 0 h 170"/>
                <a:gd name="T4" fmla="*/ 92 w 92"/>
                <a:gd name="T5" fmla="*/ 170 h 170"/>
                <a:gd name="T6" fmla="*/ 0 w 92"/>
                <a:gd name="T7" fmla="*/ 170 h 170"/>
                <a:gd name="T8" fmla="*/ 0 w 92"/>
                <a:gd name="T9" fmla="*/ 0 h 170"/>
                <a:gd name="T10" fmla="*/ 81 w 92"/>
                <a:gd name="T11" fmla="*/ 12 h 170"/>
                <a:gd name="T12" fmla="*/ 12 w 92"/>
                <a:gd name="T13" fmla="*/ 12 h 170"/>
                <a:gd name="T14" fmla="*/ 12 w 92"/>
                <a:gd name="T15" fmla="*/ 159 h 170"/>
                <a:gd name="T16" fmla="*/ 81 w 92"/>
                <a:gd name="T17" fmla="*/ 159 h 170"/>
                <a:gd name="T18" fmla="*/ 81 w 92"/>
                <a:gd name="T19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70">
                  <a:moveTo>
                    <a:pt x="0" y="0"/>
                  </a:moveTo>
                  <a:lnTo>
                    <a:pt x="92" y="0"/>
                  </a:lnTo>
                  <a:lnTo>
                    <a:pt x="92" y="170"/>
                  </a:lnTo>
                  <a:lnTo>
                    <a:pt x="0" y="170"/>
                  </a:lnTo>
                  <a:lnTo>
                    <a:pt x="0" y="0"/>
                  </a:lnTo>
                  <a:close/>
                  <a:moveTo>
                    <a:pt x="81" y="12"/>
                  </a:moveTo>
                  <a:lnTo>
                    <a:pt x="12" y="12"/>
                  </a:lnTo>
                  <a:lnTo>
                    <a:pt x="12" y="159"/>
                  </a:lnTo>
                  <a:lnTo>
                    <a:pt x="81" y="159"/>
                  </a:lnTo>
                  <a:lnTo>
                    <a:pt x="8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7"/>
            <p:cNvSpPr>
              <a:spLocks noEditPoints="1"/>
            </p:cNvSpPr>
            <p:nvPr/>
          </p:nvSpPr>
          <p:spPr bwMode="auto">
            <a:xfrm>
              <a:off x="6826251" y="3683000"/>
              <a:ext cx="146050" cy="320675"/>
            </a:xfrm>
            <a:custGeom>
              <a:avLst/>
              <a:gdLst>
                <a:gd name="T0" fmla="*/ 0 w 92"/>
                <a:gd name="T1" fmla="*/ 0 h 202"/>
                <a:gd name="T2" fmla="*/ 92 w 92"/>
                <a:gd name="T3" fmla="*/ 0 h 202"/>
                <a:gd name="T4" fmla="*/ 92 w 92"/>
                <a:gd name="T5" fmla="*/ 202 h 202"/>
                <a:gd name="T6" fmla="*/ 0 w 92"/>
                <a:gd name="T7" fmla="*/ 202 h 202"/>
                <a:gd name="T8" fmla="*/ 0 w 92"/>
                <a:gd name="T9" fmla="*/ 0 h 202"/>
                <a:gd name="T10" fmla="*/ 81 w 92"/>
                <a:gd name="T11" fmla="*/ 13 h 202"/>
                <a:gd name="T12" fmla="*/ 11 w 92"/>
                <a:gd name="T13" fmla="*/ 13 h 202"/>
                <a:gd name="T14" fmla="*/ 11 w 92"/>
                <a:gd name="T15" fmla="*/ 191 h 202"/>
                <a:gd name="T16" fmla="*/ 81 w 92"/>
                <a:gd name="T17" fmla="*/ 191 h 202"/>
                <a:gd name="T18" fmla="*/ 81 w 92"/>
                <a:gd name="T19" fmla="*/ 1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202">
                  <a:moveTo>
                    <a:pt x="0" y="0"/>
                  </a:moveTo>
                  <a:lnTo>
                    <a:pt x="92" y="0"/>
                  </a:lnTo>
                  <a:lnTo>
                    <a:pt x="92" y="202"/>
                  </a:lnTo>
                  <a:lnTo>
                    <a:pt x="0" y="202"/>
                  </a:lnTo>
                  <a:lnTo>
                    <a:pt x="0" y="0"/>
                  </a:lnTo>
                  <a:close/>
                  <a:moveTo>
                    <a:pt x="81" y="13"/>
                  </a:moveTo>
                  <a:lnTo>
                    <a:pt x="11" y="13"/>
                  </a:lnTo>
                  <a:lnTo>
                    <a:pt x="11" y="191"/>
                  </a:lnTo>
                  <a:lnTo>
                    <a:pt x="81" y="191"/>
                  </a:lnTo>
                  <a:lnTo>
                    <a:pt x="8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41933" y="3294530"/>
            <a:ext cx="1703618" cy="1817968"/>
            <a:chOff x="4645026" y="3152775"/>
            <a:chExt cx="1395413" cy="1489076"/>
          </a:xfrm>
          <a:solidFill>
            <a:srgbClr val="88CCFB"/>
          </a:solidFill>
        </p:grpSpPr>
        <p:sp>
          <p:nvSpPr>
            <p:cNvPr id="44" name="Freeform 68"/>
            <p:cNvSpPr/>
            <p:nvPr/>
          </p:nvSpPr>
          <p:spPr bwMode="auto">
            <a:xfrm>
              <a:off x="4721226" y="3270250"/>
              <a:ext cx="1244600" cy="1247775"/>
            </a:xfrm>
            <a:custGeom>
              <a:avLst/>
              <a:gdLst>
                <a:gd name="T0" fmla="*/ 437 w 496"/>
                <a:gd name="T1" fmla="*/ 0 h 495"/>
                <a:gd name="T2" fmla="*/ 59 w 496"/>
                <a:gd name="T3" fmla="*/ 0 h 495"/>
                <a:gd name="T4" fmla="*/ 0 w 496"/>
                <a:gd name="T5" fmla="*/ 58 h 495"/>
                <a:gd name="T6" fmla="*/ 0 w 496"/>
                <a:gd name="T7" fmla="*/ 437 h 495"/>
                <a:gd name="T8" fmla="*/ 59 w 496"/>
                <a:gd name="T9" fmla="*/ 495 h 495"/>
                <a:gd name="T10" fmla="*/ 437 w 496"/>
                <a:gd name="T11" fmla="*/ 495 h 495"/>
                <a:gd name="T12" fmla="*/ 496 w 496"/>
                <a:gd name="T13" fmla="*/ 437 h 495"/>
                <a:gd name="T14" fmla="*/ 496 w 496"/>
                <a:gd name="T15" fmla="*/ 58 h 495"/>
                <a:gd name="T16" fmla="*/ 437 w 496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6" h="495">
                  <a:moveTo>
                    <a:pt x="437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7" y="495"/>
                    <a:pt x="59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6" y="469"/>
                    <a:pt x="496" y="437"/>
                  </a:cubicBezTo>
                  <a:cubicBezTo>
                    <a:pt x="496" y="58"/>
                    <a:pt x="496" y="58"/>
                    <a:pt x="496" y="58"/>
                  </a:cubicBezTo>
                  <a:cubicBezTo>
                    <a:pt x="496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9"/>
            <p:cNvSpPr/>
            <p:nvPr/>
          </p:nvSpPr>
          <p:spPr bwMode="auto">
            <a:xfrm>
              <a:off x="4722813" y="3271838"/>
              <a:ext cx="1243013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0"/>
            <p:cNvSpPr>
              <a:spLocks noEditPoints="1"/>
            </p:cNvSpPr>
            <p:nvPr/>
          </p:nvSpPr>
          <p:spPr bwMode="auto">
            <a:xfrm>
              <a:off x="4645026" y="3182938"/>
              <a:ext cx="1395413" cy="1425575"/>
            </a:xfrm>
            <a:custGeom>
              <a:avLst/>
              <a:gdLst>
                <a:gd name="T0" fmla="*/ 503 w 556"/>
                <a:gd name="T1" fmla="*/ 560 h 565"/>
                <a:gd name="T2" fmla="*/ 462 w 556"/>
                <a:gd name="T3" fmla="*/ 558 h 565"/>
                <a:gd name="T4" fmla="*/ 424 w 556"/>
                <a:gd name="T5" fmla="*/ 558 h 565"/>
                <a:gd name="T6" fmla="*/ 387 w 556"/>
                <a:gd name="T7" fmla="*/ 558 h 565"/>
                <a:gd name="T8" fmla="*/ 349 w 556"/>
                <a:gd name="T9" fmla="*/ 558 h 565"/>
                <a:gd name="T10" fmla="*/ 312 w 556"/>
                <a:gd name="T11" fmla="*/ 558 h 565"/>
                <a:gd name="T12" fmla="*/ 274 w 556"/>
                <a:gd name="T13" fmla="*/ 558 h 565"/>
                <a:gd name="T14" fmla="*/ 237 w 556"/>
                <a:gd name="T15" fmla="*/ 558 h 565"/>
                <a:gd name="T16" fmla="*/ 199 w 556"/>
                <a:gd name="T17" fmla="*/ 558 h 565"/>
                <a:gd name="T18" fmla="*/ 162 w 556"/>
                <a:gd name="T19" fmla="*/ 558 h 565"/>
                <a:gd name="T20" fmla="*/ 124 w 556"/>
                <a:gd name="T21" fmla="*/ 558 h 565"/>
                <a:gd name="T22" fmla="*/ 68 w 556"/>
                <a:gd name="T23" fmla="*/ 558 h 565"/>
                <a:gd name="T24" fmla="*/ 29 w 556"/>
                <a:gd name="T25" fmla="*/ 549 h 565"/>
                <a:gd name="T26" fmla="*/ 515 w 556"/>
                <a:gd name="T27" fmla="*/ 551 h 565"/>
                <a:gd name="T28" fmla="*/ 16 w 556"/>
                <a:gd name="T29" fmla="*/ 541 h 565"/>
                <a:gd name="T30" fmla="*/ 544 w 556"/>
                <a:gd name="T31" fmla="*/ 533 h 565"/>
                <a:gd name="T32" fmla="*/ 544 w 556"/>
                <a:gd name="T33" fmla="*/ 533 h 565"/>
                <a:gd name="T34" fmla="*/ 7 w 556"/>
                <a:gd name="T35" fmla="*/ 496 h 565"/>
                <a:gd name="T36" fmla="*/ 553 w 556"/>
                <a:gd name="T37" fmla="*/ 470 h 565"/>
                <a:gd name="T38" fmla="*/ 3 w 556"/>
                <a:gd name="T39" fmla="*/ 444 h 565"/>
                <a:gd name="T40" fmla="*/ 553 w 556"/>
                <a:gd name="T41" fmla="*/ 433 h 565"/>
                <a:gd name="T42" fmla="*/ 3 w 556"/>
                <a:gd name="T43" fmla="*/ 407 h 565"/>
                <a:gd name="T44" fmla="*/ 553 w 556"/>
                <a:gd name="T45" fmla="*/ 395 h 565"/>
                <a:gd name="T46" fmla="*/ 3 w 556"/>
                <a:gd name="T47" fmla="*/ 369 h 565"/>
                <a:gd name="T48" fmla="*/ 553 w 556"/>
                <a:gd name="T49" fmla="*/ 358 h 565"/>
                <a:gd name="T50" fmla="*/ 3 w 556"/>
                <a:gd name="T51" fmla="*/ 332 h 565"/>
                <a:gd name="T52" fmla="*/ 553 w 556"/>
                <a:gd name="T53" fmla="*/ 320 h 565"/>
                <a:gd name="T54" fmla="*/ 3 w 556"/>
                <a:gd name="T55" fmla="*/ 294 h 565"/>
                <a:gd name="T56" fmla="*/ 553 w 556"/>
                <a:gd name="T57" fmla="*/ 283 h 565"/>
                <a:gd name="T58" fmla="*/ 3 w 556"/>
                <a:gd name="T59" fmla="*/ 257 h 565"/>
                <a:gd name="T60" fmla="*/ 553 w 556"/>
                <a:gd name="T61" fmla="*/ 245 h 565"/>
                <a:gd name="T62" fmla="*/ 3 w 556"/>
                <a:gd name="T63" fmla="*/ 219 h 565"/>
                <a:gd name="T64" fmla="*/ 553 w 556"/>
                <a:gd name="T65" fmla="*/ 208 h 565"/>
                <a:gd name="T66" fmla="*/ 3 w 556"/>
                <a:gd name="T67" fmla="*/ 182 h 565"/>
                <a:gd name="T68" fmla="*/ 553 w 556"/>
                <a:gd name="T69" fmla="*/ 170 h 565"/>
                <a:gd name="T70" fmla="*/ 3 w 556"/>
                <a:gd name="T71" fmla="*/ 144 h 565"/>
                <a:gd name="T72" fmla="*/ 553 w 556"/>
                <a:gd name="T73" fmla="*/ 133 h 565"/>
                <a:gd name="T74" fmla="*/ 3 w 556"/>
                <a:gd name="T75" fmla="*/ 107 h 565"/>
                <a:gd name="T76" fmla="*/ 553 w 556"/>
                <a:gd name="T77" fmla="*/ 95 h 565"/>
                <a:gd name="T78" fmla="*/ 3 w 556"/>
                <a:gd name="T79" fmla="*/ 69 h 565"/>
                <a:gd name="T80" fmla="*/ 548 w 556"/>
                <a:gd name="T81" fmla="*/ 62 h 565"/>
                <a:gd name="T82" fmla="*/ 4 w 556"/>
                <a:gd name="T83" fmla="*/ 58 h 565"/>
                <a:gd name="T84" fmla="*/ 547 w 556"/>
                <a:gd name="T85" fmla="*/ 47 h 565"/>
                <a:gd name="T86" fmla="*/ 547 w 556"/>
                <a:gd name="T87" fmla="*/ 47 h 565"/>
                <a:gd name="T88" fmla="*/ 26 w 556"/>
                <a:gd name="T89" fmla="*/ 25 h 565"/>
                <a:gd name="T90" fmla="*/ 526 w 556"/>
                <a:gd name="T91" fmla="*/ 12 h 565"/>
                <a:gd name="T92" fmla="*/ 75 w 556"/>
                <a:gd name="T93" fmla="*/ 0 h 565"/>
                <a:gd name="T94" fmla="*/ 469 w 556"/>
                <a:gd name="T95" fmla="*/ 8 h 565"/>
                <a:gd name="T96" fmla="*/ 432 w 556"/>
                <a:gd name="T97" fmla="*/ 8 h 565"/>
                <a:gd name="T98" fmla="*/ 394 w 556"/>
                <a:gd name="T99" fmla="*/ 8 h 565"/>
                <a:gd name="T100" fmla="*/ 357 w 556"/>
                <a:gd name="T101" fmla="*/ 8 h 565"/>
                <a:gd name="T102" fmla="*/ 319 w 556"/>
                <a:gd name="T103" fmla="*/ 8 h 565"/>
                <a:gd name="T104" fmla="*/ 282 w 556"/>
                <a:gd name="T105" fmla="*/ 8 h 565"/>
                <a:gd name="T106" fmla="*/ 244 w 556"/>
                <a:gd name="T107" fmla="*/ 8 h 565"/>
                <a:gd name="T108" fmla="*/ 207 w 556"/>
                <a:gd name="T109" fmla="*/ 8 h 565"/>
                <a:gd name="T110" fmla="*/ 169 w 556"/>
                <a:gd name="T111" fmla="*/ 8 h 565"/>
                <a:gd name="T112" fmla="*/ 131 w 556"/>
                <a:gd name="T113" fmla="*/ 8 h 565"/>
                <a:gd name="T114" fmla="*/ 94 w 556"/>
                <a:gd name="T115" fmla="*/ 8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6" h="565">
                  <a:moveTo>
                    <a:pt x="488" y="565"/>
                  </a:moveTo>
                  <a:cubicBezTo>
                    <a:pt x="481" y="565"/>
                    <a:pt x="481" y="565"/>
                    <a:pt x="481" y="565"/>
                  </a:cubicBezTo>
                  <a:cubicBezTo>
                    <a:pt x="479" y="565"/>
                    <a:pt x="477" y="564"/>
                    <a:pt x="477" y="562"/>
                  </a:cubicBezTo>
                  <a:cubicBezTo>
                    <a:pt x="477" y="560"/>
                    <a:pt x="479" y="558"/>
                    <a:pt x="481" y="558"/>
                  </a:cubicBezTo>
                  <a:cubicBezTo>
                    <a:pt x="488" y="558"/>
                    <a:pt x="488" y="558"/>
                    <a:pt x="488" y="558"/>
                  </a:cubicBezTo>
                  <a:cubicBezTo>
                    <a:pt x="492" y="558"/>
                    <a:pt x="495" y="558"/>
                    <a:pt x="499" y="557"/>
                  </a:cubicBezTo>
                  <a:cubicBezTo>
                    <a:pt x="501" y="557"/>
                    <a:pt x="503" y="558"/>
                    <a:pt x="503" y="560"/>
                  </a:cubicBezTo>
                  <a:cubicBezTo>
                    <a:pt x="503" y="562"/>
                    <a:pt x="502" y="564"/>
                    <a:pt x="500" y="564"/>
                  </a:cubicBezTo>
                  <a:cubicBezTo>
                    <a:pt x="496" y="565"/>
                    <a:pt x="492" y="565"/>
                    <a:pt x="488" y="565"/>
                  </a:cubicBezTo>
                  <a:close/>
                  <a:moveTo>
                    <a:pt x="462" y="565"/>
                  </a:moveTo>
                  <a:cubicBezTo>
                    <a:pt x="443" y="565"/>
                    <a:pt x="443" y="565"/>
                    <a:pt x="443" y="565"/>
                  </a:cubicBezTo>
                  <a:cubicBezTo>
                    <a:pt x="441" y="565"/>
                    <a:pt x="439" y="564"/>
                    <a:pt x="439" y="562"/>
                  </a:cubicBezTo>
                  <a:cubicBezTo>
                    <a:pt x="439" y="560"/>
                    <a:pt x="441" y="558"/>
                    <a:pt x="443" y="558"/>
                  </a:cubicBezTo>
                  <a:cubicBezTo>
                    <a:pt x="462" y="558"/>
                    <a:pt x="462" y="558"/>
                    <a:pt x="462" y="558"/>
                  </a:cubicBezTo>
                  <a:cubicBezTo>
                    <a:pt x="464" y="558"/>
                    <a:pt x="466" y="560"/>
                    <a:pt x="466" y="562"/>
                  </a:cubicBezTo>
                  <a:cubicBezTo>
                    <a:pt x="466" y="564"/>
                    <a:pt x="464" y="565"/>
                    <a:pt x="462" y="565"/>
                  </a:cubicBezTo>
                  <a:close/>
                  <a:moveTo>
                    <a:pt x="424" y="565"/>
                  </a:moveTo>
                  <a:cubicBezTo>
                    <a:pt x="406" y="565"/>
                    <a:pt x="406" y="565"/>
                    <a:pt x="406" y="565"/>
                  </a:cubicBezTo>
                  <a:cubicBezTo>
                    <a:pt x="404" y="565"/>
                    <a:pt x="402" y="564"/>
                    <a:pt x="402" y="562"/>
                  </a:cubicBezTo>
                  <a:cubicBezTo>
                    <a:pt x="402" y="560"/>
                    <a:pt x="404" y="558"/>
                    <a:pt x="406" y="558"/>
                  </a:cubicBezTo>
                  <a:cubicBezTo>
                    <a:pt x="424" y="558"/>
                    <a:pt x="424" y="558"/>
                    <a:pt x="424" y="558"/>
                  </a:cubicBezTo>
                  <a:cubicBezTo>
                    <a:pt x="427" y="558"/>
                    <a:pt x="428" y="560"/>
                    <a:pt x="428" y="562"/>
                  </a:cubicBezTo>
                  <a:cubicBezTo>
                    <a:pt x="428" y="564"/>
                    <a:pt x="427" y="565"/>
                    <a:pt x="424" y="565"/>
                  </a:cubicBezTo>
                  <a:close/>
                  <a:moveTo>
                    <a:pt x="387" y="565"/>
                  </a:moveTo>
                  <a:cubicBezTo>
                    <a:pt x="368" y="565"/>
                    <a:pt x="368" y="565"/>
                    <a:pt x="368" y="565"/>
                  </a:cubicBezTo>
                  <a:cubicBezTo>
                    <a:pt x="366" y="565"/>
                    <a:pt x="364" y="564"/>
                    <a:pt x="364" y="562"/>
                  </a:cubicBezTo>
                  <a:cubicBezTo>
                    <a:pt x="364" y="560"/>
                    <a:pt x="366" y="558"/>
                    <a:pt x="368" y="558"/>
                  </a:cubicBezTo>
                  <a:cubicBezTo>
                    <a:pt x="387" y="558"/>
                    <a:pt x="387" y="558"/>
                    <a:pt x="387" y="558"/>
                  </a:cubicBezTo>
                  <a:cubicBezTo>
                    <a:pt x="389" y="558"/>
                    <a:pt x="391" y="560"/>
                    <a:pt x="391" y="562"/>
                  </a:cubicBezTo>
                  <a:cubicBezTo>
                    <a:pt x="391" y="564"/>
                    <a:pt x="389" y="565"/>
                    <a:pt x="387" y="565"/>
                  </a:cubicBezTo>
                  <a:close/>
                  <a:moveTo>
                    <a:pt x="349" y="565"/>
                  </a:moveTo>
                  <a:cubicBezTo>
                    <a:pt x="331" y="565"/>
                    <a:pt x="331" y="565"/>
                    <a:pt x="331" y="565"/>
                  </a:cubicBezTo>
                  <a:cubicBezTo>
                    <a:pt x="329" y="565"/>
                    <a:pt x="327" y="564"/>
                    <a:pt x="327" y="562"/>
                  </a:cubicBezTo>
                  <a:cubicBezTo>
                    <a:pt x="327" y="560"/>
                    <a:pt x="329" y="558"/>
                    <a:pt x="331" y="558"/>
                  </a:cubicBezTo>
                  <a:cubicBezTo>
                    <a:pt x="349" y="558"/>
                    <a:pt x="349" y="558"/>
                    <a:pt x="349" y="558"/>
                  </a:cubicBezTo>
                  <a:cubicBezTo>
                    <a:pt x="351" y="558"/>
                    <a:pt x="353" y="560"/>
                    <a:pt x="353" y="562"/>
                  </a:cubicBezTo>
                  <a:cubicBezTo>
                    <a:pt x="353" y="564"/>
                    <a:pt x="351" y="565"/>
                    <a:pt x="349" y="565"/>
                  </a:cubicBezTo>
                  <a:close/>
                  <a:moveTo>
                    <a:pt x="312" y="565"/>
                  </a:moveTo>
                  <a:cubicBezTo>
                    <a:pt x="293" y="565"/>
                    <a:pt x="293" y="565"/>
                    <a:pt x="293" y="565"/>
                  </a:cubicBezTo>
                  <a:cubicBezTo>
                    <a:pt x="291" y="565"/>
                    <a:pt x="289" y="564"/>
                    <a:pt x="289" y="562"/>
                  </a:cubicBezTo>
                  <a:cubicBezTo>
                    <a:pt x="289" y="560"/>
                    <a:pt x="291" y="558"/>
                    <a:pt x="29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4" y="558"/>
                    <a:pt x="316" y="560"/>
                    <a:pt x="316" y="562"/>
                  </a:cubicBezTo>
                  <a:cubicBezTo>
                    <a:pt x="316" y="564"/>
                    <a:pt x="314" y="565"/>
                    <a:pt x="312" y="565"/>
                  </a:cubicBezTo>
                  <a:close/>
                  <a:moveTo>
                    <a:pt x="274" y="565"/>
                  </a:moveTo>
                  <a:cubicBezTo>
                    <a:pt x="256" y="565"/>
                    <a:pt x="256" y="565"/>
                    <a:pt x="256" y="565"/>
                  </a:cubicBezTo>
                  <a:cubicBezTo>
                    <a:pt x="253" y="565"/>
                    <a:pt x="252" y="564"/>
                    <a:pt x="252" y="562"/>
                  </a:cubicBezTo>
                  <a:cubicBezTo>
                    <a:pt x="252" y="560"/>
                    <a:pt x="253" y="558"/>
                    <a:pt x="256" y="558"/>
                  </a:cubicBezTo>
                  <a:cubicBezTo>
                    <a:pt x="274" y="558"/>
                    <a:pt x="274" y="558"/>
                    <a:pt x="274" y="558"/>
                  </a:cubicBezTo>
                  <a:cubicBezTo>
                    <a:pt x="276" y="558"/>
                    <a:pt x="278" y="560"/>
                    <a:pt x="278" y="562"/>
                  </a:cubicBezTo>
                  <a:cubicBezTo>
                    <a:pt x="278" y="564"/>
                    <a:pt x="276" y="565"/>
                    <a:pt x="274" y="565"/>
                  </a:cubicBezTo>
                  <a:close/>
                  <a:moveTo>
                    <a:pt x="237" y="565"/>
                  </a:moveTo>
                  <a:cubicBezTo>
                    <a:pt x="218" y="565"/>
                    <a:pt x="218" y="565"/>
                    <a:pt x="218" y="565"/>
                  </a:cubicBezTo>
                  <a:cubicBezTo>
                    <a:pt x="216" y="565"/>
                    <a:pt x="214" y="564"/>
                    <a:pt x="214" y="562"/>
                  </a:cubicBezTo>
                  <a:cubicBezTo>
                    <a:pt x="214" y="560"/>
                    <a:pt x="216" y="558"/>
                    <a:pt x="218" y="558"/>
                  </a:cubicBezTo>
                  <a:cubicBezTo>
                    <a:pt x="237" y="558"/>
                    <a:pt x="237" y="558"/>
                    <a:pt x="237" y="558"/>
                  </a:cubicBezTo>
                  <a:cubicBezTo>
                    <a:pt x="239" y="558"/>
                    <a:pt x="241" y="560"/>
                    <a:pt x="241" y="562"/>
                  </a:cubicBezTo>
                  <a:cubicBezTo>
                    <a:pt x="241" y="564"/>
                    <a:pt x="239" y="565"/>
                    <a:pt x="237" y="565"/>
                  </a:cubicBezTo>
                  <a:close/>
                  <a:moveTo>
                    <a:pt x="199" y="565"/>
                  </a:moveTo>
                  <a:cubicBezTo>
                    <a:pt x="181" y="565"/>
                    <a:pt x="181" y="565"/>
                    <a:pt x="181" y="565"/>
                  </a:cubicBezTo>
                  <a:cubicBezTo>
                    <a:pt x="178" y="565"/>
                    <a:pt x="177" y="564"/>
                    <a:pt x="177" y="562"/>
                  </a:cubicBezTo>
                  <a:cubicBezTo>
                    <a:pt x="177" y="560"/>
                    <a:pt x="178" y="558"/>
                    <a:pt x="181" y="558"/>
                  </a:cubicBezTo>
                  <a:cubicBezTo>
                    <a:pt x="199" y="558"/>
                    <a:pt x="199" y="558"/>
                    <a:pt x="199" y="558"/>
                  </a:cubicBezTo>
                  <a:cubicBezTo>
                    <a:pt x="201" y="558"/>
                    <a:pt x="203" y="560"/>
                    <a:pt x="203" y="562"/>
                  </a:cubicBezTo>
                  <a:cubicBezTo>
                    <a:pt x="203" y="564"/>
                    <a:pt x="201" y="565"/>
                    <a:pt x="199" y="565"/>
                  </a:cubicBezTo>
                  <a:close/>
                  <a:moveTo>
                    <a:pt x="162" y="565"/>
                  </a:moveTo>
                  <a:cubicBezTo>
                    <a:pt x="143" y="565"/>
                    <a:pt x="143" y="565"/>
                    <a:pt x="143" y="565"/>
                  </a:cubicBezTo>
                  <a:cubicBezTo>
                    <a:pt x="141" y="565"/>
                    <a:pt x="139" y="564"/>
                    <a:pt x="139" y="562"/>
                  </a:cubicBezTo>
                  <a:cubicBezTo>
                    <a:pt x="139" y="560"/>
                    <a:pt x="141" y="558"/>
                    <a:pt x="143" y="558"/>
                  </a:cubicBezTo>
                  <a:cubicBezTo>
                    <a:pt x="162" y="558"/>
                    <a:pt x="162" y="558"/>
                    <a:pt x="162" y="558"/>
                  </a:cubicBezTo>
                  <a:cubicBezTo>
                    <a:pt x="164" y="558"/>
                    <a:pt x="166" y="560"/>
                    <a:pt x="166" y="562"/>
                  </a:cubicBezTo>
                  <a:cubicBezTo>
                    <a:pt x="166" y="564"/>
                    <a:pt x="164" y="565"/>
                    <a:pt x="162" y="565"/>
                  </a:cubicBezTo>
                  <a:close/>
                  <a:moveTo>
                    <a:pt x="124" y="565"/>
                  </a:moveTo>
                  <a:cubicBezTo>
                    <a:pt x="105" y="565"/>
                    <a:pt x="105" y="565"/>
                    <a:pt x="105" y="565"/>
                  </a:cubicBezTo>
                  <a:cubicBezTo>
                    <a:pt x="103" y="565"/>
                    <a:pt x="102" y="564"/>
                    <a:pt x="102" y="562"/>
                  </a:cubicBezTo>
                  <a:cubicBezTo>
                    <a:pt x="102" y="560"/>
                    <a:pt x="103" y="558"/>
                    <a:pt x="105" y="558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26" y="558"/>
                    <a:pt x="128" y="560"/>
                    <a:pt x="128" y="562"/>
                  </a:cubicBezTo>
                  <a:cubicBezTo>
                    <a:pt x="128" y="564"/>
                    <a:pt x="126" y="565"/>
                    <a:pt x="124" y="565"/>
                  </a:cubicBezTo>
                  <a:close/>
                  <a:moveTo>
                    <a:pt x="87" y="565"/>
                  </a:moveTo>
                  <a:cubicBezTo>
                    <a:pt x="68" y="565"/>
                    <a:pt x="68" y="565"/>
                    <a:pt x="68" y="565"/>
                  </a:cubicBezTo>
                  <a:cubicBezTo>
                    <a:pt x="66" y="565"/>
                    <a:pt x="64" y="564"/>
                    <a:pt x="64" y="562"/>
                  </a:cubicBezTo>
                  <a:cubicBezTo>
                    <a:pt x="64" y="560"/>
                    <a:pt x="66" y="558"/>
                    <a:pt x="68" y="558"/>
                  </a:cubicBezTo>
                  <a:cubicBezTo>
                    <a:pt x="68" y="558"/>
                    <a:pt x="68" y="558"/>
                    <a:pt x="68" y="558"/>
                  </a:cubicBezTo>
                  <a:cubicBezTo>
                    <a:pt x="87" y="558"/>
                    <a:pt x="87" y="558"/>
                    <a:pt x="87" y="558"/>
                  </a:cubicBezTo>
                  <a:cubicBezTo>
                    <a:pt x="89" y="558"/>
                    <a:pt x="90" y="560"/>
                    <a:pt x="90" y="562"/>
                  </a:cubicBezTo>
                  <a:cubicBezTo>
                    <a:pt x="90" y="564"/>
                    <a:pt x="89" y="565"/>
                    <a:pt x="87" y="565"/>
                  </a:cubicBezTo>
                  <a:close/>
                  <a:moveTo>
                    <a:pt x="49" y="563"/>
                  </a:moveTo>
                  <a:cubicBezTo>
                    <a:pt x="49" y="563"/>
                    <a:pt x="49" y="563"/>
                    <a:pt x="48" y="563"/>
                  </a:cubicBezTo>
                  <a:cubicBezTo>
                    <a:pt x="42" y="561"/>
                    <a:pt x="36" y="558"/>
                    <a:pt x="30" y="554"/>
                  </a:cubicBezTo>
                  <a:cubicBezTo>
                    <a:pt x="29" y="553"/>
                    <a:pt x="28" y="550"/>
                    <a:pt x="29" y="549"/>
                  </a:cubicBezTo>
                  <a:cubicBezTo>
                    <a:pt x="31" y="547"/>
                    <a:pt x="33" y="547"/>
                    <a:pt x="35" y="548"/>
                  </a:cubicBezTo>
                  <a:cubicBezTo>
                    <a:pt x="40" y="551"/>
                    <a:pt x="45" y="554"/>
                    <a:pt x="51" y="555"/>
                  </a:cubicBezTo>
                  <a:cubicBezTo>
                    <a:pt x="53" y="556"/>
                    <a:pt x="54" y="558"/>
                    <a:pt x="53" y="560"/>
                  </a:cubicBezTo>
                  <a:cubicBezTo>
                    <a:pt x="53" y="562"/>
                    <a:pt x="51" y="563"/>
                    <a:pt x="49" y="563"/>
                  </a:cubicBezTo>
                  <a:close/>
                  <a:moveTo>
                    <a:pt x="517" y="558"/>
                  </a:moveTo>
                  <a:cubicBezTo>
                    <a:pt x="516" y="558"/>
                    <a:pt x="514" y="558"/>
                    <a:pt x="514" y="556"/>
                  </a:cubicBezTo>
                  <a:cubicBezTo>
                    <a:pt x="513" y="554"/>
                    <a:pt x="514" y="552"/>
                    <a:pt x="515" y="551"/>
                  </a:cubicBezTo>
                  <a:cubicBezTo>
                    <a:pt x="521" y="549"/>
                    <a:pt x="525" y="545"/>
                    <a:pt x="530" y="541"/>
                  </a:cubicBezTo>
                  <a:cubicBezTo>
                    <a:pt x="531" y="540"/>
                    <a:pt x="534" y="540"/>
                    <a:pt x="535" y="541"/>
                  </a:cubicBezTo>
                  <a:cubicBezTo>
                    <a:pt x="536" y="543"/>
                    <a:pt x="536" y="545"/>
                    <a:pt x="535" y="546"/>
                  </a:cubicBezTo>
                  <a:cubicBezTo>
                    <a:pt x="530" y="551"/>
                    <a:pt x="525" y="555"/>
                    <a:pt x="519" y="558"/>
                  </a:cubicBezTo>
                  <a:cubicBezTo>
                    <a:pt x="518" y="558"/>
                    <a:pt x="518" y="558"/>
                    <a:pt x="517" y="558"/>
                  </a:cubicBezTo>
                  <a:close/>
                  <a:moveTo>
                    <a:pt x="19" y="542"/>
                  </a:moveTo>
                  <a:cubicBezTo>
                    <a:pt x="18" y="542"/>
                    <a:pt x="17" y="542"/>
                    <a:pt x="16" y="541"/>
                  </a:cubicBezTo>
                  <a:cubicBezTo>
                    <a:pt x="12" y="536"/>
                    <a:pt x="8" y="530"/>
                    <a:pt x="5" y="524"/>
                  </a:cubicBezTo>
                  <a:cubicBezTo>
                    <a:pt x="5" y="522"/>
                    <a:pt x="5" y="520"/>
                    <a:pt x="7" y="519"/>
                  </a:cubicBezTo>
                  <a:cubicBezTo>
                    <a:pt x="9" y="518"/>
                    <a:pt x="12" y="519"/>
                    <a:pt x="12" y="521"/>
                  </a:cubicBezTo>
                  <a:cubicBezTo>
                    <a:pt x="15" y="526"/>
                    <a:pt x="18" y="531"/>
                    <a:pt x="22" y="536"/>
                  </a:cubicBezTo>
                  <a:cubicBezTo>
                    <a:pt x="23" y="538"/>
                    <a:pt x="23" y="540"/>
                    <a:pt x="21" y="541"/>
                  </a:cubicBezTo>
                  <a:cubicBezTo>
                    <a:pt x="20" y="542"/>
                    <a:pt x="20" y="542"/>
                    <a:pt x="19" y="542"/>
                  </a:cubicBezTo>
                  <a:close/>
                  <a:moveTo>
                    <a:pt x="544" y="533"/>
                  </a:moveTo>
                  <a:cubicBezTo>
                    <a:pt x="543" y="533"/>
                    <a:pt x="543" y="533"/>
                    <a:pt x="542" y="532"/>
                  </a:cubicBezTo>
                  <a:cubicBezTo>
                    <a:pt x="540" y="531"/>
                    <a:pt x="539" y="529"/>
                    <a:pt x="541" y="527"/>
                  </a:cubicBezTo>
                  <a:cubicBezTo>
                    <a:pt x="543" y="522"/>
                    <a:pt x="546" y="516"/>
                    <a:pt x="547" y="511"/>
                  </a:cubicBezTo>
                  <a:cubicBezTo>
                    <a:pt x="548" y="509"/>
                    <a:pt x="550" y="507"/>
                    <a:pt x="552" y="508"/>
                  </a:cubicBezTo>
                  <a:cubicBezTo>
                    <a:pt x="554" y="508"/>
                    <a:pt x="555" y="510"/>
                    <a:pt x="554" y="513"/>
                  </a:cubicBezTo>
                  <a:cubicBezTo>
                    <a:pt x="553" y="519"/>
                    <a:pt x="550" y="525"/>
                    <a:pt x="547" y="531"/>
                  </a:cubicBezTo>
                  <a:cubicBezTo>
                    <a:pt x="546" y="532"/>
                    <a:pt x="545" y="533"/>
                    <a:pt x="544" y="533"/>
                  </a:cubicBezTo>
                  <a:close/>
                  <a:moveTo>
                    <a:pt x="4" y="508"/>
                  </a:moveTo>
                  <a:cubicBezTo>
                    <a:pt x="2" y="508"/>
                    <a:pt x="0" y="507"/>
                    <a:pt x="0" y="505"/>
                  </a:cubicBezTo>
                  <a:cubicBezTo>
                    <a:pt x="0" y="502"/>
                    <a:pt x="0" y="499"/>
                    <a:pt x="0" y="4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484"/>
                    <a:pt x="1" y="482"/>
                    <a:pt x="3" y="482"/>
                  </a:cubicBezTo>
                  <a:cubicBezTo>
                    <a:pt x="6" y="482"/>
                    <a:pt x="7" y="484"/>
                    <a:pt x="7" y="486"/>
                  </a:cubicBezTo>
                  <a:cubicBezTo>
                    <a:pt x="7" y="496"/>
                    <a:pt x="7" y="496"/>
                    <a:pt x="7" y="496"/>
                  </a:cubicBezTo>
                  <a:cubicBezTo>
                    <a:pt x="7" y="499"/>
                    <a:pt x="7" y="501"/>
                    <a:pt x="8" y="504"/>
                  </a:cubicBezTo>
                  <a:cubicBezTo>
                    <a:pt x="8" y="506"/>
                    <a:pt x="6" y="508"/>
                    <a:pt x="4" y="508"/>
                  </a:cubicBezTo>
                  <a:cubicBezTo>
                    <a:pt x="4" y="508"/>
                    <a:pt x="4" y="508"/>
                    <a:pt x="4" y="508"/>
                  </a:cubicBezTo>
                  <a:close/>
                  <a:moveTo>
                    <a:pt x="553" y="497"/>
                  </a:moveTo>
                  <a:cubicBezTo>
                    <a:pt x="551" y="497"/>
                    <a:pt x="549" y="495"/>
                    <a:pt x="549" y="493"/>
                  </a:cubicBezTo>
                  <a:cubicBezTo>
                    <a:pt x="549" y="474"/>
                    <a:pt x="549" y="474"/>
                    <a:pt x="549" y="474"/>
                  </a:cubicBezTo>
                  <a:cubicBezTo>
                    <a:pt x="549" y="472"/>
                    <a:pt x="551" y="470"/>
                    <a:pt x="553" y="470"/>
                  </a:cubicBezTo>
                  <a:cubicBezTo>
                    <a:pt x="555" y="470"/>
                    <a:pt x="556" y="472"/>
                    <a:pt x="556" y="474"/>
                  </a:cubicBezTo>
                  <a:cubicBezTo>
                    <a:pt x="556" y="493"/>
                    <a:pt x="556" y="493"/>
                    <a:pt x="556" y="493"/>
                  </a:cubicBezTo>
                  <a:cubicBezTo>
                    <a:pt x="556" y="495"/>
                    <a:pt x="555" y="497"/>
                    <a:pt x="553" y="497"/>
                  </a:cubicBezTo>
                  <a:close/>
                  <a:moveTo>
                    <a:pt x="3" y="471"/>
                  </a:moveTo>
                  <a:cubicBezTo>
                    <a:pt x="1" y="471"/>
                    <a:pt x="0" y="469"/>
                    <a:pt x="0" y="467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46"/>
                    <a:pt x="1" y="444"/>
                    <a:pt x="3" y="444"/>
                  </a:cubicBezTo>
                  <a:cubicBezTo>
                    <a:pt x="6" y="444"/>
                    <a:pt x="7" y="446"/>
                    <a:pt x="7" y="448"/>
                  </a:cubicBezTo>
                  <a:cubicBezTo>
                    <a:pt x="7" y="467"/>
                    <a:pt x="7" y="467"/>
                    <a:pt x="7" y="467"/>
                  </a:cubicBezTo>
                  <a:cubicBezTo>
                    <a:pt x="7" y="469"/>
                    <a:pt x="6" y="471"/>
                    <a:pt x="3" y="471"/>
                  </a:cubicBezTo>
                  <a:close/>
                  <a:moveTo>
                    <a:pt x="553" y="459"/>
                  </a:moveTo>
                  <a:cubicBezTo>
                    <a:pt x="551" y="459"/>
                    <a:pt x="549" y="458"/>
                    <a:pt x="549" y="455"/>
                  </a:cubicBezTo>
                  <a:cubicBezTo>
                    <a:pt x="549" y="437"/>
                    <a:pt x="549" y="437"/>
                    <a:pt x="549" y="437"/>
                  </a:cubicBezTo>
                  <a:cubicBezTo>
                    <a:pt x="549" y="435"/>
                    <a:pt x="551" y="433"/>
                    <a:pt x="553" y="433"/>
                  </a:cubicBezTo>
                  <a:cubicBezTo>
                    <a:pt x="555" y="433"/>
                    <a:pt x="556" y="435"/>
                    <a:pt x="556" y="437"/>
                  </a:cubicBezTo>
                  <a:cubicBezTo>
                    <a:pt x="556" y="455"/>
                    <a:pt x="556" y="455"/>
                    <a:pt x="556" y="455"/>
                  </a:cubicBezTo>
                  <a:cubicBezTo>
                    <a:pt x="556" y="458"/>
                    <a:pt x="555" y="459"/>
                    <a:pt x="553" y="459"/>
                  </a:cubicBezTo>
                  <a:close/>
                  <a:moveTo>
                    <a:pt x="3" y="433"/>
                  </a:moveTo>
                  <a:cubicBezTo>
                    <a:pt x="1" y="433"/>
                    <a:pt x="0" y="431"/>
                    <a:pt x="0" y="429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09"/>
                    <a:pt x="1" y="407"/>
                    <a:pt x="3" y="407"/>
                  </a:cubicBezTo>
                  <a:cubicBezTo>
                    <a:pt x="6" y="407"/>
                    <a:pt x="7" y="409"/>
                    <a:pt x="7" y="411"/>
                  </a:cubicBezTo>
                  <a:cubicBezTo>
                    <a:pt x="7" y="429"/>
                    <a:pt x="7" y="429"/>
                    <a:pt x="7" y="429"/>
                  </a:cubicBezTo>
                  <a:cubicBezTo>
                    <a:pt x="7" y="431"/>
                    <a:pt x="6" y="433"/>
                    <a:pt x="3" y="433"/>
                  </a:cubicBezTo>
                  <a:close/>
                  <a:moveTo>
                    <a:pt x="553" y="422"/>
                  </a:moveTo>
                  <a:cubicBezTo>
                    <a:pt x="551" y="422"/>
                    <a:pt x="549" y="420"/>
                    <a:pt x="549" y="418"/>
                  </a:cubicBezTo>
                  <a:cubicBezTo>
                    <a:pt x="549" y="399"/>
                    <a:pt x="549" y="399"/>
                    <a:pt x="549" y="399"/>
                  </a:cubicBezTo>
                  <a:cubicBezTo>
                    <a:pt x="549" y="397"/>
                    <a:pt x="551" y="395"/>
                    <a:pt x="553" y="395"/>
                  </a:cubicBezTo>
                  <a:cubicBezTo>
                    <a:pt x="555" y="395"/>
                    <a:pt x="556" y="397"/>
                    <a:pt x="556" y="399"/>
                  </a:cubicBezTo>
                  <a:cubicBezTo>
                    <a:pt x="556" y="418"/>
                    <a:pt x="556" y="418"/>
                    <a:pt x="556" y="418"/>
                  </a:cubicBezTo>
                  <a:cubicBezTo>
                    <a:pt x="556" y="420"/>
                    <a:pt x="555" y="422"/>
                    <a:pt x="553" y="422"/>
                  </a:cubicBezTo>
                  <a:close/>
                  <a:moveTo>
                    <a:pt x="3" y="396"/>
                  </a:moveTo>
                  <a:cubicBezTo>
                    <a:pt x="1" y="396"/>
                    <a:pt x="0" y="394"/>
                    <a:pt x="0" y="392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1"/>
                    <a:pt x="1" y="369"/>
                    <a:pt x="3" y="369"/>
                  </a:cubicBezTo>
                  <a:cubicBezTo>
                    <a:pt x="6" y="369"/>
                    <a:pt x="7" y="371"/>
                    <a:pt x="7" y="373"/>
                  </a:cubicBezTo>
                  <a:cubicBezTo>
                    <a:pt x="7" y="392"/>
                    <a:pt x="7" y="392"/>
                    <a:pt x="7" y="392"/>
                  </a:cubicBezTo>
                  <a:cubicBezTo>
                    <a:pt x="7" y="394"/>
                    <a:pt x="6" y="396"/>
                    <a:pt x="3" y="396"/>
                  </a:cubicBezTo>
                  <a:close/>
                  <a:moveTo>
                    <a:pt x="553" y="384"/>
                  </a:moveTo>
                  <a:cubicBezTo>
                    <a:pt x="551" y="384"/>
                    <a:pt x="549" y="383"/>
                    <a:pt x="549" y="380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549" y="360"/>
                    <a:pt x="551" y="358"/>
                    <a:pt x="553" y="358"/>
                  </a:cubicBezTo>
                  <a:cubicBezTo>
                    <a:pt x="555" y="358"/>
                    <a:pt x="556" y="360"/>
                    <a:pt x="556" y="362"/>
                  </a:cubicBezTo>
                  <a:cubicBezTo>
                    <a:pt x="556" y="380"/>
                    <a:pt x="556" y="380"/>
                    <a:pt x="556" y="380"/>
                  </a:cubicBezTo>
                  <a:cubicBezTo>
                    <a:pt x="556" y="383"/>
                    <a:pt x="555" y="384"/>
                    <a:pt x="553" y="384"/>
                  </a:cubicBezTo>
                  <a:close/>
                  <a:moveTo>
                    <a:pt x="3" y="358"/>
                  </a:moveTo>
                  <a:cubicBezTo>
                    <a:pt x="1" y="358"/>
                    <a:pt x="0" y="356"/>
                    <a:pt x="0" y="35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3"/>
                    <a:pt x="1" y="332"/>
                    <a:pt x="3" y="332"/>
                  </a:cubicBezTo>
                  <a:cubicBezTo>
                    <a:pt x="6" y="332"/>
                    <a:pt x="7" y="333"/>
                    <a:pt x="7" y="336"/>
                  </a:cubicBezTo>
                  <a:cubicBezTo>
                    <a:pt x="7" y="354"/>
                    <a:pt x="7" y="354"/>
                    <a:pt x="7" y="354"/>
                  </a:cubicBezTo>
                  <a:cubicBezTo>
                    <a:pt x="7" y="356"/>
                    <a:pt x="6" y="358"/>
                    <a:pt x="3" y="358"/>
                  </a:cubicBezTo>
                  <a:close/>
                  <a:moveTo>
                    <a:pt x="553" y="347"/>
                  </a:moveTo>
                  <a:cubicBezTo>
                    <a:pt x="551" y="347"/>
                    <a:pt x="549" y="345"/>
                    <a:pt x="549" y="343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2"/>
                    <a:pt x="551" y="320"/>
                    <a:pt x="553" y="320"/>
                  </a:cubicBezTo>
                  <a:cubicBezTo>
                    <a:pt x="555" y="320"/>
                    <a:pt x="556" y="322"/>
                    <a:pt x="556" y="324"/>
                  </a:cubicBezTo>
                  <a:cubicBezTo>
                    <a:pt x="556" y="343"/>
                    <a:pt x="556" y="343"/>
                    <a:pt x="556" y="343"/>
                  </a:cubicBezTo>
                  <a:cubicBezTo>
                    <a:pt x="556" y="345"/>
                    <a:pt x="555" y="347"/>
                    <a:pt x="553" y="347"/>
                  </a:cubicBezTo>
                  <a:close/>
                  <a:moveTo>
                    <a:pt x="3" y="321"/>
                  </a:moveTo>
                  <a:cubicBezTo>
                    <a:pt x="1" y="321"/>
                    <a:pt x="0" y="319"/>
                    <a:pt x="0" y="31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1" y="294"/>
                    <a:pt x="3" y="294"/>
                  </a:cubicBezTo>
                  <a:cubicBezTo>
                    <a:pt x="6" y="294"/>
                    <a:pt x="7" y="296"/>
                    <a:pt x="7" y="298"/>
                  </a:cubicBezTo>
                  <a:cubicBezTo>
                    <a:pt x="7" y="317"/>
                    <a:pt x="7" y="317"/>
                    <a:pt x="7" y="317"/>
                  </a:cubicBezTo>
                  <a:cubicBezTo>
                    <a:pt x="7" y="319"/>
                    <a:pt x="6" y="321"/>
                    <a:pt x="3" y="321"/>
                  </a:cubicBezTo>
                  <a:close/>
                  <a:moveTo>
                    <a:pt x="553" y="309"/>
                  </a:moveTo>
                  <a:cubicBezTo>
                    <a:pt x="551" y="309"/>
                    <a:pt x="549" y="307"/>
                    <a:pt x="549" y="305"/>
                  </a:cubicBezTo>
                  <a:cubicBezTo>
                    <a:pt x="549" y="287"/>
                    <a:pt x="549" y="287"/>
                    <a:pt x="549" y="287"/>
                  </a:cubicBezTo>
                  <a:cubicBezTo>
                    <a:pt x="549" y="285"/>
                    <a:pt x="551" y="283"/>
                    <a:pt x="553" y="283"/>
                  </a:cubicBezTo>
                  <a:cubicBezTo>
                    <a:pt x="555" y="283"/>
                    <a:pt x="556" y="285"/>
                    <a:pt x="556" y="287"/>
                  </a:cubicBezTo>
                  <a:cubicBezTo>
                    <a:pt x="556" y="305"/>
                    <a:pt x="556" y="305"/>
                    <a:pt x="556" y="305"/>
                  </a:cubicBezTo>
                  <a:cubicBezTo>
                    <a:pt x="556" y="307"/>
                    <a:pt x="555" y="309"/>
                    <a:pt x="553" y="309"/>
                  </a:cubicBezTo>
                  <a:close/>
                  <a:moveTo>
                    <a:pt x="3" y="283"/>
                  </a:moveTo>
                  <a:cubicBezTo>
                    <a:pt x="1" y="283"/>
                    <a:pt x="0" y="281"/>
                    <a:pt x="0" y="27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1" y="257"/>
                    <a:pt x="3" y="257"/>
                  </a:cubicBezTo>
                  <a:cubicBezTo>
                    <a:pt x="6" y="257"/>
                    <a:pt x="7" y="258"/>
                    <a:pt x="7" y="260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7" y="281"/>
                    <a:pt x="6" y="283"/>
                    <a:pt x="3" y="283"/>
                  </a:cubicBezTo>
                  <a:close/>
                  <a:moveTo>
                    <a:pt x="553" y="272"/>
                  </a:moveTo>
                  <a:cubicBezTo>
                    <a:pt x="551" y="272"/>
                    <a:pt x="549" y="270"/>
                    <a:pt x="549" y="268"/>
                  </a:cubicBezTo>
                  <a:cubicBezTo>
                    <a:pt x="549" y="249"/>
                    <a:pt x="549" y="249"/>
                    <a:pt x="549" y="249"/>
                  </a:cubicBezTo>
                  <a:cubicBezTo>
                    <a:pt x="549" y="247"/>
                    <a:pt x="551" y="245"/>
                    <a:pt x="553" y="245"/>
                  </a:cubicBezTo>
                  <a:cubicBezTo>
                    <a:pt x="555" y="245"/>
                    <a:pt x="556" y="247"/>
                    <a:pt x="556" y="249"/>
                  </a:cubicBezTo>
                  <a:cubicBezTo>
                    <a:pt x="556" y="268"/>
                    <a:pt x="556" y="268"/>
                    <a:pt x="556" y="268"/>
                  </a:cubicBezTo>
                  <a:cubicBezTo>
                    <a:pt x="556" y="270"/>
                    <a:pt x="555" y="272"/>
                    <a:pt x="553" y="272"/>
                  </a:cubicBezTo>
                  <a:close/>
                  <a:moveTo>
                    <a:pt x="3" y="246"/>
                  </a:moveTo>
                  <a:cubicBezTo>
                    <a:pt x="1" y="246"/>
                    <a:pt x="0" y="244"/>
                    <a:pt x="0" y="24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1" y="219"/>
                    <a:pt x="3" y="219"/>
                  </a:cubicBezTo>
                  <a:cubicBezTo>
                    <a:pt x="6" y="219"/>
                    <a:pt x="7" y="221"/>
                    <a:pt x="7" y="223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7" y="244"/>
                    <a:pt x="6" y="246"/>
                    <a:pt x="3" y="246"/>
                  </a:cubicBezTo>
                  <a:close/>
                  <a:moveTo>
                    <a:pt x="553" y="234"/>
                  </a:moveTo>
                  <a:cubicBezTo>
                    <a:pt x="551" y="234"/>
                    <a:pt x="549" y="232"/>
                    <a:pt x="549" y="230"/>
                  </a:cubicBezTo>
                  <a:cubicBezTo>
                    <a:pt x="549" y="212"/>
                    <a:pt x="549" y="212"/>
                    <a:pt x="549" y="212"/>
                  </a:cubicBezTo>
                  <a:cubicBezTo>
                    <a:pt x="549" y="209"/>
                    <a:pt x="551" y="208"/>
                    <a:pt x="553" y="208"/>
                  </a:cubicBezTo>
                  <a:cubicBezTo>
                    <a:pt x="555" y="208"/>
                    <a:pt x="556" y="209"/>
                    <a:pt x="556" y="212"/>
                  </a:cubicBezTo>
                  <a:cubicBezTo>
                    <a:pt x="556" y="230"/>
                    <a:pt x="556" y="230"/>
                    <a:pt x="556" y="230"/>
                  </a:cubicBezTo>
                  <a:cubicBezTo>
                    <a:pt x="556" y="232"/>
                    <a:pt x="555" y="234"/>
                    <a:pt x="553" y="234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6"/>
                    <a:pt x="0" y="20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3"/>
                    <a:pt x="1" y="182"/>
                    <a:pt x="3" y="182"/>
                  </a:cubicBezTo>
                  <a:cubicBezTo>
                    <a:pt x="6" y="182"/>
                    <a:pt x="7" y="183"/>
                    <a:pt x="7" y="18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6"/>
                    <a:pt x="6" y="208"/>
                    <a:pt x="3" y="208"/>
                  </a:cubicBezTo>
                  <a:close/>
                  <a:moveTo>
                    <a:pt x="553" y="197"/>
                  </a:moveTo>
                  <a:cubicBezTo>
                    <a:pt x="551" y="197"/>
                    <a:pt x="549" y="195"/>
                    <a:pt x="549" y="193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2"/>
                    <a:pt x="551" y="170"/>
                    <a:pt x="553" y="170"/>
                  </a:cubicBezTo>
                  <a:cubicBezTo>
                    <a:pt x="555" y="170"/>
                    <a:pt x="556" y="172"/>
                    <a:pt x="556" y="174"/>
                  </a:cubicBezTo>
                  <a:cubicBezTo>
                    <a:pt x="556" y="193"/>
                    <a:pt x="556" y="193"/>
                    <a:pt x="556" y="193"/>
                  </a:cubicBezTo>
                  <a:cubicBezTo>
                    <a:pt x="556" y="195"/>
                    <a:pt x="555" y="197"/>
                    <a:pt x="553" y="197"/>
                  </a:cubicBezTo>
                  <a:close/>
                  <a:moveTo>
                    <a:pt x="3" y="170"/>
                  </a:moveTo>
                  <a:cubicBezTo>
                    <a:pt x="1" y="170"/>
                    <a:pt x="0" y="169"/>
                    <a:pt x="0" y="1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6"/>
                    <a:pt x="1" y="144"/>
                    <a:pt x="3" y="144"/>
                  </a:cubicBezTo>
                  <a:cubicBezTo>
                    <a:pt x="6" y="144"/>
                    <a:pt x="7" y="146"/>
                    <a:pt x="7" y="14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6" y="170"/>
                    <a:pt x="3" y="170"/>
                  </a:cubicBezTo>
                  <a:close/>
                  <a:moveTo>
                    <a:pt x="553" y="159"/>
                  </a:moveTo>
                  <a:cubicBezTo>
                    <a:pt x="551" y="159"/>
                    <a:pt x="549" y="157"/>
                    <a:pt x="549" y="155"/>
                  </a:cubicBezTo>
                  <a:cubicBezTo>
                    <a:pt x="549" y="137"/>
                    <a:pt x="549" y="137"/>
                    <a:pt x="549" y="137"/>
                  </a:cubicBezTo>
                  <a:cubicBezTo>
                    <a:pt x="549" y="134"/>
                    <a:pt x="551" y="133"/>
                    <a:pt x="553" y="133"/>
                  </a:cubicBezTo>
                  <a:cubicBezTo>
                    <a:pt x="555" y="133"/>
                    <a:pt x="556" y="134"/>
                    <a:pt x="556" y="137"/>
                  </a:cubicBezTo>
                  <a:cubicBezTo>
                    <a:pt x="556" y="155"/>
                    <a:pt x="556" y="155"/>
                    <a:pt x="556" y="155"/>
                  </a:cubicBezTo>
                  <a:cubicBezTo>
                    <a:pt x="556" y="157"/>
                    <a:pt x="555" y="159"/>
                    <a:pt x="553" y="159"/>
                  </a:cubicBezTo>
                  <a:close/>
                  <a:moveTo>
                    <a:pt x="3" y="133"/>
                  </a:moveTo>
                  <a:cubicBezTo>
                    <a:pt x="1" y="133"/>
                    <a:pt x="0" y="131"/>
                    <a:pt x="0" y="1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8"/>
                    <a:pt x="1" y="107"/>
                    <a:pt x="3" y="107"/>
                  </a:cubicBezTo>
                  <a:cubicBezTo>
                    <a:pt x="6" y="107"/>
                    <a:pt x="7" y="108"/>
                    <a:pt x="7" y="110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1"/>
                    <a:pt x="6" y="133"/>
                    <a:pt x="3" y="133"/>
                  </a:cubicBezTo>
                  <a:close/>
                  <a:moveTo>
                    <a:pt x="553" y="122"/>
                  </a:moveTo>
                  <a:cubicBezTo>
                    <a:pt x="551" y="122"/>
                    <a:pt x="549" y="120"/>
                    <a:pt x="549" y="118"/>
                  </a:cubicBezTo>
                  <a:cubicBezTo>
                    <a:pt x="549" y="99"/>
                    <a:pt x="549" y="99"/>
                    <a:pt x="549" y="99"/>
                  </a:cubicBezTo>
                  <a:cubicBezTo>
                    <a:pt x="549" y="97"/>
                    <a:pt x="551" y="95"/>
                    <a:pt x="553" y="95"/>
                  </a:cubicBezTo>
                  <a:cubicBezTo>
                    <a:pt x="555" y="95"/>
                    <a:pt x="556" y="97"/>
                    <a:pt x="556" y="99"/>
                  </a:cubicBezTo>
                  <a:cubicBezTo>
                    <a:pt x="556" y="118"/>
                    <a:pt x="556" y="118"/>
                    <a:pt x="556" y="118"/>
                  </a:cubicBezTo>
                  <a:cubicBezTo>
                    <a:pt x="556" y="120"/>
                    <a:pt x="555" y="122"/>
                    <a:pt x="553" y="122"/>
                  </a:cubicBezTo>
                  <a:close/>
                  <a:moveTo>
                    <a:pt x="3" y="95"/>
                  </a:moveTo>
                  <a:cubicBezTo>
                    <a:pt x="1" y="95"/>
                    <a:pt x="0" y="94"/>
                    <a:pt x="0" y="9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3" y="69"/>
                  </a:cubicBezTo>
                  <a:cubicBezTo>
                    <a:pt x="6" y="69"/>
                    <a:pt x="7" y="71"/>
                    <a:pt x="7" y="7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4"/>
                    <a:pt x="6" y="95"/>
                    <a:pt x="3" y="95"/>
                  </a:cubicBezTo>
                  <a:close/>
                  <a:moveTo>
                    <a:pt x="553" y="84"/>
                  </a:moveTo>
                  <a:cubicBezTo>
                    <a:pt x="551" y="84"/>
                    <a:pt x="549" y="82"/>
                    <a:pt x="549" y="80"/>
                  </a:cubicBezTo>
                  <a:cubicBezTo>
                    <a:pt x="549" y="70"/>
                    <a:pt x="549" y="70"/>
                    <a:pt x="549" y="70"/>
                  </a:cubicBezTo>
                  <a:cubicBezTo>
                    <a:pt x="549" y="67"/>
                    <a:pt x="549" y="65"/>
                    <a:pt x="548" y="62"/>
                  </a:cubicBezTo>
                  <a:cubicBezTo>
                    <a:pt x="548" y="60"/>
                    <a:pt x="550" y="58"/>
                    <a:pt x="552" y="58"/>
                  </a:cubicBezTo>
                  <a:cubicBezTo>
                    <a:pt x="554" y="57"/>
                    <a:pt x="556" y="59"/>
                    <a:pt x="556" y="61"/>
                  </a:cubicBezTo>
                  <a:cubicBezTo>
                    <a:pt x="556" y="64"/>
                    <a:pt x="556" y="67"/>
                    <a:pt x="556" y="70"/>
                  </a:cubicBezTo>
                  <a:cubicBezTo>
                    <a:pt x="556" y="80"/>
                    <a:pt x="556" y="80"/>
                    <a:pt x="556" y="80"/>
                  </a:cubicBezTo>
                  <a:cubicBezTo>
                    <a:pt x="556" y="82"/>
                    <a:pt x="555" y="84"/>
                    <a:pt x="553" y="84"/>
                  </a:cubicBezTo>
                  <a:close/>
                  <a:moveTo>
                    <a:pt x="5" y="58"/>
                  </a:moveTo>
                  <a:cubicBezTo>
                    <a:pt x="5" y="58"/>
                    <a:pt x="5" y="58"/>
                    <a:pt x="4" y="58"/>
                  </a:cubicBezTo>
                  <a:cubicBezTo>
                    <a:pt x="2" y="57"/>
                    <a:pt x="1" y="55"/>
                    <a:pt x="2" y="53"/>
                  </a:cubicBezTo>
                  <a:cubicBezTo>
                    <a:pt x="3" y="47"/>
                    <a:pt x="6" y="41"/>
                    <a:pt x="9" y="35"/>
                  </a:cubicBezTo>
                  <a:cubicBezTo>
                    <a:pt x="10" y="33"/>
                    <a:pt x="12" y="33"/>
                    <a:pt x="14" y="34"/>
                  </a:cubicBezTo>
                  <a:cubicBezTo>
                    <a:pt x="16" y="35"/>
                    <a:pt x="16" y="37"/>
                    <a:pt x="15" y="39"/>
                  </a:cubicBezTo>
                  <a:cubicBezTo>
                    <a:pt x="12" y="44"/>
                    <a:pt x="10" y="49"/>
                    <a:pt x="9" y="55"/>
                  </a:cubicBezTo>
                  <a:cubicBezTo>
                    <a:pt x="9" y="57"/>
                    <a:pt x="7" y="58"/>
                    <a:pt x="5" y="58"/>
                  </a:cubicBezTo>
                  <a:close/>
                  <a:moveTo>
                    <a:pt x="547" y="47"/>
                  </a:moveTo>
                  <a:cubicBezTo>
                    <a:pt x="546" y="47"/>
                    <a:pt x="544" y="46"/>
                    <a:pt x="544" y="45"/>
                  </a:cubicBezTo>
                  <a:cubicBezTo>
                    <a:pt x="541" y="40"/>
                    <a:pt x="538" y="34"/>
                    <a:pt x="534" y="30"/>
                  </a:cubicBezTo>
                  <a:cubicBezTo>
                    <a:pt x="533" y="28"/>
                    <a:pt x="533" y="26"/>
                    <a:pt x="535" y="25"/>
                  </a:cubicBezTo>
                  <a:cubicBezTo>
                    <a:pt x="537" y="23"/>
                    <a:pt x="539" y="24"/>
                    <a:pt x="540" y="25"/>
                  </a:cubicBezTo>
                  <a:cubicBezTo>
                    <a:pt x="545" y="30"/>
                    <a:pt x="548" y="36"/>
                    <a:pt x="551" y="42"/>
                  </a:cubicBezTo>
                  <a:cubicBezTo>
                    <a:pt x="551" y="44"/>
                    <a:pt x="551" y="46"/>
                    <a:pt x="549" y="47"/>
                  </a:cubicBezTo>
                  <a:cubicBezTo>
                    <a:pt x="548" y="47"/>
                    <a:pt x="548" y="47"/>
                    <a:pt x="547" y="47"/>
                  </a:cubicBezTo>
                  <a:close/>
                  <a:moveTo>
                    <a:pt x="24" y="26"/>
                  </a:moveTo>
                  <a:cubicBezTo>
                    <a:pt x="23" y="26"/>
                    <a:pt x="22" y="26"/>
                    <a:pt x="21" y="25"/>
                  </a:cubicBezTo>
                  <a:cubicBezTo>
                    <a:pt x="19" y="23"/>
                    <a:pt x="20" y="21"/>
                    <a:pt x="21" y="19"/>
                  </a:cubicBezTo>
                  <a:cubicBezTo>
                    <a:pt x="26" y="15"/>
                    <a:pt x="31" y="11"/>
                    <a:pt x="37" y="8"/>
                  </a:cubicBezTo>
                  <a:cubicBezTo>
                    <a:pt x="39" y="7"/>
                    <a:pt x="41" y="8"/>
                    <a:pt x="42" y="9"/>
                  </a:cubicBezTo>
                  <a:cubicBezTo>
                    <a:pt x="43" y="11"/>
                    <a:pt x="42" y="14"/>
                    <a:pt x="41" y="15"/>
                  </a:cubicBezTo>
                  <a:cubicBezTo>
                    <a:pt x="35" y="17"/>
                    <a:pt x="31" y="21"/>
                    <a:pt x="26" y="25"/>
                  </a:cubicBezTo>
                  <a:cubicBezTo>
                    <a:pt x="26" y="26"/>
                    <a:pt x="25" y="26"/>
                    <a:pt x="24" y="26"/>
                  </a:cubicBezTo>
                  <a:close/>
                  <a:moveTo>
                    <a:pt x="524" y="19"/>
                  </a:moveTo>
                  <a:cubicBezTo>
                    <a:pt x="523" y="19"/>
                    <a:pt x="522" y="19"/>
                    <a:pt x="521" y="18"/>
                  </a:cubicBezTo>
                  <a:cubicBezTo>
                    <a:pt x="517" y="15"/>
                    <a:pt x="511" y="12"/>
                    <a:pt x="506" y="10"/>
                  </a:cubicBezTo>
                  <a:cubicBezTo>
                    <a:pt x="504" y="10"/>
                    <a:pt x="502" y="8"/>
                    <a:pt x="503" y="6"/>
                  </a:cubicBezTo>
                  <a:cubicBezTo>
                    <a:pt x="504" y="4"/>
                    <a:pt x="506" y="3"/>
                    <a:pt x="508" y="3"/>
                  </a:cubicBezTo>
                  <a:cubicBezTo>
                    <a:pt x="514" y="5"/>
                    <a:pt x="520" y="8"/>
                    <a:pt x="526" y="12"/>
                  </a:cubicBezTo>
                  <a:cubicBezTo>
                    <a:pt x="527" y="13"/>
                    <a:pt x="528" y="15"/>
                    <a:pt x="527" y="17"/>
                  </a:cubicBezTo>
                  <a:cubicBezTo>
                    <a:pt x="526" y="18"/>
                    <a:pt x="525" y="19"/>
                    <a:pt x="524" y="19"/>
                  </a:cubicBezTo>
                  <a:close/>
                  <a:moveTo>
                    <a:pt x="56" y="9"/>
                  </a:moveTo>
                  <a:cubicBezTo>
                    <a:pt x="55" y="9"/>
                    <a:pt x="53" y="8"/>
                    <a:pt x="53" y="6"/>
                  </a:cubicBezTo>
                  <a:cubicBezTo>
                    <a:pt x="52" y="4"/>
                    <a:pt x="54" y="2"/>
                    <a:pt x="56" y="1"/>
                  </a:cubicBezTo>
                  <a:cubicBezTo>
                    <a:pt x="60" y="1"/>
                    <a:pt x="64" y="0"/>
                    <a:pt x="6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7" y="0"/>
                    <a:pt x="79" y="2"/>
                    <a:pt x="79" y="4"/>
                  </a:cubicBezTo>
                  <a:cubicBezTo>
                    <a:pt x="79" y="6"/>
                    <a:pt x="77" y="8"/>
                    <a:pt x="75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8"/>
                    <a:pt x="61" y="8"/>
                    <a:pt x="57" y="9"/>
                  </a:cubicBezTo>
                  <a:cubicBezTo>
                    <a:pt x="57" y="9"/>
                    <a:pt x="57" y="9"/>
                    <a:pt x="56" y="9"/>
                  </a:cubicBezTo>
                  <a:close/>
                  <a:moveTo>
                    <a:pt x="488" y="8"/>
                  </a:moveTo>
                  <a:cubicBezTo>
                    <a:pt x="469" y="8"/>
                    <a:pt x="469" y="8"/>
                    <a:pt x="469" y="8"/>
                  </a:cubicBezTo>
                  <a:cubicBezTo>
                    <a:pt x="467" y="8"/>
                    <a:pt x="465" y="6"/>
                    <a:pt x="465" y="4"/>
                  </a:cubicBezTo>
                  <a:cubicBezTo>
                    <a:pt x="465" y="2"/>
                    <a:pt x="467" y="0"/>
                    <a:pt x="469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0" y="0"/>
                    <a:pt x="492" y="2"/>
                    <a:pt x="492" y="4"/>
                  </a:cubicBezTo>
                  <a:cubicBezTo>
                    <a:pt x="492" y="6"/>
                    <a:pt x="490" y="8"/>
                    <a:pt x="488" y="8"/>
                  </a:cubicBezTo>
                  <a:close/>
                  <a:moveTo>
                    <a:pt x="450" y="8"/>
                  </a:moveTo>
                  <a:cubicBezTo>
                    <a:pt x="432" y="8"/>
                    <a:pt x="432" y="8"/>
                    <a:pt x="432" y="8"/>
                  </a:cubicBezTo>
                  <a:cubicBezTo>
                    <a:pt x="430" y="8"/>
                    <a:pt x="428" y="6"/>
                    <a:pt x="428" y="4"/>
                  </a:cubicBezTo>
                  <a:cubicBezTo>
                    <a:pt x="428" y="2"/>
                    <a:pt x="430" y="0"/>
                    <a:pt x="43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53" y="0"/>
                    <a:pt x="454" y="2"/>
                    <a:pt x="454" y="4"/>
                  </a:cubicBezTo>
                  <a:cubicBezTo>
                    <a:pt x="454" y="6"/>
                    <a:pt x="453" y="8"/>
                    <a:pt x="450" y="8"/>
                  </a:cubicBezTo>
                  <a:close/>
                  <a:moveTo>
                    <a:pt x="413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2" y="8"/>
                    <a:pt x="390" y="6"/>
                    <a:pt x="390" y="4"/>
                  </a:cubicBezTo>
                  <a:cubicBezTo>
                    <a:pt x="390" y="2"/>
                    <a:pt x="392" y="0"/>
                    <a:pt x="394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5" y="0"/>
                    <a:pt x="417" y="2"/>
                    <a:pt x="417" y="4"/>
                  </a:cubicBezTo>
                  <a:cubicBezTo>
                    <a:pt x="417" y="6"/>
                    <a:pt x="415" y="8"/>
                    <a:pt x="413" y="8"/>
                  </a:cubicBezTo>
                  <a:close/>
                  <a:moveTo>
                    <a:pt x="375" y="8"/>
                  </a:moveTo>
                  <a:cubicBezTo>
                    <a:pt x="357" y="8"/>
                    <a:pt x="357" y="8"/>
                    <a:pt x="357" y="8"/>
                  </a:cubicBezTo>
                  <a:cubicBezTo>
                    <a:pt x="355" y="8"/>
                    <a:pt x="353" y="6"/>
                    <a:pt x="353" y="4"/>
                  </a:cubicBezTo>
                  <a:cubicBezTo>
                    <a:pt x="353" y="2"/>
                    <a:pt x="355" y="0"/>
                    <a:pt x="357" y="0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7" y="0"/>
                    <a:pt x="379" y="2"/>
                    <a:pt x="379" y="4"/>
                  </a:cubicBezTo>
                  <a:cubicBezTo>
                    <a:pt x="379" y="6"/>
                    <a:pt x="377" y="8"/>
                    <a:pt x="375" y="8"/>
                  </a:cubicBezTo>
                  <a:close/>
                  <a:moveTo>
                    <a:pt x="338" y="8"/>
                  </a:moveTo>
                  <a:cubicBezTo>
                    <a:pt x="319" y="8"/>
                    <a:pt x="319" y="8"/>
                    <a:pt x="319" y="8"/>
                  </a:cubicBezTo>
                  <a:cubicBezTo>
                    <a:pt x="317" y="8"/>
                    <a:pt x="315" y="6"/>
                    <a:pt x="315" y="4"/>
                  </a:cubicBezTo>
                  <a:cubicBezTo>
                    <a:pt x="315" y="2"/>
                    <a:pt x="317" y="0"/>
                    <a:pt x="319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40" y="0"/>
                    <a:pt x="342" y="2"/>
                    <a:pt x="342" y="4"/>
                  </a:cubicBezTo>
                  <a:cubicBezTo>
                    <a:pt x="342" y="6"/>
                    <a:pt x="340" y="8"/>
                    <a:pt x="338" y="8"/>
                  </a:cubicBezTo>
                  <a:close/>
                  <a:moveTo>
                    <a:pt x="300" y="8"/>
                  </a:moveTo>
                  <a:cubicBezTo>
                    <a:pt x="282" y="8"/>
                    <a:pt x="282" y="8"/>
                    <a:pt x="282" y="8"/>
                  </a:cubicBezTo>
                  <a:cubicBezTo>
                    <a:pt x="279" y="8"/>
                    <a:pt x="278" y="6"/>
                    <a:pt x="278" y="4"/>
                  </a:cubicBezTo>
                  <a:cubicBezTo>
                    <a:pt x="278" y="2"/>
                    <a:pt x="279" y="0"/>
                    <a:pt x="282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2" y="0"/>
                    <a:pt x="304" y="2"/>
                    <a:pt x="304" y="4"/>
                  </a:cubicBezTo>
                  <a:cubicBezTo>
                    <a:pt x="304" y="6"/>
                    <a:pt x="302" y="8"/>
                    <a:pt x="300" y="8"/>
                  </a:cubicBezTo>
                  <a:close/>
                  <a:moveTo>
                    <a:pt x="263" y="8"/>
                  </a:moveTo>
                  <a:cubicBezTo>
                    <a:pt x="244" y="8"/>
                    <a:pt x="244" y="8"/>
                    <a:pt x="244" y="8"/>
                  </a:cubicBezTo>
                  <a:cubicBezTo>
                    <a:pt x="242" y="8"/>
                    <a:pt x="240" y="6"/>
                    <a:pt x="240" y="4"/>
                  </a:cubicBezTo>
                  <a:cubicBezTo>
                    <a:pt x="240" y="2"/>
                    <a:pt x="242" y="0"/>
                    <a:pt x="244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5" y="0"/>
                    <a:pt x="267" y="2"/>
                    <a:pt x="267" y="4"/>
                  </a:cubicBezTo>
                  <a:cubicBezTo>
                    <a:pt x="267" y="6"/>
                    <a:pt x="265" y="8"/>
                    <a:pt x="263" y="8"/>
                  </a:cubicBezTo>
                  <a:close/>
                  <a:moveTo>
                    <a:pt x="225" y="8"/>
                  </a:moveTo>
                  <a:cubicBezTo>
                    <a:pt x="207" y="8"/>
                    <a:pt x="207" y="8"/>
                    <a:pt x="207" y="8"/>
                  </a:cubicBezTo>
                  <a:cubicBezTo>
                    <a:pt x="204" y="8"/>
                    <a:pt x="203" y="6"/>
                    <a:pt x="203" y="4"/>
                  </a:cubicBezTo>
                  <a:cubicBezTo>
                    <a:pt x="203" y="2"/>
                    <a:pt x="204" y="0"/>
                    <a:pt x="207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7" y="0"/>
                    <a:pt x="229" y="2"/>
                    <a:pt x="229" y="4"/>
                  </a:cubicBezTo>
                  <a:cubicBezTo>
                    <a:pt x="229" y="6"/>
                    <a:pt x="227" y="8"/>
                    <a:pt x="225" y="8"/>
                  </a:cubicBezTo>
                  <a:close/>
                  <a:moveTo>
                    <a:pt x="188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5" y="6"/>
                    <a:pt x="165" y="4"/>
                  </a:cubicBezTo>
                  <a:cubicBezTo>
                    <a:pt x="165" y="2"/>
                    <a:pt x="167" y="0"/>
                    <a:pt x="16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2" y="2"/>
                    <a:pt x="192" y="4"/>
                  </a:cubicBezTo>
                  <a:cubicBezTo>
                    <a:pt x="192" y="6"/>
                    <a:pt x="190" y="8"/>
                    <a:pt x="188" y="8"/>
                  </a:cubicBezTo>
                  <a:close/>
                  <a:moveTo>
                    <a:pt x="150" y="8"/>
                  </a:moveTo>
                  <a:cubicBezTo>
                    <a:pt x="131" y="8"/>
                    <a:pt x="131" y="8"/>
                    <a:pt x="131" y="8"/>
                  </a:cubicBezTo>
                  <a:cubicBezTo>
                    <a:pt x="129" y="8"/>
                    <a:pt x="128" y="6"/>
                    <a:pt x="128" y="4"/>
                  </a:cubicBezTo>
                  <a:cubicBezTo>
                    <a:pt x="128" y="2"/>
                    <a:pt x="129" y="0"/>
                    <a:pt x="131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2" y="0"/>
                    <a:pt x="154" y="2"/>
                    <a:pt x="154" y="4"/>
                  </a:cubicBezTo>
                  <a:cubicBezTo>
                    <a:pt x="154" y="6"/>
                    <a:pt x="152" y="8"/>
                    <a:pt x="150" y="8"/>
                  </a:cubicBezTo>
                  <a:close/>
                  <a:moveTo>
                    <a:pt x="113" y="8"/>
                  </a:moveTo>
                  <a:cubicBezTo>
                    <a:pt x="94" y="8"/>
                    <a:pt x="94" y="8"/>
                    <a:pt x="94" y="8"/>
                  </a:cubicBezTo>
                  <a:cubicBezTo>
                    <a:pt x="92" y="8"/>
                    <a:pt x="90" y="6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6" y="2"/>
                    <a:pt x="116" y="4"/>
                  </a:cubicBezTo>
                  <a:cubicBezTo>
                    <a:pt x="116" y="6"/>
                    <a:pt x="115" y="8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71"/>
            <p:cNvSpPr/>
            <p:nvPr/>
          </p:nvSpPr>
          <p:spPr bwMode="auto">
            <a:xfrm>
              <a:off x="5019676" y="3152775"/>
              <a:ext cx="649288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6 h 33"/>
                <a:gd name="T6" fmla="*/ 0 w 259"/>
                <a:gd name="T7" fmla="*/ 16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6 h 33"/>
                <a:gd name="T14" fmla="*/ 259 w 259"/>
                <a:gd name="T15" fmla="*/ 16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2" y="0"/>
                    <a:pt x="259" y="7"/>
                    <a:pt x="259" y="16"/>
                  </a:cubicBezTo>
                  <a:cubicBezTo>
                    <a:pt x="259" y="16"/>
                    <a:pt x="259" y="16"/>
                    <a:pt x="259" y="16"/>
                  </a:cubicBezTo>
                  <a:cubicBezTo>
                    <a:pt x="259" y="25"/>
                    <a:pt x="252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72"/>
            <p:cNvSpPr/>
            <p:nvPr/>
          </p:nvSpPr>
          <p:spPr bwMode="auto">
            <a:xfrm>
              <a:off x="5019676" y="4557713"/>
              <a:ext cx="649288" cy="84138"/>
            </a:xfrm>
            <a:custGeom>
              <a:avLst/>
              <a:gdLst>
                <a:gd name="T0" fmla="*/ 242 w 259"/>
                <a:gd name="T1" fmla="*/ 33 h 33"/>
                <a:gd name="T2" fmla="*/ 17 w 259"/>
                <a:gd name="T3" fmla="*/ 33 h 33"/>
                <a:gd name="T4" fmla="*/ 0 w 259"/>
                <a:gd name="T5" fmla="*/ 17 h 33"/>
                <a:gd name="T6" fmla="*/ 0 w 259"/>
                <a:gd name="T7" fmla="*/ 17 h 33"/>
                <a:gd name="T8" fmla="*/ 17 w 259"/>
                <a:gd name="T9" fmla="*/ 0 h 33"/>
                <a:gd name="T10" fmla="*/ 242 w 259"/>
                <a:gd name="T11" fmla="*/ 0 h 33"/>
                <a:gd name="T12" fmla="*/ 259 w 259"/>
                <a:gd name="T13" fmla="*/ 17 h 33"/>
                <a:gd name="T14" fmla="*/ 259 w 259"/>
                <a:gd name="T15" fmla="*/ 17 h 33"/>
                <a:gd name="T16" fmla="*/ 242 w 259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33">
                  <a:moveTo>
                    <a:pt x="242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8" y="33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2" y="0"/>
                    <a:pt x="259" y="8"/>
                    <a:pt x="259" y="17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9" y="26"/>
                    <a:pt x="252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25310" y="3994196"/>
            <a:ext cx="593068" cy="385687"/>
            <a:chOff x="5122863" y="3725863"/>
            <a:chExt cx="485775" cy="315912"/>
          </a:xfrm>
        </p:grpSpPr>
        <p:sp>
          <p:nvSpPr>
            <p:cNvPr id="50" name="Freeform 73"/>
            <p:cNvSpPr>
              <a:spLocks noEditPoints="1"/>
            </p:cNvSpPr>
            <p:nvPr/>
          </p:nvSpPr>
          <p:spPr bwMode="auto">
            <a:xfrm>
              <a:off x="5122863" y="3759200"/>
              <a:ext cx="485775" cy="282575"/>
            </a:xfrm>
            <a:custGeom>
              <a:avLst/>
              <a:gdLst>
                <a:gd name="T0" fmla="*/ 0 w 306"/>
                <a:gd name="T1" fmla="*/ 0 h 178"/>
                <a:gd name="T2" fmla="*/ 306 w 306"/>
                <a:gd name="T3" fmla="*/ 0 h 178"/>
                <a:gd name="T4" fmla="*/ 306 w 306"/>
                <a:gd name="T5" fmla="*/ 178 h 178"/>
                <a:gd name="T6" fmla="*/ 0 w 306"/>
                <a:gd name="T7" fmla="*/ 178 h 178"/>
                <a:gd name="T8" fmla="*/ 0 w 306"/>
                <a:gd name="T9" fmla="*/ 0 h 178"/>
                <a:gd name="T10" fmla="*/ 291 w 306"/>
                <a:gd name="T11" fmla="*/ 17 h 178"/>
                <a:gd name="T12" fmla="*/ 15 w 306"/>
                <a:gd name="T13" fmla="*/ 17 h 178"/>
                <a:gd name="T14" fmla="*/ 15 w 306"/>
                <a:gd name="T15" fmla="*/ 162 h 178"/>
                <a:gd name="T16" fmla="*/ 291 w 306"/>
                <a:gd name="T17" fmla="*/ 162 h 178"/>
                <a:gd name="T18" fmla="*/ 291 w 306"/>
                <a:gd name="T19" fmla="*/ 1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178">
                  <a:moveTo>
                    <a:pt x="0" y="0"/>
                  </a:moveTo>
                  <a:lnTo>
                    <a:pt x="306" y="0"/>
                  </a:lnTo>
                  <a:lnTo>
                    <a:pt x="306" y="178"/>
                  </a:lnTo>
                  <a:lnTo>
                    <a:pt x="0" y="178"/>
                  </a:lnTo>
                  <a:lnTo>
                    <a:pt x="0" y="0"/>
                  </a:lnTo>
                  <a:close/>
                  <a:moveTo>
                    <a:pt x="291" y="17"/>
                  </a:moveTo>
                  <a:lnTo>
                    <a:pt x="15" y="17"/>
                  </a:lnTo>
                  <a:lnTo>
                    <a:pt x="15" y="162"/>
                  </a:lnTo>
                  <a:lnTo>
                    <a:pt x="291" y="162"/>
                  </a:lnTo>
                  <a:lnTo>
                    <a:pt x="29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74"/>
            <p:cNvSpPr>
              <a:spLocks noEditPoints="1"/>
            </p:cNvSpPr>
            <p:nvPr/>
          </p:nvSpPr>
          <p:spPr bwMode="auto">
            <a:xfrm>
              <a:off x="5270501" y="3803650"/>
              <a:ext cx="190500" cy="192088"/>
            </a:xfrm>
            <a:custGeom>
              <a:avLst/>
              <a:gdLst>
                <a:gd name="T0" fmla="*/ 0 w 76"/>
                <a:gd name="T1" fmla="*/ 38 h 76"/>
                <a:gd name="T2" fmla="*/ 38 w 76"/>
                <a:gd name="T3" fmla="*/ 0 h 76"/>
                <a:gd name="T4" fmla="*/ 76 w 76"/>
                <a:gd name="T5" fmla="*/ 38 h 76"/>
                <a:gd name="T6" fmla="*/ 38 w 76"/>
                <a:gd name="T7" fmla="*/ 76 h 76"/>
                <a:gd name="T8" fmla="*/ 0 w 76"/>
                <a:gd name="T9" fmla="*/ 38 h 76"/>
                <a:gd name="T10" fmla="*/ 10 w 76"/>
                <a:gd name="T11" fmla="*/ 38 h 76"/>
                <a:gd name="T12" fmla="*/ 38 w 76"/>
                <a:gd name="T13" fmla="*/ 66 h 76"/>
                <a:gd name="T14" fmla="*/ 66 w 76"/>
                <a:gd name="T15" fmla="*/ 38 h 76"/>
                <a:gd name="T16" fmla="*/ 38 w 76"/>
                <a:gd name="T17" fmla="*/ 10 h 76"/>
                <a:gd name="T18" fmla="*/ 10 w 76"/>
                <a:gd name="T1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0" y="38"/>
                  </a:move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lose/>
                  <a:moveTo>
                    <a:pt x="10" y="38"/>
                  </a:moveTo>
                  <a:cubicBezTo>
                    <a:pt x="10" y="53"/>
                    <a:pt x="23" y="66"/>
                    <a:pt x="38" y="66"/>
                  </a:cubicBezTo>
                  <a:cubicBezTo>
                    <a:pt x="53" y="66"/>
                    <a:pt x="66" y="53"/>
                    <a:pt x="66" y="38"/>
                  </a:cubicBezTo>
                  <a:cubicBezTo>
                    <a:pt x="66" y="23"/>
                    <a:pt x="53" y="10"/>
                    <a:pt x="38" y="10"/>
                  </a:cubicBezTo>
                  <a:cubicBezTo>
                    <a:pt x="23" y="10"/>
                    <a:pt x="10" y="23"/>
                    <a:pt x="1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75"/>
            <p:cNvSpPr>
              <a:spLocks noChangeArrowheads="1"/>
            </p:cNvSpPr>
            <p:nvPr/>
          </p:nvSpPr>
          <p:spPr bwMode="auto">
            <a:xfrm>
              <a:off x="5176838" y="3794125"/>
              <a:ext cx="47625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76"/>
            <p:cNvSpPr>
              <a:spLocks noChangeArrowheads="1"/>
            </p:cNvSpPr>
            <p:nvPr/>
          </p:nvSpPr>
          <p:spPr bwMode="auto">
            <a:xfrm>
              <a:off x="5486401" y="3806825"/>
              <a:ext cx="82550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77"/>
            <p:cNvSpPr>
              <a:spLocks noChangeArrowheads="1"/>
            </p:cNvSpPr>
            <p:nvPr/>
          </p:nvSpPr>
          <p:spPr bwMode="auto">
            <a:xfrm>
              <a:off x="5224463" y="3983038"/>
              <a:ext cx="1587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78"/>
            <p:cNvSpPr>
              <a:spLocks noChangeArrowheads="1"/>
            </p:cNvSpPr>
            <p:nvPr/>
          </p:nvSpPr>
          <p:spPr bwMode="auto">
            <a:xfrm>
              <a:off x="5200651" y="3983038"/>
              <a:ext cx="14288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79"/>
            <p:cNvSpPr>
              <a:spLocks noChangeArrowheads="1"/>
            </p:cNvSpPr>
            <p:nvPr/>
          </p:nvSpPr>
          <p:spPr bwMode="auto">
            <a:xfrm>
              <a:off x="5175251" y="3983038"/>
              <a:ext cx="14288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80"/>
            <p:cNvSpPr>
              <a:spLocks noChangeArrowheads="1"/>
            </p:cNvSpPr>
            <p:nvPr/>
          </p:nvSpPr>
          <p:spPr bwMode="auto">
            <a:xfrm>
              <a:off x="5524501" y="3735388"/>
              <a:ext cx="428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81"/>
            <p:cNvSpPr>
              <a:spLocks noChangeArrowheads="1"/>
            </p:cNvSpPr>
            <p:nvPr/>
          </p:nvSpPr>
          <p:spPr bwMode="auto">
            <a:xfrm>
              <a:off x="5511801" y="3725863"/>
              <a:ext cx="65088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82"/>
            <p:cNvSpPr/>
            <p:nvPr/>
          </p:nvSpPr>
          <p:spPr bwMode="auto">
            <a:xfrm>
              <a:off x="5295901" y="3725863"/>
              <a:ext cx="139700" cy="46038"/>
            </a:xfrm>
            <a:custGeom>
              <a:avLst/>
              <a:gdLst>
                <a:gd name="T0" fmla="*/ 0 w 88"/>
                <a:gd name="T1" fmla="*/ 29 h 29"/>
                <a:gd name="T2" fmla="*/ 88 w 88"/>
                <a:gd name="T3" fmla="*/ 29 h 29"/>
                <a:gd name="T4" fmla="*/ 77 w 88"/>
                <a:gd name="T5" fmla="*/ 0 h 29"/>
                <a:gd name="T6" fmla="*/ 11 w 88"/>
                <a:gd name="T7" fmla="*/ 0 h 29"/>
                <a:gd name="T8" fmla="*/ 0 w 8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29">
                  <a:moveTo>
                    <a:pt x="0" y="29"/>
                  </a:moveTo>
                  <a:lnTo>
                    <a:pt x="88" y="29"/>
                  </a:lnTo>
                  <a:lnTo>
                    <a:pt x="77" y="0"/>
                  </a:lnTo>
                  <a:lnTo>
                    <a:pt x="11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092394" y="3294530"/>
            <a:ext cx="1707494" cy="1817968"/>
            <a:chOff x="1246188" y="3152775"/>
            <a:chExt cx="1398588" cy="1489076"/>
          </a:xfrm>
          <a:solidFill>
            <a:srgbClr val="88CCFB"/>
          </a:solidFill>
        </p:grpSpPr>
        <p:sp>
          <p:nvSpPr>
            <p:cNvPr id="61" name="Freeform 83"/>
            <p:cNvSpPr/>
            <p:nvPr/>
          </p:nvSpPr>
          <p:spPr bwMode="auto">
            <a:xfrm>
              <a:off x="1323976" y="3270250"/>
              <a:ext cx="1243013" cy="1247775"/>
            </a:xfrm>
            <a:custGeom>
              <a:avLst/>
              <a:gdLst>
                <a:gd name="T0" fmla="*/ 437 w 495"/>
                <a:gd name="T1" fmla="*/ 0 h 495"/>
                <a:gd name="T2" fmla="*/ 58 w 495"/>
                <a:gd name="T3" fmla="*/ 0 h 495"/>
                <a:gd name="T4" fmla="*/ 0 w 495"/>
                <a:gd name="T5" fmla="*/ 58 h 495"/>
                <a:gd name="T6" fmla="*/ 0 w 495"/>
                <a:gd name="T7" fmla="*/ 437 h 495"/>
                <a:gd name="T8" fmla="*/ 58 w 495"/>
                <a:gd name="T9" fmla="*/ 495 h 495"/>
                <a:gd name="T10" fmla="*/ 437 w 495"/>
                <a:gd name="T11" fmla="*/ 495 h 495"/>
                <a:gd name="T12" fmla="*/ 495 w 495"/>
                <a:gd name="T13" fmla="*/ 437 h 495"/>
                <a:gd name="T14" fmla="*/ 495 w 495"/>
                <a:gd name="T15" fmla="*/ 58 h 495"/>
                <a:gd name="T16" fmla="*/ 437 w 495"/>
                <a:gd name="T17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495">
                  <a:moveTo>
                    <a:pt x="43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69"/>
                    <a:pt x="26" y="495"/>
                    <a:pt x="58" y="495"/>
                  </a:cubicBezTo>
                  <a:cubicBezTo>
                    <a:pt x="437" y="495"/>
                    <a:pt x="437" y="495"/>
                    <a:pt x="437" y="495"/>
                  </a:cubicBezTo>
                  <a:cubicBezTo>
                    <a:pt x="469" y="495"/>
                    <a:pt x="495" y="469"/>
                    <a:pt x="495" y="437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5" y="26"/>
                    <a:pt x="469" y="0"/>
                    <a:pt x="4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85"/>
            <p:cNvSpPr>
              <a:spLocks noEditPoints="1"/>
            </p:cNvSpPr>
            <p:nvPr/>
          </p:nvSpPr>
          <p:spPr bwMode="auto">
            <a:xfrm>
              <a:off x="1246188" y="3182938"/>
              <a:ext cx="1398588" cy="1425575"/>
            </a:xfrm>
            <a:custGeom>
              <a:avLst/>
              <a:gdLst>
                <a:gd name="T0" fmla="*/ 503 w 557"/>
                <a:gd name="T1" fmla="*/ 560 h 565"/>
                <a:gd name="T2" fmla="*/ 462 w 557"/>
                <a:gd name="T3" fmla="*/ 558 h 565"/>
                <a:gd name="T4" fmla="*/ 425 w 557"/>
                <a:gd name="T5" fmla="*/ 558 h 565"/>
                <a:gd name="T6" fmla="*/ 387 w 557"/>
                <a:gd name="T7" fmla="*/ 558 h 565"/>
                <a:gd name="T8" fmla="*/ 350 w 557"/>
                <a:gd name="T9" fmla="*/ 558 h 565"/>
                <a:gd name="T10" fmla="*/ 312 w 557"/>
                <a:gd name="T11" fmla="*/ 558 h 565"/>
                <a:gd name="T12" fmla="*/ 275 w 557"/>
                <a:gd name="T13" fmla="*/ 558 h 565"/>
                <a:gd name="T14" fmla="*/ 237 w 557"/>
                <a:gd name="T15" fmla="*/ 558 h 565"/>
                <a:gd name="T16" fmla="*/ 200 w 557"/>
                <a:gd name="T17" fmla="*/ 558 h 565"/>
                <a:gd name="T18" fmla="*/ 162 w 557"/>
                <a:gd name="T19" fmla="*/ 558 h 565"/>
                <a:gd name="T20" fmla="*/ 124 w 557"/>
                <a:gd name="T21" fmla="*/ 558 h 565"/>
                <a:gd name="T22" fmla="*/ 87 w 557"/>
                <a:gd name="T23" fmla="*/ 558 h 565"/>
                <a:gd name="T24" fmla="*/ 35 w 557"/>
                <a:gd name="T25" fmla="*/ 548 h 565"/>
                <a:gd name="T26" fmla="*/ 530 w 557"/>
                <a:gd name="T27" fmla="*/ 541 h 565"/>
                <a:gd name="T28" fmla="*/ 6 w 557"/>
                <a:gd name="T29" fmla="*/ 524 h 565"/>
                <a:gd name="T30" fmla="*/ 542 w 557"/>
                <a:gd name="T31" fmla="*/ 532 h 565"/>
                <a:gd name="T32" fmla="*/ 4 w 557"/>
                <a:gd name="T33" fmla="*/ 508 h 565"/>
                <a:gd name="T34" fmla="*/ 8 w 557"/>
                <a:gd name="T35" fmla="*/ 504 h 565"/>
                <a:gd name="T36" fmla="*/ 557 w 557"/>
                <a:gd name="T37" fmla="*/ 474 h 565"/>
                <a:gd name="T38" fmla="*/ 7 w 557"/>
                <a:gd name="T39" fmla="*/ 448 h 565"/>
                <a:gd name="T40" fmla="*/ 557 w 557"/>
                <a:gd name="T41" fmla="*/ 437 h 565"/>
                <a:gd name="T42" fmla="*/ 7 w 557"/>
                <a:gd name="T43" fmla="*/ 411 h 565"/>
                <a:gd name="T44" fmla="*/ 557 w 557"/>
                <a:gd name="T45" fmla="*/ 399 h 565"/>
                <a:gd name="T46" fmla="*/ 7 w 557"/>
                <a:gd name="T47" fmla="*/ 373 h 565"/>
                <a:gd name="T48" fmla="*/ 557 w 557"/>
                <a:gd name="T49" fmla="*/ 362 h 565"/>
                <a:gd name="T50" fmla="*/ 7 w 557"/>
                <a:gd name="T51" fmla="*/ 336 h 565"/>
                <a:gd name="T52" fmla="*/ 557 w 557"/>
                <a:gd name="T53" fmla="*/ 324 h 565"/>
                <a:gd name="T54" fmla="*/ 7 w 557"/>
                <a:gd name="T55" fmla="*/ 298 h 565"/>
                <a:gd name="T56" fmla="*/ 557 w 557"/>
                <a:gd name="T57" fmla="*/ 287 h 565"/>
                <a:gd name="T58" fmla="*/ 7 w 557"/>
                <a:gd name="T59" fmla="*/ 260 h 565"/>
                <a:gd name="T60" fmla="*/ 557 w 557"/>
                <a:gd name="T61" fmla="*/ 249 h 565"/>
                <a:gd name="T62" fmla="*/ 7 w 557"/>
                <a:gd name="T63" fmla="*/ 223 h 565"/>
                <a:gd name="T64" fmla="*/ 557 w 557"/>
                <a:gd name="T65" fmla="*/ 212 h 565"/>
                <a:gd name="T66" fmla="*/ 7 w 557"/>
                <a:gd name="T67" fmla="*/ 185 h 565"/>
                <a:gd name="T68" fmla="*/ 557 w 557"/>
                <a:gd name="T69" fmla="*/ 174 h 565"/>
                <a:gd name="T70" fmla="*/ 7 w 557"/>
                <a:gd name="T71" fmla="*/ 148 h 565"/>
                <a:gd name="T72" fmla="*/ 557 w 557"/>
                <a:gd name="T73" fmla="*/ 137 h 565"/>
                <a:gd name="T74" fmla="*/ 7 w 557"/>
                <a:gd name="T75" fmla="*/ 110 h 565"/>
                <a:gd name="T76" fmla="*/ 557 w 557"/>
                <a:gd name="T77" fmla="*/ 99 h 565"/>
                <a:gd name="T78" fmla="*/ 7 w 557"/>
                <a:gd name="T79" fmla="*/ 73 h 565"/>
                <a:gd name="T80" fmla="*/ 552 w 557"/>
                <a:gd name="T81" fmla="*/ 58 h 565"/>
                <a:gd name="T82" fmla="*/ 2 w 557"/>
                <a:gd name="T83" fmla="*/ 53 h 565"/>
                <a:gd name="T84" fmla="*/ 544 w 557"/>
                <a:gd name="T85" fmla="*/ 45 h 565"/>
                <a:gd name="T86" fmla="*/ 24 w 557"/>
                <a:gd name="T87" fmla="*/ 26 h 565"/>
                <a:gd name="T88" fmla="*/ 24 w 557"/>
                <a:gd name="T89" fmla="*/ 26 h 565"/>
                <a:gd name="T90" fmla="*/ 527 w 557"/>
                <a:gd name="T91" fmla="*/ 17 h 565"/>
                <a:gd name="T92" fmla="*/ 79 w 557"/>
                <a:gd name="T93" fmla="*/ 4 h 565"/>
                <a:gd name="T94" fmla="*/ 469 w 557"/>
                <a:gd name="T95" fmla="*/ 8 h 565"/>
                <a:gd name="T96" fmla="*/ 432 w 557"/>
                <a:gd name="T97" fmla="*/ 8 h 565"/>
                <a:gd name="T98" fmla="*/ 394 w 557"/>
                <a:gd name="T99" fmla="*/ 8 h 565"/>
                <a:gd name="T100" fmla="*/ 357 w 557"/>
                <a:gd name="T101" fmla="*/ 8 h 565"/>
                <a:gd name="T102" fmla="*/ 319 w 557"/>
                <a:gd name="T103" fmla="*/ 8 h 565"/>
                <a:gd name="T104" fmla="*/ 282 w 557"/>
                <a:gd name="T105" fmla="*/ 8 h 565"/>
                <a:gd name="T106" fmla="*/ 244 w 557"/>
                <a:gd name="T107" fmla="*/ 8 h 565"/>
                <a:gd name="T108" fmla="*/ 207 w 557"/>
                <a:gd name="T109" fmla="*/ 8 h 565"/>
                <a:gd name="T110" fmla="*/ 169 w 557"/>
                <a:gd name="T111" fmla="*/ 8 h 565"/>
                <a:gd name="T112" fmla="*/ 132 w 557"/>
                <a:gd name="T113" fmla="*/ 8 h 565"/>
                <a:gd name="T114" fmla="*/ 94 w 557"/>
                <a:gd name="T115" fmla="*/ 8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7" h="565">
                  <a:moveTo>
                    <a:pt x="488" y="565"/>
                  </a:moveTo>
                  <a:cubicBezTo>
                    <a:pt x="481" y="565"/>
                    <a:pt x="481" y="565"/>
                    <a:pt x="481" y="565"/>
                  </a:cubicBezTo>
                  <a:cubicBezTo>
                    <a:pt x="479" y="565"/>
                    <a:pt x="477" y="564"/>
                    <a:pt x="477" y="562"/>
                  </a:cubicBezTo>
                  <a:cubicBezTo>
                    <a:pt x="477" y="560"/>
                    <a:pt x="479" y="558"/>
                    <a:pt x="481" y="558"/>
                  </a:cubicBezTo>
                  <a:cubicBezTo>
                    <a:pt x="488" y="558"/>
                    <a:pt x="488" y="558"/>
                    <a:pt x="488" y="558"/>
                  </a:cubicBezTo>
                  <a:cubicBezTo>
                    <a:pt x="492" y="558"/>
                    <a:pt x="495" y="558"/>
                    <a:pt x="499" y="557"/>
                  </a:cubicBezTo>
                  <a:cubicBezTo>
                    <a:pt x="501" y="557"/>
                    <a:pt x="503" y="558"/>
                    <a:pt x="503" y="560"/>
                  </a:cubicBezTo>
                  <a:cubicBezTo>
                    <a:pt x="504" y="562"/>
                    <a:pt x="502" y="564"/>
                    <a:pt x="500" y="564"/>
                  </a:cubicBezTo>
                  <a:cubicBezTo>
                    <a:pt x="496" y="565"/>
                    <a:pt x="492" y="565"/>
                    <a:pt x="488" y="565"/>
                  </a:cubicBezTo>
                  <a:close/>
                  <a:moveTo>
                    <a:pt x="462" y="565"/>
                  </a:moveTo>
                  <a:cubicBezTo>
                    <a:pt x="443" y="565"/>
                    <a:pt x="443" y="565"/>
                    <a:pt x="443" y="565"/>
                  </a:cubicBezTo>
                  <a:cubicBezTo>
                    <a:pt x="441" y="565"/>
                    <a:pt x="440" y="564"/>
                    <a:pt x="440" y="562"/>
                  </a:cubicBezTo>
                  <a:cubicBezTo>
                    <a:pt x="440" y="560"/>
                    <a:pt x="441" y="558"/>
                    <a:pt x="443" y="558"/>
                  </a:cubicBezTo>
                  <a:cubicBezTo>
                    <a:pt x="462" y="558"/>
                    <a:pt x="462" y="558"/>
                    <a:pt x="462" y="558"/>
                  </a:cubicBezTo>
                  <a:cubicBezTo>
                    <a:pt x="464" y="558"/>
                    <a:pt x="466" y="560"/>
                    <a:pt x="466" y="562"/>
                  </a:cubicBezTo>
                  <a:cubicBezTo>
                    <a:pt x="466" y="564"/>
                    <a:pt x="464" y="565"/>
                    <a:pt x="462" y="565"/>
                  </a:cubicBezTo>
                  <a:close/>
                  <a:moveTo>
                    <a:pt x="425" y="565"/>
                  </a:moveTo>
                  <a:cubicBezTo>
                    <a:pt x="406" y="565"/>
                    <a:pt x="406" y="565"/>
                    <a:pt x="406" y="565"/>
                  </a:cubicBezTo>
                  <a:cubicBezTo>
                    <a:pt x="404" y="565"/>
                    <a:pt x="402" y="564"/>
                    <a:pt x="402" y="562"/>
                  </a:cubicBezTo>
                  <a:cubicBezTo>
                    <a:pt x="402" y="560"/>
                    <a:pt x="404" y="558"/>
                    <a:pt x="406" y="558"/>
                  </a:cubicBezTo>
                  <a:cubicBezTo>
                    <a:pt x="425" y="558"/>
                    <a:pt x="425" y="558"/>
                    <a:pt x="425" y="558"/>
                  </a:cubicBezTo>
                  <a:cubicBezTo>
                    <a:pt x="427" y="558"/>
                    <a:pt x="428" y="560"/>
                    <a:pt x="428" y="562"/>
                  </a:cubicBezTo>
                  <a:cubicBezTo>
                    <a:pt x="428" y="564"/>
                    <a:pt x="427" y="565"/>
                    <a:pt x="425" y="565"/>
                  </a:cubicBezTo>
                  <a:close/>
                  <a:moveTo>
                    <a:pt x="387" y="565"/>
                  </a:moveTo>
                  <a:cubicBezTo>
                    <a:pt x="368" y="565"/>
                    <a:pt x="368" y="565"/>
                    <a:pt x="368" y="565"/>
                  </a:cubicBezTo>
                  <a:cubicBezTo>
                    <a:pt x="366" y="565"/>
                    <a:pt x="365" y="564"/>
                    <a:pt x="365" y="562"/>
                  </a:cubicBezTo>
                  <a:cubicBezTo>
                    <a:pt x="365" y="560"/>
                    <a:pt x="366" y="558"/>
                    <a:pt x="368" y="558"/>
                  </a:cubicBezTo>
                  <a:cubicBezTo>
                    <a:pt x="387" y="558"/>
                    <a:pt x="387" y="558"/>
                    <a:pt x="387" y="558"/>
                  </a:cubicBezTo>
                  <a:cubicBezTo>
                    <a:pt x="389" y="558"/>
                    <a:pt x="391" y="560"/>
                    <a:pt x="391" y="562"/>
                  </a:cubicBezTo>
                  <a:cubicBezTo>
                    <a:pt x="391" y="564"/>
                    <a:pt x="389" y="565"/>
                    <a:pt x="387" y="565"/>
                  </a:cubicBezTo>
                  <a:close/>
                  <a:moveTo>
                    <a:pt x="350" y="565"/>
                  </a:moveTo>
                  <a:cubicBezTo>
                    <a:pt x="331" y="565"/>
                    <a:pt x="331" y="565"/>
                    <a:pt x="331" y="565"/>
                  </a:cubicBezTo>
                  <a:cubicBezTo>
                    <a:pt x="329" y="565"/>
                    <a:pt x="327" y="564"/>
                    <a:pt x="327" y="562"/>
                  </a:cubicBezTo>
                  <a:cubicBezTo>
                    <a:pt x="327" y="560"/>
                    <a:pt x="329" y="558"/>
                    <a:pt x="331" y="558"/>
                  </a:cubicBezTo>
                  <a:cubicBezTo>
                    <a:pt x="350" y="558"/>
                    <a:pt x="350" y="558"/>
                    <a:pt x="350" y="558"/>
                  </a:cubicBezTo>
                  <a:cubicBezTo>
                    <a:pt x="352" y="558"/>
                    <a:pt x="353" y="560"/>
                    <a:pt x="353" y="562"/>
                  </a:cubicBezTo>
                  <a:cubicBezTo>
                    <a:pt x="353" y="564"/>
                    <a:pt x="352" y="565"/>
                    <a:pt x="350" y="565"/>
                  </a:cubicBezTo>
                  <a:close/>
                  <a:moveTo>
                    <a:pt x="312" y="565"/>
                  </a:moveTo>
                  <a:cubicBezTo>
                    <a:pt x="293" y="565"/>
                    <a:pt x="293" y="565"/>
                    <a:pt x="293" y="565"/>
                  </a:cubicBezTo>
                  <a:cubicBezTo>
                    <a:pt x="291" y="565"/>
                    <a:pt x="290" y="564"/>
                    <a:pt x="290" y="562"/>
                  </a:cubicBezTo>
                  <a:cubicBezTo>
                    <a:pt x="290" y="560"/>
                    <a:pt x="291" y="558"/>
                    <a:pt x="293" y="558"/>
                  </a:cubicBezTo>
                  <a:cubicBezTo>
                    <a:pt x="312" y="558"/>
                    <a:pt x="312" y="558"/>
                    <a:pt x="312" y="558"/>
                  </a:cubicBezTo>
                  <a:cubicBezTo>
                    <a:pt x="314" y="558"/>
                    <a:pt x="316" y="560"/>
                    <a:pt x="316" y="562"/>
                  </a:cubicBezTo>
                  <a:cubicBezTo>
                    <a:pt x="316" y="564"/>
                    <a:pt x="314" y="565"/>
                    <a:pt x="312" y="565"/>
                  </a:cubicBezTo>
                  <a:close/>
                  <a:moveTo>
                    <a:pt x="275" y="565"/>
                  </a:moveTo>
                  <a:cubicBezTo>
                    <a:pt x="256" y="565"/>
                    <a:pt x="256" y="565"/>
                    <a:pt x="256" y="565"/>
                  </a:cubicBezTo>
                  <a:cubicBezTo>
                    <a:pt x="254" y="565"/>
                    <a:pt x="252" y="564"/>
                    <a:pt x="252" y="562"/>
                  </a:cubicBezTo>
                  <a:cubicBezTo>
                    <a:pt x="252" y="560"/>
                    <a:pt x="254" y="558"/>
                    <a:pt x="256" y="558"/>
                  </a:cubicBezTo>
                  <a:cubicBezTo>
                    <a:pt x="275" y="558"/>
                    <a:pt x="275" y="558"/>
                    <a:pt x="275" y="558"/>
                  </a:cubicBezTo>
                  <a:cubicBezTo>
                    <a:pt x="277" y="558"/>
                    <a:pt x="278" y="560"/>
                    <a:pt x="278" y="562"/>
                  </a:cubicBezTo>
                  <a:cubicBezTo>
                    <a:pt x="278" y="564"/>
                    <a:pt x="277" y="565"/>
                    <a:pt x="275" y="565"/>
                  </a:cubicBezTo>
                  <a:close/>
                  <a:moveTo>
                    <a:pt x="237" y="565"/>
                  </a:moveTo>
                  <a:cubicBezTo>
                    <a:pt x="218" y="565"/>
                    <a:pt x="218" y="565"/>
                    <a:pt x="218" y="565"/>
                  </a:cubicBezTo>
                  <a:cubicBezTo>
                    <a:pt x="216" y="565"/>
                    <a:pt x="215" y="564"/>
                    <a:pt x="215" y="562"/>
                  </a:cubicBezTo>
                  <a:cubicBezTo>
                    <a:pt x="215" y="560"/>
                    <a:pt x="216" y="558"/>
                    <a:pt x="218" y="558"/>
                  </a:cubicBezTo>
                  <a:cubicBezTo>
                    <a:pt x="237" y="558"/>
                    <a:pt x="237" y="558"/>
                    <a:pt x="237" y="558"/>
                  </a:cubicBezTo>
                  <a:cubicBezTo>
                    <a:pt x="239" y="558"/>
                    <a:pt x="241" y="560"/>
                    <a:pt x="241" y="562"/>
                  </a:cubicBezTo>
                  <a:cubicBezTo>
                    <a:pt x="241" y="564"/>
                    <a:pt x="239" y="565"/>
                    <a:pt x="237" y="565"/>
                  </a:cubicBezTo>
                  <a:close/>
                  <a:moveTo>
                    <a:pt x="200" y="565"/>
                  </a:moveTo>
                  <a:cubicBezTo>
                    <a:pt x="181" y="565"/>
                    <a:pt x="181" y="565"/>
                    <a:pt x="181" y="565"/>
                  </a:cubicBezTo>
                  <a:cubicBezTo>
                    <a:pt x="179" y="565"/>
                    <a:pt x="177" y="564"/>
                    <a:pt x="177" y="562"/>
                  </a:cubicBezTo>
                  <a:cubicBezTo>
                    <a:pt x="177" y="560"/>
                    <a:pt x="179" y="558"/>
                    <a:pt x="181" y="558"/>
                  </a:cubicBezTo>
                  <a:cubicBezTo>
                    <a:pt x="200" y="558"/>
                    <a:pt x="200" y="558"/>
                    <a:pt x="200" y="558"/>
                  </a:cubicBezTo>
                  <a:cubicBezTo>
                    <a:pt x="202" y="558"/>
                    <a:pt x="203" y="560"/>
                    <a:pt x="203" y="562"/>
                  </a:cubicBezTo>
                  <a:cubicBezTo>
                    <a:pt x="203" y="564"/>
                    <a:pt x="202" y="565"/>
                    <a:pt x="200" y="565"/>
                  </a:cubicBezTo>
                  <a:close/>
                  <a:moveTo>
                    <a:pt x="162" y="565"/>
                  </a:moveTo>
                  <a:cubicBezTo>
                    <a:pt x="143" y="565"/>
                    <a:pt x="143" y="565"/>
                    <a:pt x="143" y="565"/>
                  </a:cubicBezTo>
                  <a:cubicBezTo>
                    <a:pt x="141" y="565"/>
                    <a:pt x="139" y="564"/>
                    <a:pt x="139" y="562"/>
                  </a:cubicBezTo>
                  <a:cubicBezTo>
                    <a:pt x="139" y="560"/>
                    <a:pt x="141" y="558"/>
                    <a:pt x="143" y="558"/>
                  </a:cubicBezTo>
                  <a:cubicBezTo>
                    <a:pt x="162" y="558"/>
                    <a:pt x="162" y="558"/>
                    <a:pt x="162" y="558"/>
                  </a:cubicBezTo>
                  <a:cubicBezTo>
                    <a:pt x="164" y="558"/>
                    <a:pt x="166" y="560"/>
                    <a:pt x="166" y="562"/>
                  </a:cubicBezTo>
                  <a:cubicBezTo>
                    <a:pt x="166" y="564"/>
                    <a:pt x="164" y="565"/>
                    <a:pt x="162" y="565"/>
                  </a:cubicBezTo>
                  <a:close/>
                  <a:moveTo>
                    <a:pt x="124" y="565"/>
                  </a:moveTo>
                  <a:cubicBezTo>
                    <a:pt x="106" y="565"/>
                    <a:pt x="106" y="565"/>
                    <a:pt x="106" y="565"/>
                  </a:cubicBezTo>
                  <a:cubicBezTo>
                    <a:pt x="104" y="565"/>
                    <a:pt x="102" y="564"/>
                    <a:pt x="102" y="562"/>
                  </a:cubicBezTo>
                  <a:cubicBezTo>
                    <a:pt x="102" y="560"/>
                    <a:pt x="104" y="558"/>
                    <a:pt x="106" y="558"/>
                  </a:cubicBezTo>
                  <a:cubicBezTo>
                    <a:pt x="124" y="558"/>
                    <a:pt x="124" y="558"/>
                    <a:pt x="124" y="558"/>
                  </a:cubicBezTo>
                  <a:cubicBezTo>
                    <a:pt x="127" y="558"/>
                    <a:pt x="128" y="560"/>
                    <a:pt x="128" y="562"/>
                  </a:cubicBezTo>
                  <a:cubicBezTo>
                    <a:pt x="128" y="564"/>
                    <a:pt x="127" y="565"/>
                    <a:pt x="124" y="565"/>
                  </a:cubicBezTo>
                  <a:close/>
                  <a:moveTo>
                    <a:pt x="87" y="565"/>
                  </a:moveTo>
                  <a:cubicBezTo>
                    <a:pt x="68" y="565"/>
                    <a:pt x="68" y="565"/>
                    <a:pt x="68" y="565"/>
                  </a:cubicBezTo>
                  <a:cubicBezTo>
                    <a:pt x="66" y="565"/>
                    <a:pt x="64" y="564"/>
                    <a:pt x="64" y="562"/>
                  </a:cubicBezTo>
                  <a:cubicBezTo>
                    <a:pt x="64" y="560"/>
                    <a:pt x="66" y="558"/>
                    <a:pt x="68" y="558"/>
                  </a:cubicBezTo>
                  <a:cubicBezTo>
                    <a:pt x="87" y="558"/>
                    <a:pt x="87" y="558"/>
                    <a:pt x="87" y="558"/>
                  </a:cubicBezTo>
                  <a:cubicBezTo>
                    <a:pt x="89" y="558"/>
                    <a:pt x="91" y="560"/>
                    <a:pt x="91" y="562"/>
                  </a:cubicBezTo>
                  <a:cubicBezTo>
                    <a:pt x="91" y="564"/>
                    <a:pt x="89" y="565"/>
                    <a:pt x="87" y="565"/>
                  </a:cubicBezTo>
                  <a:close/>
                  <a:moveTo>
                    <a:pt x="50" y="563"/>
                  </a:moveTo>
                  <a:cubicBezTo>
                    <a:pt x="49" y="563"/>
                    <a:pt x="49" y="563"/>
                    <a:pt x="49" y="563"/>
                  </a:cubicBezTo>
                  <a:cubicBezTo>
                    <a:pt x="42" y="561"/>
                    <a:pt x="36" y="558"/>
                    <a:pt x="31" y="554"/>
                  </a:cubicBezTo>
                  <a:cubicBezTo>
                    <a:pt x="29" y="553"/>
                    <a:pt x="29" y="550"/>
                    <a:pt x="30" y="549"/>
                  </a:cubicBezTo>
                  <a:cubicBezTo>
                    <a:pt x="31" y="547"/>
                    <a:pt x="33" y="547"/>
                    <a:pt x="35" y="548"/>
                  </a:cubicBezTo>
                  <a:cubicBezTo>
                    <a:pt x="40" y="551"/>
                    <a:pt x="45" y="554"/>
                    <a:pt x="51" y="555"/>
                  </a:cubicBezTo>
                  <a:cubicBezTo>
                    <a:pt x="53" y="556"/>
                    <a:pt x="54" y="558"/>
                    <a:pt x="53" y="560"/>
                  </a:cubicBezTo>
                  <a:cubicBezTo>
                    <a:pt x="53" y="562"/>
                    <a:pt x="51" y="563"/>
                    <a:pt x="50" y="563"/>
                  </a:cubicBezTo>
                  <a:close/>
                  <a:moveTo>
                    <a:pt x="517" y="558"/>
                  </a:moveTo>
                  <a:cubicBezTo>
                    <a:pt x="516" y="558"/>
                    <a:pt x="515" y="558"/>
                    <a:pt x="514" y="556"/>
                  </a:cubicBezTo>
                  <a:cubicBezTo>
                    <a:pt x="513" y="554"/>
                    <a:pt x="514" y="552"/>
                    <a:pt x="516" y="551"/>
                  </a:cubicBezTo>
                  <a:cubicBezTo>
                    <a:pt x="521" y="549"/>
                    <a:pt x="526" y="545"/>
                    <a:pt x="530" y="541"/>
                  </a:cubicBezTo>
                  <a:cubicBezTo>
                    <a:pt x="531" y="540"/>
                    <a:pt x="534" y="540"/>
                    <a:pt x="535" y="541"/>
                  </a:cubicBezTo>
                  <a:cubicBezTo>
                    <a:pt x="537" y="543"/>
                    <a:pt x="537" y="545"/>
                    <a:pt x="535" y="546"/>
                  </a:cubicBezTo>
                  <a:cubicBezTo>
                    <a:pt x="530" y="551"/>
                    <a:pt x="525" y="555"/>
                    <a:pt x="519" y="558"/>
                  </a:cubicBezTo>
                  <a:cubicBezTo>
                    <a:pt x="519" y="558"/>
                    <a:pt x="518" y="558"/>
                    <a:pt x="517" y="558"/>
                  </a:cubicBezTo>
                  <a:close/>
                  <a:moveTo>
                    <a:pt x="19" y="542"/>
                  </a:moveTo>
                  <a:cubicBezTo>
                    <a:pt x="18" y="542"/>
                    <a:pt x="17" y="542"/>
                    <a:pt x="16" y="541"/>
                  </a:cubicBezTo>
                  <a:cubicBezTo>
                    <a:pt x="12" y="536"/>
                    <a:pt x="8" y="530"/>
                    <a:pt x="6" y="524"/>
                  </a:cubicBezTo>
                  <a:cubicBezTo>
                    <a:pt x="5" y="522"/>
                    <a:pt x="6" y="520"/>
                    <a:pt x="8" y="519"/>
                  </a:cubicBezTo>
                  <a:cubicBezTo>
                    <a:pt x="10" y="518"/>
                    <a:pt x="12" y="519"/>
                    <a:pt x="13" y="521"/>
                  </a:cubicBezTo>
                  <a:cubicBezTo>
                    <a:pt x="15" y="526"/>
                    <a:pt x="18" y="531"/>
                    <a:pt x="22" y="536"/>
                  </a:cubicBezTo>
                  <a:cubicBezTo>
                    <a:pt x="23" y="538"/>
                    <a:pt x="23" y="540"/>
                    <a:pt x="21" y="541"/>
                  </a:cubicBezTo>
                  <a:cubicBezTo>
                    <a:pt x="21" y="542"/>
                    <a:pt x="20" y="542"/>
                    <a:pt x="19" y="542"/>
                  </a:cubicBezTo>
                  <a:close/>
                  <a:moveTo>
                    <a:pt x="544" y="533"/>
                  </a:moveTo>
                  <a:cubicBezTo>
                    <a:pt x="543" y="533"/>
                    <a:pt x="543" y="533"/>
                    <a:pt x="542" y="532"/>
                  </a:cubicBezTo>
                  <a:cubicBezTo>
                    <a:pt x="540" y="531"/>
                    <a:pt x="540" y="529"/>
                    <a:pt x="541" y="527"/>
                  </a:cubicBezTo>
                  <a:cubicBezTo>
                    <a:pt x="544" y="522"/>
                    <a:pt x="546" y="516"/>
                    <a:pt x="547" y="511"/>
                  </a:cubicBezTo>
                  <a:cubicBezTo>
                    <a:pt x="548" y="509"/>
                    <a:pt x="550" y="507"/>
                    <a:pt x="552" y="508"/>
                  </a:cubicBezTo>
                  <a:cubicBezTo>
                    <a:pt x="554" y="508"/>
                    <a:pt x="555" y="510"/>
                    <a:pt x="555" y="513"/>
                  </a:cubicBezTo>
                  <a:cubicBezTo>
                    <a:pt x="553" y="519"/>
                    <a:pt x="551" y="525"/>
                    <a:pt x="547" y="531"/>
                  </a:cubicBezTo>
                  <a:cubicBezTo>
                    <a:pt x="547" y="532"/>
                    <a:pt x="545" y="533"/>
                    <a:pt x="544" y="533"/>
                  </a:cubicBezTo>
                  <a:close/>
                  <a:moveTo>
                    <a:pt x="4" y="508"/>
                  </a:moveTo>
                  <a:cubicBezTo>
                    <a:pt x="2" y="508"/>
                    <a:pt x="1" y="507"/>
                    <a:pt x="0" y="505"/>
                  </a:cubicBezTo>
                  <a:cubicBezTo>
                    <a:pt x="0" y="502"/>
                    <a:pt x="0" y="499"/>
                    <a:pt x="0" y="496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484"/>
                    <a:pt x="2" y="482"/>
                    <a:pt x="4" y="482"/>
                  </a:cubicBezTo>
                  <a:cubicBezTo>
                    <a:pt x="6" y="482"/>
                    <a:pt x="7" y="484"/>
                    <a:pt x="7" y="486"/>
                  </a:cubicBezTo>
                  <a:cubicBezTo>
                    <a:pt x="7" y="496"/>
                    <a:pt x="7" y="496"/>
                    <a:pt x="7" y="496"/>
                  </a:cubicBezTo>
                  <a:cubicBezTo>
                    <a:pt x="7" y="499"/>
                    <a:pt x="8" y="501"/>
                    <a:pt x="8" y="504"/>
                  </a:cubicBezTo>
                  <a:cubicBezTo>
                    <a:pt x="8" y="506"/>
                    <a:pt x="7" y="508"/>
                    <a:pt x="5" y="508"/>
                  </a:cubicBezTo>
                  <a:cubicBezTo>
                    <a:pt x="5" y="508"/>
                    <a:pt x="4" y="508"/>
                    <a:pt x="4" y="508"/>
                  </a:cubicBezTo>
                  <a:close/>
                  <a:moveTo>
                    <a:pt x="553" y="497"/>
                  </a:moveTo>
                  <a:cubicBezTo>
                    <a:pt x="551" y="497"/>
                    <a:pt x="549" y="495"/>
                    <a:pt x="549" y="493"/>
                  </a:cubicBezTo>
                  <a:cubicBezTo>
                    <a:pt x="549" y="474"/>
                    <a:pt x="549" y="474"/>
                    <a:pt x="549" y="474"/>
                  </a:cubicBezTo>
                  <a:cubicBezTo>
                    <a:pt x="549" y="472"/>
                    <a:pt x="551" y="470"/>
                    <a:pt x="553" y="470"/>
                  </a:cubicBezTo>
                  <a:cubicBezTo>
                    <a:pt x="555" y="470"/>
                    <a:pt x="557" y="472"/>
                    <a:pt x="557" y="474"/>
                  </a:cubicBezTo>
                  <a:cubicBezTo>
                    <a:pt x="557" y="493"/>
                    <a:pt x="557" y="493"/>
                    <a:pt x="557" y="493"/>
                  </a:cubicBezTo>
                  <a:cubicBezTo>
                    <a:pt x="557" y="495"/>
                    <a:pt x="555" y="497"/>
                    <a:pt x="553" y="497"/>
                  </a:cubicBezTo>
                  <a:close/>
                  <a:moveTo>
                    <a:pt x="4" y="471"/>
                  </a:moveTo>
                  <a:cubicBezTo>
                    <a:pt x="2" y="471"/>
                    <a:pt x="0" y="469"/>
                    <a:pt x="0" y="467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46"/>
                    <a:pt x="2" y="444"/>
                    <a:pt x="4" y="444"/>
                  </a:cubicBezTo>
                  <a:cubicBezTo>
                    <a:pt x="6" y="444"/>
                    <a:pt x="7" y="446"/>
                    <a:pt x="7" y="448"/>
                  </a:cubicBezTo>
                  <a:cubicBezTo>
                    <a:pt x="7" y="467"/>
                    <a:pt x="7" y="467"/>
                    <a:pt x="7" y="467"/>
                  </a:cubicBezTo>
                  <a:cubicBezTo>
                    <a:pt x="7" y="469"/>
                    <a:pt x="6" y="471"/>
                    <a:pt x="4" y="471"/>
                  </a:cubicBezTo>
                  <a:close/>
                  <a:moveTo>
                    <a:pt x="553" y="459"/>
                  </a:moveTo>
                  <a:cubicBezTo>
                    <a:pt x="551" y="459"/>
                    <a:pt x="549" y="458"/>
                    <a:pt x="549" y="455"/>
                  </a:cubicBezTo>
                  <a:cubicBezTo>
                    <a:pt x="549" y="437"/>
                    <a:pt x="549" y="437"/>
                    <a:pt x="549" y="437"/>
                  </a:cubicBezTo>
                  <a:cubicBezTo>
                    <a:pt x="549" y="435"/>
                    <a:pt x="551" y="433"/>
                    <a:pt x="553" y="433"/>
                  </a:cubicBezTo>
                  <a:cubicBezTo>
                    <a:pt x="555" y="433"/>
                    <a:pt x="557" y="435"/>
                    <a:pt x="557" y="437"/>
                  </a:cubicBezTo>
                  <a:cubicBezTo>
                    <a:pt x="557" y="455"/>
                    <a:pt x="557" y="455"/>
                    <a:pt x="557" y="455"/>
                  </a:cubicBezTo>
                  <a:cubicBezTo>
                    <a:pt x="557" y="458"/>
                    <a:pt x="555" y="459"/>
                    <a:pt x="553" y="459"/>
                  </a:cubicBezTo>
                  <a:close/>
                  <a:moveTo>
                    <a:pt x="4" y="433"/>
                  </a:moveTo>
                  <a:cubicBezTo>
                    <a:pt x="2" y="433"/>
                    <a:pt x="0" y="431"/>
                    <a:pt x="0" y="429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09"/>
                    <a:pt x="2" y="407"/>
                    <a:pt x="4" y="407"/>
                  </a:cubicBezTo>
                  <a:cubicBezTo>
                    <a:pt x="6" y="407"/>
                    <a:pt x="7" y="409"/>
                    <a:pt x="7" y="411"/>
                  </a:cubicBezTo>
                  <a:cubicBezTo>
                    <a:pt x="7" y="429"/>
                    <a:pt x="7" y="429"/>
                    <a:pt x="7" y="429"/>
                  </a:cubicBezTo>
                  <a:cubicBezTo>
                    <a:pt x="7" y="431"/>
                    <a:pt x="6" y="433"/>
                    <a:pt x="4" y="433"/>
                  </a:cubicBezTo>
                  <a:close/>
                  <a:moveTo>
                    <a:pt x="553" y="422"/>
                  </a:moveTo>
                  <a:cubicBezTo>
                    <a:pt x="551" y="422"/>
                    <a:pt x="549" y="420"/>
                    <a:pt x="549" y="418"/>
                  </a:cubicBezTo>
                  <a:cubicBezTo>
                    <a:pt x="549" y="399"/>
                    <a:pt x="549" y="399"/>
                    <a:pt x="549" y="399"/>
                  </a:cubicBezTo>
                  <a:cubicBezTo>
                    <a:pt x="549" y="397"/>
                    <a:pt x="551" y="395"/>
                    <a:pt x="553" y="395"/>
                  </a:cubicBezTo>
                  <a:cubicBezTo>
                    <a:pt x="555" y="395"/>
                    <a:pt x="557" y="397"/>
                    <a:pt x="557" y="399"/>
                  </a:cubicBezTo>
                  <a:cubicBezTo>
                    <a:pt x="557" y="418"/>
                    <a:pt x="557" y="418"/>
                    <a:pt x="557" y="418"/>
                  </a:cubicBezTo>
                  <a:cubicBezTo>
                    <a:pt x="557" y="420"/>
                    <a:pt x="555" y="422"/>
                    <a:pt x="553" y="422"/>
                  </a:cubicBezTo>
                  <a:close/>
                  <a:moveTo>
                    <a:pt x="4" y="396"/>
                  </a:moveTo>
                  <a:cubicBezTo>
                    <a:pt x="2" y="396"/>
                    <a:pt x="0" y="394"/>
                    <a:pt x="0" y="392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1"/>
                    <a:pt x="2" y="369"/>
                    <a:pt x="4" y="369"/>
                  </a:cubicBezTo>
                  <a:cubicBezTo>
                    <a:pt x="6" y="369"/>
                    <a:pt x="7" y="371"/>
                    <a:pt x="7" y="373"/>
                  </a:cubicBezTo>
                  <a:cubicBezTo>
                    <a:pt x="7" y="392"/>
                    <a:pt x="7" y="392"/>
                    <a:pt x="7" y="392"/>
                  </a:cubicBezTo>
                  <a:cubicBezTo>
                    <a:pt x="7" y="394"/>
                    <a:pt x="6" y="396"/>
                    <a:pt x="4" y="396"/>
                  </a:cubicBezTo>
                  <a:close/>
                  <a:moveTo>
                    <a:pt x="553" y="384"/>
                  </a:moveTo>
                  <a:cubicBezTo>
                    <a:pt x="551" y="384"/>
                    <a:pt x="549" y="383"/>
                    <a:pt x="549" y="380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549" y="360"/>
                    <a:pt x="551" y="358"/>
                    <a:pt x="553" y="358"/>
                  </a:cubicBezTo>
                  <a:cubicBezTo>
                    <a:pt x="555" y="358"/>
                    <a:pt x="557" y="360"/>
                    <a:pt x="557" y="362"/>
                  </a:cubicBezTo>
                  <a:cubicBezTo>
                    <a:pt x="557" y="380"/>
                    <a:pt x="557" y="380"/>
                    <a:pt x="557" y="380"/>
                  </a:cubicBezTo>
                  <a:cubicBezTo>
                    <a:pt x="557" y="383"/>
                    <a:pt x="555" y="384"/>
                    <a:pt x="553" y="384"/>
                  </a:cubicBezTo>
                  <a:close/>
                  <a:moveTo>
                    <a:pt x="4" y="358"/>
                  </a:moveTo>
                  <a:cubicBezTo>
                    <a:pt x="2" y="358"/>
                    <a:pt x="0" y="356"/>
                    <a:pt x="0" y="35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3"/>
                    <a:pt x="2" y="332"/>
                    <a:pt x="4" y="332"/>
                  </a:cubicBezTo>
                  <a:cubicBezTo>
                    <a:pt x="6" y="332"/>
                    <a:pt x="7" y="333"/>
                    <a:pt x="7" y="336"/>
                  </a:cubicBezTo>
                  <a:cubicBezTo>
                    <a:pt x="7" y="354"/>
                    <a:pt x="7" y="354"/>
                    <a:pt x="7" y="354"/>
                  </a:cubicBezTo>
                  <a:cubicBezTo>
                    <a:pt x="7" y="356"/>
                    <a:pt x="6" y="358"/>
                    <a:pt x="4" y="358"/>
                  </a:cubicBezTo>
                  <a:close/>
                  <a:moveTo>
                    <a:pt x="553" y="347"/>
                  </a:moveTo>
                  <a:cubicBezTo>
                    <a:pt x="551" y="347"/>
                    <a:pt x="549" y="345"/>
                    <a:pt x="549" y="343"/>
                  </a:cubicBezTo>
                  <a:cubicBezTo>
                    <a:pt x="549" y="324"/>
                    <a:pt x="549" y="324"/>
                    <a:pt x="549" y="324"/>
                  </a:cubicBezTo>
                  <a:cubicBezTo>
                    <a:pt x="549" y="322"/>
                    <a:pt x="551" y="320"/>
                    <a:pt x="553" y="320"/>
                  </a:cubicBezTo>
                  <a:cubicBezTo>
                    <a:pt x="555" y="320"/>
                    <a:pt x="557" y="322"/>
                    <a:pt x="557" y="324"/>
                  </a:cubicBezTo>
                  <a:cubicBezTo>
                    <a:pt x="557" y="343"/>
                    <a:pt x="557" y="343"/>
                    <a:pt x="557" y="343"/>
                  </a:cubicBezTo>
                  <a:cubicBezTo>
                    <a:pt x="557" y="345"/>
                    <a:pt x="555" y="347"/>
                    <a:pt x="553" y="347"/>
                  </a:cubicBezTo>
                  <a:close/>
                  <a:moveTo>
                    <a:pt x="4" y="321"/>
                  </a:moveTo>
                  <a:cubicBezTo>
                    <a:pt x="2" y="321"/>
                    <a:pt x="0" y="319"/>
                    <a:pt x="0" y="31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2" y="294"/>
                    <a:pt x="4" y="294"/>
                  </a:cubicBezTo>
                  <a:cubicBezTo>
                    <a:pt x="6" y="294"/>
                    <a:pt x="7" y="296"/>
                    <a:pt x="7" y="298"/>
                  </a:cubicBezTo>
                  <a:cubicBezTo>
                    <a:pt x="7" y="317"/>
                    <a:pt x="7" y="317"/>
                    <a:pt x="7" y="317"/>
                  </a:cubicBezTo>
                  <a:cubicBezTo>
                    <a:pt x="7" y="319"/>
                    <a:pt x="6" y="321"/>
                    <a:pt x="4" y="321"/>
                  </a:cubicBezTo>
                  <a:close/>
                  <a:moveTo>
                    <a:pt x="553" y="309"/>
                  </a:moveTo>
                  <a:cubicBezTo>
                    <a:pt x="551" y="309"/>
                    <a:pt x="549" y="307"/>
                    <a:pt x="549" y="305"/>
                  </a:cubicBezTo>
                  <a:cubicBezTo>
                    <a:pt x="549" y="287"/>
                    <a:pt x="549" y="287"/>
                    <a:pt x="549" y="287"/>
                  </a:cubicBezTo>
                  <a:cubicBezTo>
                    <a:pt x="549" y="285"/>
                    <a:pt x="551" y="283"/>
                    <a:pt x="553" y="283"/>
                  </a:cubicBezTo>
                  <a:cubicBezTo>
                    <a:pt x="555" y="283"/>
                    <a:pt x="557" y="285"/>
                    <a:pt x="557" y="287"/>
                  </a:cubicBezTo>
                  <a:cubicBezTo>
                    <a:pt x="557" y="305"/>
                    <a:pt x="557" y="305"/>
                    <a:pt x="557" y="305"/>
                  </a:cubicBezTo>
                  <a:cubicBezTo>
                    <a:pt x="557" y="307"/>
                    <a:pt x="555" y="309"/>
                    <a:pt x="553" y="309"/>
                  </a:cubicBezTo>
                  <a:close/>
                  <a:moveTo>
                    <a:pt x="4" y="283"/>
                  </a:moveTo>
                  <a:cubicBezTo>
                    <a:pt x="2" y="283"/>
                    <a:pt x="0" y="281"/>
                    <a:pt x="0" y="279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2" y="257"/>
                    <a:pt x="4" y="257"/>
                  </a:cubicBezTo>
                  <a:cubicBezTo>
                    <a:pt x="6" y="257"/>
                    <a:pt x="7" y="258"/>
                    <a:pt x="7" y="260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7" y="281"/>
                    <a:pt x="6" y="283"/>
                    <a:pt x="4" y="283"/>
                  </a:cubicBezTo>
                  <a:close/>
                  <a:moveTo>
                    <a:pt x="553" y="272"/>
                  </a:moveTo>
                  <a:cubicBezTo>
                    <a:pt x="551" y="272"/>
                    <a:pt x="549" y="270"/>
                    <a:pt x="549" y="268"/>
                  </a:cubicBezTo>
                  <a:cubicBezTo>
                    <a:pt x="549" y="249"/>
                    <a:pt x="549" y="249"/>
                    <a:pt x="549" y="249"/>
                  </a:cubicBezTo>
                  <a:cubicBezTo>
                    <a:pt x="549" y="247"/>
                    <a:pt x="551" y="245"/>
                    <a:pt x="553" y="245"/>
                  </a:cubicBezTo>
                  <a:cubicBezTo>
                    <a:pt x="555" y="245"/>
                    <a:pt x="557" y="247"/>
                    <a:pt x="557" y="249"/>
                  </a:cubicBezTo>
                  <a:cubicBezTo>
                    <a:pt x="557" y="268"/>
                    <a:pt x="557" y="268"/>
                    <a:pt x="557" y="268"/>
                  </a:cubicBezTo>
                  <a:cubicBezTo>
                    <a:pt x="557" y="270"/>
                    <a:pt x="555" y="272"/>
                    <a:pt x="553" y="272"/>
                  </a:cubicBezTo>
                  <a:close/>
                  <a:moveTo>
                    <a:pt x="4" y="246"/>
                  </a:moveTo>
                  <a:cubicBezTo>
                    <a:pt x="2" y="246"/>
                    <a:pt x="0" y="244"/>
                    <a:pt x="0" y="242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2" y="219"/>
                    <a:pt x="4" y="219"/>
                  </a:cubicBezTo>
                  <a:cubicBezTo>
                    <a:pt x="6" y="219"/>
                    <a:pt x="7" y="221"/>
                    <a:pt x="7" y="223"/>
                  </a:cubicBezTo>
                  <a:cubicBezTo>
                    <a:pt x="7" y="242"/>
                    <a:pt x="7" y="242"/>
                    <a:pt x="7" y="242"/>
                  </a:cubicBezTo>
                  <a:cubicBezTo>
                    <a:pt x="7" y="244"/>
                    <a:pt x="6" y="246"/>
                    <a:pt x="4" y="246"/>
                  </a:cubicBezTo>
                  <a:close/>
                  <a:moveTo>
                    <a:pt x="553" y="234"/>
                  </a:moveTo>
                  <a:cubicBezTo>
                    <a:pt x="551" y="234"/>
                    <a:pt x="549" y="232"/>
                    <a:pt x="549" y="230"/>
                  </a:cubicBezTo>
                  <a:cubicBezTo>
                    <a:pt x="549" y="212"/>
                    <a:pt x="549" y="212"/>
                    <a:pt x="549" y="212"/>
                  </a:cubicBezTo>
                  <a:cubicBezTo>
                    <a:pt x="549" y="209"/>
                    <a:pt x="551" y="208"/>
                    <a:pt x="553" y="208"/>
                  </a:cubicBezTo>
                  <a:cubicBezTo>
                    <a:pt x="555" y="208"/>
                    <a:pt x="557" y="209"/>
                    <a:pt x="557" y="212"/>
                  </a:cubicBezTo>
                  <a:cubicBezTo>
                    <a:pt x="557" y="230"/>
                    <a:pt x="557" y="230"/>
                    <a:pt x="557" y="230"/>
                  </a:cubicBezTo>
                  <a:cubicBezTo>
                    <a:pt x="557" y="232"/>
                    <a:pt x="555" y="234"/>
                    <a:pt x="553" y="234"/>
                  </a:cubicBezTo>
                  <a:close/>
                  <a:moveTo>
                    <a:pt x="4" y="208"/>
                  </a:moveTo>
                  <a:cubicBezTo>
                    <a:pt x="2" y="208"/>
                    <a:pt x="0" y="206"/>
                    <a:pt x="0" y="20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3"/>
                    <a:pt x="2" y="182"/>
                    <a:pt x="4" y="182"/>
                  </a:cubicBezTo>
                  <a:cubicBezTo>
                    <a:pt x="6" y="182"/>
                    <a:pt x="7" y="183"/>
                    <a:pt x="7" y="18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6"/>
                    <a:pt x="6" y="208"/>
                    <a:pt x="4" y="208"/>
                  </a:cubicBezTo>
                  <a:close/>
                  <a:moveTo>
                    <a:pt x="553" y="197"/>
                  </a:moveTo>
                  <a:cubicBezTo>
                    <a:pt x="551" y="197"/>
                    <a:pt x="549" y="195"/>
                    <a:pt x="549" y="193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2"/>
                    <a:pt x="551" y="170"/>
                    <a:pt x="553" y="170"/>
                  </a:cubicBezTo>
                  <a:cubicBezTo>
                    <a:pt x="555" y="170"/>
                    <a:pt x="557" y="172"/>
                    <a:pt x="557" y="174"/>
                  </a:cubicBezTo>
                  <a:cubicBezTo>
                    <a:pt x="557" y="193"/>
                    <a:pt x="557" y="193"/>
                    <a:pt x="557" y="193"/>
                  </a:cubicBezTo>
                  <a:cubicBezTo>
                    <a:pt x="557" y="195"/>
                    <a:pt x="555" y="197"/>
                    <a:pt x="553" y="197"/>
                  </a:cubicBezTo>
                  <a:close/>
                  <a:moveTo>
                    <a:pt x="4" y="170"/>
                  </a:moveTo>
                  <a:cubicBezTo>
                    <a:pt x="2" y="170"/>
                    <a:pt x="0" y="169"/>
                    <a:pt x="0" y="1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6"/>
                    <a:pt x="2" y="144"/>
                    <a:pt x="4" y="144"/>
                  </a:cubicBezTo>
                  <a:cubicBezTo>
                    <a:pt x="6" y="144"/>
                    <a:pt x="7" y="146"/>
                    <a:pt x="7" y="148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6" y="170"/>
                    <a:pt x="4" y="170"/>
                  </a:cubicBezTo>
                  <a:close/>
                  <a:moveTo>
                    <a:pt x="553" y="159"/>
                  </a:moveTo>
                  <a:cubicBezTo>
                    <a:pt x="551" y="159"/>
                    <a:pt x="549" y="157"/>
                    <a:pt x="549" y="155"/>
                  </a:cubicBezTo>
                  <a:cubicBezTo>
                    <a:pt x="549" y="137"/>
                    <a:pt x="549" y="137"/>
                    <a:pt x="549" y="137"/>
                  </a:cubicBezTo>
                  <a:cubicBezTo>
                    <a:pt x="549" y="134"/>
                    <a:pt x="551" y="133"/>
                    <a:pt x="553" y="133"/>
                  </a:cubicBezTo>
                  <a:cubicBezTo>
                    <a:pt x="555" y="133"/>
                    <a:pt x="557" y="134"/>
                    <a:pt x="557" y="137"/>
                  </a:cubicBezTo>
                  <a:cubicBezTo>
                    <a:pt x="557" y="155"/>
                    <a:pt x="557" y="155"/>
                    <a:pt x="557" y="155"/>
                  </a:cubicBezTo>
                  <a:cubicBezTo>
                    <a:pt x="557" y="157"/>
                    <a:pt x="555" y="159"/>
                    <a:pt x="553" y="159"/>
                  </a:cubicBezTo>
                  <a:close/>
                  <a:moveTo>
                    <a:pt x="4" y="133"/>
                  </a:moveTo>
                  <a:cubicBezTo>
                    <a:pt x="2" y="133"/>
                    <a:pt x="0" y="131"/>
                    <a:pt x="0" y="12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8"/>
                    <a:pt x="2" y="107"/>
                    <a:pt x="4" y="107"/>
                  </a:cubicBezTo>
                  <a:cubicBezTo>
                    <a:pt x="6" y="107"/>
                    <a:pt x="7" y="108"/>
                    <a:pt x="7" y="110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1"/>
                    <a:pt x="6" y="133"/>
                    <a:pt x="4" y="133"/>
                  </a:cubicBezTo>
                  <a:close/>
                  <a:moveTo>
                    <a:pt x="553" y="122"/>
                  </a:moveTo>
                  <a:cubicBezTo>
                    <a:pt x="551" y="122"/>
                    <a:pt x="549" y="120"/>
                    <a:pt x="549" y="118"/>
                  </a:cubicBezTo>
                  <a:cubicBezTo>
                    <a:pt x="549" y="99"/>
                    <a:pt x="549" y="99"/>
                    <a:pt x="549" y="99"/>
                  </a:cubicBezTo>
                  <a:cubicBezTo>
                    <a:pt x="549" y="97"/>
                    <a:pt x="551" y="95"/>
                    <a:pt x="553" y="95"/>
                  </a:cubicBezTo>
                  <a:cubicBezTo>
                    <a:pt x="555" y="95"/>
                    <a:pt x="557" y="97"/>
                    <a:pt x="557" y="99"/>
                  </a:cubicBezTo>
                  <a:cubicBezTo>
                    <a:pt x="557" y="118"/>
                    <a:pt x="557" y="118"/>
                    <a:pt x="557" y="118"/>
                  </a:cubicBezTo>
                  <a:cubicBezTo>
                    <a:pt x="557" y="120"/>
                    <a:pt x="555" y="122"/>
                    <a:pt x="553" y="122"/>
                  </a:cubicBezTo>
                  <a:close/>
                  <a:moveTo>
                    <a:pt x="4" y="95"/>
                  </a:moveTo>
                  <a:cubicBezTo>
                    <a:pt x="2" y="95"/>
                    <a:pt x="0" y="94"/>
                    <a:pt x="0" y="9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2" y="69"/>
                    <a:pt x="4" y="69"/>
                  </a:cubicBezTo>
                  <a:cubicBezTo>
                    <a:pt x="6" y="69"/>
                    <a:pt x="7" y="71"/>
                    <a:pt x="7" y="73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4"/>
                    <a:pt x="6" y="95"/>
                    <a:pt x="4" y="95"/>
                  </a:cubicBezTo>
                  <a:close/>
                  <a:moveTo>
                    <a:pt x="553" y="84"/>
                  </a:moveTo>
                  <a:cubicBezTo>
                    <a:pt x="551" y="84"/>
                    <a:pt x="549" y="82"/>
                    <a:pt x="549" y="80"/>
                  </a:cubicBezTo>
                  <a:cubicBezTo>
                    <a:pt x="549" y="70"/>
                    <a:pt x="549" y="70"/>
                    <a:pt x="549" y="70"/>
                  </a:cubicBezTo>
                  <a:cubicBezTo>
                    <a:pt x="549" y="67"/>
                    <a:pt x="549" y="65"/>
                    <a:pt x="549" y="62"/>
                  </a:cubicBezTo>
                  <a:cubicBezTo>
                    <a:pt x="548" y="60"/>
                    <a:pt x="550" y="58"/>
                    <a:pt x="552" y="58"/>
                  </a:cubicBezTo>
                  <a:cubicBezTo>
                    <a:pt x="554" y="57"/>
                    <a:pt x="556" y="59"/>
                    <a:pt x="556" y="61"/>
                  </a:cubicBezTo>
                  <a:cubicBezTo>
                    <a:pt x="556" y="64"/>
                    <a:pt x="557" y="67"/>
                    <a:pt x="557" y="70"/>
                  </a:cubicBezTo>
                  <a:cubicBezTo>
                    <a:pt x="557" y="80"/>
                    <a:pt x="557" y="80"/>
                    <a:pt x="557" y="80"/>
                  </a:cubicBezTo>
                  <a:cubicBezTo>
                    <a:pt x="557" y="82"/>
                    <a:pt x="555" y="84"/>
                    <a:pt x="553" y="84"/>
                  </a:cubicBezTo>
                  <a:close/>
                  <a:moveTo>
                    <a:pt x="6" y="58"/>
                  </a:moveTo>
                  <a:cubicBezTo>
                    <a:pt x="5" y="58"/>
                    <a:pt x="5" y="58"/>
                    <a:pt x="5" y="58"/>
                  </a:cubicBezTo>
                  <a:cubicBezTo>
                    <a:pt x="3" y="57"/>
                    <a:pt x="1" y="55"/>
                    <a:pt x="2" y="53"/>
                  </a:cubicBezTo>
                  <a:cubicBezTo>
                    <a:pt x="3" y="47"/>
                    <a:pt x="6" y="41"/>
                    <a:pt x="9" y="35"/>
                  </a:cubicBezTo>
                  <a:cubicBezTo>
                    <a:pt x="10" y="33"/>
                    <a:pt x="12" y="33"/>
                    <a:pt x="14" y="34"/>
                  </a:cubicBezTo>
                  <a:cubicBezTo>
                    <a:pt x="16" y="35"/>
                    <a:pt x="17" y="37"/>
                    <a:pt x="16" y="39"/>
                  </a:cubicBezTo>
                  <a:cubicBezTo>
                    <a:pt x="13" y="44"/>
                    <a:pt x="11" y="49"/>
                    <a:pt x="9" y="55"/>
                  </a:cubicBezTo>
                  <a:cubicBezTo>
                    <a:pt x="9" y="57"/>
                    <a:pt x="7" y="58"/>
                    <a:pt x="6" y="58"/>
                  </a:cubicBezTo>
                  <a:close/>
                  <a:moveTo>
                    <a:pt x="547" y="47"/>
                  </a:moveTo>
                  <a:cubicBezTo>
                    <a:pt x="546" y="47"/>
                    <a:pt x="545" y="46"/>
                    <a:pt x="544" y="45"/>
                  </a:cubicBezTo>
                  <a:cubicBezTo>
                    <a:pt x="542" y="40"/>
                    <a:pt x="539" y="34"/>
                    <a:pt x="535" y="30"/>
                  </a:cubicBezTo>
                  <a:cubicBezTo>
                    <a:pt x="533" y="28"/>
                    <a:pt x="534" y="26"/>
                    <a:pt x="535" y="25"/>
                  </a:cubicBezTo>
                  <a:cubicBezTo>
                    <a:pt x="537" y="23"/>
                    <a:pt x="539" y="24"/>
                    <a:pt x="541" y="25"/>
                  </a:cubicBezTo>
                  <a:cubicBezTo>
                    <a:pt x="545" y="30"/>
                    <a:pt x="548" y="36"/>
                    <a:pt x="551" y="42"/>
                  </a:cubicBezTo>
                  <a:cubicBezTo>
                    <a:pt x="552" y="44"/>
                    <a:pt x="551" y="46"/>
                    <a:pt x="549" y="47"/>
                  </a:cubicBezTo>
                  <a:cubicBezTo>
                    <a:pt x="548" y="47"/>
                    <a:pt x="548" y="47"/>
                    <a:pt x="547" y="47"/>
                  </a:cubicBezTo>
                  <a:close/>
                  <a:moveTo>
                    <a:pt x="24" y="26"/>
                  </a:moveTo>
                  <a:cubicBezTo>
                    <a:pt x="23" y="26"/>
                    <a:pt x="22" y="26"/>
                    <a:pt x="21" y="25"/>
                  </a:cubicBezTo>
                  <a:cubicBezTo>
                    <a:pt x="20" y="23"/>
                    <a:pt x="20" y="21"/>
                    <a:pt x="21" y="19"/>
                  </a:cubicBezTo>
                  <a:cubicBezTo>
                    <a:pt x="26" y="15"/>
                    <a:pt x="31" y="11"/>
                    <a:pt x="37" y="8"/>
                  </a:cubicBezTo>
                  <a:cubicBezTo>
                    <a:pt x="39" y="7"/>
                    <a:pt x="41" y="8"/>
                    <a:pt x="42" y="9"/>
                  </a:cubicBezTo>
                  <a:cubicBezTo>
                    <a:pt x="43" y="11"/>
                    <a:pt x="43" y="14"/>
                    <a:pt x="41" y="15"/>
                  </a:cubicBezTo>
                  <a:cubicBezTo>
                    <a:pt x="36" y="17"/>
                    <a:pt x="31" y="21"/>
                    <a:pt x="27" y="25"/>
                  </a:cubicBezTo>
                  <a:cubicBezTo>
                    <a:pt x="26" y="26"/>
                    <a:pt x="25" y="26"/>
                    <a:pt x="24" y="26"/>
                  </a:cubicBezTo>
                  <a:close/>
                  <a:moveTo>
                    <a:pt x="524" y="19"/>
                  </a:moveTo>
                  <a:cubicBezTo>
                    <a:pt x="523" y="19"/>
                    <a:pt x="522" y="19"/>
                    <a:pt x="522" y="18"/>
                  </a:cubicBezTo>
                  <a:cubicBezTo>
                    <a:pt x="517" y="15"/>
                    <a:pt x="511" y="12"/>
                    <a:pt x="506" y="10"/>
                  </a:cubicBezTo>
                  <a:cubicBezTo>
                    <a:pt x="504" y="10"/>
                    <a:pt x="503" y="8"/>
                    <a:pt x="503" y="6"/>
                  </a:cubicBezTo>
                  <a:cubicBezTo>
                    <a:pt x="504" y="4"/>
                    <a:pt x="506" y="3"/>
                    <a:pt x="508" y="3"/>
                  </a:cubicBezTo>
                  <a:cubicBezTo>
                    <a:pt x="514" y="5"/>
                    <a:pt x="520" y="8"/>
                    <a:pt x="526" y="12"/>
                  </a:cubicBezTo>
                  <a:cubicBezTo>
                    <a:pt x="528" y="13"/>
                    <a:pt x="528" y="15"/>
                    <a:pt x="527" y="17"/>
                  </a:cubicBezTo>
                  <a:cubicBezTo>
                    <a:pt x="526" y="18"/>
                    <a:pt x="525" y="19"/>
                    <a:pt x="524" y="19"/>
                  </a:cubicBezTo>
                  <a:close/>
                  <a:moveTo>
                    <a:pt x="57" y="9"/>
                  </a:moveTo>
                  <a:cubicBezTo>
                    <a:pt x="55" y="9"/>
                    <a:pt x="53" y="8"/>
                    <a:pt x="53" y="6"/>
                  </a:cubicBezTo>
                  <a:cubicBezTo>
                    <a:pt x="53" y="4"/>
                    <a:pt x="54" y="2"/>
                    <a:pt x="56" y="1"/>
                  </a:cubicBezTo>
                  <a:cubicBezTo>
                    <a:pt x="60" y="1"/>
                    <a:pt x="64" y="0"/>
                    <a:pt x="6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8" y="0"/>
                    <a:pt x="79" y="2"/>
                    <a:pt x="79" y="4"/>
                  </a:cubicBezTo>
                  <a:cubicBezTo>
                    <a:pt x="79" y="6"/>
                    <a:pt x="78" y="8"/>
                    <a:pt x="75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5" y="8"/>
                    <a:pt x="61" y="8"/>
                    <a:pt x="57" y="9"/>
                  </a:cubicBezTo>
                  <a:cubicBezTo>
                    <a:pt x="57" y="9"/>
                    <a:pt x="57" y="9"/>
                    <a:pt x="57" y="9"/>
                  </a:cubicBezTo>
                  <a:close/>
                  <a:moveTo>
                    <a:pt x="488" y="8"/>
                  </a:moveTo>
                  <a:cubicBezTo>
                    <a:pt x="488" y="8"/>
                    <a:pt x="488" y="8"/>
                    <a:pt x="488" y="8"/>
                  </a:cubicBezTo>
                  <a:cubicBezTo>
                    <a:pt x="469" y="8"/>
                    <a:pt x="469" y="8"/>
                    <a:pt x="469" y="8"/>
                  </a:cubicBezTo>
                  <a:cubicBezTo>
                    <a:pt x="467" y="8"/>
                    <a:pt x="466" y="6"/>
                    <a:pt x="466" y="4"/>
                  </a:cubicBezTo>
                  <a:cubicBezTo>
                    <a:pt x="466" y="2"/>
                    <a:pt x="467" y="0"/>
                    <a:pt x="469" y="0"/>
                  </a:cubicBezTo>
                  <a:cubicBezTo>
                    <a:pt x="488" y="0"/>
                    <a:pt x="488" y="0"/>
                    <a:pt x="488" y="0"/>
                  </a:cubicBezTo>
                  <a:cubicBezTo>
                    <a:pt x="490" y="0"/>
                    <a:pt x="492" y="2"/>
                    <a:pt x="492" y="4"/>
                  </a:cubicBezTo>
                  <a:cubicBezTo>
                    <a:pt x="492" y="6"/>
                    <a:pt x="491" y="8"/>
                    <a:pt x="488" y="8"/>
                  </a:cubicBezTo>
                  <a:close/>
                  <a:moveTo>
                    <a:pt x="451" y="8"/>
                  </a:moveTo>
                  <a:cubicBezTo>
                    <a:pt x="432" y="8"/>
                    <a:pt x="432" y="8"/>
                    <a:pt x="432" y="8"/>
                  </a:cubicBezTo>
                  <a:cubicBezTo>
                    <a:pt x="430" y="8"/>
                    <a:pt x="428" y="6"/>
                    <a:pt x="428" y="4"/>
                  </a:cubicBezTo>
                  <a:cubicBezTo>
                    <a:pt x="428" y="2"/>
                    <a:pt x="430" y="0"/>
                    <a:pt x="432" y="0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453" y="0"/>
                    <a:pt x="454" y="2"/>
                    <a:pt x="454" y="4"/>
                  </a:cubicBezTo>
                  <a:cubicBezTo>
                    <a:pt x="454" y="6"/>
                    <a:pt x="453" y="8"/>
                    <a:pt x="451" y="8"/>
                  </a:cubicBezTo>
                  <a:close/>
                  <a:moveTo>
                    <a:pt x="413" y="8"/>
                  </a:moveTo>
                  <a:cubicBezTo>
                    <a:pt x="394" y="8"/>
                    <a:pt x="394" y="8"/>
                    <a:pt x="394" y="8"/>
                  </a:cubicBezTo>
                  <a:cubicBezTo>
                    <a:pt x="392" y="8"/>
                    <a:pt x="391" y="6"/>
                    <a:pt x="391" y="4"/>
                  </a:cubicBezTo>
                  <a:cubicBezTo>
                    <a:pt x="391" y="2"/>
                    <a:pt x="392" y="0"/>
                    <a:pt x="394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5" y="0"/>
                    <a:pt x="417" y="2"/>
                    <a:pt x="417" y="4"/>
                  </a:cubicBezTo>
                  <a:cubicBezTo>
                    <a:pt x="417" y="6"/>
                    <a:pt x="415" y="8"/>
                    <a:pt x="413" y="8"/>
                  </a:cubicBezTo>
                  <a:close/>
                  <a:moveTo>
                    <a:pt x="376" y="8"/>
                  </a:moveTo>
                  <a:cubicBezTo>
                    <a:pt x="357" y="8"/>
                    <a:pt x="357" y="8"/>
                    <a:pt x="357" y="8"/>
                  </a:cubicBezTo>
                  <a:cubicBezTo>
                    <a:pt x="355" y="8"/>
                    <a:pt x="353" y="6"/>
                    <a:pt x="353" y="4"/>
                  </a:cubicBezTo>
                  <a:cubicBezTo>
                    <a:pt x="353" y="2"/>
                    <a:pt x="355" y="0"/>
                    <a:pt x="357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8" y="0"/>
                    <a:pt x="379" y="2"/>
                    <a:pt x="379" y="4"/>
                  </a:cubicBezTo>
                  <a:cubicBezTo>
                    <a:pt x="379" y="6"/>
                    <a:pt x="378" y="8"/>
                    <a:pt x="376" y="8"/>
                  </a:cubicBezTo>
                  <a:close/>
                  <a:moveTo>
                    <a:pt x="338" y="8"/>
                  </a:moveTo>
                  <a:cubicBezTo>
                    <a:pt x="319" y="8"/>
                    <a:pt x="319" y="8"/>
                    <a:pt x="319" y="8"/>
                  </a:cubicBezTo>
                  <a:cubicBezTo>
                    <a:pt x="317" y="8"/>
                    <a:pt x="316" y="6"/>
                    <a:pt x="316" y="4"/>
                  </a:cubicBezTo>
                  <a:cubicBezTo>
                    <a:pt x="316" y="2"/>
                    <a:pt x="317" y="0"/>
                    <a:pt x="319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40" y="0"/>
                    <a:pt x="342" y="2"/>
                    <a:pt x="342" y="4"/>
                  </a:cubicBezTo>
                  <a:cubicBezTo>
                    <a:pt x="342" y="6"/>
                    <a:pt x="340" y="8"/>
                    <a:pt x="338" y="8"/>
                  </a:cubicBezTo>
                  <a:close/>
                  <a:moveTo>
                    <a:pt x="301" y="8"/>
                  </a:moveTo>
                  <a:cubicBezTo>
                    <a:pt x="282" y="8"/>
                    <a:pt x="282" y="8"/>
                    <a:pt x="282" y="8"/>
                  </a:cubicBezTo>
                  <a:cubicBezTo>
                    <a:pt x="280" y="8"/>
                    <a:pt x="278" y="6"/>
                    <a:pt x="278" y="4"/>
                  </a:cubicBezTo>
                  <a:cubicBezTo>
                    <a:pt x="278" y="2"/>
                    <a:pt x="280" y="0"/>
                    <a:pt x="282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3" y="0"/>
                    <a:pt x="304" y="2"/>
                    <a:pt x="304" y="4"/>
                  </a:cubicBezTo>
                  <a:cubicBezTo>
                    <a:pt x="304" y="6"/>
                    <a:pt x="303" y="8"/>
                    <a:pt x="301" y="8"/>
                  </a:cubicBezTo>
                  <a:close/>
                  <a:moveTo>
                    <a:pt x="263" y="8"/>
                  </a:moveTo>
                  <a:cubicBezTo>
                    <a:pt x="244" y="8"/>
                    <a:pt x="244" y="8"/>
                    <a:pt x="244" y="8"/>
                  </a:cubicBezTo>
                  <a:cubicBezTo>
                    <a:pt x="242" y="8"/>
                    <a:pt x="241" y="6"/>
                    <a:pt x="241" y="4"/>
                  </a:cubicBezTo>
                  <a:cubicBezTo>
                    <a:pt x="241" y="2"/>
                    <a:pt x="242" y="0"/>
                    <a:pt x="244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5" y="0"/>
                    <a:pt x="267" y="2"/>
                    <a:pt x="267" y="4"/>
                  </a:cubicBezTo>
                  <a:cubicBezTo>
                    <a:pt x="267" y="6"/>
                    <a:pt x="265" y="8"/>
                    <a:pt x="263" y="8"/>
                  </a:cubicBezTo>
                  <a:close/>
                  <a:moveTo>
                    <a:pt x="226" y="8"/>
                  </a:moveTo>
                  <a:cubicBezTo>
                    <a:pt x="207" y="8"/>
                    <a:pt x="207" y="8"/>
                    <a:pt x="207" y="8"/>
                  </a:cubicBezTo>
                  <a:cubicBezTo>
                    <a:pt x="205" y="8"/>
                    <a:pt x="203" y="6"/>
                    <a:pt x="203" y="4"/>
                  </a:cubicBezTo>
                  <a:cubicBezTo>
                    <a:pt x="203" y="2"/>
                    <a:pt x="205" y="0"/>
                    <a:pt x="207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8" y="0"/>
                    <a:pt x="229" y="2"/>
                    <a:pt x="229" y="4"/>
                  </a:cubicBezTo>
                  <a:cubicBezTo>
                    <a:pt x="229" y="6"/>
                    <a:pt x="228" y="8"/>
                    <a:pt x="226" y="8"/>
                  </a:cubicBezTo>
                  <a:close/>
                  <a:moveTo>
                    <a:pt x="188" y="8"/>
                  </a:move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5" y="6"/>
                    <a:pt x="165" y="4"/>
                  </a:cubicBezTo>
                  <a:cubicBezTo>
                    <a:pt x="165" y="2"/>
                    <a:pt x="167" y="0"/>
                    <a:pt x="16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2" y="2"/>
                    <a:pt x="192" y="4"/>
                  </a:cubicBezTo>
                  <a:cubicBezTo>
                    <a:pt x="192" y="6"/>
                    <a:pt x="190" y="8"/>
                    <a:pt x="188" y="8"/>
                  </a:cubicBezTo>
                  <a:close/>
                  <a:moveTo>
                    <a:pt x="150" y="8"/>
                  </a:moveTo>
                  <a:cubicBezTo>
                    <a:pt x="132" y="8"/>
                    <a:pt x="132" y="8"/>
                    <a:pt x="132" y="8"/>
                  </a:cubicBezTo>
                  <a:cubicBezTo>
                    <a:pt x="130" y="8"/>
                    <a:pt x="128" y="6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3" y="0"/>
                    <a:pt x="154" y="2"/>
                    <a:pt x="154" y="4"/>
                  </a:cubicBezTo>
                  <a:cubicBezTo>
                    <a:pt x="154" y="6"/>
                    <a:pt x="153" y="8"/>
                    <a:pt x="150" y="8"/>
                  </a:cubicBezTo>
                  <a:close/>
                  <a:moveTo>
                    <a:pt x="113" y="8"/>
                  </a:moveTo>
                  <a:cubicBezTo>
                    <a:pt x="94" y="8"/>
                    <a:pt x="94" y="8"/>
                    <a:pt x="94" y="8"/>
                  </a:cubicBezTo>
                  <a:cubicBezTo>
                    <a:pt x="92" y="8"/>
                    <a:pt x="90" y="6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5" y="0"/>
                    <a:pt x="117" y="2"/>
                    <a:pt x="117" y="4"/>
                  </a:cubicBezTo>
                  <a:cubicBezTo>
                    <a:pt x="117" y="6"/>
                    <a:pt x="115" y="8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86"/>
            <p:cNvSpPr/>
            <p:nvPr/>
          </p:nvSpPr>
          <p:spPr bwMode="auto">
            <a:xfrm>
              <a:off x="1624013" y="3152775"/>
              <a:ext cx="647700" cy="84138"/>
            </a:xfrm>
            <a:custGeom>
              <a:avLst/>
              <a:gdLst>
                <a:gd name="T0" fmla="*/ 242 w 258"/>
                <a:gd name="T1" fmla="*/ 33 h 33"/>
                <a:gd name="T2" fmla="*/ 16 w 258"/>
                <a:gd name="T3" fmla="*/ 33 h 33"/>
                <a:gd name="T4" fmla="*/ 0 w 258"/>
                <a:gd name="T5" fmla="*/ 16 h 33"/>
                <a:gd name="T6" fmla="*/ 0 w 258"/>
                <a:gd name="T7" fmla="*/ 16 h 33"/>
                <a:gd name="T8" fmla="*/ 16 w 258"/>
                <a:gd name="T9" fmla="*/ 0 h 33"/>
                <a:gd name="T10" fmla="*/ 242 w 258"/>
                <a:gd name="T11" fmla="*/ 0 h 33"/>
                <a:gd name="T12" fmla="*/ 258 w 258"/>
                <a:gd name="T13" fmla="*/ 16 h 33"/>
                <a:gd name="T14" fmla="*/ 258 w 258"/>
                <a:gd name="T15" fmla="*/ 16 h 33"/>
                <a:gd name="T16" fmla="*/ 242 w 258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33">
                  <a:moveTo>
                    <a:pt x="242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8" y="7"/>
                    <a:pt x="258" y="16"/>
                  </a:cubicBezTo>
                  <a:cubicBezTo>
                    <a:pt x="258" y="16"/>
                    <a:pt x="258" y="16"/>
                    <a:pt x="258" y="16"/>
                  </a:cubicBezTo>
                  <a:cubicBezTo>
                    <a:pt x="258" y="25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7"/>
            <p:cNvSpPr/>
            <p:nvPr/>
          </p:nvSpPr>
          <p:spPr bwMode="auto">
            <a:xfrm>
              <a:off x="1624013" y="4557713"/>
              <a:ext cx="647700" cy="84138"/>
            </a:xfrm>
            <a:custGeom>
              <a:avLst/>
              <a:gdLst>
                <a:gd name="T0" fmla="*/ 242 w 258"/>
                <a:gd name="T1" fmla="*/ 33 h 33"/>
                <a:gd name="T2" fmla="*/ 16 w 258"/>
                <a:gd name="T3" fmla="*/ 33 h 33"/>
                <a:gd name="T4" fmla="*/ 0 w 258"/>
                <a:gd name="T5" fmla="*/ 17 h 33"/>
                <a:gd name="T6" fmla="*/ 0 w 258"/>
                <a:gd name="T7" fmla="*/ 17 h 33"/>
                <a:gd name="T8" fmla="*/ 16 w 258"/>
                <a:gd name="T9" fmla="*/ 0 h 33"/>
                <a:gd name="T10" fmla="*/ 242 w 258"/>
                <a:gd name="T11" fmla="*/ 0 h 33"/>
                <a:gd name="T12" fmla="*/ 258 w 258"/>
                <a:gd name="T13" fmla="*/ 17 h 33"/>
                <a:gd name="T14" fmla="*/ 258 w 258"/>
                <a:gd name="T15" fmla="*/ 17 h 33"/>
                <a:gd name="T16" fmla="*/ 242 w 258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33">
                  <a:moveTo>
                    <a:pt x="242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51" y="0"/>
                    <a:pt x="258" y="8"/>
                    <a:pt x="258" y="17"/>
                  </a:cubicBezTo>
                  <a:cubicBezTo>
                    <a:pt x="258" y="17"/>
                    <a:pt x="258" y="17"/>
                    <a:pt x="258" y="17"/>
                  </a:cubicBezTo>
                  <a:cubicBezTo>
                    <a:pt x="258" y="26"/>
                    <a:pt x="251" y="33"/>
                    <a:pt x="24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97091" y="3893413"/>
            <a:ext cx="438018" cy="591131"/>
            <a:chOff x="1741488" y="3643313"/>
            <a:chExt cx="358775" cy="484188"/>
          </a:xfrm>
        </p:grpSpPr>
        <p:sp>
          <p:nvSpPr>
            <p:cNvPr id="66" name="Freeform 88"/>
            <p:cNvSpPr>
              <a:spLocks noEditPoints="1"/>
            </p:cNvSpPr>
            <p:nvPr/>
          </p:nvSpPr>
          <p:spPr bwMode="auto">
            <a:xfrm>
              <a:off x="1741488" y="3643313"/>
              <a:ext cx="358775" cy="484188"/>
            </a:xfrm>
            <a:custGeom>
              <a:avLst/>
              <a:gdLst>
                <a:gd name="T0" fmla="*/ 0 w 226"/>
                <a:gd name="T1" fmla="*/ 0 h 305"/>
                <a:gd name="T2" fmla="*/ 226 w 226"/>
                <a:gd name="T3" fmla="*/ 0 h 305"/>
                <a:gd name="T4" fmla="*/ 226 w 226"/>
                <a:gd name="T5" fmla="*/ 305 h 305"/>
                <a:gd name="T6" fmla="*/ 0 w 226"/>
                <a:gd name="T7" fmla="*/ 305 h 305"/>
                <a:gd name="T8" fmla="*/ 0 w 226"/>
                <a:gd name="T9" fmla="*/ 0 h 305"/>
                <a:gd name="T10" fmla="*/ 210 w 226"/>
                <a:gd name="T11" fmla="*/ 15 h 305"/>
                <a:gd name="T12" fmla="*/ 16 w 226"/>
                <a:gd name="T13" fmla="*/ 15 h 305"/>
                <a:gd name="T14" fmla="*/ 16 w 226"/>
                <a:gd name="T15" fmla="*/ 289 h 305"/>
                <a:gd name="T16" fmla="*/ 210 w 226"/>
                <a:gd name="T17" fmla="*/ 289 h 305"/>
                <a:gd name="T18" fmla="*/ 210 w 226"/>
                <a:gd name="T19" fmla="*/ 1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305">
                  <a:moveTo>
                    <a:pt x="0" y="0"/>
                  </a:moveTo>
                  <a:lnTo>
                    <a:pt x="226" y="0"/>
                  </a:lnTo>
                  <a:lnTo>
                    <a:pt x="226" y="305"/>
                  </a:lnTo>
                  <a:lnTo>
                    <a:pt x="0" y="305"/>
                  </a:lnTo>
                  <a:lnTo>
                    <a:pt x="0" y="0"/>
                  </a:lnTo>
                  <a:close/>
                  <a:moveTo>
                    <a:pt x="210" y="15"/>
                  </a:moveTo>
                  <a:lnTo>
                    <a:pt x="16" y="15"/>
                  </a:lnTo>
                  <a:lnTo>
                    <a:pt x="16" y="289"/>
                  </a:lnTo>
                  <a:lnTo>
                    <a:pt x="210" y="289"/>
                  </a:lnTo>
                  <a:lnTo>
                    <a:pt x="21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Rectangle 89"/>
            <p:cNvSpPr>
              <a:spLocks noChangeArrowheads="1"/>
            </p:cNvSpPr>
            <p:nvPr/>
          </p:nvSpPr>
          <p:spPr bwMode="auto">
            <a:xfrm>
              <a:off x="1797051" y="3690938"/>
              <a:ext cx="25082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Rectangle 90"/>
            <p:cNvSpPr>
              <a:spLocks noChangeArrowheads="1"/>
            </p:cNvSpPr>
            <p:nvPr/>
          </p:nvSpPr>
          <p:spPr bwMode="auto">
            <a:xfrm>
              <a:off x="1797051" y="3738563"/>
              <a:ext cx="25082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Rectangle 91"/>
            <p:cNvSpPr>
              <a:spLocks noChangeArrowheads="1"/>
            </p:cNvSpPr>
            <p:nvPr/>
          </p:nvSpPr>
          <p:spPr bwMode="auto">
            <a:xfrm>
              <a:off x="1889126" y="3786188"/>
              <a:ext cx="158750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92"/>
            <p:cNvSpPr>
              <a:spLocks noChangeArrowheads="1"/>
            </p:cNvSpPr>
            <p:nvPr/>
          </p:nvSpPr>
          <p:spPr bwMode="auto">
            <a:xfrm>
              <a:off x="1922463" y="3832225"/>
              <a:ext cx="125413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93"/>
            <p:cNvSpPr>
              <a:spLocks noChangeArrowheads="1"/>
            </p:cNvSpPr>
            <p:nvPr/>
          </p:nvSpPr>
          <p:spPr bwMode="auto">
            <a:xfrm>
              <a:off x="1862138" y="3879850"/>
              <a:ext cx="18573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94"/>
            <p:cNvSpPr>
              <a:spLocks noChangeArrowheads="1"/>
            </p:cNvSpPr>
            <p:nvPr/>
          </p:nvSpPr>
          <p:spPr bwMode="auto">
            <a:xfrm>
              <a:off x="1797051" y="3973513"/>
              <a:ext cx="25082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Rectangle 95"/>
            <p:cNvSpPr>
              <a:spLocks noChangeArrowheads="1"/>
            </p:cNvSpPr>
            <p:nvPr/>
          </p:nvSpPr>
          <p:spPr bwMode="auto">
            <a:xfrm>
              <a:off x="1936751" y="4021138"/>
              <a:ext cx="11112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46703" y="5331507"/>
            <a:ext cx="2398875" cy="985918"/>
            <a:chOff x="1716417" y="2404261"/>
            <a:chExt cx="2133781" cy="876968"/>
          </a:xfrm>
        </p:grpSpPr>
        <p:sp>
          <p:nvSpPr>
            <p:cNvPr id="75" name="文本框 7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916665" y="5331507"/>
            <a:ext cx="2398875" cy="985918"/>
            <a:chOff x="1716417" y="2404261"/>
            <a:chExt cx="2133781" cy="876968"/>
          </a:xfrm>
        </p:grpSpPr>
        <p:sp>
          <p:nvSpPr>
            <p:cNvPr id="78" name="文本框 77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086627" y="5330833"/>
            <a:ext cx="2398875" cy="985918"/>
            <a:chOff x="1716417" y="2404261"/>
            <a:chExt cx="2133781" cy="876968"/>
          </a:xfrm>
        </p:grpSpPr>
        <p:sp>
          <p:nvSpPr>
            <p:cNvPr id="81" name="文本框 80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799888" y="2057287"/>
            <a:ext cx="2398875" cy="985918"/>
            <a:chOff x="1716417" y="2404261"/>
            <a:chExt cx="2133781" cy="876968"/>
          </a:xfrm>
        </p:grpSpPr>
        <p:sp>
          <p:nvSpPr>
            <p:cNvPr id="84" name="文本框 83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969850" y="2056613"/>
            <a:ext cx="2398875" cy="985918"/>
            <a:chOff x="1716417" y="2404261"/>
            <a:chExt cx="2133781" cy="876968"/>
          </a:xfrm>
        </p:grpSpPr>
        <p:sp>
          <p:nvSpPr>
            <p:cNvPr id="87" name="文本框 8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0" y="0"/>
            <a:ext cx="12192000" cy="6858001"/>
            <a:chOff x="0" y="0"/>
            <a:chExt cx="12192000" cy="68580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/>
            <a:srcRect l="34709" t="32214" r="35567" b="28486"/>
            <a:stretch>
              <a:fillRect/>
            </a:stretch>
          </p:blipFill>
          <p:spPr>
            <a:xfrm>
              <a:off x="0" y="1"/>
              <a:ext cx="12192000" cy="685800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0" y="0"/>
              <a:ext cx="12192000" cy="6858000"/>
            </a:xfrm>
            <a:custGeom>
              <a:avLst/>
              <a:gdLst>
                <a:gd name="T0" fmla="*/ 0 w 10000"/>
                <a:gd name="T1" fmla="*/ 5790 h 5790"/>
                <a:gd name="T2" fmla="*/ 10000 w 10000"/>
                <a:gd name="T3" fmla="*/ 5790 h 5790"/>
                <a:gd name="T4" fmla="*/ 10000 w 10000"/>
                <a:gd name="T5" fmla="*/ 4614 h 5790"/>
                <a:gd name="T6" fmla="*/ 8736 w 10000"/>
                <a:gd name="T7" fmla="*/ 4851 h 5790"/>
                <a:gd name="T8" fmla="*/ 6445 w 10000"/>
                <a:gd name="T9" fmla="*/ 3845 h 5790"/>
                <a:gd name="T10" fmla="*/ 5969 w 10000"/>
                <a:gd name="T11" fmla="*/ 2468 h 5790"/>
                <a:gd name="T12" fmla="*/ 4720 w 10000"/>
                <a:gd name="T13" fmla="*/ 1449 h 5790"/>
                <a:gd name="T14" fmla="*/ 2472 w 10000"/>
                <a:gd name="T15" fmla="*/ 0 h 5790"/>
                <a:gd name="T16" fmla="*/ 0 w 10000"/>
                <a:gd name="T17" fmla="*/ 0 h 5790"/>
                <a:gd name="T18" fmla="*/ 0 w 10000"/>
                <a:gd name="T19" fmla="*/ 5790 h 5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00" h="5790">
                  <a:moveTo>
                    <a:pt x="0" y="5790"/>
                  </a:moveTo>
                  <a:cubicBezTo>
                    <a:pt x="10000" y="5790"/>
                    <a:pt x="10000" y="5790"/>
                    <a:pt x="10000" y="5790"/>
                  </a:cubicBezTo>
                  <a:cubicBezTo>
                    <a:pt x="10000" y="4614"/>
                    <a:pt x="10000" y="4614"/>
                    <a:pt x="10000" y="4614"/>
                  </a:cubicBezTo>
                  <a:cubicBezTo>
                    <a:pt x="9553" y="4529"/>
                    <a:pt x="9171" y="4667"/>
                    <a:pt x="8736" y="4851"/>
                  </a:cubicBezTo>
                  <a:cubicBezTo>
                    <a:pt x="7782" y="5254"/>
                    <a:pt x="6761" y="5126"/>
                    <a:pt x="6445" y="3845"/>
                  </a:cubicBezTo>
                  <a:cubicBezTo>
                    <a:pt x="6330" y="3375"/>
                    <a:pt x="6215" y="2872"/>
                    <a:pt x="5969" y="2468"/>
                  </a:cubicBezTo>
                  <a:cubicBezTo>
                    <a:pt x="5620" y="1897"/>
                    <a:pt x="5171" y="1609"/>
                    <a:pt x="4720" y="1449"/>
                  </a:cubicBezTo>
                  <a:cubicBezTo>
                    <a:pt x="3664" y="1077"/>
                    <a:pt x="2522" y="1531"/>
                    <a:pt x="247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790"/>
                  </a:lnTo>
                  <a:close/>
                </a:path>
              </a:pathLst>
            </a:custGeom>
            <a:gradFill>
              <a:gsLst>
                <a:gs pos="0">
                  <a:srgbClr val="ECF7FF"/>
                </a:gs>
                <a:gs pos="100000">
                  <a:srgbClr val="84CAFB"/>
                </a:gs>
              </a:gsLst>
              <a:lin ang="5400000" scaled="1"/>
            </a:gradFill>
            <a:ln w="15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263" y="1780895"/>
            <a:ext cx="6199633" cy="4571937"/>
          </a:xfrm>
          <a:prstGeom prst="rect">
            <a:avLst/>
          </a:prstGeom>
        </p:spPr>
      </p:pic>
      <p:sp>
        <p:nvSpPr>
          <p:cNvPr id="9" name="Freeform 5"/>
          <p:cNvSpPr/>
          <p:nvPr/>
        </p:nvSpPr>
        <p:spPr bwMode="auto">
          <a:xfrm flipH="1">
            <a:off x="0" y="-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文本框 9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1010996" y="1531388"/>
            <a:ext cx="291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PART   </a:t>
            </a:r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04</a:t>
            </a:r>
            <a:endParaRPr lang="en-US" altLang="zh-CN" sz="4400" b="1" dirty="0" smtClean="0">
              <a:solidFill>
                <a:srgbClr val="88CCFB"/>
              </a:solidFill>
              <a:latin typeface="Arial" panose="020B0604020202020204" pitchFamily="34" charset="0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306" y="268555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下步工作计划</a:t>
            </a:r>
            <a:endParaRPr lang="en-US" altLang="zh-CN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1028" y="3611055"/>
            <a:ext cx="4370540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88CCFB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下步工作计划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ed Rectangle 122"/>
          <p:cNvSpPr/>
          <p:nvPr/>
        </p:nvSpPr>
        <p:spPr>
          <a:xfrm>
            <a:off x="984157" y="2513606"/>
            <a:ext cx="5035978" cy="1942707"/>
          </a:xfrm>
          <a:prstGeom prst="roundRect">
            <a:avLst>
              <a:gd name="adj" fmla="val 5737"/>
            </a:avLst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Heart 97"/>
          <p:cNvSpPr/>
          <p:nvPr/>
        </p:nvSpPr>
        <p:spPr>
          <a:xfrm>
            <a:off x="1187918" y="2867942"/>
            <a:ext cx="1566851" cy="1378828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2" name="Group 119"/>
          <p:cNvGrpSpPr/>
          <p:nvPr/>
        </p:nvGrpSpPr>
        <p:grpSpPr>
          <a:xfrm>
            <a:off x="1325358" y="3141112"/>
            <a:ext cx="1208706" cy="877436"/>
            <a:chOff x="1403615" y="1822859"/>
            <a:chExt cx="1110985" cy="806498"/>
          </a:xfrm>
          <a:solidFill>
            <a:srgbClr val="387BFE"/>
          </a:solidFill>
        </p:grpSpPr>
        <p:cxnSp>
          <p:nvCxnSpPr>
            <p:cNvPr id="13" name="Straight Connector 100"/>
            <p:cNvCxnSpPr/>
            <p:nvPr/>
          </p:nvCxnSpPr>
          <p:spPr>
            <a:xfrm>
              <a:off x="1403615" y="2283715"/>
              <a:ext cx="172821" cy="0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02"/>
            <p:cNvCxnSpPr/>
            <p:nvPr/>
          </p:nvCxnSpPr>
          <p:spPr>
            <a:xfrm flipV="1">
              <a:off x="1576436" y="1822859"/>
              <a:ext cx="0" cy="460856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04"/>
            <p:cNvCxnSpPr/>
            <p:nvPr/>
          </p:nvCxnSpPr>
          <p:spPr>
            <a:xfrm>
              <a:off x="1576436" y="1822859"/>
              <a:ext cx="345642" cy="806498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08"/>
            <p:cNvCxnSpPr/>
            <p:nvPr/>
          </p:nvCxnSpPr>
          <p:spPr>
            <a:xfrm flipV="1">
              <a:off x="1922078" y="2053287"/>
              <a:ext cx="115214" cy="576070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10"/>
            <p:cNvCxnSpPr/>
            <p:nvPr/>
          </p:nvCxnSpPr>
          <p:spPr>
            <a:xfrm>
              <a:off x="2037292" y="2053287"/>
              <a:ext cx="115214" cy="345642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12"/>
            <p:cNvCxnSpPr/>
            <p:nvPr/>
          </p:nvCxnSpPr>
          <p:spPr>
            <a:xfrm flipV="1">
              <a:off x="2152506" y="2168501"/>
              <a:ext cx="115214" cy="230428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14"/>
            <p:cNvCxnSpPr/>
            <p:nvPr/>
          </p:nvCxnSpPr>
          <p:spPr>
            <a:xfrm>
              <a:off x="2267720" y="2168501"/>
              <a:ext cx="57607" cy="57607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16"/>
            <p:cNvCxnSpPr/>
            <p:nvPr/>
          </p:nvCxnSpPr>
          <p:spPr>
            <a:xfrm>
              <a:off x="2325327" y="2242271"/>
              <a:ext cx="189273" cy="0"/>
            </a:xfrm>
            <a:prstGeom prst="line">
              <a:avLst/>
            </a:prstGeom>
            <a:grpFill/>
            <a:ln w="38100" cap="rnd">
              <a:solidFill>
                <a:srgbClr val="88CCFB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3548164" y="4915674"/>
            <a:ext cx="809931" cy="782751"/>
            <a:chOff x="3638098" y="4754208"/>
            <a:chExt cx="809931" cy="782751"/>
          </a:xfrm>
          <a:solidFill>
            <a:srgbClr val="4FCCC4"/>
          </a:solidFill>
        </p:grpSpPr>
        <p:sp>
          <p:nvSpPr>
            <p:cNvPr id="22" name="Freeform 81"/>
            <p:cNvSpPr>
              <a:spLocks noEditPoints="1"/>
            </p:cNvSpPr>
            <p:nvPr/>
          </p:nvSpPr>
          <p:spPr bwMode="auto">
            <a:xfrm>
              <a:off x="3809326" y="5324964"/>
              <a:ext cx="638703" cy="211995"/>
            </a:xfrm>
            <a:custGeom>
              <a:avLst/>
              <a:gdLst/>
              <a:ahLst/>
              <a:cxnLst>
                <a:cxn ang="0">
                  <a:pos x="128" y="2"/>
                </a:cxn>
                <a:cxn ang="0">
                  <a:pos x="65" y="24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16"/>
                </a:cxn>
                <a:cxn ang="0">
                  <a:pos x="65" y="43"/>
                </a:cxn>
                <a:cxn ang="0">
                  <a:pos x="129" y="16"/>
                </a:cxn>
                <a:cxn ang="0">
                  <a:pos x="129" y="2"/>
                </a:cxn>
                <a:cxn ang="0">
                  <a:pos x="128" y="2"/>
                </a:cxn>
                <a:cxn ang="0">
                  <a:pos x="128" y="2"/>
                </a:cxn>
                <a:cxn ang="0">
                  <a:pos x="128" y="2"/>
                </a:cxn>
              </a:cxnLst>
              <a:rect l="0" t="0" r="r" b="b"/>
              <a:pathLst>
                <a:path w="129" h="43">
                  <a:moveTo>
                    <a:pt x="128" y="2"/>
                  </a:moveTo>
                  <a:cubicBezTo>
                    <a:pt x="124" y="15"/>
                    <a:pt x="96" y="24"/>
                    <a:pt x="65" y="24"/>
                  </a:cubicBezTo>
                  <a:cubicBezTo>
                    <a:pt x="34" y="24"/>
                    <a:pt x="6" y="15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1"/>
                    <a:pt x="31" y="43"/>
                    <a:pt x="65" y="43"/>
                  </a:cubicBezTo>
                  <a:cubicBezTo>
                    <a:pt x="99" y="43"/>
                    <a:pt x="129" y="31"/>
                    <a:pt x="129" y="16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0"/>
                    <a:pt x="129" y="0"/>
                    <a:pt x="128" y="2"/>
                  </a:cubicBezTo>
                  <a:close/>
                  <a:moveTo>
                    <a:pt x="128" y="2"/>
                  </a:moveTo>
                  <a:cubicBezTo>
                    <a:pt x="128" y="2"/>
                    <a:pt x="128" y="2"/>
                    <a:pt x="128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3" name="Freeform 82"/>
            <p:cNvSpPr>
              <a:spLocks noEditPoints="1"/>
            </p:cNvSpPr>
            <p:nvPr/>
          </p:nvSpPr>
          <p:spPr bwMode="auto">
            <a:xfrm>
              <a:off x="3947937" y="5205377"/>
              <a:ext cx="497374" cy="217431"/>
            </a:xfrm>
            <a:custGeom>
              <a:avLst/>
              <a:gdLst/>
              <a:ahLst/>
              <a:cxnLst>
                <a:cxn ang="0">
                  <a:pos x="2" y="40"/>
                </a:cxn>
                <a:cxn ang="0">
                  <a:pos x="37" y="44"/>
                </a:cxn>
                <a:cxn ang="0">
                  <a:pos x="100" y="18"/>
                </a:cxn>
                <a:cxn ang="0">
                  <a:pos x="86" y="1"/>
                </a:cxn>
                <a:cxn ang="0">
                  <a:pos x="79" y="1"/>
                </a:cxn>
                <a:cxn ang="0">
                  <a:pos x="2" y="37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2" y="40"/>
                </a:cxn>
              </a:cxnLst>
              <a:rect l="0" t="0" r="r" b="b"/>
              <a:pathLst>
                <a:path w="100" h="44">
                  <a:moveTo>
                    <a:pt x="2" y="40"/>
                  </a:moveTo>
                  <a:cubicBezTo>
                    <a:pt x="12" y="43"/>
                    <a:pt x="24" y="44"/>
                    <a:pt x="37" y="44"/>
                  </a:cubicBezTo>
                  <a:cubicBezTo>
                    <a:pt x="72" y="44"/>
                    <a:pt x="100" y="32"/>
                    <a:pt x="100" y="18"/>
                  </a:cubicBezTo>
                  <a:cubicBezTo>
                    <a:pt x="100" y="11"/>
                    <a:pt x="95" y="6"/>
                    <a:pt x="86" y="1"/>
                  </a:cubicBezTo>
                  <a:cubicBezTo>
                    <a:pt x="84" y="0"/>
                    <a:pt x="81" y="0"/>
                    <a:pt x="79" y="1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39"/>
                    <a:pt x="2" y="40"/>
                  </a:cubicBezTo>
                  <a:close/>
                  <a:moveTo>
                    <a:pt x="2" y="40"/>
                  </a:moveTo>
                  <a:cubicBezTo>
                    <a:pt x="2" y="40"/>
                    <a:pt x="2" y="40"/>
                    <a:pt x="2" y="4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4" name="Freeform 83"/>
            <p:cNvSpPr>
              <a:spLocks noEditPoints="1"/>
            </p:cNvSpPr>
            <p:nvPr/>
          </p:nvSpPr>
          <p:spPr bwMode="auto">
            <a:xfrm>
              <a:off x="3814761" y="5159172"/>
              <a:ext cx="486502" cy="214714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2" y="42"/>
                </a:cxn>
                <a:cxn ang="0">
                  <a:pos x="19" y="42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64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98" h="43">
                  <a:moveTo>
                    <a:pt x="0" y="27"/>
                  </a:moveTo>
                  <a:cubicBezTo>
                    <a:pt x="0" y="32"/>
                    <a:pt x="5" y="38"/>
                    <a:pt x="12" y="42"/>
                  </a:cubicBezTo>
                  <a:cubicBezTo>
                    <a:pt x="14" y="43"/>
                    <a:pt x="17" y="43"/>
                    <a:pt x="19" y="42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8" y="6"/>
                    <a:pt x="98" y="4"/>
                    <a:pt x="96" y="4"/>
                  </a:cubicBezTo>
                  <a:cubicBezTo>
                    <a:pt x="86" y="2"/>
                    <a:pt x="75" y="0"/>
                    <a:pt x="64" y="0"/>
                  </a:cubicBezTo>
                  <a:cubicBezTo>
                    <a:pt x="29" y="0"/>
                    <a:pt x="0" y="12"/>
                    <a:pt x="0" y="27"/>
                  </a:cubicBezTo>
                  <a:close/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5" name="Freeform 84"/>
            <p:cNvSpPr>
              <a:spLocks noEditPoints="1"/>
            </p:cNvSpPr>
            <p:nvPr/>
          </p:nvSpPr>
          <p:spPr bwMode="auto">
            <a:xfrm>
              <a:off x="3945220" y="4754208"/>
              <a:ext cx="266353" cy="404966"/>
            </a:xfrm>
            <a:custGeom>
              <a:avLst/>
              <a:gdLst/>
              <a:ahLst/>
              <a:cxnLst>
                <a:cxn ang="0">
                  <a:pos x="3" y="81"/>
                </a:cxn>
                <a:cxn ang="0">
                  <a:pos x="41" y="77"/>
                </a:cxn>
                <a:cxn ang="0">
                  <a:pos x="48" y="77"/>
                </a:cxn>
                <a:cxn ang="0">
                  <a:pos x="52" y="74"/>
                </a:cxn>
                <a:cxn ang="0">
                  <a:pos x="54" y="58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9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3" y="81"/>
                </a:cxn>
              </a:cxnLst>
              <a:rect l="0" t="0" r="r" b="b"/>
              <a:pathLst>
                <a:path w="54" h="82">
                  <a:moveTo>
                    <a:pt x="3" y="81"/>
                  </a:moveTo>
                  <a:cubicBezTo>
                    <a:pt x="14" y="79"/>
                    <a:pt x="27" y="77"/>
                    <a:pt x="41" y="77"/>
                  </a:cubicBezTo>
                  <a:cubicBezTo>
                    <a:pt x="43" y="77"/>
                    <a:pt x="46" y="77"/>
                    <a:pt x="48" y="77"/>
                  </a:cubicBezTo>
                  <a:cubicBezTo>
                    <a:pt x="50" y="77"/>
                    <a:pt x="51" y="76"/>
                    <a:pt x="52" y="74"/>
                  </a:cubicBezTo>
                  <a:cubicBezTo>
                    <a:pt x="54" y="69"/>
                    <a:pt x="54" y="64"/>
                    <a:pt x="54" y="58"/>
                  </a:cubicBezTo>
                  <a:cubicBezTo>
                    <a:pt x="54" y="28"/>
                    <a:pt x="32" y="4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2"/>
                    <a:pt x="3" y="81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6" name="Freeform 85"/>
            <p:cNvSpPr>
              <a:spLocks noEditPoints="1"/>
            </p:cNvSpPr>
            <p:nvPr/>
          </p:nvSpPr>
          <p:spPr bwMode="auto">
            <a:xfrm>
              <a:off x="3638098" y="4754208"/>
              <a:ext cx="266353" cy="535424"/>
            </a:xfrm>
            <a:custGeom>
              <a:avLst/>
              <a:gdLst/>
              <a:ahLst/>
              <a:cxnLst>
                <a:cxn ang="0">
                  <a:pos x="51" y="86"/>
                </a:cxn>
                <a:cxn ang="0">
                  <a:pos x="54" y="81"/>
                </a:cxn>
                <a:cxn ang="0">
                  <a:pos x="54" y="4"/>
                </a:cxn>
                <a:cxn ang="0">
                  <a:pos x="51" y="0"/>
                </a:cxn>
                <a:cxn ang="0">
                  <a:pos x="0" y="58"/>
                </a:cxn>
                <a:cxn ang="0">
                  <a:pos x="27" y="107"/>
                </a:cxn>
                <a:cxn ang="0">
                  <a:pos x="29" y="108"/>
                </a:cxn>
                <a:cxn ang="0">
                  <a:pos x="29" y="108"/>
                </a:cxn>
                <a:cxn ang="0">
                  <a:pos x="51" y="86"/>
                </a:cxn>
                <a:cxn ang="0">
                  <a:pos x="51" y="86"/>
                </a:cxn>
                <a:cxn ang="0">
                  <a:pos x="51" y="86"/>
                </a:cxn>
              </a:cxnLst>
              <a:rect l="0" t="0" r="r" b="b"/>
              <a:pathLst>
                <a:path w="54" h="108">
                  <a:moveTo>
                    <a:pt x="51" y="86"/>
                  </a:moveTo>
                  <a:cubicBezTo>
                    <a:pt x="53" y="85"/>
                    <a:pt x="54" y="83"/>
                    <a:pt x="54" y="8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22" y="4"/>
                    <a:pt x="0" y="28"/>
                    <a:pt x="0" y="58"/>
                  </a:cubicBezTo>
                  <a:cubicBezTo>
                    <a:pt x="0" y="78"/>
                    <a:pt x="11" y="96"/>
                    <a:pt x="27" y="107"/>
                  </a:cubicBezTo>
                  <a:cubicBezTo>
                    <a:pt x="28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99"/>
                    <a:pt x="38" y="91"/>
                    <a:pt x="51" y="86"/>
                  </a:cubicBezTo>
                  <a:close/>
                  <a:moveTo>
                    <a:pt x="51" y="86"/>
                  </a:moveTo>
                  <a:cubicBezTo>
                    <a:pt x="51" y="86"/>
                    <a:pt x="51" y="86"/>
                    <a:pt x="51" y="8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626385" y="4852024"/>
            <a:ext cx="941180" cy="910048"/>
            <a:chOff x="5716319" y="4690558"/>
            <a:chExt cx="941180" cy="910048"/>
          </a:xfrm>
          <a:solidFill>
            <a:srgbClr val="4FCCC4"/>
          </a:solidFill>
        </p:grpSpPr>
        <p:sp>
          <p:nvSpPr>
            <p:cNvPr id="28" name="Freeform 67"/>
            <p:cNvSpPr>
              <a:spLocks noEditPoints="1"/>
            </p:cNvSpPr>
            <p:nvPr/>
          </p:nvSpPr>
          <p:spPr bwMode="auto">
            <a:xfrm>
              <a:off x="6212055" y="4690558"/>
              <a:ext cx="445444" cy="883705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50"/>
                </a:cxn>
                <a:cxn ang="0">
                  <a:pos x="51" y="0"/>
                </a:cxn>
                <a:cxn ang="0">
                  <a:pos x="101" y="50"/>
                </a:cxn>
                <a:cxn ang="0">
                  <a:pos x="101" y="148"/>
                </a:cxn>
                <a:cxn ang="0">
                  <a:pos x="51" y="199"/>
                </a:cxn>
                <a:cxn ang="0">
                  <a:pos x="0" y="148"/>
                </a:cxn>
                <a:cxn ang="0">
                  <a:pos x="9" y="50"/>
                </a:cxn>
                <a:cxn ang="0">
                  <a:pos x="9" y="148"/>
                </a:cxn>
                <a:cxn ang="0">
                  <a:pos x="51" y="190"/>
                </a:cxn>
                <a:cxn ang="0">
                  <a:pos x="92" y="148"/>
                </a:cxn>
                <a:cxn ang="0">
                  <a:pos x="92" y="50"/>
                </a:cxn>
                <a:cxn ang="0">
                  <a:pos x="51" y="9"/>
                </a:cxn>
                <a:cxn ang="0">
                  <a:pos x="9" y="50"/>
                </a:cxn>
              </a:cxnLst>
              <a:rect l="0" t="0" r="r" b="b"/>
              <a:pathLst>
                <a:path w="101" h="199">
                  <a:moveTo>
                    <a:pt x="0" y="148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8" y="0"/>
                    <a:pt x="101" y="23"/>
                    <a:pt x="101" y="50"/>
                  </a:cubicBezTo>
                  <a:cubicBezTo>
                    <a:pt x="101" y="148"/>
                    <a:pt x="101" y="148"/>
                    <a:pt x="101" y="148"/>
                  </a:cubicBezTo>
                  <a:cubicBezTo>
                    <a:pt x="101" y="176"/>
                    <a:pt x="78" y="199"/>
                    <a:pt x="51" y="199"/>
                  </a:cubicBezTo>
                  <a:cubicBezTo>
                    <a:pt x="23" y="199"/>
                    <a:pt x="0" y="176"/>
                    <a:pt x="0" y="148"/>
                  </a:cubicBezTo>
                  <a:moveTo>
                    <a:pt x="9" y="50"/>
                  </a:moveTo>
                  <a:cubicBezTo>
                    <a:pt x="9" y="148"/>
                    <a:pt x="9" y="148"/>
                    <a:pt x="9" y="148"/>
                  </a:cubicBezTo>
                  <a:cubicBezTo>
                    <a:pt x="9" y="171"/>
                    <a:pt x="28" y="190"/>
                    <a:pt x="51" y="190"/>
                  </a:cubicBezTo>
                  <a:cubicBezTo>
                    <a:pt x="74" y="190"/>
                    <a:pt x="92" y="171"/>
                    <a:pt x="92" y="148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27"/>
                    <a:pt x="74" y="9"/>
                    <a:pt x="51" y="9"/>
                  </a:cubicBezTo>
                  <a:cubicBezTo>
                    <a:pt x="28" y="9"/>
                    <a:pt x="9" y="27"/>
                    <a:pt x="9" y="5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9" name="Freeform 68"/>
            <p:cNvSpPr/>
            <p:nvPr/>
          </p:nvSpPr>
          <p:spPr bwMode="auto">
            <a:xfrm>
              <a:off x="6271927" y="5157556"/>
              <a:ext cx="323307" cy="335281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39"/>
                </a:cxn>
                <a:cxn ang="0">
                  <a:pos x="37" y="76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73" y="0"/>
                </a:cxn>
              </a:cxnLst>
              <a:rect l="0" t="0" r="r" b="b"/>
              <a:pathLst>
                <a:path w="73" h="76">
                  <a:moveTo>
                    <a:pt x="73" y="0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73" y="59"/>
                    <a:pt x="57" y="76"/>
                    <a:pt x="37" y="76"/>
                  </a:cubicBezTo>
                  <a:cubicBezTo>
                    <a:pt x="16" y="76"/>
                    <a:pt x="0" y="5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0" name="Freeform 69"/>
            <p:cNvSpPr/>
            <p:nvPr/>
          </p:nvSpPr>
          <p:spPr bwMode="auto">
            <a:xfrm>
              <a:off x="5790559" y="5133607"/>
              <a:ext cx="380784" cy="390363"/>
            </a:xfrm>
            <a:custGeom>
              <a:avLst/>
              <a:gdLst/>
              <a:ahLst/>
              <a:cxnLst>
                <a:cxn ang="0">
                  <a:pos x="86" y="34"/>
                </a:cxn>
                <a:cxn ang="0">
                  <a:pos x="68" y="66"/>
                </a:cxn>
                <a:cxn ang="0">
                  <a:pos x="22" y="78"/>
                </a:cxn>
                <a:cxn ang="0">
                  <a:pos x="9" y="32"/>
                </a:cxn>
                <a:cxn ang="0">
                  <a:pos x="27" y="0"/>
                </a:cxn>
                <a:cxn ang="0">
                  <a:pos x="86" y="34"/>
                </a:cxn>
              </a:cxnLst>
              <a:rect l="0" t="0" r="r" b="b"/>
              <a:pathLst>
                <a:path w="86" h="88">
                  <a:moveTo>
                    <a:pt x="86" y="34"/>
                  </a:moveTo>
                  <a:cubicBezTo>
                    <a:pt x="68" y="66"/>
                    <a:pt x="68" y="66"/>
                    <a:pt x="68" y="66"/>
                  </a:cubicBezTo>
                  <a:cubicBezTo>
                    <a:pt x="59" y="82"/>
                    <a:pt x="38" y="88"/>
                    <a:pt x="22" y="78"/>
                  </a:cubicBezTo>
                  <a:cubicBezTo>
                    <a:pt x="5" y="69"/>
                    <a:pt x="0" y="48"/>
                    <a:pt x="9" y="32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86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1" name="Freeform 70"/>
            <p:cNvSpPr/>
            <p:nvPr/>
          </p:nvSpPr>
          <p:spPr bwMode="auto">
            <a:xfrm>
              <a:off x="5716319" y="4798326"/>
              <a:ext cx="471789" cy="802280"/>
            </a:xfrm>
            <a:custGeom>
              <a:avLst/>
              <a:gdLst/>
              <a:ahLst/>
              <a:cxnLst>
                <a:cxn ang="0">
                  <a:pos x="13" y="104"/>
                </a:cxn>
                <a:cxn ang="0">
                  <a:pos x="59" y="26"/>
                </a:cxn>
                <a:cxn ang="0">
                  <a:pos x="107" y="3"/>
                </a:cxn>
                <a:cxn ang="0">
                  <a:pos x="107" y="12"/>
                </a:cxn>
                <a:cxn ang="0">
                  <a:pos x="66" y="30"/>
                </a:cxn>
                <a:cxn ang="0">
                  <a:pos x="20" y="109"/>
                </a:cxn>
                <a:cxn ang="0">
                  <a:pos x="35" y="161"/>
                </a:cxn>
                <a:cxn ang="0">
                  <a:pos x="87" y="147"/>
                </a:cxn>
                <a:cxn ang="0">
                  <a:pos x="107" y="114"/>
                </a:cxn>
                <a:cxn ang="0">
                  <a:pos x="107" y="130"/>
                </a:cxn>
                <a:cxn ang="0">
                  <a:pos x="95" y="151"/>
                </a:cxn>
                <a:cxn ang="0">
                  <a:pos x="30" y="169"/>
                </a:cxn>
                <a:cxn ang="0">
                  <a:pos x="13" y="104"/>
                </a:cxn>
              </a:cxnLst>
              <a:rect l="0" t="0" r="r" b="b"/>
              <a:pathLst>
                <a:path w="107" h="181">
                  <a:moveTo>
                    <a:pt x="13" y="104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69" y="9"/>
                    <a:pt x="88" y="0"/>
                    <a:pt x="107" y="3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91" y="8"/>
                    <a:pt x="74" y="15"/>
                    <a:pt x="66" y="30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10" y="127"/>
                    <a:pt x="16" y="151"/>
                    <a:pt x="35" y="161"/>
                  </a:cubicBezTo>
                  <a:cubicBezTo>
                    <a:pt x="53" y="172"/>
                    <a:pt x="77" y="166"/>
                    <a:pt x="87" y="147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82" y="174"/>
                    <a:pt x="53" y="181"/>
                    <a:pt x="30" y="169"/>
                  </a:cubicBezTo>
                  <a:cubicBezTo>
                    <a:pt x="8" y="156"/>
                    <a:pt x="0" y="127"/>
                    <a:pt x="13" y="10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1495857" y="4871690"/>
            <a:ext cx="626860" cy="870715"/>
          </a:xfrm>
          <a:custGeom>
            <a:avLst/>
            <a:gdLst/>
            <a:ahLst/>
            <a:cxnLst>
              <a:cxn ang="0">
                <a:pos x="570" y="331"/>
              </a:cxn>
              <a:cxn ang="0">
                <a:pos x="542" y="277"/>
              </a:cxn>
              <a:cxn ang="0">
                <a:pos x="485" y="225"/>
              </a:cxn>
              <a:cxn ang="0">
                <a:pos x="477" y="216"/>
              </a:cxn>
              <a:cxn ang="0">
                <a:pos x="476" y="215"/>
              </a:cxn>
              <a:cxn ang="0">
                <a:pos x="475" y="214"/>
              </a:cxn>
              <a:cxn ang="0">
                <a:pos x="475" y="213"/>
              </a:cxn>
              <a:cxn ang="0">
                <a:pos x="465" y="183"/>
              </a:cxn>
              <a:cxn ang="0">
                <a:pos x="465" y="151"/>
              </a:cxn>
              <a:cxn ang="0">
                <a:pos x="480" y="151"/>
              </a:cxn>
              <a:cxn ang="0">
                <a:pos x="519" y="116"/>
              </a:cxn>
              <a:cxn ang="0">
                <a:pos x="519" y="35"/>
              </a:cxn>
              <a:cxn ang="0">
                <a:pos x="480" y="0"/>
              </a:cxn>
              <a:cxn ang="0">
                <a:pos x="90" y="0"/>
              </a:cxn>
              <a:cxn ang="0">
                <a:pos x="51" y="35"/>
              </a:cxn>
              <a:cxn ang="0">
                <a:pos x="51" y="116"/>
              </a:cxn>
              <a:cxn ang="0">
                <a:pos x="90" y="151"/>
              </a:cxn>
              <a:cxn ang="0">
                <a:pos x="105" y="151"/>
              </a:cxn>
              <a:cxn ang="0">
                <a:pos x="105" y="183"/>
              </a:cxn>
              <a:cxn ang="0">
                <a:pos x="95" y="213"/>
              </a:cxn>
              <a:cxn ang="0">
                <a:pos x="95" y="214"/>
              </a:cxn>
              <a:cxn ang="0">
                <a:pos x="94" y="215"/>
              </a:cxn>
              <a:cxn ang="0">
                <a:pos x="93" y="216"/>
              </a:cxn>
              <a:cxn ang="0">
                <a:pos x="85" y="225"/>
              </a:cxn>
              <a:cxn ang="0">
                <a:pos x="28" y="277"/>
              </a:cxn>
              <a:cxn ang="0">
                <a:pos x="28" y="277"/>
              </a:cxn>
              <a:cxn ang="0">
                <a:pos x="0" y="331"/>
              </a:cxn>
              <a:cxn ang="0">
                <a:pos x="0" y="331"/>
              </a:cxn>
              <a:cxn ang="0">
                <a:pos x="0" y="718"/>
              </a:cxn>
              <a:cxn ang="0">
                <a:pos x="75" y="793"/>
              </a:cxn>
              <a:cxn ang="0">
                <a:pos x="283" y="793"/>
              </a:cxn>
              <a:cxn ang="0">
                <a:pos x="285" y="793"/>
              </a:cxn>
              <a:cxn ang="0">
                <a:pos x="285" y="793"/>
              </a:cxn>
              <a:cxn ang="0">
                <a:pos x="286" y="793"/>
              </a:cxn>
              <a:cxn ang="0">
                <a:pos x="495" y="793"/>
              </a:cxn>
              <a:cxn ang="0">
                <a:pos x="570" y="718"/>
              </a:cxn>
              <a:cxn ang="0">
                <a:pos x="570" y="331"/>
              </a:cxn>
              <a:cxn ang="0">
                <a:pos x="570" y="331"/>
              </a:cxn>
              <a:cxn ang="0">
                <a:pos x="491" y="630"/>
              </a:cxn>
              <a:cxn ang="0">
                <a:pos x="452" y="670"/>
              </a:cxn>
              <a:cxn ang="0">
                <a:pos x="118" y="670"/>
              </a:cxn>
              <a:cxn ang="0">
                <a:pos x="79" y="630"/>
              </a:cxn>
              <a:cxn ang="0">
                <a:pos x="79" y="453"/>
              </a:cxn>
              <a:cxn ang="0">
                <a:pos x="118" y="414"/>
              </a:cxn>
              <a:cxn ang="0">
                <a:pos x="452" y="414"/>
              </a:cxn>
              <a:cxn ang="0">
                <a:pos x="491" y="453"/>
              </a:cxn>
              <a:cxn ang="0">
                <a:pos x="491" y="630"/>
              </a:cxn>
              <a:cxn ang="0">
                <a:pos x="491" y="630"/>
              </a:cxn>
              <a:cxn ang="0">
                <a:pos x="491" y="630"/>
              </a:cxn>
            </a:cxnLst>
            <a:rect l="0" t="0" r="r" b="b"/>
            <a:pathLst>
              <a:path w="570" h="793">
                <a:moveTo>
                  <a:pt x="570" y="331"/>
                </a:moveTo>
                <a:cubicBezTo>
                  <a:pt x="569" y="309"/>
                  <a:pt x="558" y="289"/>
                  <a:pt x="542" y="277"/>
                </a:cubicBezTo>
                <a:cubicBezTo>
                  <a:pt x="523" y="260"/>
                  <a:pt x="504" y="245"/>
                  <a:pt x="485" y="225"/>
                </a:cubicBezTo>
                <a:cubicBezTo>
                  <a:pt x="482" y="221"/>
                  <a:pt x="479" y="218"/>
                  <a:pt x="477" y="216"/>
                </a:cubicBezTo>
                <a:cubicBezTo>
                  <a:pt x="477" y="215"/>
                  <a:pt x="476" y="215"/>
                  <a:pt x="476" y="215"/>
                </a:cubicBezTo>
                <a:cubicBezTo>
                  <a:pt x="476" y="214"/>
                  <a:pt x="476" y="214"/>
                  <a:pt x="475" y="214"/>
                </a:cubicBezTo>
                <a:cubicBezTo>
                  <a:pt x="475" y="213"/>
                  <a:pt x="475" y="213"/>
                  <a:pt x="475" y="213"/>
                </a:cubicBezTo>
                <a:cubicBezTo>
                  <a:pt x="466" y="201"/>
                  <a:pt x="465" y="194"/>
                  <a:pt x="465" y="183"/>
                </a:cubicBezTo>
                <a:cubicBezTo>
                  <a:pt x="465" y="151"/>
                  <a:pt x="465" y="151"/>
                  <a:pt x="465" y="151"/>
                </a:cubicBezTo>
                <a:cubicBezTo>
                  <a:pt x="480" y="151"/>
                  <a:pt x="480" y="151"/>
                  <a:pt x="480" y="151"/>
                </a:cubicBezTo>
                <a:cubicBezTo>
                  <a:pt x="502" y="151"/>
                  <a:pt x="519" y="136"/>
                  <a:pt x="519" y="116"/>
                </a:cubicBezTo>
                <a:cubicBezTo>
                  <a:pt x="519" y="35"/>
                  <a:pt x="519" y="35"/>
                  <a:pt x="519" y="35"/>
                </a:cubicBezTo>
                <a:cubicBezTo>
                  <a:pt x="519" y="16"/>
                  <a:pt x="502" y="0"/>
                  <a:pt x="48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8" y="0"/>
                  <a:pt x="51" y="16"/>
                  <a:pt x="51" y="35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136"/>
                  <a:pt x="68" y="151"/>
                  <a:pt x="90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83"/>
                  <a:pt x="105" y="183"/>
                  <a:pt x="105" y="183"/>
                </a:cubicBezTo>
                <a:cubicBezTo>
                  <a:pt x="105" y="194"/>
                  <a:pt x="104" y="201"/>
                  <a:pt x="95" y="213"/>
                </a:cubicBezTo>
                <a:cubicBezTo>
                  <a:pt x="95" y="213"/>
                  <a:pt x="95" y="213"/>
                  <a:pt x="95" y="214"/>
                </a:cubicBezTo>
                <a:cubicBezTo>
                  <a:pt x="94" y="214"/>
                  <a:pt x="94" y="214"/>
                  <a:pt x="94" y="215"/>
                </a:cubicBezTo>
                <a:cubicBezTo>
                  <a:pt x="93" y="215"/>
                  <a:pt x="93" y="215"/>
                  <a:pt x="93" y="216"/>
                </a:cubicBezTo>
                <a:cubicBezTo>
                  <a:pt x="91" y="218"/>
                  <a:pt x="88" y="221"/>
                  <a:pt x="85" y="225"/>
                </a:cubicBezTo>
                <a:cubicBezTo>
                  <a:pt x="66" y="245"/>
                  <a:pt x="46" y="260"/>
                  <a:pt x="28" y="277"/>
                </a:cubicBezTo>
                <a:cubicBezTo>
                  <a:pt x="28" y="277"/>
                  <a:pt x="28" y="277"/>
                  <a:pt x="28" y="277"/>
                </a:cubicBezTo>
                <a:cubicBezTo>
                  <a:pt x="12" y="289"/>
                  <a:pt x="1" y="309"/>
                  <a:pt x="0" y="331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56"/>
                  <a:pt x="28" y="793"/>
                  <a:pt x="75" y="793"/>
                </a:cubicBezTo>
                <a:cubicBezTo>
                  <a:pt x="283" y="793"/>
                  <a:pt x="283" y="793"/>
                  <a:pt x="283" y="793"/>
                </a:cubicBezTo>
                <a:cubicBezTo>
                  <a:pt x="283" y="793"/>
                  <a:pt x="284" y="793"/>
                  <a:pt x="285" y="793"/>
                </a:cubicBezTo>
                <a:cubicBezTo>
                  <a:pt x="285" y="793"/>
                  <a:pt x="285" y="793"/>
                  <a:pt x="285" y="793"/>
                </a:cubicBezTo>
                <a:cubicBezTo>
                  <a:pt x="286" y="793"/>
                  <a:pt x="286" y="793"/>
                  <a:pt x="286" y="793"/>
                </a:cubicBezTo>
                <a:cubicBezTo>
                  <a:pt x="495" y="793"/>
                  <a:pt x="495" y="793"/>
                  <a:pt x="495" y="793"/>
                </a:cubicBezTo>
                <a:cubicBezTo>
                  <a:pt x="542" y="793"/>
                  <a:pt x="570" y="756"/>
                  <a:pt x="570" y="718"/>
                </a:cubicBezTo>
                <a:cubicBezTo>
                  <a:pt x="570" y="331"/>
                  <a:pt x="570" y="331"/>
                  <a:pt x="570" y="331"/>
                </a:cubicBezTo>
                <a:cubicBezTo>
                  <a:pt x="570" y="331"/>
                  <a:pt x="570" y="331"/>
                  <a:pt x="570" y="331"/>
                </a:cubicBezTo>
                <a:close/>
                <a:moveTo>
                  <a:pt x="491" y="630"/>
                </a:moveTo>
                <a:cubicBezTo>
                  <a:pt x="491" y="652"/>
                  <a:pt x="473" y="670"/>
                  <a:pt x="452" y="670"/>
                </a:cubicBezTo>
                <a:cubicBezTo>
                  <a:pt x="118" y="670"/>
                  <a:pt x="118" y="670"/>
                  <a:pt x="118" y="670"/>
                </a:cubicBezTo>
                <a:cubicBezTo>
                  <a:pt x="96" y="670"/>
                  <a:pt x="79" y="652"/>
                  <a:pt x="79" y="630"/>
                </a:cubicBezTo>
                <a:cubicBezTo>
                  <a:pt x="79" y="453"/>
                  <a:pt x="79" y="453"/>
                  <a:pt x="79" y="453"/>
                </a:cubicBezTo>
                <a:cubicBezTo>
                  <a:pt x="79" y="431"/>
                  <a:pt x="96" y="414"/>
                  <a:pt x="118" y="414"/>
                </a:cubicBezTo>
                <a:cubicBezTo>
                  <a:pt x="452" y="414"/>
                  <a:pt x="452" y="414"/>
                  <a:pt x="452" y="414"/>
                </a:cubicBezTo>
                <a:cubicBezTo>
                  <a:pt x="473" y="414"/>
                  <a:pt x="491" y="431"/>
                  <a:pt x="491" y="453"/>
                </a:cubicBezTo>
                <a:lnTo>
                  <a:pt x="491" y="630"/>
                </a:lnTo>
                <a:close/>
                <a:moveTo>
                  <a:pt x="491" y="630"/>
                </a:moveTo>
                <a:cubicBezTo>
                  <a:pt x="491" y="630"/>
                  <a:pt x="491" y="630"/>
                  <a:pt x="491" y="630"/>
                </a:cubicBezTo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33" name="Freeform 18"/>
          <p:cNvSpPr>
            <a:spLocks noEditPoints="1"/>
          </p:cNvSpPr>
          <p:nvPr/>
        </p:nvSpPr>
        <p:spPr bwMode="auto">
          <a:xfrm>
            <a:off x="7758849" y="4938748"/>
            <a:ext cx="963940" cy="900133"/>
          </a:xfrm>
          <a:custGeom>
            <a:avLst/>
            <a:gdLst/>
            <a:ahLst/>
            <a:cxnLst>
              <a:cxn ang="0">
                <a:pos x="136" y="124"/>
              </a:cxn>
              <a:cxn ang="0">
                <a:pos x="139" y="116"/>
              </a:cxn>
              <a:cxn ang="0">
                <a:pos x="55" y="24"/>
              </a:cxn>
              <a:cxn ang="0">
                <a:pos x="44" y="28"/>
              </a:cxn>
              <a:cxn ang="0">
                <a:pos x="37" y="19"/>
              </a:cxn>
              <a:cxn ang="0">
                <a:pos x="25" y="8"/>
              </a:cxn>
              <a:cxn ang="0">
                <a:pos x="3" y="44"/>
              </a:cxn>
              <a:cxn ang="0">
                <a:pos x="20" y="39"/>
              </a:cxn>
              <a:cxn ang="0">
                <a:pos x="24" y="49"/>
              </a:cxn>
              <a:cxn ang="0">
                <a:pos x="108" y="133"/>
              </a:cxn>
              <a:cxn ang="0">
                <a:pos x="133" y="128"/>
              </a:cxn>
              <a:cxn ang="0">
                <a:pos x="176" y="163"/>
              </a:cxn>
              <a:cxn ang="0">
                <a:pos x="133" y="116"/>
              </a:cxn>
              <a:cxn ang="0">
                <a:pos x="112" y="127"/>
              </a:cxn>
              <a:cxn ang="0">
                <a:pos x="34" y="50"/>
              </a:cxn>
              <a:cxn ang="0">
                <a:pos x="19" y="29"/>
              </a:cxn>
              <a:cxn ang="0">
                <a:pos x="8" y="39"/>
              </a:cxn>
              <a:cxn ang="0">
                <a:pos x="30" y="12"/>
              </a:cxn>
              <a:cxn ang="0">
                <a:pos x="32" y="14"/>
              </a:cxn>
              <a:cxn ang="0">
                <a:pos x="40" y="34"/>
              </a:cxn>
              <a:cxn ang="0">
                <a:pos x="51" y="30"/>
              </a:cxn>
              <a:cxn ang="0">
                <a:pos x="63" y="41"/>
              </a:cxn>
              <a:cxn ang="0">
                <a:pos x="50" y="59"/>
              </a:cxn>
              <a:cxn ang="0">
                <a:pos x="66" y="44"/>
              </a:cxn>
              <a:cxn ang="0">
                <a:pos x="70" y="47"/>
              </a:cxn>
              <a:cxn ang="0">
                <a:pos x="60" y="58"/>
              </a:cxn>
              <a:cxn ang="0">
                <a:pos x="63" y="61"/>
              </a:cxn>
              <a:cxn ang="0">
                <a:pos x="73" y="50"/>
              </a:cxn>
              <a:cxn ang="0">
                <a:pos x="76" y="53"/>
              </a:cxn>
              <a:cxn ang="0">
                <a:pos x="64" y="71"/>
              </a:cxn>
              <a:cxn ang="0">
                <a:pos x="80" y="56"/>
              </a:cxn>
              <a:cxn ang="0">
                <a:pos x="83" y="59"/>
              </a:cxn>
              <a:cxn ang="0">
                <a:pos x="79" y="64"/>
              </a:cxn>
              <a:cxn ang="0">
                <a:pos x="68" y="76"/>
              </a:cxn>
              <a:cxn ang="0">
                <a:pos x="106" y="115"/>
              </a:cxn>
              <a:cxn ang="0">
                <a:pos x="107" y="117"/>
              </a:cxn>
              <a:cxn ang="0">
                <a:pos x="115" y="123"/>
              </a:cxn>
              <a:cxn ang="0">
                <a:pos x="130" y="107"/>
              </a:cxn>
              <a:cxn ang="0">
                <a:pos x="122" y="100"/>
              </a:cxn>
              <a:cxn ang="0">
                <a:pos x="84" y="65"/>
              </a:cxn>
              <a:cxn ang="0">
                <a:pos x="87" y="62"/>
              </a:cxn>
              <a:cxn ang="0">
                <a:pos x="133" y="116"/>
              </a:cxn>
              <a:cxn ang="0">
                <a:pos x="116" y="118"/>
              </a:cxn>
              <a:cxn ang="0">
                <a:pos x="114" y="118"/>
              </a:cxn>
              <a:cxn ang="0">
                <a:pos x="77" y="82"/>
              </a:cxn>
              <a:cxn ang="0">
                <a:pos x="116" y="116"/>
              </a:cxn>
              <a:cxn ang="0">
                <a:pos x="116" y="116"/>
              </a:cxn>
            </a:cxnLst>
            <a:rect l="0" t="0" r="r" b="b"/>
            <a:pathLst>
              <a:path w="176" h="164">
                <a:moveTo>
                  <a:pt x="175" y="160"/>
                </a:moveTo>
                <a:cubicBezTo>
                  <a:pt x="136" y="124"/>
                  <a:pt x="136" y="124"/>
                  <a:pt x="136" y="124"/>
                </a:cubicBezTo>
                <a:cubicBezTo>
                  <a:pt x="138" y="122"/>
                  <a:pt x="139" y="119"/>
                  <a:pt x="139" y="117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41" y="101"/>
                  <a:pt x="140" y="100"/>
                  <a:pt x="138" y="99"/>
                </a:cubicBezTo>
                <a:cubicBezTo>
                  <a:pt x="55" y="24"/>
                  <a:pt x="55" y="24"/>
                  <a:pt x="55" y="24"/>
                </a:cubicBezTo>
                <a:cubicBezTo>
                  <a:pt x="53" y="22"/>
                  <a:pt x="49" y="22"/>
                  <a:pt x="47" y="24"/>
                </a:cubicBezTo>
                <a:cubicBezTo>
                  <a:pt x="44" y="28"/>
                  <a:pt x="44" y="28"/>
                  <a:pt x="44" y="28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43" y="13"/>
                  <a:pt x="44" y="7"/>
                  <a:pt x="40" y="4"/>
                </a:cubicBezTo>
                <a:cubicBezTo>
                  <a:pt x="36" y="0"/>
                  <a:pt x="30" y="2"/>
                  <a:pt x="25" y="8"/>
                </a:cubicBezTo>
                <a:cubicBezTo>
                  <a:pt x="6" y="29"/>
                  <a:pt x="6" y="29"/>
                  <a:pt x="6" y="29"/>
                </a:cubicBezTo>
                <a:cubicBezTo>
                  <a:pt x="1" y="35"/>
                  <a:pt x="0" y="41"/>
                  <a:pt x="3" y="44"/>
                </a:cubicBezTo>
                <a:cubicBezTo>
                  <a:pt x="7" y="48"/>
                  <a:pt x="13" y="46"/>
                  <a:pt x="18" y="40"/>
                </a:cubicBezTo>
                <a:cubicBezTo>
                  <a:pt x="20" y="39"/>
                  <a:pt x="20" y="39"/>
                  <a:pt x="20" y="39"/>
                </a:cubicBezTo>
                <a:cubicBezTo>
                  <a:pt x="27" y="46"/>
                  <a:pt x="27" y="46"/>
                  <a:pt x="27" y="46"/>
                </a:cubicBezTo>
                <a:cubicBezTo>
                  <a:pt x="24" y="49"/>
                  <a:pt x="24" y="49"/>
                  <a:pt x="24" y="49"/>
                </a:cubicBezTo>
                <a:cubicBezTo>
                  <a:pt x="22" y="51"/>
                  <a:pt x="22" y="55"/>
                  <a:pt x="25" y="57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12" y="136"/>
                  <a:pt x="126" y="132"/>
                  <a:pt x="126" y="132"/>
                </a:cubicBezTo>
                <a:cubicBezTo>
                  <a:pt x="128" y="131"/>
                  <a:pt x="131" y="130"/>
                  <a:pt x="133" y="128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64"/>
                  <a:pt x="175" y="164"/>
                  <a:pt x="176" y="163"/>
                </a:cubicBezTo>
                <a:cubicBezTo>
                  <a:pt x="176" y="162"/>
                  <a:pt x="176" y="161"/>
                  <a:pt x="175" y="160"/>
                </a:cubicBezTo>
                <a:close/>
                <a:moveTo>
                  <a:pt x="133" y="116"/>
                </a:moveTo>
                <a:cubicBezTo>
                  <a:pt x="132" y="119"/>
                  <a:pt x="127" y="124"/>
                  <a:pt x="124" y="125"/>
                </a:cubicBezTo>
                <a:cubicBezTo>
                  <a:pt x="120" y="126"/>
                  <a:pt x="114" y="127"/>
                  <a:pt x="112" y="127"/>
                </a:cubicBezTo>
                <a:cubicBezTo>
                  <a:pt x="30" y="53"/>
                  <a:pt x="30" y="53"/>
                  <a:pt x="30" y="53"/>
                </a:cubicBezTo>
                <a:cubicBezTo>
                  <a:pt x="34" y="50"/>
                  <a:pt x="34" y="50"/>
                  <a:pt x="34" y="50"/>
                </a:cubicBezTo>
                <a:cubicBezTo>
                  <a:pt x="36" y="47"/>
                  <a:pt x="36" y="43"/>
                  <a:pt x="33" y="41"/>
                </a:cubicBezTo>
                <a:cubicBezTo>
                  <a:pt x="19" y="29"/>
                  <a:pt x="19" y="29"/>
                  <a:pt x="19" y="29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8"/>
                  <a:pt x="9" y="39"/>
                  <a:pt x="8" y="39"/>
                </a:cubicBezTo>
                <a:cubicBezTo>
                  <a:pt x="8" y="38"/>
                  <a:pt x="9" y="36"/>
                  <a:pt x="11" y="34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0"/>
                  <a:pt x="34" y="9"/>
                  <a:pt x="35" y="9"/>
                </a:cubicBezTo>
                <a:cubicBezTo>
                  <a:pt x="35" y="10"/>
                  <a:pt x="34" y="12"/>
                  <a:pt x="32" y="14"/>
                </a:cubicBezTo>
                <a:cubicBezTo>
                  <a:pt x="26" y="21"/>
                  <a:pt x="26" y="21"/>
                  <a:pt x="26" y="21"/>
                </a:cubicBezTo>
                <a:cubicBezTo>
                  <a:pt x="40" y="34"/>
                  <a:pt x="40" y="34"/>
                  <a:pt x="40" y="34"/>
                </a:cubicBezTo>
                <a:cubicBezTo>
                  <a:pt x="42" y="36"/>
                  <a:pt x="46" y="36"/>
                  <a:pt x="48" y="33"/>
                </a:cubicBezTo>
                <a:cubicBezTo>
                  <a:pt x="51" y="30"/>
                  <a:pt x="51" y="30"/>
                  <a:pt x="51" y="30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0" y="55"/>
                  <a:pt x="50" y="55"/>
                  <a:pt x="50" y="55"/>
                </a:cubicBezTo>
                <a:cubicBezTo>
                  <a:pt x="49" y="56"/>
                  <a:pt x="49" y="58"/>
                  <a:pt x="50" y="59"/>
                </a:cubicBezTo>
                <a:cubicBezTo>
                  <a:pt x="51" y="59"/>
                  <a:pt x="52" y="59"/>
                  <a:pt x="53" y="58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7" y="44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9"/>
                  <a:pt x="59" y="60"/>
                  <a:pt x="60" y="61"/>
                </a:cubicBezTo>
                <a:cubicBezTo>
                  <a:pt x="61" y="62"/>
                  <a:pt x="62" y="62"/>
                  <a:pt x="63" y="61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6" y="53"/>
                  <a:pt x="76" y="5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8"/>
                  <a:pt x="63" y="70"/>
                  <a:pt x="64" y="71"/>
                </a:cubicBezTo>
                <a:cubicBezTo>
                  <a:pt x="65" y="72"/>
                  <a:pt x="66" y="72"/>
                  <a:pt x="67" y="71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79" y="64"/>
                  <a:pt x="79" y="64"/>
                  <a:pt x="79" y="64"/>
                </a:cubicBezTo>
                <a:cubicBezTo>
                  <a:pt x="79" y="64"/>
                  <a:pt x="79" y="64"/>
                  <a:pt x="78" y="64"/>
                </a:cubicBezTo>
                <a:cubicBezTo>
                  <a:pt x="68" y="76"/>
                  <a:pt x="68" y="76"/>
                  <a:pt x="68" y="76"/>
                </a:cubicBezTo>
                <a:cubicBezTo>
                  <a:pt x="67" y="77"/>
                  <a:pt x="66" y="79"/>
                  <a:pt x="68" y="80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5" y="123"/>
                  <a:pt x="121" y="123"/>
                  <a:pt x="125" y="119"/>
                </a:cubicBezTo>
                <a:cubicBezTo>
                  <a:pt x="130" y="114"/>
                  <a:pt x="130" y="107"/>
                  <a:pt x="130" y="107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84" y="65"/>
                  <a:pt x="84" y="65"/>
                  <a:pt x="84" y="65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133" y="104"/>
                  <a:pt x="133" y="104"/>
                  <a:pt x="133" y="104"/>
                </a:cubicBezTo>
                <a:cubicBezTo>
                  <a:pt x="134" y="108"/>
                  <a:pt x="134" y="110"/>
                  <a:pt x="133" y="116"/>
                </a:cubicBezTo>
                <a:close/>
                <a:moveTo>
                  <a:pt x="116" y="116"/>
                </a:moveTo>
                <a:cubicBezTo>
                  <a:pt x="117" y="117"/>
                  <a:pt x="117" y="118"/>
                  <a:pt x="116" y="118"/>
                </a:cubicBezTo>
                <a:cubicBezTo>
                  <a:pt x="116" y="119"/>
                  <a:pt x="116" y="119"/>
                  <a:pt x="115" y="119"/>
                </a:cubicBezTo>
                <a:cubicBezTo>
                  <a:pt x="115" y="119"/>
                  <a:pt x="114" y="119"/>
                  <a:pt x="114" y="118"/>
                </a:cubicBezTo>
                <a:cubicBezTo>
                  <a:pt x="77" y="84"/>
                  <a:pt x="77" y="84"/>
                  <a:pt x="77" y="84"/>
                </a:cubicBezTo>
                <a:cubicBezTo>
                  <a:pt x="77" y="84"/>
                  <a:pt x="77" y="82"/>
                  <a:pt x="77" y="82"/>
                </a:cubicBezTo>
                <a:cubicBezTo>
                  <a:pt x="78" y="81"/>
                  <a:pt x="79" y="81"/>
                  <a:pt x="79" y="82"/>
                </a:cubicBezTo>
                <a:lnTo>
                  <a:pt x="116" y="116"/>
                </a:lnTo>
                <a:close/>
                <a:moveTo>
                  <a:pt x="116" y="116"/>
                </a:moveTo>
                <a:cubicBezTo>
                  <a:pt x="116" y="116"/>
                  <a:pt x="116" y="116"/>
                  <a:pt x="116" y="116"/>
                </a:cubicBezTo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grpSp>
        <p:nvGrpSpPr>
          <p:cNvPr id="34" name="组合 33"/>
          <p:cNvGrpSpPr/>
          <p:nvPr/>
        </p:nvGrpSpPr>
        <p:grpSpPr>
          <a:xfrm>
            <a:off x="9983827" y="5070788"/>
            <a:ext cx="801669" cy="793003"/>
            <a:chOff x="10073761" y="4909322"/>
            <a:chExt cx="801669" cy="793003"/>
          </a:xfrm>
          <a:solidFill>
            <a:srgbClr val="4FCCC4"/>
          </a:solidFill>
        </p:grpSpPr>
        <p:sp>
          <p:nvSpPr>
            <p:cNvPr id="35" name="Freeform 33"/>
            <p:cNvSpPr/>
            <p:nvPr/>
          </p:nvSpPr>
          <p:spPr bwMode="auto">
            <a:xfrm>
              <a:off x="10073761" y="4909322"/>
              <a:ext cx="377002" cy="368335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9" y="37"/>
                </a:cxn>
                <a:cxn ang="0">
                  <a:pos x="17" y="46"/>
                </a:cxn>
                <a:cxn ang="0">
                  <a:pos x="47" y="17"/>
                </a:cxn>
                <a:cxn ang="0">
                  <a:pos x="38" y="8"/>
                </a:cxn>
                <a:cxn ang="0">
                  <a:pos x="9" y="8"/>
                </a:cxn>
              </a:cxnLst>
              <a:rect l="0" t="0" r="r" b="b"/>
              <a:pathLst>
                <a:path w="47" h="46">
                  <a:moveTo>
                    <a:pt x="9" y="8"/>
                  </a:moveTo>
                  <a:cubicBezTo>
                    <a:pt x="1" y="16"/>
                    <a:pt x="0" y="29"/>
                    <a:pt x="9" y="37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0" y="0"/>
                    <a:pt x="17" y="0"/>
                    <a:pt x="9" y="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10481095" y="5325323"/>
              <a:ext cx="359668" cy="37700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29"/>
                </a:cxn>
                <a:cxn ang="0">
                  <a:pos x="10" y="38"/>
                </a:cxn>
                <a:cxn ang="0">
                  <a:pos x="39" y="39"/>
                </a:cxn>
                <a:cxn ang="0">
                  <a:pos x="45" y="24"/>
                </a:cxn>
                <a:cxn ang="0">
                  <a:pos x="39" y="9"/>
                </a:cxn>
                <a:cxn ang="0">
                  <a:pos x="30" y="0"/>
                </a:cxn>
              </a:cxnLst>
              <a:rect l="0" t="0" r="r" b="b"/>
              <a:pathLst>
                <a:path w="45" h="47">
                  <a:moveTo>
                    <a:pt x="3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8" y="47"/>
                    <a:pt x="31" y="47"/>
                    <a:pt x="39" y="39"/>
                  </a:cubicBezTo>
                  <a:cubicBezTo>
                    <a:pt x="43" y="35"/>
                    <a:pt x="45" y="29"/>
                    <a:pt x="45" y="24"/>
                  </a:cubicBezTo>
                  <a:cubicBezTo>
                    <a:pt x="45" y="19"/>
                    <a:pt x="43" y="13"/>
                    <a:pt x="39" y="9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10073761" y="4909322"/>
              <a:ext cx="801669" cy="762668"/>
            </a:xfrm>
            <a:custGeom>
              <a:avLst/>
              <a:gdLst/>
              <a:ahLst/>
              <a:cxnLst>
                <a:cxn ang="0">
                  <a:pos x="9" y="60"/>
                </a:cxn>
                <a:cxn ang="0">
                  <a:pos x="23" y="95"/>
                </a:cxn>
                <a:cxn ang="0">
                  <a:pos x="91" y="37"/>
                </a:cxn>
                <a:cxn ang="0">
                  <a:pos x="62" y="8"/>
                </a:cxn>
                <a:cxn ang="0">
                  <a:pos x="68" y="20"/>
                </a:cxn>
                <a:cxn ang="0">
                  <a:pos x="62" y="20"/>
                </a:cxn>
                <a:cxn ang="0">
                  <a:pos x="14" y="85"/>
                </a:cxn>
                <a:cxn ang="0">
                  <a:pos x="14" y="80"/>
                </a:cxn>
                <a:cxn ang="0">
                  <a:pos x="14" y="85"/>
                </a:cxn>
                <a:cxn ang="0">
                  <a:pos x="15" y="74"/>
                </a:cxn>
                <a:cxn ang="0">
                  <a:pos x="20" y="75"/>
                </a:cxn>
                <a:cxn ang="0">
                  <a:pos x="19" y="68"/>
                </a:cxn>
                <a:cxn ang="0">
                  <a:pos x="19" y="63"/>
                </a:cxn>
                <a:cxn ang="0">
                  <a:pos x="19" y="68"/>
                </a:cxn>
                <a:cxn ang="0">
                  <a:pos x="21" y="82"/>
                </a:cxn>
                <a:cxn ang="0">
                  <a:pos x="27" y="82"/>
                </a:cxn>
                <a:cxn ang="0">
                  <a:pos x="26" y="75"/>
                </a:cxn>
                <a:cxn ang="0">
                  <a:pos x="26" y="70"/>
                </a:cxn>
                <a:cxn ang="0">
                  <a:pos x="26" y="75"/>
                </a:cxn>
                <a:cxn ang="0">
                  <a:pos x="30" y="80"/>
                </a:cxn>
                <a:cxn ang="0">
                  <a:pos x="35" y="80"/>
                </a:cxn>
                <a:cxn ang="0">
                  <a:pos x="65" y="53"/>
                </a:cxn>
                <a:cxn ang="0">
                  <a:pos x="36" y="62"/>
                </a:cxn>
                <a:cxn ang="0">
                  <a:pos x="36" y="43"/>
                </a:cxn>
                <a:cxn ang="0">
                  <a:pos x="64" y="34"/>
                </a:cxn>
                <a:cxn ang="0">
                  <a:pos x="65" y="53"/>
                </a:cxn>
                <a:cxn ang="0">
                  <a:pos x="69" y="27"/>
                </a:cxn>
                <a:cxn ang="0">
                  <a:pos x="74" y="27"/>
                </a:cxn>
                <a:cxn ang="0">
                  <a:pos x="72" y="19"/>
                </a:cxn>
                <a:cxn ang="0">
                  <a:pos x="77" y="19"/>
                </a:cxn>
                <a:cxn ang="0">
                  <a:pos x="72" y="19"/>
                </a:cxn>
                <a:cxn ang="0">
                  <a:pos x="76" y="34"/>
                </a:cxn>
                <a:cxn ang="0">
                  <a:pos x="81" y="34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81" y="28"/>
                </a:cxn>
                <a:cxn ang="0">
                  <a:pos x="80" y="16"/>
                </a:cxn>
                <a:cxn ang="0">
                  <a:pos x="86" y="16"/>
                </a:cxn>
              </a:cxnLst>
              <a:rect l="0" t="0" r="r" b="b"/>
              <a:pathLst>
                <a:path w="100" h="95">
                  <a:moveTo>
                    <a:pt x="62" y="8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1" y="68"/>
                    <a:pt x="0" y="81"/>
                    <a:pt x="9" y="89"/>
                  </a:cubicBezTo>
                  <a:cubicBezTo>
                    <a:pt x="13" y="93"/>
                    <a:pt x="18" y="95"/>
                    <a:pt x="23" y="95"/>
                  </a:cubicBezTo>
                  <a:cubicBezTo>
                    <a:pt x="29" y="95"/>
                    <a:pt x="34" y="93"/>
                    <a:pt x="38" y="9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100" y="29"/>
                    <a:pt x="100" y="16"/>
                    <a:pt x="92" y="8"/>
                  </a:cubicBezTo>
                  <a:cubicBezTo>
                    <a:pt x="84" y="0"/>
                    <a:pt x="70" y="0"/>
                    <a:pt x="62" y="8"/>
                  </a:cubicBezTo>
                  <a:moveTo>
                    <a:pt x="65" y="17"/>
                  </a:moveTo>
                  <a:cubicBezTo>
                    <a:pt x="66" y="17"/>
                    <a:pt x="68" y="18"/>
                    <a:pt x="68" y="20"/>
                  </a:cubicBezTo>
                  <a:cubicBezTo>
                    <a:pt x="68" y="21"/>
                    <a:pt x="66" y="22"/>
                    <a:pt x="65" y="22"/>
                  </a:cubicBezTo>
                  <a:cubicBezTo>
                    <a:pt x="64" y="22"/>
                    <a:pt x="62" y="21"/>
                    <a:pt x="62" y="20"/>
                  </a:cubicBezTo>
                  <a:cubicBezTo>
                    <a:pt x="62" y="18"/>
                    <a:pt x="64" y="17"/>
                    <a:pt x="65" y="17"/>
                  </a:cubicBezTo>
                  <a:moveTo>
                    <a:pt x="14" y="85"/>
                  </a:moveTo>
                  <a:cubicBezTo>
                    <a:pt x="12" y="85"/>
                    <a:pt x="11" y="84"/>
                    <a:pt x="11" y="82"/>
                  </a:cubicBezTo>
                  <a:cubicBezTo>
                    <a:pt x="12" y="81"/>
                    <a:pt x="13" y="80"/>
                    <a:pt x="14" y="80"/>
                  </a:cubicBezTo>
                  <a:cubicBezTo>
                    <a:pt x="16" y="80"/>
                    <a:pt x="17" y="81"/>
                    <a:pt x="17" y="83"/>
                  </a:cubicBezTo>
                  <a:cubicBezTo>
                    <a:pt x="17" y="84"/>
                    <a:pt x="15" y="85"/>
                    <a:pt x="14" y="85"/>
                  </a:cubicBezTo>
                  <a:moveTo>
                    <a:pt x="17" y="77"/>
                  </a:moveTo>
                  <a:cubicBezTo>
                    <a:pt x="16" y="77"/>
                    <a:pt x="15" y="76"/>
                    <a:pt x="15" y="74"/>
                  </a:cubicBezTo>
                  <a:cubicBezTo>
                    <a:pt x="15" y="73"/>
                    <a:pt x="16" y="72"/>
                    <a:pt x="18" y="72"/>
                  </a:cubicBezTo>
                  <a:cubicBezTo>
                    <a:pt x="19" y="72"/>
                    <a:pt x="20" y="73"/>
                    <a:pt x="20" y="75"/>
                  </a:cubicBezTo>
                  <a:cubicBezTo>
                    <a:pt x="20" y="76"/>
                    <a:pt x="19" y="77"/>
                    <a:pt x="17" y="77"/>
                  </a:cubicBezTo>
                  <a:moveTo>
                    <a:pt x="19" y="68"/>
                  </a:moveTo>
                  <a:cubicBezTo>
                    <a:pt x="18" y="68"/>
                    <a:pt x="16" y="66"/>
                    <a:pt x="17" y="65"/>
                  </a:cubicBezTo>
                  <a:cubicBezTo>
                    <a:pt x="17" y="63"/>
                    <a:pt x="18" y="62"/>
                    <a:pt x="19" y="63"/>
                  </a:cubicBezTo>
                  <a:cubicBezTo>
                    <a:pt x="21" y="63"/>
                    <a:pt x="22" y="64"/>
                    <a:pt x="22" y="65"/>
                  </a:cubicBezTo>
                  <a:cubicBezTo>
                    <a:pt x="22" y="67"/>
                    <a:pt x="20" y="68"/>
                    <a:pt x="19" y="68"/>
                  </a:cubicBezTo>
                  <a:moveTo>
                    <a:pt x="24" y="85"/>
                  </a:moveTo>
                  <a:cubicBezTo>
                    <a:pt x="22" y="84"/>
                    <a:pt x="21" y="83"/>
                    <a:pt x="21" y="82"/>
                  </a:cubicBezTo>
                  <a:cubicBezTo>
                    <a:pt x="22" y="80"/>
                    <a:pt x="23" y="79"/>
                    <a:pt x="24" y="79"/>
                  </a:cubicBezTo>
                  <a:cubicBezTo>
                    <a:pt x="26" y="79"/>
                    <a:pt x="27" y="81"/>
                    <a:pt x="27" y="82"/>
                  </a:cubicBezTo>
                  <a:cubicBezTo>
                    <a:pt x="27" y="84"/>
                    <a:pt x="25" y="85"/>
                    <a:pt x="24" y="85"/>
                  </a:cubicBezTo>
                  <a:moveTo>
                    <a:pt x="26" y="75"/>
                  </a:moveTo>
                  <a:cubicBezTo>
                    <a:pt x="24" y="75"/>
                    <a:pt x="23" y="74"/>
                    <a:pt x="23" y="72"/>
                  </a:cubicBezTo>
                  <a:cubicBezTo>
                    <a:pt x="23" y="71"/>
                    <a:pt x="25" y="70"/>
                    <a:pt x="26" y="70"/>
                  </a:cubicBezTo>
                  <a:cubicBezTo>
                    <a:pt x="28" y="70"/>
                    <a:pt x="29" y="71"/>
                    <a:pt x="28" y="73"/>
                  </a:cubicBezTo>
                  <a:cubicBezTo>
                    <a:pt x="28" y="74"/>
                    <a:pt x="27" y="75"/>
                    <a:pt x="26" y="75"/>
                  </a:cubicBezTo>
                  <a:moveTo>
                    <a:pt x="32" y="83"/>
                  </a:moveTo>
                  <a:cubicBezTo>
                    <a:pt x="31" y="83"/>
                    <a:pt x="30" y="81"/>
                    <a:pt x="30" y="80"/>
                  </a:cubicBezTo>
                  <a:cubicBezTo>
                    <a:pt x="30" y="78"/>
                    <a:pt x="31" y="77"/>
                    <a:pt x="32" y="78"/>
                  </a:cubicBezTo>
                  <a:cubicBezTo>
                    <a:pt x="34" y="78"/>
                    <a:pt x="35" y="79"/>
                    <a:pt x="35" y="80"/>
                  </a:cubicBezTo>
                  <a:cubicBezTo>
                    <a:pt x="35" y="82"/>
                    <a:pt x="33" y="83"/>
                    <a:pt x="32" y="83"/>
                  </a:cubicBezTo>
                  <a:moveTo>
                    <a:pt x="65" y="53"/>
                  </a:moveTo>
                  <a:cubicBezTo>
                    <a:pt x="54" y="63"/>
                    <a:pt x="54" y="63"/>
                    <a:pt x="54" y="63"/>
                  </a:cubicBezTo>
                  <a:cubicBezTo>
                    <a:pt x="49" y="68"/>
                    <a:pt x="41" y="67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56"/>
                    <a:pt x="31" y="48"/>
                    <a:pt x="36" y="4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2" y="28"/>
                    <a:pt x="60" y="28"/>
                    <a:pt x="64" y="3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0" y="40"/>
                    <a:pt x="70" y="48"/>
                    <a:pt x="65" y="53"/>
                  </a:cubicBezTo>
                  <a:moveTo>
                    <a:pt x="72" y="29"/>
                  </a:moveTo>
                  <a:cubicBezTo>
                    <a:pt x="70" y="29"/>
                    <a:pt x="69" y="28"/>
                    <a:pt x="69" y="27"/>
                  </a:cubicBezTo>
                  <a:cubicBezTo>
                    <a:pt x="69" y="25"/>
                    <a:pt x="70" y="24"/>
                    <a:pt x="72" y="24"/>
                  </a:cubicBezTo>
                  <a:cubicBezTo>
                    <a:pt x="73" y="24"/>
                    <a:pt x="74" y="25"/>
                    <a:pt x="74" y="27"/>
                  </a:cubicBezTo>
                  <a:cubicBezTo>
                    <a:pt x="74" y="28"/>
                    <a:pt x="73" y="29"/>
                    <a:pt x="72" y="29"/>
                  </a:cubicBezTo>
                  <a:moveTo>
                    <a:pt x="72" y="19"/>
                  </a:moveTo>
                  <a:cubicBezTo>
                    <a:pt x="72" y="17"/>
                    <a:pt x="73" y="16"/>
                    <a:pt x="74" y="16"/>
                  </a:cubicBezTo>
                  <a:cubicBezTo>
                    <a:pt x="76" y="16"/>
                    <a:pt x="77" y="17"/>
                    <a:pt x="77" y="19"/>
                  </a:cubicBezTo>
                  <a:cubicBezTo>
                    <a:pt x="77" y="20"/>
                    <a:pt x="76" y="21"/>
                    <a:pt x="74" y="21"/>
                  </a:cubicBezTo>
                  <a:cubicBezTo>
                    <a:pt x="73" y="21"/>
                    <a:pt x="72" y="20"/>
                    <a:pt x="72" y="19"/>
                  </a:cubicBezTo>
                  <a:moveTo>
                    <a:pt x="79" y="36"/>
                  </a:moveTo>
                  <a:cubicBezTo>
                    <a:pt x="77" y="36"/>
                    <a:pt x="76" y="35"/>
                    <a:pt x="76" y="34"/>
                  </a:cubicBezTo>
                  <a:cubicBezTo>
                    <a:pt x="76" y="32"/>
                    <a:pt x="77" y="31"/>
                    <a:pt x="79" y="31"/>
                  </a:cubicBezTo>
                  <a:cubicBezTo>
                    <a:pt x="80" y="31"/>
                    <a:pt x="81" y="32"/>
                    <a:pt x="81" y="34"/>
                  </a:cubicBezTo>
                  <a:cubicBezTo>
                    <a:pt x="81" y="35"/>
                    <a:pt x="80" y="36"/>
                    <a:pt x="79" y="36"/>
                  </a:cubicBezTo>
                  <a:moveTo>
                    <a:pt x="81" y="28"/>
                  </a:moveTo>
                  <a:cubicBezTo>
                    <a:pt x="80" y="28"/>
                    <a:pt x="79" y="27"/>
                    <a:pt x="79" y="26"/>
                  </a:cubicBezTo>
                  <a:cubicBezTo>
                    <a:pt x="79" y="24"/>
                    <a:pt x="80" y="23"/>
                    <a:pt x="81" y="23"/>
                  </a:cubicBezTo>
                  <a:cubicBezTo>
                    <a:pt x="83" y="23"/>
                    <a:pt x="84" y="24"/>
                    <a:pt x="84" y="26"/>
                  </a:cubicBezTo>
                  <a:cubicBezTo>
                    <a:pt x="84" y="27"/>
                    <a:pt x="83" y="28"/>
                    <a:pt x="81" y="28"/>
                  </a:cubicBezTo>
                  <a:moveTo>
                    <a:pt x="83" y="19"/>
                  </a:moveTo>
                  <a:cubicBezTo>
                    <a:pt x="81" y="19"/>
                    <a:pt x="80" y="17"/>
                    <a:pt x="80" y="16"/>
                  </a:cubicBezTo>
                  <a:cubicBezTo>
                    <a:pt x="80" y="14"/>
                    <a:pt x="81" y="13"/>
                    <a:pt x="83" y="13"/>
                  </a:cubicBezTo>
                  <a:cubicBezTo>
                    <a:pt x="84" y="13"/>
                    <a:pt x="86" y="14"/>
                    <a:pt x="86" y="16"/>
                  </a:cubicBezTo>
                  <a:cubicBezTo>
                    <a:pt x="86" y="17"/>
                    <a:pt x="84" y="19"/>
                    <a:pt x="83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38" name="Rounded Rectangle 122"/>
          <p:cNvSpPr/>
          <p:nvPr/>
        </p:nvSpPr>
        <p:spPr>
          <a:xfrm>
            <a:off x="6171241" y="2513605"/>
            <a:ext cx="4891929" cy="1942707"/>
          </a:xfrm>
          <a:prstGeom prst="roundRect">
            <a:avLst>
              <a:gd name="adj" fmla="val 5737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文本框 38"/>
          <p:cNvSpPr txBox="1"/>
          <p:nvPr/>
        </p:nvSpPr>
        <p:spPr>
          <a:xfrm>
            <a:off x="2880117" y="2924162"/>
            <a:ext cx="2801722" cy="8290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rgbClr val="F2F7FA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F2F7FA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F2F7FA"/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35352" y="5988505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99069" y="5976870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982555" y="5988503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001243" y="5988502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65512" y="5973249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/>
          <a:srcRect l="34709" t="32214" r="35567" b="28486"/>
          <a:stretch>
            <a:fillRect/>
          </a:stretch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 flipH="1">
            <a:off x="862351" y="797503"/>
            <a:ext cx="5432941" cy="4140253"/>
            <a:chOff x="4443984" y="864584"/>
            <a:chExt cx="7120771" cy="5426488"/>
          </a:xfrm>
        </p:grpSpPr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4443984" y="2397367"/>
              <a:ext cx="7120771" cy="3893705"/>
            </a:xfrm>
            <a:custGeom>
              <a:avLst/>
              <a:gdLst>
                <a:gd name="T0" fmla="*/ 5140 w 5954"/>
                <a:gd name="T1" fmla="*/ 2320 h 3254"/>
                <a:gd name="T2" fmla="*/ 5415 w 5954"/>
                <a:gd name="T3" fmla="*/ 2320 h 3254"/>
                <a:gd name="T4" fmla="*/ 5954 w 5954"/>
                <a:gd name="T5" fmla="*/ 2787 h 3254"/>
                <a:gd name="T6" fmla="*/ 5415 w 5954"/>
                <a:gd name="T7" fmla="*/ 3254 h 3254"/>
                <a:gd name="T8" fmla="*/ 872 w 5954"/>
                <a:gd name="T9" fmla="*/ 3254 h 3254"/>
                <a:gd name="T10" fmla="*/ 0 w 5954"/>
                <a:gd name="T11" fmla="*/ 2498 h 3254"/>
                <a:gd name="T12" fmla="*/ 872 w 5954"/>
                <a:gd name="T13" fmla="*/ 1742 h 3254"/>
                <a:gd name="T14" fmla="*/ 1241 w 5954"/>
                <a:gd name="T15" fmla="*/ 1422 h 3254"/>
                <a:gd name="T16" fmla="*/ 872 w 5954"/>
                <a:gd name="T17" fmla="*/ 1103 h 3254"/>
                <a:gd name="T18" fmla="*/ 701 w 5954"/>
                <a:gd name="T19" fmla="*/ 1103 h 3254"/>
                <a:gd name="T20" fmla="*/ 318 w 5954"/>
                <a:gd name="T21" fmla="*/ 770 h 3254"/>
                <a:gd name="T22" fmla="*/ 701 w 5954"/>
                <a:gd name="T23" fmla="*/ 438 h 3254"/>
                <a:gd name="T24" fmla="*/ 1466 w 5954"/>
                <a:gd name="T25" fmla="*/ 438 h 3254"/>
                <a:gd name="T26" fmla="*/ 1615 w 5954"/>
                <a:gd name="T27" fmla="*/ 308 h 3254"/>
                <a:gd name="T28" fmla="*/ 1466 w 5954"/>
                <a:gd name="T29" fmla="*/ 179 h 3254"/>
                <a:gd name="T30" fmla="*/ 1367 w 5954"/>
                <a:gd name="T31" fmla="*/ 179 h 3254"/>
                <a:gd name="T32" fmla="*/ 1264 w 5954"/>
                <a:gd name="T33" fmla="*/ 90 h 3254"/>
                <a:gd name="T34" fmla="*/ 1264 w 5954"/>
                <a:gd name="T35" fmla="*/ 90 h 3254"/>
                <a:gd name="T36" fmla="*/ 1367 w 5954"/>
                <a:gd name="T37" fmla="*/ 0 h 3254"/>
                <a:gd name="T38" fmla="*/ 1737 w 5954"/>
                <a:gd name="T39" fmla="*/ 0 h 3254"/>
                <a:gd name="T40" fmla="*/ 1765 w 5954"/>
                <a:gd name="T41" fmla="*/ 0 h 3254"/>
                <a:gd name="T42" fmla="*/ 2262 w 5954"/>
                <a:gd name="T43" fmla="*/ 140 h 3254"/>
                <a:gd name="T44" fmla="*/ 4752 w 5954"/>
                <a:gd name="T45" fmla="*/ 140 h 3254"/>
                <a:gd name="T46" fmla="*/ 4886 w 5954"/>
                <a:gd name="T47" fmla="*/ 257 h 3254"/>
                <a:gd name="T48" fmla="*/ 4886 w 5954"/>
                <a:gd name="T49" fmla="*/ 257 h 3254"/>
                <a:gd name="T50" fmla="*/ 4752 w 5954"/>
                <a:gd name="T51" fmla="*/ 373 h 3254"/>
                <a:gd name="T52" fmla="*/ 4650 w 5954"/>
                <a:gd name="T53" fmla="*/ 373 h 3254"/>
                <a:gd name="T54" fmla="*/ 4268 w 5954"/>
                <a:gd name="T55" fmla="*/ 423 h 3254"/>
                <a:gd name="T56" fmla="*/ 4060 w 5954"/>
                <a:gd name="T57" fmla="*/ 852 h 3254"/>
                <a:gd name="T58" fmla="*/ 4014 w 5954"/>
                <a:gd name="T59" fmla="*/ 1318 h 3254"/>
                <a:gd name="T60" fmla="*/ 5245 w 5954"/>
                <a:gd name="T61" fmla="*/ 1322 h 3254"/>
                <a:gd name="T62" fmla="*/ 5539 w 5954"/>
                <a:gd name="T63" fmla="*/ 1576 h 3254"/>
                <a:gd name="T64" fmla="*/ 5245 w 5954"/>
                <a:gd name="T65" fmla="*/ 1831 h 3254"/>
                <a:gd name="T66" fmla="*/ 5157 w 5954"/>
                <a:gd name="T67" fmla="*/ 1831 h 3254"/>
                <a:gd name="T68" fmla="*/ 4858 w 5954"/>
                <a:gd name="T69" fmla="*/ 2076 h 3254"/>
                <a:gd name="T70" fmla="*/ 5140 w 5954"/>
                <a:gd name="T71" fmla="*/ 2320 h 3254"/>
                <a:gd name="T72" fmla="*/ 1078 w 5954"/>
                <a:gd name="T73" fmla="*/ 179 h 3254"/>
                <a:gd name="T74" fmla="*/ 1181 w 5954"/>
                <a:gd name="T75" fmla="*/ 90 h 3254"/>
                <a:gd name="T76" fmla="*/ 1078 w 5954"/>
                <a:gd name="T77" fmla="*/ 0 h 3254"/>
                <a:gd name="T78" fmla="*/ 975 w 5954"/>
                <a:gd name="T79" fmla="*/ 90 h 3254"/>
                <a:gd name="T80" fmla="*/ 1078 w 5954"/>
                <a:gd name="T81" fmla="*/ 179 h 3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54" h="3254">
                  <a:moveTo>
                    <a:pt x="5140" y="2320"/>
                  </a:moveTo>
                  <a:cubicBezTo>
                    <a:pt x="5415" y="2320"/>
                    <a:pt x="5415" y="2320"/>
                    <a:pt x="5415" y="2320"/>
                  </a:cubicBezTo>
                  <a:cubicBezTo>
                    <a:pt x="5712" y="2320"/>
                    <a:pt x="5954" y="2531"/>
                    <a:pt x="5954" y="2787"/>
                  </a:cubicBezTo>
                  <a:cubicBezTo>
                    <a:pt x="5954" y="3044"/>
                    <a:pt x="5712" y="3254"/>
                    <a:pt x="5415" y="3254"/>
                  </a:cubicBezTo>
                  <a:cubicBezTo>
                    <a:pt x="872" y="3254"/>
                    <a:pt x="872" y="3254"/>
                    <a:pt x="872" y="3254"/>
                  </a:cubicBezTo>
                  <a:cubicBezTo>
                    <a:pt x="392" y="3254"/>
                    <a:pt x="0" y="2914"/>
                    <a:pt x="0" y="2498"/>
                  </a:cubicBezTo>
                  <a:cubicBezTo>
                    <a:pt x="0" y="2082"/>
                    <a:pt x="392" y="1742"/>
                    <a:pt x="872" y="1742"/>
                  </a:cubicBezTo>
                  <a:cubicBezTo>
                    <a:pt x="1075" y="1742"/>
                    <a:pt x="1241" y="1598"/>
                    <a:pt x="1241" y="1422"/>
                  </a:cubicBezTo>
                  <a:cubicBezTo>
                    <a:pt x="1241" y="1246"/>
                    <a:pt x="1075" y="1103"/>
                    <a:pt x="872" y="1103"/>
                  </a:cubicBezTo>
                  <a:cubicBezTo>
                    <a:pt x="701" y="1103"/>
                    <a:pt x="701" y="1103"/>
                    <a:pt x="701" y="1103"/>
                  </a:cubicBezTo>
                  <a:cubicBezTo>
                    <a:pt x="490" y="1103"/>
                    <a:pt x="318" y="953"/>
                    <a:pt x="318" y="770"/>
                  </a:cubicBezTo>
                  <a:cubicBezTo>
                    <a:pt x="318" y="587"/>
                    <a:pt x="490" y="438"/>
                    <a:pt x="701" y="438"/>
                  </a:cubicBezTo>
                  <a:cubicBezTo>
                    <a:pt x="1466" y="438"/>
                    <a:pt x="1466" y="438"/>
                    <a:pt x="1466" y="438"/>
                  </a:cubicBezTo>
                  <a:cubicBezTo>
                    <a:pt x="1548" y="438"/>
                    <a:pt x="1615" y="380"/>
                    <a:pt x="1615" y="308"/>
                  </a:cubicBezTo>
                  <a:cubicBezTo>
                    <a:pt x="1615" y="237"/>
                    <a:pt x="1548" y="179"/>
                    <a:pt x="1466" y="179"/>
                  </a:cubicBezTo>
                  <a:cubicBezTo>
                    <a:pt x="1367" y="179"/>
                    <a:pt x="1367" y="179"/>
                    <a:pt x="1367" y="179"/>
                  </a:cubicBezTo>
                  <a:cubicBezTo>
                    <a:pt x="1310" y="179"/>
                    <a:pt x="1264" y="139"/>
                    <a:pt x="1264" y="90"/>
                  </a:cubicBezTo>
                  <a:cubicBezTo>
                    <a:pt x="1264" y="90"/>
                    <a:pt x="1264" y="90"/>
                    <a:pt x="1264" y="90"/>
                  </a:cubicBezTo>
                  <a:cubicBezTo>
                    <a:pt x="1264" y="41"/>
                    <a:pt x="1310" y="0"/>
                    <a:pt x="1367" y="0"/>
                  </a:cubicBezTo>
                  <a:cubicBezTo>
                    <a:pt x="1737" y="0"/>
                    <a:pt x="1737" y="0"/>
                    <a:pt x="1737" y="0"/>
                  </a:cubicBezTo>
                  <a:cubicBezTo>
                    <a:pt x="1737" y="0"/>
                    <a:pt x="1628" y="0"/>
                    <a:pt x="1765" y="0"/>
                  </a:cubicBezTo>
                  <a:cubicBezTo>
                    <a:pt x="1902" y="0"/>
                    <a:pt x="1917" y="140"/>
                    <a:pt x="2262" y="140"/>
                  </a:cubicBezTo>
                  <a:cubicBezTo>
                    <a:pt x="2796" y="140"/>
                    <a:pt x="4218" y="140"/>
                    <a:pt x="4752" y="140"/>
                  </a:cubicBezTo>
                  <a:cubicBezTo>
                    <a:pt x="4826" y="140"/>
                    <a:pt x="4886" y="193"/>
                    <a:pt x="4886" y="257"/>
                  </a:cubicBezTo>
                  <a:cubicBezTo>
                    <a:pt x="4886" y="257"/>
                    <a:pt x="4886" y="257"/>
                    <a:pt x="4886" y="257"/>
                  </a:cubicBezTo>
                  <a:cubicBezTo>
                    <a:pt x="4886" y="321"/>
                    <a:pt x="4826" y="373"/>
                    <a:pt x="4752" y="373"/>
                  </a:cubicBezTo>
                  <a:cubicBezTo>
                    <a:pt x="4650" y="373"/>
                    <a:pt x="4650" y="373"/>
                    <a:pt x="4650" y="373"/>
                  </a:cubicBezTo>
                  <a:cubicBezTo>
                    <a:pt x="4599" y="374"/>
                    <a:pt x="4362" y="370"/>
                    <a:pt x="4268" y="423"/>
                  </a:cubicBezTo>
                  <a:cubicBezTo>
                    <a:pt x="4017" y="564"/>
                    <a:pt x="3866" y="860"/>
                    <a:pt x="4060" y="852"/>
                  </a:cubicBezTo>
                  <a:cubicBezTo>
                    <a:pt x="4014" y="1318"/>
                    <a:pt x="4014" y="1318"/>
                    <a:pt x="4014" y="1318"/>
                  </a:cubicBezTo>
                  <a:cubicBezTo>
                    <a:pt x="4356" y="1326"/>
                    <a:pt x="4771" y="1316"/>
                    <a:pt x="5245" y="1322"/>
                  </a:cubicBezTo>
                  <a:cubicBezTo>
                    <a:pt x="5407" y="1322"/>
                    <a:pt x="5539" y="1436"/>
                    <a:pt x="5539" y="1576"/>
                  </a:cubicBezTo>
                  <a:cubicBezTo>
                    <a:pt x="5539" y="1716"/>
                    <a:pt x="5407" y="1831"/>
                    <a:pt x="5245" y="1831"/>
                  </a:cubicBezTo>
                  <a:cubicBezTo>
                    <a:pt x="5157" y="1831"/>
                    <a:pt x="5157" y="1831"/>
                    <a:pt x="5157" y="1831"/>
                  </a:cubicBezTo>
                  <a:cubicBezTo>
                    <a:pt x="5002" y="1831"/>
                    <a:pt x="4858" y="1941"/>
                    <a:pt x="4858" y="2076"/>
                  </a:cubicBezTo>
                  <a:cubicBezTo>
                    <a:pt x="4858" y="2210"/>
                    <a:pt x="4985" y="2320"/>
                    <a:pt x="5140" y="2320"/>
                  </a:cubicBezTo>
                  <a:close/>
                  <a:moveTo>
                    <a:pt x="1078" y="179"/>
                  </a:moveTo>
                  <a:cubicBezTo>
                    <a:pt x="1134" y="179"/>
                    <a:pt x="1181" y="139"/>
                    <a:pt x="1181" y="90"/>
                  </a:cubicBezTo>
                  <a:cubicBezTo>
                    <a:pt x="1181" y="40"/>
                    <a:pt x="1134" y="0"/>
                    <a:pt x="1078" y="0"/>
                  </a:cubicBezTo>
                  <a:cubicBezTo>
                    <a:pt x="1021" y="0"/>
                    <a:pt x="975" y="40"/>
                    <a:pt x="975" y="90"/>
                  </a:cubicBezTo>
                  <a:cubicBezTo>
                    <a:pt x="975" y="139"/>
                    <a:pt x="1021" y="179"/>
                    <a:pt x="1078" y="179"/>
                  </a:cubicBezTo>
                  <a:close/>
                </a:path>
              </a:pathLst>
            </a:custGeom>
            <a:gradFill>
              <a:gsLst>
                <a:gs pos="0">
                  <a:srgbClr val="ECF7FF"/>
                </a:gs>
                <a:gs pos="100000">
                  <a:srgbClr val="84CAFB"/>
                </a:gs>
              </a:gsLst>
              <a:lin ang="5400000" scaled="1"/>
            </a:gradFill>
            <a:ln w="476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7307" y="864584"/>
              <a:ext cx="4232616" cy="5426488"/>
            </a:xfrm>
            <a:prstGeom prst="rect">
              <a:avLst/>
            </a:prstGeom>
          </p:spPr>
        </p:pic>
      </p:grpSp>
      <p:sp>
        <p:nvSpPr>
          <p:cNvPr id="9" name="椭圆 8"/>
          <p:cNvSpPr/>
          <p:nvPr/>
        </p:nvSpPr>
        <p:spPr>
          <a:xfrm>
            <a:off x="7381233" y="1544905"/>
            <a:ext cx="461606" cy="461606"/>
          </a:xfrm>
          <a:prstGeom prst="ellipse">
            <a:avLst/>
          </a:prstGeom>
          <a:gradFill>
            <a:gsLst>
              <a:gs pos="0">
                <a:srgbClr val="D1ECFE"/>
              </a:gs>
              <a:gs pos="100000">
                <a:srgbClr val="8CCDFB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381232" y="2588176"/>
            <a:ext cx="461606" cy="461606"/>
          </a:xfrm>
          <a:prstGeom prst="ellipse">
            <a:avLst/>
          </a:prstGeom>
          <a:gradFill>
            <a:gsLst>
              <a:gs pos="0">
                <a:srgbClr val="D1ECFE"/>
              </a:gs>
              <a:gs pos="100000">
                <a:srgbClr val="8CCDFB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381232" y="3631446"/>
            <a:ext cx="461606" cy="461606"/>
          </a:xfrm>
          <a:prstGeom prst="ellipse">
            <a:avLst/>
          </a:prstGeom>
          <a:gradFill>
            <a:gsLst>
              <a:gs pos="0">
                <a:srgbClr val="D1ECFE"/>
              </a:gs>
              <a:gs pos="100000">
                <a:srgbClr val="8CCDFB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381231" y="4674717"/>
            <a:ext cx="461606" cy="461606"/>
          </a:xfrm>
          <a:prstGeom prst="ellipse">
            <a:avLst/>
          </a:prstGeom>
          <a:gradFill>
            <a:gsLst>
              <a:gs pos="0">
                <a:srgbClr val="D1ECFE"/>
              </a:gs>
              <a:gs pos="100000">
                <a:srgbClr val="8CCDFB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070779" y="1363708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</a:t>
            </a:r>
            <a:r>
              <a:rPr lang="zh-CN" altLang="en-US" sz="40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内容回顾</a:t>
            </a:r>
            <a:endParaRPr lang="en-US" altLang="zh-CN" sz="40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73985" y="2430465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</a:t>
            </a:r>
            <a:r>
              <a:rPr lang="zh-CN" altLang="en-US" sz="40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数据分析</a:t>
            </a:r>
            <a:endParaRPr lang="en-US" altLang="zh-CN" sz="40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070779" y="3514646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问题解决</a:t>
            </a:r>
            <a:r>
              <a:rPr lang="zh-CN" altLang="en-US" sz="40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措施</a:t>
            </a:r>
            <a:endParaRPr lang="en-US" altLang="zh-CN" sz="40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70779" y="456397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</a:t>
            </a:r>
            <a:r>
              <a:rPr lang="zh-CN" altLang="en-US" sz="40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步工作计划</a:t>
            </a:r>
            <a:endParaRPr lang="en-US" altLang="zh-CN" sz="40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 descr="e7d195523061f1c0deeec63e560781cfd59afb0ea006f2a87ABB68BF51EA6619813959095094C18C62A12F549504892A4AAA8C1554C6663626E05CA27F281A14E6983772AFC3FB97135759321DEA3D704CB8FFD9D2544D20427D00997056F5C96BEB36E87B176A9A2B0208D5F0253CAA64F289E16775627845AD05F6A8DA43D217D906D92F737DD9"/>
          <p:cNvSpPr txBox="1"/>
          <p:nvPr/>
        </p:nvSpPr>
        <p:spPr>
          <a:xfrm>
            <a:off x="3809480" y="5530751"/>
            <a:ext cx="2259721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88CCFB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Kartika" panose="02020503030404060203" pitchFamily="18" charset="0"/>
              </a:rPr>
              <a:t>CONCENTS</a:t>
            </a:r>
            <a:endParaRPr lang="zh-CN" altLang="en-US" sz="1400" b="1" dirty="0" smtClean="0">
              <a:solidFill>
                <a:srgbClr val="88CCFB"/>
              </a:solidFill>
              <a:latin typeface="Calibri" panose="020F0502020204030204" pitchFamily="34" charset="0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19819" y="5229913"/>
            <a:ext cx="2537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zh-CN" altLang="en-US" sz="60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下步工作计划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2884880" y="3952308"/>
            <a:ext cx="574675" cy="735013"/>
          </a:xfrm>
          <a:custGeom>
            <a:avLst/>
            <a:gdLst>
              <a:gd name="T0" fmla="*/ 362 w 362"/>
              <a:gd name="T1" fmla="*/ 318 h 463"/>
              <a:gd name="T2" fmla="*/ 183 w 362"/>
              <a:gd name="T3" fmla="*/ 463 h 463"/>
              <a:gd name="T4" fmla="*/ 0 w 362"/>
              <a:gd name="T5" fmla="*/ 318 h 463"/>
              <a:gd name="T6" fmla="*/ 43 w 362"/>
              <a:gd name="T7" fmla="*/ 0 h 463"/>
              <a:gd name="T8" fmla="*/ 323 w 362"/>
              <a:gd name="T9" fmla="*/ 0 h 463"/>
              <a:gd name="T10" fmla="*/ 362 w 362"/>
              <a:gd name="T11" fmla="*/ 31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2" h="463">
                <a:moveTo>
                  <a:pt x="362" y="318"/>
                </a:moveTo>
                <a:lnTo>
                  <a:pt x="183" y="463"/>
                </a:lnTo>
                <a:lnTo>
                  <a:pt x="0" y="318"/>
                </a:lnTo>
                <a:lnTo>
                  <a:pt x="43" y="0"/>
                </a:lnTo>
                <a:lnTo>
                  <a:pt x="323" y="0"/>
                </a:lnTo>
                <a:lnTo>
                  <a:pt x="362" y="318"/>
                </a:lnTo>
                <a:close/>
              </a:path>
            </a:pathLst>
          </a:custGeom>
          <a:solidFill>
            <a:srgbClr val="FF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"/>
          <p:cNvSpPr/>
          <p:nvPr/>
        </p:nvSpPr>
        <p:spPr bwMode="auto">
          <a:xfrm>
            <a:off x="2586430" y="2817245"/>
            <a:ext cx="1203325" cy="1585913"/>
          </a:xfrm>
          <a:custGeom>
            <a:avLst/>
            <a:gdLst>
              <a:gd name="T0" fmla="*/ 0 w 157"/>
              <a:gd name="T1" fmla="*/ 41 h 207"/>
              <a:gd name="T2" fmla="*/ 9 w 157"/>
              <a:gd name="T3" fmla="*/ 152 h 207"/>
              <a:gd name="T4" fmla="*/ 78 w 157"/>
              <a:gd name="T5" fmla="*/ 206 h 207"/>
              <a:gd name="T6" fmla="*/ 149 w 157"/>
              <a:gd name="T7" fmla="*/ 138 h 207"/>
              <a:gd name="T8" fmla="*/ 129 w 157"/>
              <a:gd name="T9" fmla="*/ 20 h 207"/>
              <a:gd name="T10" fmla="*/ 0 w 157"/>
              <a:gd name="T11" fmla="*/ 4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207">
                <a:moveTo>
                  <a:pt x="0" y="41"/>
                </a:moveTo>
                <a:cubicBezTo>
                  <a:pt x="0" y="41"/>
                  <a:pt x="0" y="125"/>
                  <a:pt x="9" y="152"/>
                </a:cubicBezTo>
                <a:cubicBezTo>
                  <a:pt x="15" y="169"/>
                  <a:pt x="47" y="206"/>
                  <a:pt x="78" y="206"/>
                </a:cubicBezTo>
                <a:cubicBezTo>
                  <a:pt x="109" y="207"/>
                  <a:pt x="142" y="169"/>
                  <a:pt x="149" y="138"/>
                </a:cubicBezTo>
                <a:cubicBezTo>
                  <a:pt x="157" y="108"/>
                  <a:pt x="142" y="24"/>
                  <a:pt x="129" y="20"/>
                </a:cubicBezTo>
                <a:cubicBezTo>
                  <a:pt x="115" y="15"/>
                  <a:pt x="15" y="0"/>
                  <a:pt x="0" y="41"/>
                </a:cubicBezTo>
                <a:close/>
              </a:path>
            </a:pathLst>
          </a:custGeom>
          <a:solidFill>
            <a:srgbClr val="FF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7"/>
          <p:cNvSpPr/>
          <p:nvPr/>
        </p:nvSpPr>
        <p:spPr bwMode="auto">
          <a:xfrm>
            <a:off x="2416567" y="2671195"/>
            <a:ext cx="1471613" cy="1265238"/>
          </a:xfrm>
          <a:custGeom>
            <a:avLst/>
            <a:gdLst>
              <a:gd name="T0" fmla="*/ 151 w 192"/>
              <a:gd name="T1" fmla="*/ 69 h 165"/>
              <a:gd name="T2" fmla="*/ 173 w 192"/>
              <a:gd name="T3" fmla="*/ 139 h 165"/>
              <a:gd name="T4" fmla="*/ 148 w 192"/>
              <a:gd name="T5" fmla="*/ 27 h 165"/>
              <a:gd name="T6" fmla="*/ 19 w 192"/>
              <a:gd name="T7" fmla="*/ 53 h 165"/>
              <a:gd name="T8" fmla="*/ 29 w 192"/>
              <a:gd name="T9" fmla="*/ 165 h 165"/>
              <a:gd name="T10" fmla="*/ 32 w 192"/>
              <a:gd name="T11" fmla="*/ 99 h 165"/>
              <a:gd name="T12" fmla="*/ 151 w 192"/>
              <a:gd name="T13" fmla="*/ 6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5">
                <a:moveTo>
                  <a:pt x="151" y="69"/>
                </a:moveTo>
                <a:cubicBezTo>
                  <a:pt x="151" y="69"/>
                  <a:pt x="169" y="94"/>
                  <a:pt x="173" y="139"/>
                </a:cubicBezTo>
                <a:cubicBezTo>
                  <a:pt x="173" y="139"/>
                  <a:pt x="192" y="61"/>
                  <a:pt x="148" y="27"/>
                </a:cubicBezTo>
                <a:cubicBezTo>
                  <a:pt x="113" y="0"/>
                  <a:pt x="37" y="16"/>
                  <a:pt x="19" y="53"/>
                </a:cubicBezTo>
                <a:cubicBezTo>
                  <a:pt x="0" y="89"/>
                  <a:pt x="29" y="165"/>
                  <a:pt x="29" y="165"/>
                </a:cubicBezTo>
                <a:cubicBezTo>
                  <a:pt x="29" y="165"/>
                  <a:pt x="20" y="107"/>
                  <a:pt x="32" y="99"/>
                </a:cubicBezTo>
                <a:cubicBezTo>
                  <a:pt x="65" y="100"/>
                  <a:pt x="117" y="90"/>
                  <a:pt x="151" y="69"/>
                </a:cubicBezTo>
                <a:close/>
              </a:path>
            </a:pathLst>
          </a:cu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8"/>
          <p:cNvSpPr/>
          <p:nvPr/>
        </p:nvSpPr>
        <p:spPr bwMode="auto">
          <a:xfrm>
            <a:off x="2546742" y="2396558"/>
            <a:ext cx="1104900" cy="642938"/>
          </a:xfrm>
          <a:custGeom>
            <a:avLst/>
            <a:gdLst>
              <a:gd name="T0" fmla="*/ 4 w 144"/>
              <a:gd name="T1" fmla="*/ 84 h 84"/>
              <a:gd name="T2" fmla="*/ 144 w 144"/>
              <a:gd name="T3" fmla="*/ 75 h 84"/>
              <a:gd name="T4" fmla="*/ 134 w 144"/>
              <a:gd name="T5" fmla="*/ 15 h 84"/>
              <a:gd name="T6" fmla="*/ 8 w 144"/>
              <a:gd name="T7" fmla="*/ 17 h 84"/>
              <a:gd name="T8" fmla="*/ 4 w 144"/>
              <a:gd name="T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" h="84">
                <a:moveTo>
                  <a:pt x="4" y="84"/>
                </a:moveTo>
                <a:cubicBezTo>
                  <a:pt x="4" y="84"/>
                  <a:pt x="114" y="79"/>
                  <a:pt x="144" y="75"/>
                </a:cubicBezTo>
                <a:cubicBezTo>
                  <a:pt x="144" y="75"/>
                  <a:pt x="144" y="41"/>
                  <a:pt x="134" y="15"/>
                </a:cubicBezTo>
                <a:cubicBezTo>
                  <a:pt x="134" y="15"/>
                  <a:pt x="79" y="0"/>
                  <a:pt x="8" y="17"/>
                </a:cubicBezTo>
                <a:cubicBezTo>
                  <a:pt x="8" y="17"/>
                  <a:pt x="0" y="61"/>
                  <a:pt x="4" y="84"/>
                </a:cubicBezTo>
                <a:close/>
              </a:path>
            </a:pathLst>
          </a:cu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/>
          <p:nvPr/>
        </p:nvSpPr>
        <p:spPr bwMode="auto">
          <a:xfrm>
            <a:off x="2624530" y="2410845"/>
            <a:ext cx="927100" cy="184150"/>
          </a:xfrm>
          <a:custGeom>
            <a:avLst/>
            <a:gdLst>
              <a:gd name="T0" fmla="*/ 0 w 121"/>
              <a:gd name="T1" fmla="*/ 20 h 24"/>
              <a:gd name="T2" fmla="*/ 121 w 121"/>
              <a:gd name="T3" fmla="*/ 20 h 24"/>
              <a:gd name="T4" fmla="*/ 0 w 121"/>
              <a:gd name="T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24">
                <a:moveTo>
                  <a:pt x="0" y="20"/>
                </a:moveTo>
                <a:cubicBezTo>
                  <a:pt x="0" y="20"/>
                  <a:pt x="77" y="0"/>
                  <a:pt x="121" y="20"/>
                </a:cubicBezTo>
                <a:cubicBezTo>
                  <a:pt x="121" y="20"/>
                  <a:pt x="14" y="24"/>
                  <a:pt x="0" y="20"/>
                </a:cubicBezTo>
                <a:close/>
              </a:path>
            </a:pathLst>
          </a:custGeom>
          <a:solidFill>
            <a:srgbClr val="E4DD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2938855" y="2656908"/>
            <a:ext cx="298450" cy="298450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1"/>
          <p:cNvSpPr/>
          <p:nvPr/>
        </p:nvSpPr>
        <p:spPr bwMode="auto">
          <a:xfrm>
            <a:off x="2999180" y="2717233"/>
            <a:ext cx="176213" cy="176213"/>
          </a:xfrm>
          <a:custGeom>
            <a:avLst/>
            <a:gdLst>
              <a:gd name="T0" fmla="*/ 3 w 23"/>
              <a:gd name="T1" fmla="*/ 9 h 23"/>
              <a:gd name="T2" fmla="*/ 9 w 23"/>
              <a:gd name="T3" fmla="*/ 9 h 23"/>
              <a:gd name="T4" fmla="*/ 9 w 23"/>
              <a:gd name="T5" fmla="*/ 3 h 23"/>
              <a:gd name="T6" fmla="*/ 12 w 23"/>
              <a:gd name="T7" fmla="*/ 0 h 23"/>
              <a:gd name="T8" fmla="*/ 14 w 23"/>
              <a:gd name="T9" fmla="*/ 3 h 23"/>
              <a:gd name="T10" fmla="*/ 14 w 23"/>
              <a:gd name="T11" fmla="*/ 9 h 23"/>
              <a:gd name="T12" fmla="*/ 21 w 23"/>
              <a:gd name="T13" fmla="*/ 9 h 23"/>
              <a:gd name="T14" fmla="*/ 23 w 23"/>
              <a:gd name="T15" fmla="*/ 11 h 23"/>
              <a:gd name="T16" fmla="*/ 21 w 23"/>
              <a:gd name="T17" fmla="*/ 14 h 23"/>
              <a:gd name="T18" fmla="*/ 14 w 23"/>
              <a:gd name="T19" fmla="*/ 14 h 23"/>
              <a:gd name="T20" fmla="*/ 14 w 23"/>
              <a:gd name="T21" fmla="*/ 20 h 23"/>
              <a:gd name="T22" fmla="*/ 12 w 23"/>
              <a:gd name="T23" fmla="*/ 23 h 23"/>
              <a:gd name="T24" fmla="*/ 9 w 23"/>
              <a:gd name="T25" fmla="*/ 20 h 23"/>
              <a:gd name="T26" fmla="*/ 9 w 23"/>
              <a:gd name="T27" fmla="*/ 14 h 23"/>
              <a:gd name="T28" fmla="*/ 3 w 23"/>
              <a:gd name="T29" fmla="*/ 14 h 23"/>
              <a:gd name="T30" fmla="*/ 0 w 23"/>
              <a:gd name="T31" fmla="*/ 11 h 23"/>
              <a:gd name="T32" fmla="*/ 3 w 23"/>
              <a:gd name="T3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3" y="9"/>
                </a:move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9" y="1"/>
                  <a:pt x="10" y="0"/>
                  <a:pt x="12" y="0"/>
                </a:cubicBezTo>
                <a:cubicBezTo>
                  <a:pt x="13" y="0"/>
                  <a:pt x="14" y="1"/>
                  <a:pt x="14" y="3"/>
                </a:cubicBezTo>
                <a:cubicBezTo>
                  <a:pt x="14" y="9"/>
                  <a:pt x="14" y="9"/>
                  <a:pt x="14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2" y="9"/>
                  <a:pt x="23" y="10"/>
                  <a:pt x="23" y="11"/>
                </a:cubicBezTo>
                <a:cubicBezTo>
                  <a:pt x="23" y="13"/>
                  <a:pt x="22" y="14"/>
                  <a:pt x="21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2"/>
                  <a:pt x="13" y="23"/>
                  <a:pt x="12" y="23"/>
                </a:cubicBezTo>
                <a:cubicBezTo>
                  <a:pt x="10" y="23"/>
                  <a:pt x="9" y="22"/>
                  <a:pt x="9" y="20"/>
                </a:cubicBezTo>
                <a:cubicBezTo>
                  <a:pt x="9" y="14"/>
                  <a:pt x="9" y="14"/>
                  <a:pt x="9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4"/>
                  <a:pt x="0" y="13"/>
                  <a:pt x="0" y="11"/>
                </a:cubicBezTo>
                <a:cubicBezTo>
                  <a:pt x="0" y="10"/>
                  <a:pt x="1" y="9"/>
                  <a:pt x="3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2"/>
          <p:cNvSpPr/>
          <p:nvPr/>
        </p:nvSpPr>
        <p:spPr bwMode="auto">
          <a:xfrm>
            <a:off x="2041917" y="4457133"/>
            <a:ext cx="2260600" cy="1395413"/>
          </a:xfrm>
          <a:custGeom>
            <a:avLst/>
            <a:gdLst>
              <a:gd name="T0" fmla="*/ 224 w 295"/>
              <a:gd name="T1" fmla="*/ 18 h 182"/>
              <a:gd name="T2" fmla="*/ 185 w 295"/>
              <a:gd name="T3" fmla="*/ 0 h 182"/>
              <a:gd name="T4" fmla="*/ 148 w 295"/>
              <a:gd name="T5" fmla="*/ 21 h 182"/>
              <a:gd name="T6" fmla="*/ 110 w 295"/>
              <a:gd name="T7" fmla="*/ 0 h 182"/>
              <a:gd name="T8" fmla="*/ 71 w 295"/>
              <a:gd name="T9" fmla="*/ 18 h 182"/>
              <a:gd name="T10" fmla="*/ 0 w 295"/>
              <a:gd name="T11" fmla="*/ 129 h 182"/>
              <a:gd name="T12" fmla="*/ 0 w 295"/>
              <a:gd name="T13" fmla="*/ 182 h 182"/>
              <a:gd name="T14" fmla="*/ 148 w 295"/>
              <a:gd name="T15" fmla="*/ 182 h 182"/>
              <a:gd name="T16" fmla="*/ 295 w 295"/>
              <a:gd name="T17" fmla="*/ 182 h 182"/>
              <a:gd name="T18" fmla="*/ 295 w 295"/>
              <a:gd name="T19" fmla="*/ 129 h 182"/>
              <a:gd name="T20" fmla="*/ 224 w 295"/>
              <a:gd name="T21" fmla="*/ 1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5" h="182">
                <a:moveTo>
                  <a:pt x="224" y="18"/>
                </a:moveTo>
                <a:cubicBezTo>
                  <a:pt x="185" y="0"/>
                  <a:pt x="185" y="0"/>
                  <a:pt x="185" y="0"/>
                </a:cubicBezTo>
                <a:cubicBezTo>
                  <a:pt x="148" y="21"/>
                  <a:pt x="148" y="21"/>
                  <a:pt x="148" y="21"/>
                </a:cubicBezTo>
                <a:cubicBezTo>
                  <a:pt x="110" y="0"/>
                  <a:pt x="110" y="0"/>
                  <a:pt x="110" y="0"/>
                </a:cubicBezTo>
                <a:cubicBezTo>
                  <a:pt x="71" y="18"/>
                  <a:pt x="71" y="18"/>
                  <a:pt x="71" y="18"/>
                </a:cubicBezTo>
                <a:cubicBezTo>
                  <a:pt x="28" y="38"/>
                  <a:pt x="0" y="81"/>
                  <a:pt x="0" y="129"/>
                </a:cubicBezTo>
                <a:cubicBezTo>
                  <a:pt x="0" y="182"/>
                  <a:pt x="0" y="182"/>
                  <a:pt x="0" y="182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295" y="182"/>
                  <a:pt x="295" y="182"/>
                  <a:pt x="295" y="182"/>
                </a:cubicBezTo>
                <a:cubicBezTo>
                  <a:pt x="295" y="129"/>
                  <a:pt x="295" y="129"/>
                  <a:pt x="295" y="129"/>
                </a:cubicBezTo>
                <a:cubicBezTo>
                  <a:pt x="295" y="81"/>
                  <a:pt x="267" y="38"/>
                  <a:pt x="224" y="18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3"/>
          <p:cNvSpPr/>
          <p:nvPr/>
        </p:nvSpPr>
        <p:spPr bwMode="auto">
          <a:xfrm>
            <a:off x="2692792" y="4449195"/>
            <a:ext cx="958850" cy="246063"/>
          </a:xfrm>
          <a:custGeom>
            <a:avLst/>
            <a:gdLst>
              <a:gd name="T0" fmla="*/ 483 w 604"/>
              <a:gd name="T1" fmla="*/ 0 h 155"/>
              <a:gd name="T2" fmla="*/ 304 w 604"/>
              <a:gd name="T3" fmla="*/ 97 h 155"/>
              <a:gd name="T4" fmla="*/ 121 w 604"/>
              <a:gd name="T5" fmla="*/ 0 h 155"/>
              <a:gd name="T6" fmla="*/ 0 w 604"/>
              <a:gd name="T7" fmla="*/ 53 h 155"/>
              <a:gd name="T8" fmla="*/ 304 w 604"/>
              <a:gd name="T9" fmla="*/ 155 h 155"/>
              <a:gd name="T10" fmla="*/ 604 w 604"/>
              <a:gd name="T11" fmla="*/ 53 h 155"/>
              <a:gd name="T12" fmla="*/ 483 w 604"/>
              <a:gd name="T13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4" h="155">
                <a:moveTo>
                  <a:pt x="483" y="0"/>
                </a:moveTo>
                <a:lnTo>
                  <a:pt x="304" y="97"/>
                </a:lnTo>
                <a:lnTo>
                  <a:pt x="121" y="0"/>
                </a:lnTo>
                <a:lnTo>
                  <a:pt x="0" y="53"/>
                </a:lnTo>
                <a:lnTo>
                  <a:pt x="304" y="155"/>
                </a:lnTo>
                <a:lnTo>
                  <a:pt x="604" y="53"/>
                </a:lnTo>
                <a:lnTo>
                  <a:pt x="483" y="0"/>
                </a:lnTo>
                <a:close/>
              </a:path>
            </a:pathLst>
          </a:cu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3153167" y="4617470"/>
            <a:ext cx="38100" cy="12350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2946792" y="5047683"/>
            <a:ext cx="114300" cy="114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2946792" y="5315970"/>
            <a:ext cx="114300" cy="114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946792" y="5592195"/>
            <a:ext cx="114300" cy="114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8"/>
          <p:cNvSpPr/>
          <p:nvPr/>
        </p:nvSpPr>
        <p:spPr bwMode="auto">
          <a:xfrm>
            <a:off x="2486417" y="3660208"/>
            <a:ext cx="168275" cy="336550"/>
          </a:xfrm>
          <a:custGeom>
            <a:avLst/>
            <a:gdLst>
              <a:gd name="T0" fmla="*/ 22 w 22"/>
              <a:gd name="T1" fmla="*/ 6 h 44"/>
              <a:gd name="T2" fmla="*/ 5 w 22"/>
              <a:gd name="T3" fmla="*/ 6 h 44"/>
              <a:gd name="T4" fmla="*/ 22 w 22"/>
              <a:gd name="T5" fmla="*/ 38 h 44"/>
              <a:gd name="T6" fmla="*/ 22 w 22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44">
                <a:moveTo>
                  <a:pt x="22" y="6"/>
                </a:moveTo>
                <a:cubicBezTo>
                  <a:pt x="22" y="6"/>
                  <a:pt x="11" y="0"/>
                  <a:pt x="5" y="6"/>
                </a:cubicBezTo>
                <a:cubicBezTo>
                  <a:pt x="0" y="12"/>
                  <a:pt x="6" y="44"/>
                  <a:pt x="22" y="38"/>
                </a:cubicBezTo>
                <a:lnTo>
                  <a:pt x="22" y="6"/>
                </a:lnTo>
                <a:close/>
              </a:path>
            </a:pathLst>
          </a:custGeom>
          <a:solidFill>
            <a:srgbClr val="FF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9"/>
          <p:cNvSpPr/>
          <p:nvPr/>
        </p:nvSpPr>
        <p:spPr bwMode="auto">
          <a:xfrm>
            <a:off x="3705617" y="3660208"/>
            <a:ext cx="168275" cy="336550"/>
          </a:xfrm>
          <a:custGeom>
            <a:avLst/>
            <a:gdLst>
              <a:gd name="T0" fmla="*/ 0 w 22"/>
              <a:gd name="T1" fmla="*/ 6 h 44"/>
              <a:gd name="T2" fmla="*/ 17 w 22"/>
              <a:gd name="T3" fmla="*/ 6 h 44"/>
              <a:gd name="T4" fmla="*/ 0 w 22"/>
              <a:gd name="T5" fmla="*/ 38 h 44"/>
              <a:gd name="T6" fmla="*/ 0 w 22"/>
              <a:gd name="T7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44">
                <a:moveTo>
                  <a:pt x="0" y="6"/>
                </a:moveTo>
                <a:cubicBezTo>
                  <a:pt x="0" y="6"/>
                  <a:pt x="11" y="0"/>
                  <a:pt x="17" y="6"/>
                </a:cubicBezTo>
                <a:cubicBezTo>
                  <a:pt x="22" y="12"/>
                  <a:pt x="16" y="44"/>
                  <a:pt x="0" y="38"/>
                </a:cubicBezTo>
                <a:lnTo>
                  <a:pt x="0" y="6"/>
                </a:lnTo>
                <a:close/>
              </a:path>
            </a:pathLst>
          </a:custGeom>
          <a:solidFill>
            <a:srgbClr val="FF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0"/>
          <p:cNvSpPr/>
          <p:nvPr/>
        </p:nvSpPr>
        <p:spPr bwMode="auto">
          <a:xfrm>
            <a:off x="2716605" y="3537970"/>
            <a:ext cx="390525" cy="198438"/>
          </a:xfrm>
          <a:custGeom>
            <a:avLst/>
            <a:gdLst>
              <a:gd name="T0" fmla="*/ 45 w 51"/>
              <a:gd name="T1" fmla="*/ 26 h 26"/>
              <a:gd name="T2" fmla="*/ 6 w 51"/>
              <a:gd name="T3" fmla="*/ 26 h 26"/>
              <a:gd name="T4" fmla="*/ 0 w 51"/>
              <a:gd name="T5" fmla="*/ 20 h 26"/>
              <a:gd name="T6" fmla="*/ 0 w 51"/>
              <a:gd name="T7" fmla="*/ 7 h 26"/>
              <a:gd name="T8" fmla="*/ 6 w 51"/>
              <a:gd name="T9" fmla="*/ 0 h 26"/>
              <a:gd name="T10" fmla="*/ 45 w 51"/>
              <a:gd name="T11" fmla="*/ 0 h 26"/>
              <a:gd name="T12" fmla="*/ 51 w 51"/>
              <a:gd name="T13" fmla="*/ 7 h 26"/>
              <a:gd name="T14" fmla="*/ 51 w 51"/>
              <a:gd name="T15" fmla="*/ 20 h 26"/>
              <a:gd name="T16" fmla="*/ 45 w 51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26">
                <a:moveTo>
                  <a:pt x="45" y="26"/>
                </a:moveTo>
                <a:cubicBezTo>
                  <a:pt x="6" y="26"/>
                  <a:pt x="6" y="26"/>
                  <a:pt x="6" y="26"/>
                </a:cubicBezTo>
                <a:cubicBezTo>
                  <a:pt x="2" y="26"/>
                  <a:pt x="0" y="23"/>
                  <a:pt x="0" y="2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1" y="3"/>
                  <a:pt x="51" y="7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3"/>
                  <a:pt x="48" y="26"/>
                  <a:pt x="45" y="26"/>
                </a:cubicBezTo>
                <a:close/>
              </a:path>
            </a:pathLst>
          </a:custGeom>
          <a:solidFill>
            <a:srgbClr val="FFE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1"/>
          <p:cNvSpPr>
            <a:spLocks noEditPoints="1"/>
          </p:cNvSpPr>
          <p:nvPr/>
        </p:nvSpPr>
        <p:spPr bwMode="auto">
          <a:xfrm>
            <a:off x="2700730" y="3522095"/>
            <a:ext cx="422275" cy="230188"/>
          </a:xfrm>
          <a:custGeom>
            <a:avLst/>
            <a:gdLst>
              <a:gd name="T0" fmla="*/ 47 w 55"/>
              <a:gd name="T1" fmla="*/ 30 h 30"/>
              <a:gd name="T2" fmla="*/ 8 w 55"/>
              <a:gd name="T3" fmla="*/ 30 h 30"/>
              <a:gd name="T4" fmla="*/ 0 w 55"/>
              <a:gd name="T5" fmla="*/ 22 h 30"/>
              <a:gd name="T6" fmla="*/ 0 w 55"/>
              <a:gd name="T7" fmla="*/ 9 h 30"/>
              <a:gd name="T8" fmla="*/ 8 w 55"/>
              <a:gd name="T9" fmla="*/ 0 h 30"/>
              <a:gd name="T10" fmla="*/ 47 w 55"/>
              <a:gd name="T11" fmla="*/ 0 h 30"/>
              <a:gd name="T12" fmla="*/ 55 w 55"/>
              <a:gd name="T13" fmla="*/ 9 h 30"/>
              <a:gd name="T14" fmla="*/ 55 w 55"/>
              <a:gd name="T15" fmla="*/ 22 h 30"/>
              <a:gd name="T16" fmla="*/ 47 w 55"/>
              <a:gd name="T17" fmla="*/ 30 h 30"/>
              <a:gd name="T18" fmla="*/ 8 w 55"/>
              <a:gd name="T19" fmla="*/ 4 h 30"/>
              <a:gd name="T20" fmla="*/ 4 w 55"/>
              <a:gd name="T21" fmla="*/ 9 h 30"/>
              <a:gd name="T22" fmla="*/ 4 w 55"/>
              <a:gd name="T23" fmla="*/ 22 h 30"/>
              <a:gd name="T24" fmla="*/ 8 w 55"/>
              <a:gd name="T25" fmla="*/ 26 h 30"/>
              <a:gd name="T26" fmla="*/ 47 w 55"/>
              <a:gd name="T27" fmla="*/ 26 h 30"/>
              <a:gd name="T28" fmla="*/ 51 w 55"/>
              <a:gd name="T29" fmla="*/ 22 h 30"/>
              <a:gd name="T30" fmla="*/ 51 w 55"/>
              <a:gd name="T31" fmla="*/ 9 h 30"/>
              <a:gd name="T32" fmla="*/ 47 w 55"/>
              <a:gd name="T33" fmla="*/ 4 h 30"/>
              <a:gd name="T34" fmla="*/ 8 w 55"/>
              <a:gd name="T35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30">
                <a:moveTo>
                  <a:pt x="47" y="30"/>
                </a:move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27"/>
                  <a:pt x="0" y="22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3" y="0"/>
                  <a:pt x="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1" y="0"/>
                  <a:pt x="55" y="4"/>
                  <a:pt x="55" y="9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7"/>
                  <a:pt x="51" y="30"/>
                  <a:pt x="47" y="30"/>
                </a:cubicBezTo>
                <a:close/>
                <a:moveTo>
                  <a:pt x="8" y="4"/>
                </a:moveTo>
                <a:cubicBezTo>
                  <a:pt x="6" y="4"/>
                  <a:pt x="4" y="6"/>
                  <a:pt x="4" y="9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4"/>
                  <a:pt x="6" y="26"/>
                  <a:pt x="8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9" y="26"/>
                  <a:pt x="51" y="24"/>
                  <a:pt x="51" y="22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6"/>
                  <a:pt x="49" y="4"/>
                  <a:pt x="47" y="4"/>
                </a:cubicBezTo>
                <a:lnTo>
                  <a:pt x="8" y="4"/>
                </a:lnTo>
                <a:close/>
              </a:path>
            </a:pathLst>
          </a:cu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2"/>
          <p:cNvSpPr/>
          <p:nvPr/>
        </p:nvSpPr>
        <p:spPr bwMode="auto">
          <a:xfrm>
            <a:off x="3207142" y="3537970"/>
            <a:ext cx="398463" cy="198438"/>
          </a:xfrm>
          <a:custGeom>
            <a:avLst/>
            <a:gdLst>
              <a:gd name="T0" fmla="*/ 45 w 52"/>
              <a:gd name="T1" fmla="*/ 26 h 26"/>
              <a:gd name="T2" fmla="*/ 7 w 52"/>
              <a:gd name="T3" fmla="*/ 26 h 26"/>
              <a:gd name="T4" fmla="*/ 0 w 52"/>
              <a:gd name="T5" fmla="*/ 20 h 26"/>
              <a:gd name="T6" fmla="*/ 0 w 52"/>
              <a:gd name="T7" fmla="*/ 7 h 26"/>
              <a:gd name="T8" fmla="*/ 7 w 52"/>
              <a:gd name="T9" fmla="*/ 0 h 26"/>
              <a:gd name="T10" fmla="*/ 45 w 52"/>
              <a:gd name="T11" fmla="*/ 0 h 26"/>
              <a:gd name="T12" fmla="*/ 52 w 52"/>
              <a:gd name="T13" fmla="*/ 7 h 26"/>
              <a:gd name="T14" fmla="*/ 52 w 52"/>
              <a:gd name="T15" fmla="*/ 20 h 26"/>
              <a:gd name="T16" fmla="*/ 45 w 52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26">
                <a:moveTo>
                  <a:pt x="45" y="26"/>
                </a:moveTo>
                <a:cubicBezTo>
                  <a:pt x="7" y="26"/>
                  <a:pt x="7" y="26"/>
                  <a:pt x="7" y="26"/>
                </a:cubicBezTo>
                <a:cubicBezTo>
                  <a:pt x="3" y="26"/>
                  <a:pt x="0" y="23"/>
                  <a:pt x="0" y="2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3"/>
                  <a:pt x="49" y="26"/>
                  <a:pt x="45" y="26"/>
                </a:cubicBezTo>
                <a:close/>
              </a:path>
            </a:pathLst>
          </a:custGeom>
          <a:solidFill>
            <a:srgbClr val="FFEF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3191267" y="3522095"/>
            <a:ext cx="428625" cy="230188"/>
          </a:xfrm>
          <a:custGeom>
            <a:avLst/>
            <a:gdLst>
              <a:gd name="T0" fmla="*/ 47 w 56"/>
              <a:gd name="T1" fmla="*/ 30 h 30"/>
              <a:gd name="T2" fmla="*/ 9 w 56"/>
              <a:gd name="T3" fmla="*/ 30 h 30"/>
              <a:gd name="T4" fmla="*/ 0 w 56"/>
              <a:gd name="T5" fmla="*/ 22 h 30"/>
              <a:gd name="T6" fmla="*/ 0 w 56"/>
              <a:gd name="T7" fmla="*/ 9 h 30"/>
              <a:gd name="T8" fmla="*/ 9 w 56"/>
              <a:gd name="T9" fmla="*/ 0 h 30"/>
              <a:gd name="T10" fmla="*/ 47 w 56"/>
              <a:gd name="T11" fmla="*/ 0 h 30"/>
              <a:gd name="T12" fmla="*/ 56 w 56"/>
              <a:gd name="T13" fmla="*/ 9 h 30"/>
              <a:gd name="T14" fmla="*/ 56 w 56"/>
              <a:gd name="T15" fmla="*/ 22 h 30"/>
              <a:gd name="T16" fmla="*/ 47 w 56"/>
              <a:gd name="T17" fmla="*/ 30 h 30"/>
              <a:gd name="T18" fmla="*/ 9 w 56"/>
              <a:gd name="T19" fmla="*/ 4 h 30"/>
              <a:gd name="T20" fmla="*/ 4 w 56"/>
              <a:gd name="T21" fmla="*/ 9 h 30"/>
              <a:gd name="T22" fmla="*/ 4 w 56"/>
              <a:gd name="T23" fmla="*/ 22 h 30"/>
              <a:gd name="T24" fmla="*/ 9 w 56"/>
              <a:gd name="T25" fmla="*/ 26 h 30"/>
              <a:gd name="T26" fmla="*/ 47 w 56"/>
              <a:gd name="T27" fmla="*/ 26 h 30"/>
              <a:gd name="T28" fmla="*/ 52 w 56"/>
              <a:gd name="T29" fmla="*/ 22 h 30"/>
              <a:gd name="T30" fmla="*/ 52 w 56"/>
              <a:gd name="T31" fmla="*/ 9 h 30"/>
              <a:gd name="T32" fmla="*/ 47 w 56"/>
              <a:gd name="T33" fmla="*/ 4 h 30"/>
              <a:gd name="T34" fmla="*/ 9 w 56"/>
              <a:gd name="T35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6" h="30">
                <a:moveTo>
                  <a:pt x="47" y="30"/>
                </a:moveTo>
                <a:cubicBezTo>
                  <a:pt x="9" y="30"/>
                  <a:pt x="9" y="30"/>
                  <a:pt x="9" y="30"/>
                </a:cubicBezTo>
                <a:cubicBezTo>
                  <a:pt x="4" y="30"/>
                  <a:pt x="0" y="27"/>
                  <a:pt x="0" y="22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2" y="0"/>
                  <a:pt x="56" y="4"/>
                  <a:pt x="56" y="9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7"/>
                  <a:pt x="52" y="30"/>
                  <a:pt x="47" y="30"/>
                </a:cubicBezTo>
                <a:close/>
                <a:moveTo>
                  <a:pt x="9" y="4"/>
                </a:moveTo>
                <a:cubicBezTo>
                  <a:pt x="6" y="4"/>
                  <a:pt x="4" y="6"/>
                  <a:pt x="4" y="9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4"/>
                  <a:pt x="6" y="26"/>
                  <a:pt x="9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50" y="26"/>
                  <a:pt x="52" y="24"/>
                  <a:pt x="52" y="22"/>
                </a:cubicBezTo>
                <a:cubicBezTo>
                  <a:pt x="52" y="9"/>
                  <a:pt x="52" y="9"/>
                  <a:pt x="52" y="9"/>
                </a:cubicBezTo>
                <a:cubicBezTo>
                  <a:pt x="52" y="6"/>
                  <a:pt x="50" y="4"/>
                  <a:pt x="47" y="4"/>
                </a:cubicBezTo>
                <a:lnTo>
                  <a:pt x="9" y="4"/>
                </a:lnTo>
                <a:close/>
              </a:path>
            </a:pathLst>
          </a:cu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4"/>
          <p:cNvSpPr/>
          <p:nvPr/>
        </p:nvSpPr>
        <p:spPr bwMode="auto">
          <a:xfrm>
            <a:off x="3107130" y="3614170"/>
            <a:ext cx="107950" cy="38100"/>
          </a:xfrm>
          <a:custGeom>
            <a:avLst/>
            <a:gdLst>
              <a:gd name="T0" fmla="*/ 0 w 14"/>
              <a:gd name="T1" fmla="*/ 5 h 5"/>
              <a:gd name="T2" fmla="*/ 0 w 14"/>
              <a:gd name="T3" fmla="*/ 1 h 5"/>
              <a:gd name="T4" fmla="*/ 14 w 14"/>
              <a:gd name="T5" fmla="*/ 1 h 5"/>
              <a:gd name="T6" fmla="*/ 13 w 14"/>
              <a:gd name="T7" fmla="*/ 5 h 5"/>
              <a:gd name="T8" fmla="*/ 0 w 1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">
                <a:moveTo>
                  <a:pt x="0" y="5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0" y="0"/>
                  <a:pt x="14" y="1"/>
                </a:cubicBezTo>
                <a:cubicBezTo>
                  <a:pt x="13" y="5"/>
                  <a:pt x="13" y="5"/>
                  <a:pt x="13" y="5"/>
                </a:cubicBezTo>
                <a:cubicBezTo>
                  <a:pt x="10" y="4"/>
                  <a:pt x="4" y="5"/>
                  <a:pt x="0" y="5"/>
                </a:cubicBezTo>
                <a:close/>
              </a:path>
            </a:pathLst>
          </a:cu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2854717" y="3584008"/>
            <a:ext cx="114300" cy="114300"/>
          </a:xfrm>
          <a:prstGeom prst="ellipse">
            <a:avLst/>
          </a:pr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3351605" y="3584008"/>
            <a:ext cx="107950" cy="114300"/>
          </a:xfrm>
          <a:prstGeom prst="ellipse">
            <a:avLst/>
          </a:prstGeom>
          <a:solidFill>
            <a:srgbClr val="3A5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7"/>
          <p:cNvSpPr/>
          <p:nvPr/>
        </p:nvSpPr>
        <p:spPr bwMode="auto">
          <a:xfrm>
            <a:off x="4999430" y="2414996"/>
            <a:ext cx="1133231" cy="671357"/>
          </a:xfrm>
          <a:custGeom>
            <a:avLst/>
            <a:gdLst>
              <a:gd name="T0" fmla="*/ 367 w 449"/>
              <a:gd name="T1" fmla="*/ 266 h 266"/>
              <a:gd name="T2" fmla="*/ 0 w 449"/>
              <a:gd name="T3" fmla="*/ 266 h 266"/>
              <a:gd name="T4" fmla="*/ 0 w 449"/>
              <a:gd name="T5" fmla="*/ 0 h 266"/>
              <a:gd name="T6" fmla="*/ 367 w 449"/>
              <a:gd name="T7" fmla="*/ 0 h 266"/>
              <a:gd name="T8" fmla="*/ 449 w 449"/>
              <a:gd name="T9" fmla="*/ 136 h 266"/>
              <a:gd name="T10" fmla="*/ 367 w 449"/>
              <a:gd name="T11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9" h="266">
                <a:moveTo>
                  <a:pt x="367" y="266"/>
                </a:moveTo>
                <a:lnTo>
                  <a:pt x="0" y="266"/>
                </a:lnTo>
                <a:lnTo>
                  <a:pt x="0" y="0"/>
                </a:lnTo>
                <a:lnTo>
                  <a:pt x="367" y="0"/>
                </a:lnTo>
                <a:lnTo>
                  <a:pt x="449" y="136"/>
                </a:lnTo>
                <a:lnTo>
                  <a:pt x="367" y="266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8"/>
          <p:cNvSpPr/>
          <p:nvPr/>
        </p:nvSpPr>
        <p:spPr bwMode="auto">
          <a:xfrm>
            <a:off x="4999430" y="3341266"/>
            <a:ext cx="1133231" cy="671357"/>
          </a:xfrm>
          <a:custGeom>
            <a:avLst/>
            <a:gdLst>
              <a:gd name="T0" fmla="*/ 367 w 449"/>
              <a:gd name="T1" fmla="*/ 266 h 266"/>
              <a:gd name="T2" fmla="*/ 0 w 449"/>
              <a:gd name="T3" fmla="*/ 266 h 266"/>
              <a:gd name="T4" fmla="*/ 0 w 449"/>
              <a:gd name="T5" fmla="*/ 0 h 266"/>
              <a:gd name="T6" fmla="*/ 367 w 449"/>
              <a:gd name="T7" fmla="*/ 0 h 266"/>
              <a:gd name="T8" fmla="*/ 449 w 449"/>
              <a:gd name="T9" fmla="*/ 131 h 266"/>
              <a:gd name="T10" fmla="*/ 367 w 449"/>
              <a:gd name="T11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9" h="266">
                <a:moveTo>
                  <a:pt x="367" y="266"/>
                </a:moveTo>
                <a:lnTo>
                  <a:pt x="0" y="266"/>
                </a:lnTo>
                <a:lnTo>
                  <a:pt x="0" y="0"/>
                </a:lnTo>
                <a:lnTo>
                  <a:pt x="367" y="0"/>
                </a:lnTo>
                <a:lnTo>
                  <a:pt x="449" y="131"/>
                </a:lnTo>
                <a:lnTo>
                  <a:pt x="367" y="266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9"/>
          <p:cNvSpPr/>
          <p:nvPr/>
        </p:nvSpPr>
        <p:spPr bwMode="auto">
          <a:xfrm>
            <a:off x="4999430" y="4254917"/>
            <a:ext cx="1133231" cy="671357"/>
          </a:xfrm>
          <a:custGeom>
            <a:avLst/>
            <a:gdLst>
              <a:gd name="T0" fmla="*/ 367 w 449"/>
              <a:gd name="T1" fmla="*/ 266 h 266"/>
              <a:gd name="T2" fmla="*/ 0 w 449"/>
              <a:gd name="T3" fmla="*/ 266 h 266"/>
              <a:gd name="T4" fmla="*/ 0 w 449"/>
              <a:gd name="T5" fmla="*/ 0 h 266"/>
              <a:gd name="T6" fmla="*/ 367 w 449"/>
              <a:gd name="T7" fmla="*/ 0 h 266"/>
              <a:gd name="T8" fmla="*/ 449 w 449"/>
              <a:gd name="T9" fmla="*/ 135 h 266"/>
              <a:gd name="T10" fmla="*/ 367 w 449"/>
              <a:gd name="T11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9" h="266">
                <a:moveTo>
                  <a:pt x="367" y="266"/>
                </a:moveTo>
                <a:lnTo>
                  <a:pt x="0" y="266"/>
                </a:lnTo>
                <a:lnTo>
                  <a:pt x="0" y="0"/>
                </a:lnTo>
                <a:lnTo>
                  <a:pt x="367" y="0"/>
                </a:lnTo>
                <a:lnTo>
                  <a:pt x="449" y="135"/>
                </a:lnTo>
                <a:lnTo>
                  <a:pt x="367" y="266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0"/>
          <p:cNvSpPr/>
          <p:nvPr/>
        </p:nvSpPr>
        <p:spPr bwMode="auto">
          <a:xfrm>
            <a:off x="4999430" y="5168568"/>
            <a:ext cx="1133231" cy="683977"/>
          </a:xfrm>
          <a:custGeom>
            <a:avLst/>
            <a:gdLst>
              <a:gd name="T0" fmla="*/ 367 w 449"/>
              <a:gd name="T1" fmla="*/ 271 h 271"/>
              <a:gd name="T2" fmla="*/ 0 w 449"/>
              <a:gd name="T3" fmla="*/ 271 h 271"/>
              <a:gd name="T4" fmla="*/ 0 w 449"/>
              <a:gd name="T5" fmla="*/ 0 h 271"/>
              <a:gd name="T6" fmla="*/ 367 w 449"/>
              <a:gd name="T7" fmla="*/ 0 h 271"/>
              <a:gd name="T8" fmla="*/ 449 w 449"/>
              <a:gd name="T9" fmla="*/ 135 h 271"/>
              <a:gd name="T10" fmla="*/ 367 w 449"/>
              <a:gd name="T11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9" h="271">
                <a:moveTo>
                  <a:pt x="367" y="271"/>
                </a:moveTo>
                <a:lnTo>
                  <a:pt x="0" y="271"/>
                </a:lnTo>
                <a:lnTo>
                  <a:pt x="0" y="0"/>
                </a:lnTo>
                <a:lnTo>
                  <a:pt x="367" y="0"/>
                </a:lnTo>
                <a:lnTo>
                  <a:pt x="449" y="135"/>
                </a:lnTo>
                <a:lnTo>
                  <a:pt x="367" y="271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6281011" y="2100435"/>
            <a:ext cx="2398875" cy="985918"/>
            <a:chOff x="1716417" y="2404261"/>
            <a:chExt cx="2133781" cy="876968"/>
          </a:xfrm>
        </p:grpSpPr>
        <p:sp>
          <p:nvSpPr>
            <p:cNvPr id="37" name="文本框 3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27137" y="3200709"/>
            <a:ext cx="2398875" cy="985918"/>
            <a:chOff x="1716417" y="2404261"/>
            <a:chExt cx="2133781" cy="876968"/>
          </a:xfrm>
        </p:grpSpPr>
        <p:sp>
          <p:nvSpPr>
            <p:cNvPr id="40" name="文本框 39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81011" y="4202299"/>
            <a:ext cx="2398875" cy="985918"/>
            <a:chOff x="1716417" y="2404261"/>
            <a:chExt cx="2133781" cy="876968"/>
          </a:xfrm>
        </p:grpSpPr>
        <p:sp>
          <p:nvSpPr>
            <p:cNvPr id="43" name="文本框 42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327137" y="5302573"/>
            <a:ext cx="2398875" cy="985918"/>
            <a:chOff x="1716417" y="2404261"/>
            <a:chExt cx="2133781" cy="876968"/>
          </a:xfrm>
        </p:grpSpPr>
        <p:sp>
          <p:nvSpPr>
            <p:cNvPr id="46" name="文本框 45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下步工作计划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 Diagonal Corner Rectangle 34"/>
          <p:cNvSpPr/>
          <p:nvPr/>
        </p:nvSpPr>
        <p:spPr>
          <a:xfrm>
            <a:off x="1085624" y="2721178"/>
            <a:ext cx="2217081" cy="2364887"/>
          </a:xfrm>
          <a:prstGeom prst="round2Diag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1" name="Group 79"/>
          <p:cNvGrpSpPr/>
          <p:nvPr/>
        </p:nvGrpSpPr>
        <p:grpSpPr>
          <a:xfrm>
            <a:off x="1783761" y="3018614"/>
            <a:ext cx="820809" cy="844552"/>
            <a:chOff x="1222376" y="1701801"/>
            <a:chExt cx="768350" cy="790576"/>
          </a:xfrm>
          <a:solidFill>
            <a:schemeClr val="bg1"/>
          </a:solidFill>
        </p:grpSpPr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222376" y="1701801"/>
              <a:ext cx="419100" cy="688975"/>
            </a:xfrm>
            <a:custGeom>
              <a:avLst/>
              <a:gdLst/>
              <a:ahLst/>
              <a:cxnLst>
                <a:cxn ang="0">
                  <a:pos x="26" y="61"/>
                </a:cxn>
                <a:cxn ang="0">
                  <a:pos x="35" y="38"/>
                </a:cxn>
                <a:cxn ang="0">
                  <a:pos x="54" y="29"/>
                </a:cxn>
                <a:cxn ang="0">
                  <a:pos x="38" y="3"/>
                </a:cxn>
                <a:cxn ang="0">
                  <a:pos x="32" y="0"/>
                </a:cxn>
                <a:cxn ang="0">
                  <a:pos x="27" y="3"/>
                </a:cxn>
                <a:cxn ang="0">
                  <a:pos x="0" y="56"/>
                </a:cxn>
                <a:cxn ang="0">
                  <a:pos x="32" y="89"/>
                </a:cxn>
                <a:cxn ang="0">
                  <a:pos x="40" y="87"/>
                </a:cxn>
                <a:cxn ang="0">
                  <a:pos x="35" y="83"/>
                </a:cxn>
                <a:cxn ang="0">
                  <a:pos x="26" y="61"/>
                </a:cxn>
                <a:cxn ang="0">
                  <a:pos x="21" y="74"/>
                </a:cxn>
                <a:cxn ang="0">
                  <a:pos x="18" y="76"/>
                </a:cxn>
                <a:cxn ang="0">
                  <a:pos x="15" y="75"/>
                </a:cxn>
                <a:cxn ang="0">
                  <a:pos x="7" y="48"/>
                </a:cxn>
                <a:cxn ang="0">
                  <a:pos x="12" y="45"/>
                </a:cxn>
                <a:cxn ang="0">
                  <a:pos x="15" y="50"/>
                </a:cxn>
                <a:cxn ang="0">
                  <a:pos x="20" y="68"/>
                </a:cxn>
                <a:cxn ang="0">
                  <a:pos x="21" y="74"/>
                </a:cxn>
                <a:cxn ang="0">
                  <a:pos x="21" y="74"/>
                </a:cxn>
                <a:cxn ang="0">
                  <a:pos x="21" y="74"/>
                </a:cxn>
              </a:cxnLst>
              <a:rect l="0" t="0" r="r" b="b"/>
              <a:pathLst>
                <a:path w="54" h="89">
                  <a:moveTo>
                    <a:pt x="26" y="61"/>
                  </a:moveTo>
                  <a:cubicBezTo>
                    <a:pt x="26" y="52"/>
                    <a:pt x="29" y="44"/>
                    <a:pt x="35" y="38"/>
                  </a:cubicBezTo>
                  <a:cubicBezTo>
                    <a:pt x="40" y="33"/>
                    <a:pt x="47" y="30"/>
                    <a:pt x="54" y="29"/>
                  </a:cubicBezTo>
                  <a:cubicBezTo>
                    <a:pt x="49" y="19"/>
                    <a:pt x="42" y="9"/>
                    <a:pt x="38" y="3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30" y="0"/>
                    <a:pt x="28" y="1"/>
                    <a:pt x="27" y="3"/>
                  </a:cubicBezTo>
                  <a:cubicBezTo>
                    <a:pt x="18" y="16"/>
                    <a:pt x="0" y="43"/>
                    <a:pt x="0" y="56"/>
                  </a:cubicBezTo>
                  <a:cubicBezTo>
                    <a:pt x="0" y="74"/>
                    <a:pt x="14" y="89"/>
                    <a:pt x="32" y="89"/>
                  </a:cubicBezTo>
                  <a:cubicBezTo>
                    <a:pt x="35" y="89"/>
                    <a:pt x="38" y="88"/>
                    <a:pt x="40" y="87"/>
                  </a:cubicBezTo>
                  <a:cubicBezTo>
                    <a:pt x="39" y="86"/>
                    <a:pt x="37" y="85"/>
                    <a:pt x="35" y="83"/>
                  </a:cubicBezTo>
                  <a:cubicBezTo>
                    <a:pt x="29" y="77"/>
                    <a:pt x="26" y="69"/>
                    <a:pt x="26" y="61"/>
                  </a:cubicBezTo>
                  <a:close/>
                  <a:moveTo>
                    <a:pt x="21" y="74"/>
                  </a:moveTo>
                  <a:cubicBezTo>
                    <a:pt x="20" y="76"/>
                    <a:pt x="19" y="76"/>
                    <a:pt x="18" y="76"/>
                  </a:cubicBezTo>
                  <a:cubicBezTo>
                    <a:pt x="17" y="76"/>
                    <a:pt x="15" y="76"/>
                    <a:pt x="15" y="75"/>
                  </a:cubicBezTo>
                  <a:cubicBezTo>
                    <a:pt x="2" y="64"/>
                    <a:pt x="6" y="48"/>
                    <a:pt x="7" y="48"/>
                  </a:cubicBezTo>
                  <a:cubicBezTo>
                    <a:pt x="7" y="45"/>
                    <a:pt x="10" y="44"/>
                    <a:pt x="12" y="45"/>
                  </a:cubicBezTo>
                  <a:cubicBezTo>
                    <a:pt x="14" y="45"/>
                    <a:pt x="16" y="48"/>
                    <a:pt x="15" y="50"/>
                  </a:cubicBezTo>
                  <a:cubicBezTo>
                    <a:pt x="15" y="51"/>
                    <a:pt x="12" y="61"/>
                    <a:pt x="20" y="68"/>
                  </a:cubicBezTo>
                  <a:cubicBezTo>
                    <a:pt x="22" y="70"/>
                    <a:pt x="23" y="73"/>
                    <a:pt x="21" y="74"/>
                  </a:cubicBezTo>
                  <a:close/>
                  <a:moveTo>
                    <a:pt x="21" y="74"/>
                  </a:moveTo>
                  <a:cubicBezTo>
                    <a:pt x="21" y="74"/>
                    <a:pt x="21" y="74"/>
                    <a:pt x="21" y="7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1547814" y="2174876"/>
              <a:ext cx="133350" cy="123825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5" y="2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13" y="16"/>
                </a:cxn>
                <a:cxn ang="0">
                  <a:pos x="14" y="16"/>
                </a:cxn>
                <a:cxn ang="0">
                  <a:pos x="16" y="14"/>
                </a:cxn>
                <a:cxn ang="0">
                  <a:pos x="14" y="11"/>
                </a:cxn>
                <a:cxn ang="0">
                  <a:pos x="14" y="11"/>
                </a:cxn>
                <a:cxn ang="0">
                  <a:pos x="14" y="11"/>
                </a:cxn>
              </a:cxnLst>
              <a:rect l="0" t="0" r="r" b="b"/>
              <a:pathLst>
                <a:path w="17" h="16">
                  <a:moveTo>
                    <a:pt x="14" y="11"/>
                  </a:moveTo>
                  <a:cubicBezTo>
                    <a:pt x="7" y="9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3" y="14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7" y="12"/>
                    <a:pt x="16" y="11"/>
                    <a:pt x="14" y="11"/>
                  </a:cubicBezTo>
                  <a:close/>
                  <a:moveTo>
                    <a:pt x="14" y="11"/>
                  </a:moveTo>
                  <a:cubicBezTo>
                    <a:pt x="14" y="11"/>
                    <a:pt x="14" y="11"/>
                    <a:pt x="14" y="1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1470026" y="1973264"/>
              <a:ext cx="520700" cy="519113"/>
            </a:xfrm>
            <a:custGeom>
              <a:avLst/>
              <a:gdLst/>
              <a:ahLst/>
              <a:cxnLst>
                <a:cxn ang="0">
                  <a:pos x="66" y="54"/>
                </a:cxn>
                <a:cxn ang="0">
                  <a:pos x="55" y="44"/>
                </a:cxn>
                <a:cxn ang="0">
                  <a:pos x="50" y="44"/>
                </a:cxn>
                <a:cxn ang="0">
                  <a:pos x="47" y="41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7" y="7"/>
                </a:cxn>
                <a:cxn ang="0">
                  <a:pos x="0" y="26"/>
                </a:cxn>
                <a:cxn ang="0">
                  <a:pos x="7" y="44"/>
                </a:cxn>
                <a:cxn ang="0">
                  <a:pos x="26" y="52"/>
                </a:cxn>
                <a:cxn ang="0">
                  <a:pos x="41" y="47"/>
                </a:cxn>
                <a:cxn ang="0">
                  <a:pos x="44" y="50"/>
                </a:cxn>
                <a:cxn ang="0">
                  <a:pos x="44" y="55"/>
                </a:cxn>
                <a:cxn ang="0">
                  <a:pos x="54" y="66"/>
                </a:cxn>
                <a:cxn ang="0">
                  <a:pos x="60" y="66"/>
                </a:cxn>
                <a:cxn ang="0">
                  <a:pos x="66" y="60"/>
                </a:cxn>
                <a:cxn ang="0">
                  <a:pos x="67" y="57"/>
                </a:cxn>
                <a:cxn ang="0">
                  <a:pos x="66" y="54"/>
                </a:cxn>
                <a:cxn ang="0">
                  <a:pos x="39" y="39"/>
                </a:cxn>
                <a:cxn ang="0">
                  <a:pos x="26" y="44"/>
                </a:cxn>
                <a:cxn ang="0">
                  <a:pos x="13" y="39"/>
                </a:cxn>
                <a:cxn ang="0">
                  <a:pos x="8" y="26"/>
                </a:cxn>
                <a:cxn ang="0">
                  <a:pos x="10" y="17"/>
                </a:cxn>
                <a:cxn ang="0">
                  <a:pos x="13" y="13"/>
                </a:cxn>
                <a:cxn ang="0">
                  <a:pos x="14" y="13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0" y="15"/>
                </a:cxn>
                <a:cxn ang="0">
                  <a:pos x="39" y="39"/>
                </a:cxn>
                <a:cxn ang="0">
                  <a:pos x="39" y="39"/>
                </a:cxn>
                <a:cxn ang="0">
                  <a:pos x="39" y="39"/>
                </a:cxn>
              </a:cxnLst>
              <a:rect l="0" t="0" r="r" b="b"/>
              <a:pathLst>
                <a:path w="67" h="67">
                  <a:moveTo>
                    <a:pt x="66" y="5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2"/>
                    <a:pt x="51" y="42"/>
                    <a:pt x="50" y="44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54" y="31"/>
                    <a:pt x="53" y="17"/>
                    <a:pt x="44" y="7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19" y="0"/>
                    <a:pt x="12" y="2"/>
                    <a:pt x="7" y="7"/>
                  </a:cubicBezTo>
                  <a:cubicBezTo>
                    <a:pt x="2" y="12"/>
                    <a:pt x="0" y="19"/>
                    <a:pt x="0" y="26"/>
                  </a:cubicBezTo>
                  <a:cubicBezTo>
                    <a:pt x="0" y="33"/>
                    <a:pt x="2" y="39"/>
                    <a:pt x="7" y="44"/>
                  </a:cubicBezTo>
                  <a:cubicBezTo>
                    <a:pt x="12" y="49"/>
                    <a:pt x="19" y="52"/>
                    <a:pt x="26" y="52"/>
                  </a:cubicBezTo>
                  <a:cubicBezTo>
                    <a:pt x="31" y="52"/>
                    <a:pt x="37" y="50"/>
                    <a:pt x="41" y="47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2" y="51"/>
                    <a:pt x="42" y="54"/>
                    <a:pt x="44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6" y="67"/>
                    <a:pt x="59" y="67"/>
                    <a:pt x="60" y="66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0"/>
                    <a:pt x="67" y="59"/>
                    <a:pt x="67" y="57"/>
                  </a:cubicBezTo>
                  <a:cubicBezTo>
                    <a:pt x="67" y="56"/>
                    <a:pt x="66" y="55"/>
                    <a:pt x="66" y="54"/>
                  </a:cubicBezTo>
                  <a:close/>
                  <a:moveTo>
                    <a:pt x="39" y="39"/>
                  </a:moveTo>
                  <a:cubicBezTo>
                    <a:pt x="35" y="42"/>
                    <a:pt x="31" y="44"/>
                    <a:pt x="26" y="44"/>
                  </a:cubicBezTo>
                  <a:cubicBezTo>
                    <a:pt x="21" y="44"/>
                    <a:pt x="16" y="42"/>
                    <a:pt x="13" y="39"/>
                  </a:cubicBezTo>
                  <a:cubicBezTo>
                    <a:pt x="10" y="35"/>
                    <a:pt x="8" y="31"/>
                    <a:pt x="8" y="26"/>
                  </a:cubicBezTo>
                  <a:cubicBezTo>
                    <a:pt x="8" y="23"/>
                    <a:pt x="8" y="20"/>
                    <a:pt x="10" y="17"/>
                  </a:cubicBezTo>
                  <a:cubicBezTo>
                    <a:pt x="11" y="16"/>
                    <a:pt x="12" y="14"/>
                    <a:pt x="13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7" y="9"/>
                    <a:pt x="21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39" y="14"/>
                    <a:pt x="40" y="14"/>
                    <a:pt x="40" y="15"/>
                  </a:cubicBezTo>
                  <a:cubicBezTo>
                    <a:pt x="45" y="22"/>
                    <a:pt x="45" y="32"/>
                    <a:pt x="39" y="39"/>
                  </a:cubicBezTo>
                  <a:close/>
                  <a:moveTo>
                    <a:pt x="39" y="39"/>
                  </a:moveTo>
                  <a:cubicBezTo>
                    <a:pt x="39" y="39"/>
                    <a:pt x="39" y="39"/>
                    <a:pt x="39" y="3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1555751" y="2112964"/>
              <a:ext cx="39688" cy="46038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2" y="6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4"/>
                    <a:pt x="4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16" name="Round Diagonal Corner Rectangle 35"/>
          <p:cNvSpPr/>
          <p:nvPr/>
        </p:nvSpPr>
        <p:spPr>
          <a:xfrm>
            <a:off x="3700731" y="2721178"/>
            <a:ext cx="2217081" cy="2364887"/>
          </a:xfrm>
          <a:prstGeom prst="round2Diag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7" name="Group 78"/>
          <p:cNvGrpSpPr/>
          <p:nvPr/>
        </p:nvGrpSpPr>
        <p:grpSpPr>
          <a:xfrm>
            <a:off x="4488589" y="2999457"/>
            <a:ext cx="641364" cy="882865"/>
            <a:chOff x="3291055" y="1604118"/>
            <a:chExt cx="552452" cy="760475"/>
          </a:xfrm>
          <a:solidFill>
            <a:schemeClr val="bg1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3291055" y="1604118"/>
              <a:ext cx="552452" cy="760475"/>
            </a:xfrm>
            <a:custGeom>
              <a:avLst/>
              <a:gdLst/>
              <a:ahLst/>
              <a:cxnLst>
                <a:cxn ang="0">
                  <a:pos x="55" y="19"/>
                </a:cxn>
                <a:cxn ang="0">
                  <a:pos x="55" y="17"/>
                </a:cxn>
                <a:cxn ang="0">
                  <a:pos x="51" y="13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36" y="0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22" y="13"/>
                </a:cxn>
                <a:cxn ang="0">
                  <a:pos x="17" y="17"/>
                </a:cxn>
                <a:cxn ang="0">
                  <a:pos x="17" y="19"/>
                </a:cxn>
                <a:cxn ang="0">
                  <a:pos x="7" y="19"/>
                </a:cxn>
                <a:cxn ang="0">
                  <a:pos x="0" y="26"/>
                </a:cxn>
                <a:cxn ang="0">
                  <a:pos x="0" y="95"/>
                </a:cxn>
                <a:cxn ang="0">
                  <a:pos x="7" y="102"/>
                </a:cxn>
                <a:cxn ang="0">
                  <a:pos x="66" y="102"/>
                </a:cxn>
                <a:cxn ang="0">
                  <a:pos x="73" y="95"/>
                </a:cxn>
                <a:cxn ang="0">
                  <a:pos x="73" y="26"/>
                </a:cxn>
                <a:cxn ang="0">
                  <a:pos x="66" y="19"/>
                </a:cxn>
                <a:cxn ang="0">
                  <a:pos x="55" y="19"/>
                </a:cxn>
                <a:cxn ang="0">
                  <a:pos x="31" y="9"/>
                </a:cxn>
                <a:cxn ang="0">
                  <a:pos x="36" y="3"/>
                </a:cxn>
                <a:cxn ang="0">
                  <a:pos x="41" y="9"/>
                </a:cxn>
                <a:cxn ang="0">
                  <a:pos x="39" y="13"/>
                </a:cxn>
                <a:cxn ang="0">
                  <a:pos x="32" y="13"/>
                </a:cxn>
                <a:cxn ang="0">
                  <a:pos x="31" y="9"/>
                </a:cxn>
                <a:cxn ang="0">
                  <a:pos x="66" y="91"/>
                </a:cxn>
                <a:cxn ang="0">
                  <a:pos x="61" y="95"/>
                </a:cxn>
                <a:cxn ang="0">
                  <a:pos x="11" y="95"/>
                </a:cxn>
                <a:cxn ang="0">
                  <a:pos x="7" y="91"/>
                </a:cxn>
                <a:cxn ang="0">
                  <a:pos x="7" y="31"/>
                </a:cxn>
                <a:cxn ang="0">
                  <a:pos x="11" y="26"/>
                </a:cxn>
                <a:cxn ang="0">
                  <a:pos x="17" y="26"/>
                </a:cxn>
                <a:cxn ang="0">
                  <a:pos x="21" y="30"/>
                </a:cxn>
                <a:cxn ang="0">
                  <a:pos x="52" y="30"/>
                </a:cxn>
                <a:cxn ang="0">
                  <a:pos x="55" y="26"/>
                </a:cxn>
                <a:cxn ang="0">
                  <a:pos x="61" y="26"/>
                </a:cxn>
                <a:cxn ang="0">
                  <a:pos x="66" y="31"/>
                </a:cxn>
                <a:cxn ang="0">
                  <a:pos x="66" y="91"/>
                </a:cxn>
                <a:cxn ang="0">
                  <a:pos x="66" y="91"/>
                </a:cxn>
                <a:cxn ang="0">
                  <a:pos x="66" y="91"/>
                </a:cxn>
              </a:cxnLst>
              <a:rect l="0" t="0" r="r" b="b"/>
              <a:pathLst>
                <a:path w="73" h="102">
                  <a:moveTo>
                    <a:pt x="55" y="19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5"/>
                    <a:pt x="53" y="13"/>
                    <a:pt x="51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1"/>
                    <a:pt x="44" y="10"/>
                    <a:pt x="44" y="9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31" y="0"/>
                    <a:pt x="27" y="4"/>
                    <a:pt x="27" y="9"/>
                  </a:cubicBezTo>
                  <a:cubicBezTo>
                    <a:pt x="27" y="10"/>
                    <a:pt x="27" y="11"/>
                    <a:pt x="28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7" y="15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3" y="19"/>
                    <a:pt x="0" y="23"/>
                    <a:pt x="0" y="2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9"/>
                    <a:pt x="3" y="102"/>
                    <a:pt x="7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70" y="102"/>
                    <a:pt x="73" y="99"/>
                    <a:pt x="73" y="9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3"/>
                    <a:pt x="70" y="19"/>
                    <a:pt x="66" y="19"/>
                  </a:cubicBezTo>
                  <a:lnTo>
                    <a:pt x="55" y="19"/>
                  </a:lnTo>
                  <a:close/>
                  <a:moveTo>
                    <a:pt x="31" y="9"/>
                  </a:moveTo>
                  <a:cubicBezTo>
                    <a:pt x="31" y="6"/>
                    <a:pt x="33" y="3"/>
                    <a:pt x="36" y="3"/>
                  </a:cubicBezTo>
                  <a:cubicBezTo>
                    <a:pt x="38" y="3"/>
                    <a:pt x="41" y="6"/>
                    <a:pt x="41" y="9"/>
                  </a:cubicBezTo>
                  <a:cubicBezTo>
                    <a:pt x="41" y="10"/>
                    <a:pt x="40" y="12"/>
                    <a:pt x="39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2"/>
                    <a:pt x="31" y="10"/>
                    <a:pt x="31" y="9"/>
                  </a:cubicBezTo>
                  <a:close/>
                  <a:moveTo>
                    <a:pt x="66" y="91"/>
                  </a:moveTo>
                  <a:cubicBezTo>
                    <a:pt x="66" y="94"/>
                    <a:pt x="64" y="95"/>
                    <a:pt x="61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7" y="94"/>
                    <a:pt x="7" y="9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9" y="26"/>
                    <a:pt x="11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8"/>
                    <a:pt x="19" y="30"/>
                    <a:pt x="21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4" y="30"/>
                    <a:pt x="55" y="28"/>
                    <a:pt x="55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4" y="26"/>
                    <a:pt x="66" y="28"/>
                    <a:pt x="66" y="31"/>
                  </a:cubicBezTo>
                  <a:lnTo>
                    <a:pt x="66" y="91"/>
                  </a:lnTo>
                  <a:close/>
                  <a:moveTo>
                    <a:pt x="66" y="91"/>
                  </a:moveTo>
                  <a:cubicBezTo>
                    <a:pt x="66" y="91"/>
                    <a:pt x="66" y="91"/>
                    <a:pt x="66" y="9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3396771" y="1872387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3518402" y="1895122"/>
              <a:ext cx="211432" cy="443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6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6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6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3396771" y="1999701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3518402" y="2021299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3396771" y="2133836"/>
              <a:ext cx="90939" cy="96622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0"/>
                    <a:pt x="9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3518402" y="2156571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4"/>
                  </a:cubicBezTo>
                  <a:cubicBezTo>
                    <a:pt x="28" y="2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25" name="Round Diagonal Corner Rectangle 36"/>
          <p:cNvSpPr/>
          <p:nvPr/>
        </p:nvSpPr>
        <p:spPr>
          <a:xfrm>
            <a:off x="6303904" y="2721178"/>
            <a:ext cx="2217081" cy="2364887"/>
          </a:xfrm>
          <a:prstGeom prst="round2Diag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26" name="Group 72"/>
          <p:cNvGrpSpPr/>
          <p:nvPr/>
        </p:nvGrpSpPr>
        <p:grpSpPr>
          <a:xfrm>
            <a:off x="6851618" y="2904254"/>
            <a:ext cx="1121080" cy="1073271"/>
            <a:chOff x="5105401" y="1701801"/>
            <a:chExt cx="873880" cy="836612"/>
          </a:xfrm>
          <a:solidFill>
            <a:schemeClr val="bg1"/>
          </a:solidFill>
        </p:grpSpPr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5105401" y="1701801"/>
              <a:ext cx="873880" cy="836612"/>
            </a:xfrm>
            <a:custGeom>
              <a:avLst/>
              <a:gdLst/>
              <a:ahLst/>
              <a:cxnLst>
                <a:cxn ang="0">
                  <a:pos x="174" y="144"/>
                </a:cxn>
                <a:cxn ang="0">
                  <a:pos x="230" y="95"/>
                </a:cxn>
                <a:cxn ang="0">
                  <a:pos x="318" y="39"/>
                </a:cxn>
                <a:cxn ang="0">
                  <a:pos x="224" y="91"/>
                </a:cxn>
                <a:cxn ang="0">
                  <a:pos x="174" y="141"/>
                </a:cxn>
                <a:cxn ang="0">
                  <a:pos x="221" y="88"/>
                </a:cxn>
                <a:cxn ang="0">
                  <a:pos x="281" y="76"/>
                </a:cxn>
                <a:cxn ang="0">
                  <a:pos x="223" y="75"/>
                </a:cxn>
                <a:cxn ang="0">
                  <a:pos x="174" y="137"/>
                </a:cxn>
                <a:cxn ang="0">
                  <a:pos x="185" y="96"/>
                </a:cxn>
                <a:cxn ang="0">
                  <a:pos x="165" y="78"/>
                </a:cxn>
                <a:cxn ang="0">
                  <a:pos x="145" y="96"/>
                </a:cxn>
                <a:cxn ang="0">
                  <a:pos x="157" y="137"/>
                </a:cxn>
                <a:cxn ang="0">
                  <a:pos x="108" y="75"/>
                </a:cxn>
                <a:cxn ang="0">
                  <a:pos x="50" y="76"/>
                </a:cxn>
                <a:cxn ang="0">
                  <a:pos x="110" y="88"/>
                </a:cxn>
                <a:cxn ang="0">
                  <a:pos x="157" y="141"/>
                </a:cxn>
                <a:cxn ang="0">
                  <a:pos x="106" y="91"/>
                </a:cxn>
                <a:cxn ang="0">
                  <a:pos x="13" y="39"/>
                </a:cxn>
                <a:cxn ang="0">
                  <a:pos x="101" y="95"/>
                </a:cxn>
                <a:cxn ang="0">
                  <a:pos x="157" y="144"/>
                </a:cxn>
                <a:cxn ang="0">
                  <a:pos x="23" y="87"/>
                </a:cxn>
                <a:cxn ang="0">
                  <a:pos x="38" y="113"/>
                </a:cxn>
                <a:cxn ang="0">
                  <a:pos x="157" y="145"/>
                </a:cxn>
                <a:cxn ang="0">
                  <a:pos x="156" y="193"/>
                </a:cxn>
                <a:cxn ang="0">
                  <a:pos x="151" y="160"/>
                </a:cxn>
                <a:cxn ang="0">
                  <a:pos x="143" y="147"/>
                </a:cxn>
                <a:cxn ang="0">
                  <a:pos x="143" y="197"/>
                </a:cxn>
                <a:cxn ang="0">
                  <a:pos x="144" y="232"/>
                </a:cxn>
                <a:cxn ang="0">
                  <a:pos x="145" y="260"/>
                </a:cxn>
                <a:cxn ang="0">
                  <a:pos x="152" y="289"/>
                </a:cxn>
                <a:cxn ang="0">
                  <a:pos x="157" y="290"/>
                </a:cxn>
                <a:cxn ang="0">
                  <a:pos x="157" y="298"/>
                </a:cxn>
                <a:cxn ang="0">
                  <a:pos x="163" y="316"/>
                </a:cxn>
                <a:cxn ang="0">
                  <a:pos x="169" y="314"/>
                </a:cxn>
                <a:cxn ang="0">
                  <a:pos x="174" y="297"/>
                </a:cxn>
                <a:cxn ang="0">
                  <a:pos x="175" y="290"/>
                </a:cxn>
                <a:cxn ang="0">
                  <a:pos x="190" y="271"/>
                </a:cxn>
                <a:cxn ang="0">
                  <a:pos x="195" y="244"/>
                </a:cxn>
                <a:cxn ang="0">
                  <a:pos x="199" y="210"/>
                </a:cxn>
                <a:cxn ang="0">
                  <a:pos x="202" y="158"/>
                </a:cxn>
                <a:cxn ang="0">
                  <a:pos x="175" y="155"/>
                </a:cxn>
                <a:cxn ang="0">
                  <a:pos x="191" y="163"/>
                </a:cxn>
                <a:cxn ang="0">
                  <a:pos x="174" y="193"/>
                </a:cxn>
                <a:cxn ang="0">
                  <a:pos x="234" y="109"/>
                </a:cxn>
                <a:cxn ang="0">
                  <a:pos x="306" y="90"/>
                </a:cxn>
                <a:cxn ang="0">
                  <a:pos x="232" y="102"/>
                </a:cxn>
                <a:cxn ang="0">
                  <a:pos x="153" y="271"/>
                </a:cxn>
                <a:cxn ang="0">
                  <a:pos x="157" y="277"/>
                </a:cxn>
                <a:cxn ang="0">
                  <a:pos x="148" y="245"/>
                </a:cxn>
                <a:cxn ang="0">
                  <a:pos x="157" y="254"/>
                </a:cxn>
                <a:cxn ang="0">
                  <a:pos x="143" y="212"/>
                </a:cxn>
                <a:cxn ang="0">
                  <a:pos x="157" y="227"/>
                </a:cxn>
                <a:cxn ang="0">
                  <a:pos x="174" y="266"/>
                </a:cxn>
                <a:cxn ang="0">
                  <a:pos x="174" y="277"/>
                </a:cxn>
                <a:cxn ang="0">
                  <a:pos x="174" y="238"/>
                </a:cxn>
                <a:cxn ang="0">
                  <a:pos x="174" y="254"/>
                </a:cxn>
                <a:cxn ang="0">
                  <a:pos x="174" y="227"/>
                </a:cxn>
                <a:cxn ang="0">
                  <a:pos x="188" y="212"/>
                </a:cxn>
                <a:cxn ang="0">
                  <a:pos x="188" y="212"/>
                </a:cxn>
              </a:cxnLst>
              <a:rect l="0" t="0" r="r" b="b"/>
              <a:pathLst>
                <a:path w="330" h="316">
                  <a:moveTo>
                    <a:pt x="232" y="102"/>
                  </a:moveTo>
                  <a:cubicBezTo>
                    <a:pt x="207" y="132"/>
                    <a:pt x="185" y="142"/>
                    <a:pt x="174" y="144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209" y="131"/>
                    <a:pt x="230" y="95"/>
                    <a:pt x="230" y="95"/>
                  </a:cubicBezTo>
                  <a:cubicBezTo>
                    <a:pt x="254" y="104"/>
                    <a:pt x="277" y="99"/>
                    <a:pt x="277" y="99"/>
                  </a:cubicBezTo>
                  <a:cubicBezTo>
                    <a:pt x="319" y="88"/>
                    <a:pt x="318" y="39"/>
                    <a:pt x="318" y="39"/>
                  </a:cubicBezTo>
                  <a:cubicBezTo>
                    <a:pt x="299" y="99"/>
                    <a:pt x="233" y="89"/>
                    <a:pt x="229" y="88"/>
                  </a:cubicBezTo>
                  <a:cubicBezTo>
                    <a:pt x="225" y="87"/>
                    <a:pt x="224" y="91"/>
                    <a:pt x="224" y="91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207" y="125"/>
                    <a:pt x="186" y="136"/>
                    <a:pt x="174" y="141"/>
                  </a:cubicBezTo>
                  <a:cubicBezTo>
                    <a:pt x="174" y="138"/>
                    <a:pt x="174" y="138"/>
                    <a:pt x="174" y="138"/>
                  </a:cubicBezTo>
                  <a:cubicBezTo>
                    <a:pt x="203" y="125"/>
                    <a:pt x="219" y="92"/>
                    <a:pt x="221" y="88"/>
                  </a:cubicBezTo>
                  <a:cubicBezTo>
                    <a:pt x="223" y="83"/>
                    <a:pt x="225" y="84"/>
                    <a:pt x="225" y="84"/>
                  </a:cubicBezTo>
                  <a:cubicBezTo>
                    <a:pt x="260" y="87"/>
                    <a:pt x="281" y="76"/>
                    <a:pt x="281" y="76"/>
                  </a:cubicBezTo>
                  <a:cubicBezTo>
                    <a:pt x="330" y="51"/>
                    <a:pt x="305" y="0"/>
                    <a:pt x="305" y="0"/>
                  </a:cubicBezTo>
                  <a:cubicBezTo>
                    <a:pt x="306" y="70"/>
                    <a:pt x="229" y="74"/>
                    <a:pt x="223" y="75"/>
                  </a:cubicBezTo>
                  <a:cubicBezTo>
                    <a:pt x="216" y="76"/>
                    <a:pt x="215" y="83"/>
                    <a:pt x="215" y="83"/>
                  </a:cubicBezTo>
                  <a:cubicBezTo>
                    <a:pt x="206" y="115"/>
                    <a:pt x="186" y="130"/>
                    <a:pt x="174" y="137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81" y="110"/>
                    <a:pt x="185" y="104"/>
                    <a:pt x="185" y="96"/>
                  </a:cubicBezTo>
                  <a:cubicBezTo>
                    <a:pt x="185" y="85"/>
                    <a:pt x="175" y="78"/>
                    <a:pt x="165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55" y="78"/>
                    <a:pt x="145" y="85"/>
                    <a:pt x="145" y="96"/>
                  </a:cubicBezTo>
                  <a:cubicBezTo>
                    <a:pt x="145" y="104"/>
                    <a:pt x="150" y="110"/>
                    <a:pt x="157" y="113"/>
                  </a:cubicBezTo>
                  <a:cubicBezTo>
                    <a:pt x="157" y="137"/>
                    <a:pt x="157" y="137"/>
                    <a:pt x="157" y="137"/>
                  </a:cubicBezTo>
                  <a:cubicBezTo>
                    <a:pt x="145" y="130"/>
                    <a:pt x="125" y="115"/>
                    <a:pt x="115" y="83"/>
                  </a:cubicBezTo>
                  <a:cubicBezTo>
                    <a:pt x="115" y="83"/>
                    <a:pt x="114" y="76"/>
                    <a:pt x="108" y="75"/>
                  </a:cubicBezTo>
                  <a:cubicBezTo>
                    <a:pt x="101" y="74"/>
                    <a:pt x="24" y="70"/>
                    <a:pt x="26" y="0"/>
                  </a:cubicBezTo>
                  <a:cubicBezTo>
                    <a:pt x="26" y="0"/>
                    <a:pt x="0" y="51"/>
                    <a:pt x="50" y="76"/>
                  </a:cubicBezTo>
                  <a:cubicBezTo>
                    <a:pt x="50" y="76"/>
                    <a:pt x="71" y="87"/>
                    <a:pt x="105" y="84"/>
                  </a:cubicBezTo>
                  <a:cubicBezTo>
                    <a:pt x="105" y="84"/>
                    <a:pt x="108" y="83"/>
                    <a:pt x="110" y="88"/>
                  </a:cubicBezTo>
                  <a:cubicBezTo>
                    <a:pt x="111" y="92"/>
                    <a:pt x="128" y="125"/>
                    <a:pt x="157" y="138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45" y="136"/>
                    <a:pt x="124" y="125"/>
                    <a:pt x="108" y="95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6" y="91"/>
                    <a:pt x="105" y="87"/>
                    <a:pt x="101" y="88"/>
                  </a:cubicBezTo>
                  <a:cubicBezTo>
                    <a:pt x="97" y="89"/>
                    <a:pt x="32" y="99"/>
                    <a:pt x="13" y="39"/>
                  </a:cubicBezTo>
                  <a:cubicBezTo>
                    <a:pt x="13" y="39"/>
                    <a:pt x="12" y="88"/>
                    <a:pt x="54" y="99"/>
                  </a:cubicBezTo>
                  <a:cubicBezTo>
                    <a:pt x="54" y="99"/>
                    <a:pt x="77" y="104"/>
                    <a:pt x="101" y="95"/>
                  </a:cubicBezTo>
                  <a:cubicBezTo>
                    <a:pt x="101" y="95"/>
                    <a:pt x="122" y="131"/>
                    <a:pt x="157" y="141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46" y="142"/>
                    <a:pt x="124" y="132"/>
                    <a:pt x="99" y="102"/>
                  </a:cubicBezTo>
                  <a:cubicBezTo>
                    <a:pt x="99" y="102"/>
                    <a:pt x="53" y="118"/>
                    <a:pt x="23" y="87"/>
                  </a:cubicBezTo>
                  <a:cubicBezTo>
                    <a:pt x="23" y="88"/>
                    <a:pt x="24" y="89"/>
                    <a:pt x="24" y="90"/>
                  </a:cubicBezTo>
                  <a:cubicBezTo>
                    <a:pt x="28" y="98"/>
                    <a:pt x="33" y="105"/>
                    <a:pt x="38" y="113"/>
                  </a:cubicBezTo>
                  <a:cubicBezTo>
                    <a:pt x="51" y="121"/>
                    <a:pt x="70" y="124"/>
                    <a:pt x="96" y="109"/>
                  </a:cubicBezTo>
                  <a:cubicBezTo>
                    <a:pt x="96" y="109"/>
                    <a:pt x="132" y="141"/>
                    <a:pt x="157" y="145"/>
                  </a:cubicBezTo>
                  <a:cubicBezTo>
                    <a:pt x="157" y="193"/>
                    <a:pt x="157" y="193"/>
                    <a:pt x="157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36" y="171"/>
                    <a:pt x="139" y="164"/>
                    <a:pt x="139" y="163"/>
                  </a:cubicBezTo>
                  <a:cubicBezTo>
                    <a:pt x="141" y="161"/>
                    <a:pt x="147" y="160"/>
                    <a:pt x="151" y="160"/>
                  </a:cubicBezTo>
                  <a:cubicBezTo>
                    <a:pt x="154" y="161"/>
                    <a:pt x="155" y="158"/>
                    <a:pt x="156" y="155"/>
                  </a:cubicBezTo>
                  <a:cubicBezTo>
                    <a:pt x="156" y="152"/>
                    <a:pt x="146" y="148"/>
                    <a:pt x="143" y="147"/>
                  </a:cubicBezTo>
                  <a:cubicBezTo>
                    <a:pt x="141" y="147"/>
                    <a:pt x="134" y="147"/>
                    <a:pt x="129" y="158"/>
                  </a:cubicBezTo>
                  <a:cubicBezTo>
                    <a:pt x="124" y="167"/>
                    <a:pt x="129" y="179"/>
                    <a:pt x="143" y="197"/>
                  </a:cubicBezTo>
                  <a:cubicBezTo>
                    <a:pt x="138" y="199"/>
                    <a:pt x="133" y="203"/>
                    <a:pt x="131" y="210"/>
                  </a:cubicBezTo>
                  <a:cubicBezTo>
                    <a:pt x="130" y="217"/>
                    <a:pt x="134" y="224"/>
                    <a:pt x="144" y="232"/>
                  </a:cubicBezTo>
                  <a:cubicBezTo>
                    <a:pt x="140" y="235"/>
                    <a:pt x="137" y="239"/>
                    <a:pt x="136" y="244"/>
                  </a:cubicBezTo>
                  <a:cubicBezTo>
                    <a:pt x="135" y="249"/>
                    <a:pt x="139" y="255"/>
                    <a:pt x="145" y="260"/>
                  </a:cubicBezTo>
                  <a:cubicBezTo>
                    <a:pt x="143" y="263"/>
                    <a:pt x="141" y="266"/>
                    <a:pt x="141" y="271"/>
                  </a:cubicBezTo>
                  <a:cubicBezTo>
                    <a:pt x="140" y="277"/>
                    <a:pt x="144" y="283"/>
                    <a:pt x="152" y="289"/>
                  </a:cubicBezTo>
                  <a:cubicBezTo>
                    <a:pt x="153" y="290"/>
                    <a:pt x="154" y="290"/>
                    <a:pt x="156" y="290"/>
                  </a:cubicBezTo>
                  <a:cubicBezTo>
                    <a:pt x="156" y="290"/>
                    <a:pt x="156" y="290"/>
                    <a:pt x="157" y="290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57" y="298"/>
                    <a:pt x="157" y="298"/>
                    <a:pt x="157" y="298"/>
                  </a:cubicBezTo>
                  <a:cubicBezTo>
                    <a:pt x="161" y="314"/>
                    <a:pt x="161" y="314"/>
                    <a:pt x="161" y="314"/>
                  </a:cubicBezTo>
                  <a:cubicBezTo>
                    <a:pt x="161" y="315"/>
                    <a:pt x="162" y="316"/>
                    <a:pt x="163" y="316"/>
                  </a:cubicBezTo>
                  <a:cubicBezTo>
                    <a:pt x="167" y="316"/>
                    <a:pt x="167" y="316"/>
                    <a:pt x="167" y="316"/>
                  </a:cubicBezTo>
                  <a:cubicBezTo>
                    <a:pt x="168" y="316"/>
                    <a:pt x="169" y="315"/>
                    <a:pt x="169" y="314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298"/>
                    <a:pt x="174" y="298"/>
                    <a:pt x="174" y="297"/>
                  </a:cubicBezTo>
                  <a:cubicBezTo>
                    <a:pt x="174" y="290"/>
                    <a:pt x="174" y="290"/>
                    <a:pt x="174" y="290"/>
                  </a:cubicBezTo>
                  <a:cubicBezTo>
                    <a:pt x="174" y="290"/>
                    <a:pt x="175" y="290"/>
                    <a:pt x="175" y="290"/>
                  </a:cubicBezTo>
                  <a:cubicBezTo>
                    <a:pt x="176" y="290"/>
                    <a:pt x="177" y="290"/>
                    <a:pt x="178" y="289"/>
                  </a:cubicBezTo>
                  <a:cubicBezTo>
                    <a:pt x="186" y="283"/>
                    <a:pt x="190" y="277"/>
                    <a:pt x="190" y="271"/>
                  </a:cubicBezTo>
                  <a:cubicBezTo>
                    <a:pt x="190" y="266"/>
                    <a:pt x="188" y="263"/>
                    <a:pt x="185" y="260"/>
                  </a:cubicBezTo>
                  <a:cubicBezTo>
                    <a:pt x="192" y="255"/>
                    <a:pt x="195" y="249"/>
                    <a:pt x="195" y="244"/>
                  </a:cubicBezTo>
                  <a:cubicBezTo>
                    <a:pt x="194" y="239"/>
                    <a:pt x="191" y="235"/>
                    <a:pt x="187" y="232"/>
                  </a:cubicBezTo>
                  <a:cubicBezTo>
                    <a:pt x="197" y="224"/>
                    <a:pt x="201" y="217"/>
                    <a:pt x="199" y="210"/>
                  </a:cubicBezTo>
                  <a:cubicBezTo>
                    <a:pt x="198" y="203"/>
                    <a:pt x="193" y="199"/>
                    <a:pt x="187" y="197"/>
                  </a:cubicBezTo>
                  <a:cubicBezTo>
                    <a:pt x="202" y="179"/>
                    <a:pt x="207" y="167"/>
                    <a:pt x="202" y="158"/>
                  </a:cubicBezTo>
                  <a:cubicBezTo>
                    <a:pt x="196" y="147"/>
                    <a:pt x="189" y="147"/>
                    <a:pt x="188" y="147"/>
                  </a:cubicBezTo>
                  <a:cubicBezTo>
                    <a:pt x="184" y="148"/>
                    <a:pt x="175" y="152"/>
                    <a:pt x="175" y="155"/>
                  </a:cubicBezTo>
                  <a:cubicBezTo>
                    <a:pt x="175" y="158"/>
                    <a:pt x="177" y="161"/>
                    <a:pt x="180" y="160"/>
                  </a:cubicBezTo>
                  <a:cubicBezTo>
                    <a:pt x="183" y="160"/>
                    <a:pt x="190" y="161"/>
                    <a:pt x="191" y="163"/>
                  </a:cubicBezTo>
                  <a:cubicBezTo>
                    <a:pt x="192" y="164"/>
                    <a:pt x="194" y="171"/>
                    <a:pt x="175" y="193"/>
                  </a:cubicBezTo>
                  <a:cubicBezTo>
                    <a:pt x="175" y="193"/>
                    <a:pt x="174" y="193"/>
                    <a:pt x="174" y="193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99" y="141"/>
                    <a:pt x="234" y="109"/>
                    <a:pt x="234" y="109"/>
                  </a:cubicBezTo>
                  <a:cubicBezTo>
                    <a:pt x="261" y="124"/>
                    <a:pt x="280" y="121"/>
                    <a:pt x="293" y="113"/>
                  </a:cubicBezTo>
                  <a:cubicBezTo>
                    <a:pt x="298" y="105"/>
                    <a:pt x="302" y="98"/>
                    <a:pt x="306" y="90"/>
                  </a:cubicBezTo>
                  <a:cubicBezTo>
                    <a:pt x="307" y="89"/>
                    <a:pt x="307" y="88"/>
                    <a:pt x="308" y="87"/>
                  </a:cubicBezTo>
                  <a:cubicBezTo>
                    <a:pt x="278" y="118"/>
                    <a:pt x="232" y="102"/>
                    <a:pt x="232" y="102"/>
                  </a:cubicBezTo>
                  <a:close/>
                  <a:moveTo>
                    <a:pt x="157" y="277"/>
                  </a:moveTo>
                  <a:cubicBezTo>
                    <a:pt x="154" y="275"/>
                    <a:pt x="152" y="273"/>
                    <a:pt x="153" y="271"/>
                  </a:cubicBezTo>
                  <a:cubicBezTo>
                    <a:pt x="153" y="269"/>
                    <a:pt x="156" y="267"/>
                    <a:pt x="157" y="266"/>
                  </a:cubicBezTo>
                  <a:lnTo>
                    <a:pt x="157" y="277"/>
                  </a:lnTo>
                  <a:close/>
                  <a:moveTo>
                    <a:pt x="157" y="254"/>
                  </a:moveTo>
                  <a:cubicBezTo>
                    <a:pt x="149" y="249"/>
                    <a:pt x="148" y="246"/>
                    <a:pt x="148" y="245"/>
                  </a:cubicBezTo>
                  <a:cubicBezTo>
                    <a:pt x="148" y="243"/>
                    <a:pt x="153" y="240"/>
                    <a:pt x="157" y="238"/>
                  </a:cubicBezTo>
                  <a:lnTo>
                    <a:pt x="157" y="254"/>
                  </a:lnTo>
                  <a:close/>
                  <a:moveTo>
                    <a:pt x="157" y="227"/>
                  </a:moveTo>
                  <a:cubicBezTo>
                    <a:pt x="143" y="217"/>
                    <a:pt x="143" y="213"/>
                    <a:pt x="143" y="212"/>
                  </a:cubicBezTo>
                  <a:cubicBezTo>
                    <a:pt x="144" y="207"/>
                    <a:pt x="156" y="205"/>
                    <a:pt x="157" y="205"/>
                  </a:cubicBezTo>
                  <a:lnTo>
                    <a:pt x="157" y="227"/>
                  </a:lnTo>
                  <a:close/>
                  <a:moveTo>
                    <a:pt x="174" y="277"/>
                  </a:moveTo>
                  <a:cubicBezTo>
                    <a:pt x="174" y="266"/>
                    <a:pt x="174" y="266"/>
                    <a:pt x="174" y="266"/>
                  </a:cubicBezTo>
                  <a:cubicBezTo>
                    <a:pt x="175" y="267"/>
                    <a:pt x="178" y="269"/>
                    <a:pt x="178" y="271"/>
                  </a:cubicBezTo>
                  <a:cubicBezTo>
                    <a:pt x="178" y="273"/>
                    <a:pt x="177" y="275"/>
                    <a:pt x="174" y="277"/>
                  </a:cubicBezTo>
                  <a:close/>
                  <a:moveTo>
                    <a:pt x="174" y="254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8" y="240"/>
                    <a:pt x="183" y="243"/>
                    <a:pt x="183" y="245"/>
                  </a:cubicBezTo>
                  <a:cubicBezTo>
                    <a:pt x="183" y="246"/>
                    <a:pt x="181" y="249"/>
                    <a:pt x="174" y="254"/>
                  </a:cubicBezTo>
                  <a:close/>
                  <a:moveTo>
                    <a:pt x="188" y="212"/>
                  </a:moveTo>
                  <a:cubicBezTo>
                    <a:pt x="188" y="213"/>
                    <a:pt x="188" y="217"/>
                    <a:pt x="174" y="227"/>
                  </a:cubicBezTo>
                  <a:cubicBezTo>
                    <a:pt x="174" y="205"/>
                    <a:pt x="174" y="205"/>
                    <a:pt x="174" y="205"/>
                  </a:cubicBezTo>
                  <a:cubicBezTo>
                    <a:pt x="175" y="205"/>
                    <a:pt x="187" y="207"/>
                    <a:pt x="188" y="212"/>
                  </a:cubicBezTo>
                  <a:close/>
                  <a:moveTo>
                    <a:pt x="188" y="212"/>
                  </a:moveTo>
                  <a:cubicBezTo>
                    <a:pt x="188" y="212"/>
                    <a:pt x="188" y="212"/>
                    <a:pt x="188" y="21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5352144" y="2080911"/>
              <a:ext cx="110520" cy="398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42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42" h="15">
                  <a:moveTo>
                    <a:pt x="14" y="0"/>
                  </a:moveTo>
                  <a:cubicBezTo>
                    <a:pt x="14" y="0"/>
                    <a:pt x="13" y="11"/>
                    <a:pt x="0" y="14"/>
                  </a:cubicBezTo>
                  <a:cubicBezTo>
                    <a:pt x="0" y="14"/>
                    <a:pt x="23" y="15"/>
                    <a:pt x="42" y="6"/>
                  </a:cubicBezTo>
                  <a:lnTo>
                    <a:pt x="14" y="0"/>
                  </a:ln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5227487" y="2006374"/>
              <a:ext cx="259594" cy="77107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98" y="29"/>
                </a:cxn>
                <a:cxn ang="0">
                  <a:pos x="51" y="0"/>
                </a:cxn>
                <a:cxn ang="0">
                  <a:pos x="0" y="10"/>
                </a:cxn>
                <a:cxn ang="0">
                  <a:pos x="13" y="27"/>
                </a:cxn>
                <a:cxn ang="0">
                  <a:pos x="50" y="9"/>
                </a:cxn>
                <a:cxn ang="0">
                  <a:pos x="50" y="9"/>
                </a:cxn>
                <a:cxn ang="0">
                  <a:pos x="50" y="9"/>
                </a:cxn>
              </a:cxnLst>
              <a:rect l="0" t="0" r="r" b="b"/>
              <a:pathLst>
                <a:path w="98" h="29">
                  <a:moveTo>
                    <a:pt x="50" y="9"/>
                  </a:moveTo>
                  <a:cubicBezTo>
                    <a:pt x="50" y="9"/>
                    <a:pt x="89" y="28"/>
                    <a:pt x="98" y="29"/>
                  </a:cubicBezTo>
                  <a:cubicBezTo>
                    <a:pt x="98" y="29"/>
                    <a:pt x="68" y="16"/>
                    <a:pt x="51" y="0"/>
                  </a:cubicBezTo>
                  <a:cubicBezTo>
                    <a:pt x="51" y="0"/>
                    <a:pt x="26" y="16"/>
                    <a:pt x="0" y="10"/>
                  </a:cubicBezTo>
                  <a:cubicBezTo>
                    <a:pt x="4" y="16"/>
                    <a:pt x="9" y="22"/>
                    <a:pt x="13" y="27"/>
                  </a:cubicBezTo>
                  <a:cubicBezTo>
                    <a:pt x="24" y="28"/>
                    <a:pt x="36" y="24"/>
                    <a:pt x="50" y="9"/>
                  </a:cubicBezTo>
                  <a:close/>
                  <a:moveTo>
                    <a:pt x="50" y="9"/>
                  </a:moveTo>
                  <a:cubicBezTo>
                    <a:pt x="50" y="9"/>
                    <a:pt x="50" y="9"/>
                    <a:pt x="50" y="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0" name="Freeform 25"/>
            <p:cNvSpPr>
              <a:spLocks noEditPoints="1"/>
            </p:cNvSpPr>
            <p:nvPr/>
          </p:nvSpPr>
          <p:spPr bwMode="auto">
            <a:xfrm>
              <a:off x="5272466" y="2043642"/>
              <a:ext cx="195338" cy="77107"/>
            </a:xfrm>
            <a:custGeom>
              <a:avLst/>
              <a:gdLst/>
              <a:ahLst/>
              <a:cxnLst>
                <a:cxn ang="0">
                  <a:pos x="39" y="8"/>
                </a:cxn>
                <a:cxn ang="0">
                  <a:pos x="74" y="16"/>
                </a:cxn>
                <a:cxn ang="0">
                  <a:pos x="35" y="0"/>
                </a:cxn>
                <a:cxn ang="0">
                  <a:pos x="0" y="18"/>
                </a:cxn>
                <a:cxn ang="0">
                  <a:pos x="5" y="23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8"/>
                </a:cxn>
              </a:cxnLst>
              <a:rect l="0" t="0" r="r" b="b"/>
              <a:pathLst>
                <a:path w="74" h="29">
                  <a:moveTo>
                    <a:pt x="39" y="8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74" y="16"/>
                    <a:pt x="59" y="10"/>
                    <a:pt x="35" y="0"/>
                  </a:cubicBezTo>
                  <a:cubicBezTo>
                    <a:pt x="35" y="0"/>
                    <a:pt x="20" y="18"/>
                    <a:pt x="0" y="18"/>
                  </a:cubicBezTo>
                  <a:cubicBezTo>
                    <a:pt x="2" y="19"/>
                    <a:pt x="3" y="21"/>
                    <a:pt x="5" y="23"/>
                  </a:cubicBezTo>
                  <a:cubicBezTo>
                    <a:pt x="18" y="27"/>
                    <a:pt x="35" y="29"/>
                    <a:pt x="39" y="8"/>
                  </a:cubicBezTo>
                  <a:close/>
                  <a:moveTo>
                    <a:pt x="39" y="8"/>
                  </a:moveTo>
                  <a:cubicBezTo>
                    <a:pt x="39" y="8"/>
                    <a:pt x="39" y="8"/>
                    <a:pt x="39" y="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5624589" y="2080911"/>
              <a:ext cx="110520" cy="3983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6"/>
                </a:cxn>
                <a:cxn ang="0">
                  <a:pos x="42" y="14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42" h="15">
                  <a:moveTo>
                    <a:pt x="28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9" y="15"/>
                    <a:pt x="42" y="14"/>
                    <a:pt x="42" y="14"/>
                  </a:cubicBezTo>
                  <a:cubicBezTo>
                    <a:pt x="29" y="11"/>
                    <a:pt x="28" y="0"/>
                    <a:pt x="28" y="0"/>
                  </a:cubicBezTo>
                  <a:close/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2" name="Freeform 27"/>
            <p:cNvSpPr>
              <a:spLocks noEditPoints="1"/>
            </p:cNvSpPr>
            <p:nvPr/>
          </p:nvSpPr>
          <p:spPr bwMode="auto">
            <a:xfrm>
              <a:off x="5600171" y="2006374"/>
              <a:ext cx="259594" cy="77107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0" y="29"/>
                </a:cxn>
                <a:cxn ang="0">
                  <a:pos x="48" y="9"/>
                </a:cxn>
                <a:cxn ang="0">
                  <a:pos x="85" y="27"/>
                </a:cxn>
                <a:cxn ang="0">
                  <a:pos x="98" y="10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98" h="29">
                  <a:moveTo>
                    <a:pt x="47" y="0"/>
                  </a:moveTo>
                  <a:cubicBezTo>
                    <a:pt x="30" y="16"/>
                    <a:pt x="0" y="29"/>
                    <a:pt x="0" y="29"/>
                  </a:cubicBezTo>
                  <a:cubicBezTo>
                    <a:pt x="9" y="28"/>
                    <a:pt x="48" y="9"/>
                    <a:pt x="48" y="9"/>
                  </a:cubicBezTo>
                  <a:cubicBezTo>
                    <a:pt x="61" y="24"/>
                    <a:pt x="74" y="28"/>
                    <a:pt x="85" y="27"/>
                  </a:cubicBezTo>
                  <a:cubicBezTo>
                    <a:pt x="89" y="22"/>
                    <a:pt x="94" y="16"/>
                    <a:pt x="98" y="10"/>
                  </a:cubicBezTo>
                  <a:cubicBezTo>
                    <a:pt x="72" y="16"/>
                    <a:pt x="47" y="0"/>
                    <a:pt x="47" y="0"/>
                  </a:cubicBezTo>
                  <a:close/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3" name="Freeform 28"/>
            <p:cNvSpPr>
              <a:spLocks noEditPoints="1"/>
            </p:cNvSpPr>
            <p:nvPr/>
          </p:nvSpPr>
          <p:spPr bwMode="auto">
            <a:xfrm>
              <a:off x="5619448" y="2043642"/>
              <a:ext cx="195338" cy="77107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0" y="16"/>
                </a:cxn>
                <a:cxn ang="0">
                  <a:pos x="35" y="8"/>
                </a:cxn>
                <a:cxn ang="0">
                  <a:pos x="69" y="23"/>
                </a:cxn>
                <a:cxn ang="0">
                  <a:pos x="74" y="18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9" y="0"/>
                </a:cxn>
              </a:cxnLst>
              <a:rect l="0" t="0" r="r" b="b"/>
              <a:pathLst>
                <a:path w="74" h="29">
                  <a:moveTo>
                    <a:pt x="39" y="0"/>
                  </a:moveTo>
                  <a:cubicBezTo>
                    <a:pt x="14" y="10"/>
                    <a:pt x="0" y="16"/>
                    <a:pt x="0" y="16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29"/>
                    <a:pt x="56" y="27"/>
                    <a:pt x="69" y="23"/>
                  </a:cubicBezTo>
                  <a:cubicBezTo>
                    <a:pt x="71" y="21"/>
                    <a:pt x="72" y="19"/>
                    <a:pt x="74" y="18"/>
                  </a:cubicBezTo>
                  <a:cubicBezTo>
                    <a:pt x="54" y="18"/>
                    <a:pt x="39" y="0"/>
                    <a:pt x="39" y="0"/>
                  </a:cubicBezTo>
                  <a:close/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34" name="Round Diagonal Corner Rectangle 37"/>
          <p:cNvSpPr/>
          <p:nvPr/>
        </p:nvSpPr>
        <p:spPr>
          <a:xfrm>
            <a:off x="8906505" y="2721178"/>
            <a:ext cx="2217081" cy="2364887"/>
          </a:xfrm>
          <a:prstGeom prst="round2Diag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35" name="Group 74"/>
          <p:cNvGrpSpPr/>
          <p:nvPr/>
        </p:nvGrpSpPr>
        <p:grpSpPr>
          <a:xfrm>
            <a:off x="9532244" y="3041722"/>
            <a:ext cx="965605" cy="798334"/>
            <a:chOff x="7309384" y="1676401"/>
            <a:chExt cx="752687" cy="622300"/>
          </a:xfrm>
          <a:solidFill>
            <a:schemeClr val="bg1"/>
          </a:solidFill>
        </p:grpSpPr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7309384" y="1834050"/>
              <a:ext cx="361527" cy="464651"/>
            </a:xfrm>
            <a:custGeom>
              <a:avLst/>
              <a:gdLst/>
              <a:ahLst/>
              <a:cxnLst>
                <a:cxn ang="0">
                  <a:pos x="151" y="136"/>
                </a:cxn>
                <a:cxn ang="0">
                  <a:pos x="97" y="122"/>
                </a:cxn>
                <a:cxn ang="0">
                  <a:pos x="91" y="119"/>
                </a:cxn>
                <a:cxn ang="0">
                  <a:pos x="84" y="113"/>
                </a:cxn>
                <a:cxn ang="0">
                  <a:pos x="75" y="103"/>
                </a:cxn>
                <a:cxn ang="0">
                  <a:pos x="35" y="71"/>
                </a:cxn>
                <a:cxn ang="0">
                  <a:pos x="24" y="80"/>
                </a:cxn>
                <a:cxn ang="0">
                  <a:pos x="47" y="112"/>
                </a:cxn>
                <a:cxn ang="0">
                  <a:pos x="55" y="121"/>
                </a:cxn>
                <a:cxn ang="0">
                  <a:pos x="62" y="129"/>
                </a:cxn>
                <a:cxn ang="0">
                  <a:pos x="46" y="117"/>
                </a:cxn>
                <a:cxn ang="0">
                  <a:pos x="42" y="112"/>
                </a:cxn>
                <a:cxn ang="0">
                  <a:pos x="38" y="105"/>
                </a:cxn>
                <a:cxn ang="0">
                  <a:pos x="33" y="98"/>
                </a:cxn>
                <a:cxn ang="0">
                  <a:pos x="25" y="88"/>
                </a:cxn>
                <a:cxn ang="0">
                  <a:pos x="21" y="83"/>
                </a:cxn>
                <a:cxn ang="0">
                  <a:pos x="28" y="66"/>
                </a:cxn>
                <a:cxn ang="0">
                  <a:pos x="24" y="29"/>
                </a:cxn>
                <a:cxn ang="0">
                  <a:pos x="13" y="1"/>
                </a:cxn>
                <a:cxn ang="0">
                  <a:pos x="8" y="2"/>
                </a:cxn>
                <a:cxn ang="0">
                  <a:pos x="4" y="21"/>
                </a:cxn>
                <a:cxn ang="0">
                  <a:pos x="1" y="74"/>
                </a:cxn>
                <a:cxn ang="0">
                  <a:pos x="38" y="155"/>
                </a:cxn>
                <a:cxn ang="0">
                  <a:pos x="108" y="200"/>
                </a:cxn>
                <a:cxn ang="0">
                  <a:pos x="122" y="223"/>
                </a:cxn>
                <a:cxn ang="0">
                  <a:pos x="122" y="248"/>
                </a:cxn>
                <a:cxn ang="0">
                  <a:pos x="190" y="248"/>
                </a:cxn>
                <a:cxn ang="0">
                  <a:pos x="190" y="225"/>
                </a:cxn>
                <a:cxn ang="0">
                  <a:pos x="191" y="212"/>
                </a:cxn>
                <a:cxn ang="0">
                  <a:pos x="191" y="194"/>
                </a:cxn>
                <a:cxn ang="0">
                  <a:pos x="151" y="136"/>
                </a:cxn>
                <a:cxn ang="0">
                  <a:pos x="151" y="136"/>
                </a:cxn>
                <a:cxn ang="0">
                  <a:pos x="151" y="136"/>
                </a:cxn>
              </a:cxnLst>
              <a:rect l="0" t="0" r="r" b="b"/>
              <a:pathLst>
                <a:path w="193" h="248">
                  <a:moveTo>
                    <a:pt x="151" y="136"/>
                  </a:moveTo>
                  <a:cubicBezTo>
                    <a:pt x="149" y="135"/>
                    <a:pt x="135" y="124"/>
                    <a:pt x="97" y="122"/>
                  </a:cubicBezTo>
                  <a:cubicBezTo>
                    <a:pt x="95" y="121"/>
                    <a:pt x="93" y="120"/>
                    <a:pt x="91" y="119"/>
                  </a:cubicBezTo>
                  <a:cubicBezTo>
                    <a:pt x="88" y="117"/>
                    <a:pt x="86" y="115"/>
                    <a:pt x="84" y="113"/>
                  </a:cubicBezTo>
                  <a:cubicBezTo>
                    <a:pt x="81" y="110"/>
                    <a:pt x="78" y="107"/>
                    <a:pt x="75" y="103"/>
                  </a:cubicBezTo>
                  <a:cubicBezTo>
                    <a:pt x="56" y="77"/>
                    <a:pt x="38" y="72"/>
                    <a:pt x="35" y="71"/>
                  </a:cubicBezTo>
                  <a:cubicBezTo>
                    <a:pt x="32" y="69"/>
                    <a:pt x="18" y="71"/>
                    <a:pt x="24" y="80"/>
                  </a:cubicBezTo>
                  <a:cubicBezTo>
                    <a:pt x="25" y="80"/>
                    <a:pt x="46" y="110"/>
                    <a:pt x="47" y="112"/>
                  </a:cubicBezTo>
                  <a:cubicBezTo>
                    <a:pt x="50" y="116"/>
                    <a:pt x="52" y="118"/>
                    <a:pt x="55" y="121"/>
                  </a:cubicBezTo>
                  <a:cubicBezTo>
                    <a:pt x="57" y="124"/>
                    <a:pt x="60" y="126"/>
                    <a:pt x="62" y="129"/>
                  </a:cubicBezTo>
                  <a:cubicBezTo>
                    <a:pt x="62" y="129"/>
                    <a:pt x="49" y="121"/>
                    <a:pt x="46" y="117"/>
                  </a:cubicBezTo>
                  <a:cubicBezTo>
                    <a:pt x="44" y="116"/>
                    <a:pt x="43" y="113"/>
                    <a:pt x="42" y="112"/>
                  </a:cubicBezTo>
                  <a:cubicBezTo>
                    <a:pt x="41" y="109"/>
                    <a:pt x="40" y="107"/>
                    <a:pt x="38" y="105"/>
                  </a:cubicBezTo>
                  <a:cubicBezTo>
                    <a:pt x="36" y="103"/>
                    <a:pt x="35" y="100"/>
                    <a:pt x="33" y="98"/>
                  </a:cubicBezTo>
                  <a:cubicBezTo>
                    <a:pt x="30" y="95"/>
                    <a:pt x="28" y="91"/>
                    <a:pt x="25" y="88"/>
                  </a:cubicBezTo>
                  <a:cubicBezTo>
                    <a:pt x="24" y="86"/>
                    <a:pt x="22" y="85"/>
                    <a:pt x="21" y="83"/>
                  </a:cubicBezTo>
                  <a:cubicBezTo>
                    <a:pt x="14" y="72"/>
                    <a:pt x="21" y="67"/>
                    <a:pt x="28" y="66"/>
                  </a:cubicBezTo>
                  <a:cubicBezTo>
                    <a:pt x="28" y="65"/>
                    <a:pt x="25" y="34"/>
                    <a:pt x="24" y="29"/>
                  </a:cubicBezTo>
                  <a:cubicBezTo>
                    <a:pt x="23" y="15"/>
                    <a:pt x="21" y="4"/>
                    <a:pt x="13" y="1"/>
                  </a:cubicBezTo>
                  <a:cubicBezTo>
                    <a:pt x="11" y="0"/>
                    <a:pt x="9" y="0"/>
                    <a:pt x="8" y="2"/>
                  </a:cubicBezTo>
                  <a:cubicBezTo>
                    <a:pt x="6" y="4"/>
                    <a:pt x="4" y="15"/>
                    <a:pt x="4" y="21"/>
                  </a:cubicBezTo>
                  <a:cubicBezTo>
                    <a:pt x="4" y="21"/>
                    <a:pt x="0" y="57"/>
                    <a:pt x="1" y="74"/>
                  </a:cubicBezTo>
                  <a:cubicBezTo>
                    <a:pt x="2" y="83"/>
                    <a:pt x="30" y="145"/>
                    <a:pt x="38" y="155"/>
                  </a:cubicBezTo>
                  <a:cubicBezTo>
                    <a:pt x="46" y="164"/>
                    <a:pt x="108" y="200"/>
                    <a:pt x="108" y="200"/>
                  </a:cubicBezTo>
                  <a:cubicBezTo>
                    <a:pt x="111" y="202"/>
                    <a:pt x="122" y="211"/>
                    <a:pt x="122" y="223"/>
                  </a:cubicBezTo>
                  <a:cubicBezTo>
                    <a:pt x="122" y="248"/>
                    <a:pt x="122" y="248"/>
                    <a:pt x="122" y="248"/>
                  </a:cubicBezTo>
                  <a:cubicBezTo>
                    <a:pt x="190" y="248"/>
                    <a:pt x="190" y="248"/>
                    <a:pt x="190" y="248"/>
                  </a:cubicBezTo>
                  <a:cubicBezTo>
                    <a:pt x="190" y="225"/>
                    <a:pt x="190" y="225"/>
                    <a:pt x="190" y="225"/>
                  </a:cubicBezTo>
                  <a:cubicBezTo>
                    <a:pt x="190" y="221"/>
                    <a:pt x="191" y="216"/>
                    <a:pt x="191" y="212"/>
                  </a:cubicBezTo>
                  <a:cubicBezTo>
                    <a:pt x="193" y="207"/>
                    <a:pt x="192" y="198"/>
                    <a:pt x="191" y="194"/>
                  </a:cubicBezTo>
                  <a:cubicBezTo>
                    <a:pt x="183" y="159"/>
                    <a:pt x="154" y="138"/>
                    <a:pt x="151" y="136"/>
                  </a:cubicBezTo>
                  <a:close/>
                  <a:moveTo>
                    <a:pt x="151" y="136"/>
                  </a:moveTo>
                  <a:cubicBezTo>
                    <a:pt x="151" y="136"/>
                    <a:pt x="151" y="136"/>
                    <a:pt x="151" y="13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7" name="Freeform 33"/>
            <p:cNvSpPr>
              <a:spLocks noEditPoints="1"/>
            </p:cNvSpPr>
            <p:nvPr/>
          </p:nvSpPr>
          <p:spPr bwMode="auto">
            <a:xfrm>
              <a:off x="7700544" y="1834050"/>
              <a:ext cx="361527" cy="464651"/>
            </a:xfrm>
            <a:custGeom>
              <a:avLst/>
              <a:gdLst/>
              <a:ahLst/>
              <a:cxnLst>
                <a:cxn ang="0">
                  <a:pos x="189" y="21"/>
                </a:cxn>
                <a:cxn ang="0">
                  <a:pos x="186" y="2"/>
                </a:cxn>
                <a:cxn ang="0">
                  <a:pos x="180" y="1"/>
                </a:cxn>
                <a:cxn ang="0">
                  <a:pos x="169" y="29"/>
                </a:cxn>
                <a:cxn ang="0">
                  <a:pos x="165" y="66"/>
                </a:cxn>
                <a:cxn ang="0">
                  <a:pos x="173" y="83"/>
                </a:cxn>
                <a:cxn ang="0">
                  <a:pos x="168" y="88"/>
                </a:cxn>
                <a:cxn ang="0">
                  <a:pos x="161" y="98"/>
                </a:cxn>
                <a:cxn ang="0">
                  <a:pos x="155" y="105"/>
                </a:cxn>
                <a:cxn ang="0">
                  <a:pos x="151" y="112"/>
                </a:cxn>
                <a:cxn ang="0">
                  <a:pos x="148" y="117"/>
                </a:cxn>
                <a:cxn ang="0">
                  <a:pos x="131" y="129"/>
                </a:cxn>
                <a:cxn ang="0">
                  <a:pos x="138" y="121"/>
                </a:cxn>
                <a:cxn ang="0">
                  <a:pos x="146" y="112"/>
                </a:cxn>
                <a:cxn ang="0">
                  <a:pos x="169" y="80"/>
                </a:cxn>
                <a:cxn ang="0">
                  <a:pos x="158" y="71"/>
                </a:cxn>
                <a:cxn ang="0">
                  <a:pos x="118" y="103"/>
                </a:cxn>
                <a:cxn ang="0">
                  <a:pos x="109" y="113"/>
                </a:cxn>
                <a:cxn ang="0">
                  <a:pos x="102" y="119"/>
                </a:cxn>
                <a:cxn ang="0">
                  <a:pos x="96" y="122"/>
                </a:cxn>
                <a:cxn ang="0">
                  <a:pos x="42" y="136"/>
                </a:cxn>
                <a:cxn ang="0">
                  <a:pos x="2" y="194"/>
                </a:cxn>
                <a:cxn ang="0">
                  <a:pos x="2" y="212"/>
                </a:cxn>
                <a:cxn ang="0">
                  <a:pos x="3" y="225"/>
                </a:cxn>
                <a:cxn ang="0">
                  <a:pos x="3" y="248"/>
                </a:cxn>
                <a:cxn ang="0">
                  <a:pos x="71" y="248"/>
                </a:cxn>
                <a:cxn ang="0">
                  <a:pos x="71" y="223"/>
                </a:cxn>
                <a:cxn ang="0">
                  <a:pos x="85" y="200"/>
                </a:cxn>
                <a:cxn ang="0">
                  <a:pos x="156" y="155"/>
                </a:cxn>
                <a:cxn ang="0">
                  <a:pos x="192" y="74"/>
                </a:cxn>
                <a:cxn ang="0">
                  <a:pos x="189" y="21"/>
                </a:cxn>
                <a:cxn ang="0">
                  <a:pos x="189" y="21"/>
                </a:cxn>
                <a:cxn ang="0">
                  <a:pos x="189" y="21"/>
                </a:cxn>
              </a:cxnLst>
              <a:rect l="0" t="0" r="r" b="b"/>
              <a:pathLst>
                <a:path w="193" h="248">
                  <a:moveTo>
                    <a:pt x="189" y="21"/>
                  </a:moveTo>
                  <a:cubicBezTo>
                    <a:pt x="189" y="15"/>
                    <a:pt x="188" y="4"/>
                    <a:pt x="186" y="2"/>
                  </a:cubicBezTo>
                  <a:cubicBezTo>
                    <a:pt x="184" y="0"/>
                    <a:pt x="183" y="0"/>
                    <a:pt x="180" y="1"/>
                  </a:cubicBezTo>
                  <a:cubicBezTo>
                    <a:pt x="172" y="4"/>
                    <a:pt x="170" y="15"/>
                    <a:pt x="169" y="29"/>
                  </a:cubicBezTo>
                  <a:cubicBezTo>
                    <a:pt x="168" y="34"/>
                    <a:pt x="165" y="65"/>
                    <a:pt x="165" y="66"/>
                  </a:cubicBezTo>
                  <a:cubicBezTo>
                    <a:pt x="172" y="67"/>
                    <a:pt x="179" y="72"/>
                    <a:pt x="173" y="83"/>
                  </a:cubicBezTo>
                  <a:cubicBezTo>
                    <a:pt x="171" y="85"/>
                    <a:pt x="170" y="86"/>
                    <a:pt x="168" y="88"/>
                  </a:cubicBezTo>
                  <a:cubicBezTo>
                    <a:pt x="165" y="91"/>
                    <a:pt x="163" y="95"/>
                    <a:pt x="161" y="98"/>
                  </a:cubicBezTo>
                  <a:cubicBezTo>
                    <a:pt x="159" y="100"/>
                    <a:pt x="157" y="103"/>
                    <a:pt x="155" y="105"/>
                  </a:cubicBezTo>
                  <a:cubicBezTo>
                    <a:pt x="154" y="107"/>
                    <a:pt x="152" y="109"/>
                    <a:pt x="151" y="112"/>
                  </a:cubicBezTo>
                  <a:cubicBezTo>
                    <a:pt x="150" y="113"/>
                    <a:pt x="149" y="116"/>
                    <a:pt x="148" y="117"/>
                  </a:cubicBezTo>
                  <a:cubicBezTo>
                    <a:pt x="144" y="121"/>
                    <a:pt x="131" y="129"/>
                    <a:pt x="131" y="129"/>
                  </a:cubicBezTo>
                  <a:cubicBezTo>
                    <a:pt x="133" y="126"/>
                    <a:pt x="136" y="124"/>
                    <a:pt x="138" y="121"/>
                  </a:cubicBezTo>
                  <a:cubicBezTo>
                    <a:pt x="141" y="118"/>
                    <a:pt x="144" y="116"/>
                    <a:pt x="146" y="112"/>
                  </a:cubicBezTo>
                  <a:cubicBezTo>
                    <a:pt x="147" y="110"/>
                    <a:pt x="168" y="80"/>
                    <a:pt x="169" y="80"/>
                  </a:cubicBezTo>
                  <a:cubicBezTo>
                    <a:pt x="175" y="71"/>
                    <a:pt x="162" y="69"/>
                    <a:pt x="158" y="71"/>
                  </a:cubicBezTo>
                  <a:cubicBezTo>
                    <a:pt x="155" y="72"/>
                    <a:pt x="137" y="77"/>
                    <a:pt x="118" y="103"/>
                  </a:cubicBezTo>
                  <a:cubicBezTo>
                    <a:pt x="115" y="107"/>
                    <a:pt x="112" y="110"/>
                    <a:pt x="109" y="113"/>
                  </a:cubicBezTo>
                  <a:cubicBezTo>
                    <a:pt x="107" y="115"/>
                    <a:pt x="105" y="117"/>
                    <a:pt x="102" y="119"/>
                  </a:cubicBezTo>
                  <a:cubicBezTo>
                    <a:pt x="100" y="120"/>
                    <a:pt x="98" y="121"/>
                    <a:pt x="96" y="122"/>
                  </a:cubicBezTo>
                  <a:cubicBezTo>
                    <a:pt x="58" y="124"/>
                    <a:pt x="44" y="135"/>
                    <a:pt x="42" y="136"/>
                  </a:cubicBezTo>
                  <a:cubicBezTo>
                    <a:pt x="39" y="138"/>
                    <a:pt x="10" y="159"/>
                    <a:pt x="2" y="194"/>
                  </a:cubicBezTo>
                  <a:cubicBezTo>
                    <a:pt x="1" y="198"/>
                    <a:pt x="0" y="207"/>
                    <a:pt x="2" y="212"/>
                  </a:cubicBezTo>
                  <a:cubicBezTo>
                    <a:pt x="2" y="216"/>
                    <a:pt x="3" y="221"/>
                    <a:pt x="3" y="225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71" y="223"/>
                    <a:pt x="71" y="223"/>
                    <a:pt x="71" y="223"/>
                  </a:cubicBezTo>
                  <a:cubicBezTo>
                    <a:pt x="71" y="211"/>
                    <a:pt x="83" y="202"/>
                    <a:pt x="85" y="200"/>
                  </a:cubicBezTo>
                  <a:cubicBezTo>
                    <a:pt x="85" y="200"/>
                    <a:pt x="148" y="164"/>
                    <a:pt x="156" y="155"/>
                  </a:cubicBezTo>
                  <a:cubicBezTo>
                    <a:pt x="164" y="145"/>
                    <a:pt x="192" y="83"/>
                    <a:pt x="192" y="74"/>
                  </a:cubicBezTo>
                  <a:cubicBezTo>
                    <a:pt x="193" y="57"/>
                    <a:pt x="189" y="21"/>
                    <a:pt x="189" y="21"/>
                  </a:cubicBezTo>
                  <a:close/>
                  <a:moveTo>
                    <a:pt x="189" y="21"/>
                  </a:moveTo>
                  <a:cubicBezTo>
                    <a:pt x="189" y="21"/>
                    <a:pt x="189" y="21"/>
                    <a:pt x="189" y="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8" name="Freeform 34"/>
            <p:cNvSpPr>
              <a:spLocks noEditPoints="1"/>
            </p:cNvSpPr>
            <p:nvPr/>
          </p:nvSpPr>
          <p:spPr bwMode="auto">
            <a:xfrm>
              <a:off x="7457551" y="1676401"/>
              <a:ext cx="456354" cy="403013"/>
            </a:xfrm>
            <a:custGeom>
              <a:avLst/>
              <a:gdLst/>
              <a:ahLst/>
              <a:cxnLst>
                <a:cxn ang="0">
                  <a:pos x="163" y="185"/>
                </a:cxn>
                <a:cxn ang="0">
                  <a:pos x="240" y="84"/>
                </a:cxn>
                <a:cxn ang="0">
                  <a:pos x="229" y="26"/>
                </a:cxn>
                <a:cxn ang="0">
                  <a:pos x="176" y="0"/>
                </a:cxn>
                <a:cxn ang="0">
                  <a:pos x="170" y="0"/>
                </a:cxn>
                <a:cxn ang="0">
                  <a:pos x="122" y="17"/>
                </a:cxn>
                <a:cxn ang="0">
                  <a:pos x="74" y="0"/>
                </a:cxn>
                <a:cxn ang="0">
                  <a:pos x="68" y="0"/>
                </a:cxn>
                <a:cxn ang="0">
                  <a:pos x="15" y="26"/>
                </a:cxn>
                <a:cxn ang="0">
                  <a:pos x="4" y="84"/>
                </a:cxn>
                <a:cxn ang="0">
                  <a:pos x="81" y="185"/>
                </a:cxn>
                <a:cxn ang="0">
                  <a:pos x="102" y="206"/>
                </a:cxn>
                <a:cxn ang="0">
                  <a:pos x="122" y="215"/>
                </a:cxn>
                <a:cxn ang="0">
                  <a:pos x="142" y="206"/>
                </a:cxn>
                <a:cxn ang="0">
                  <a:pos x="163" y="185"/>
                </a:cxn>
                <a:cxn ang="0">
                  <a:pos x="81" y="40"/>
                </a:cxn>
                <a:cxn ang="0">
                  <a:pos x="44" y="73"/>
                </a:cxn>
                <a:cxn ang="0">
                  <a:pos x="34" y="83"/>
                </a:cxn>
                <a:cxn ang="0">
                  <a:pos x="24" y="73"/>
                </a:cxn>
                <a:cxn ang="0">
                  <a:pos x="81" y="20"/>
                </a:cxn>
                <a:cxn ang="0">
                  <a:pos x="91" y="30"/>
                </a:cxn>
                <a:cxn ang="0">
                  <a:pos x="81" y="40"/>
                </a:cxn>
                <a:cxn ang="0">
                  <a:pos x="81" y="40"/>
                </a:cxn>
                <a:cxn ang="0">
                  <a:pos x="81" y="40"/>
                </a:cxn>
              </a:cxnLst>
              <a:rect l="0" t="0" r="r" b="b"/>
              <a:pathLst>
                <a:path w="244" h="215">
                  <a:moveTo>
                    <a:pt x="163" y="185"/>
                  </a:moveTo>
                  <a:cubicBezTo>
                    <a:pt x="195" y="155"/>
                    <a:pt x="235" y="118"/>
                    <a:pt x="240" y="84"/>
                  </a:cubicBezTo>
                  <a:cubicBezTo>
                    <a:pt x="244" y="61"/>
                    <a:pt x="240" y="41"/>
                    <a:pt x="229" y="26"/>
                  </a:cubicBezTo>
                  <a:cubicBezTo>
                    <a:pt x="218" y="11"/>
                    <a:pt x="201" y="3"/>
                    <a:pt x="176" y="0"/>
                  </a:cubicBezTo>
                  <a:cubicBezTo>
                    <a:pt x="174" y="0"/>
                    <a:pt x="172" y="0"/>
                    <a:pt x="170" y="0"/>
                  </a:cubicBezTo>
                  <a:cubicBezTo>
                    <a:pt x="153" y="0"/>
                    <a:pt x="135" y="6"/>
                    <a:pt x="122" y="17"/>
                  </a:cubicBezTo>
                  <a:cubicBezTo>
                    <a:pt x="109" y="6"/>
                    <a:pt x="92" y="0"/>
                    <a:pt x="74" y="0"/>
                  </a:cubicBezTo>
                  <a:cubicBezTo>
                    <a:pt x="72" y="0"/>
                    <a:pt x="70" y="0"/>
                    <a:pt x="68" y="0"/>
                  </a:cubicBezTo>
                  <a:cubicBezTo>
                    <a:pt x="44" y="3"/>
                    <a:pt x="26" y="11"/>
                    <a:pt x="15" y="26"/>
                  </a:cubicBezTo>
                  <a:cubicBezTo>
                    <a:pt x="4" y="41"/>
                    <a:pt x="0" y="61"/>
                    <a:pt x="4" y="84"/>
                  </a:cubicBezTo>
                  <a:cubicBezTo>
                    <a:pt x="9" y="118"/>
                    <a:pt x="49" y="155"/>
                    <a:pt x="81" y="185"/>
                  </a:cubicBezTo>
                  <a:cubicBezTo>
                    <a:pt x="81" y="185"/>
                    <a:pt x="97" y="201"/>
                    <a:pt x="102" y="206"/>
                  </a:cubicBezTo>
                  <a:cubicBezTo>
                    <a:pt x="106" y="209"/>
                    <a:pt x="114" y="215"/>
                    <a:pt x="122" y="215"/>
                  </a:cubicBezTo>
                  <a:cubicBezTo>
                    <a:pt x="131" y="215"/>
                    <a:pt x="138" y="209"/>
                    <a:pt x="142" y="206"/>
                  </a:cubicBezTo>
                  <a:cubicBezTo>
                    <a:pt x="147" y="201"/>
                    <a:pt x="163" y="185"/>
                    <a:pt x="163" y="185"/>
                  </a:cubicBezTo>
                  <a:close/>
                  <a:moveTo>
                    <a:pt x="81" y="40"/>
                  </a:moveTo>
                  <a:cubicBezTo>
                    <a:pt x="61" y="40"/>
                    <a:pt x="44" y="55"/>
                    <a:pt x="44" y="73"/>
                  </a:cubicBezTo>
                  <a:cubicBezTo>
                    <a:pt x="44" y="78"/>
                    <a:pt x="40" y="83"/>
                    <a:pt x="34" y="83"/>
                  </a:cubicBezTo>
                  <a:cubicBezTo>
                    <a:pt x="29" y="83"/>
                    <a:pt x="24" y="78"/>
                    <a:pt x="24" y="73"/>
                  </a:cubicBezTo>
                  <a:cubicBezTo>
                    <a:pt x="24" y="44"/>
                    <a:pt x="50" y="20"/>
                    <a:pt x="81" y="20"/>
                  </a:cubicBezTo>
                  <a:cubicBezTo>
                    <a:pt x="87" y="20"/>
                    <a:pt x="91" y="24"/>
                    <a:pt x="91" y="30"/>
                  </a:cubicBezTo>
                  <a:cubicBezTo>
                    <a:pt x="91" y="35"/>
                    <a:pt x="87" y="40"/>
                    <a:pt x="81" y="40"/>
                  </a:cubicBezTo>
                  <a:close/>
                  <a:moveTo>
                    <a:pt x="81" y="40"/>
                  </a:moveTo>
                  <a:cubicBezTo>
                    <a:pt x="81" y="40"/>
                    <a:pt x="81" y="40"/>
                    <a:pt x="81" y="4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739036" y="5501617"/>
            <a:ext cx="2496259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32037" y="4387714"/>
            <a:ext cx="239887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609833" y="4387714"/>
            <a:ext cx="239887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278527" y="4371441"/>
            <a:ext cx="239887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856323" y="4371441"/>
            <a:ext cx="2398875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393192" y="5507468"/>
            <a:ext cx="2496259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04783" y="5497634"/>
            <a:ext cx="2496259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758939" y="5503485"/>
            <a:ext cx="2496259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下步工作计划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4"/>
          <p:cNvSpPr/>
          <p:nvPr/>
        </p:nvSpPr>
        <p:spPr bwMode="auto">
          <a:xfrm>
            <a:off x="1966805" y="2967406"/>
            <a:ext cx="2376316" cy="2399932"/>
          </a:xfrm>
          <a:custGeom>
            <a:avLst/>
            <a:gdLst>
              <a:gd name="T0" fmla="*/ 289 w 301"/>
              <a:gd name="T1" fmla="*/ 173 h 302"/>
              <a:gd name="T2" fmla="*/ 173 w 301"/>
              <a:gd name="T3" fmla="*/ 289 h 302"/>
              <a:gd name="T4" fmla="*/ 128 w 301"/>
              <a:gd name="T5" fmla="*/ 289 h 302"/>
              <a:gd name="T6" fmla="*/ 12 w 301"/>
              <a:gd name="T7" fmla="*/ 173 h 302"/>
              <a:gd name="T8" fmla="*/ 12 w 301"/>
              <a:gd name="T9" fmla="*/ 128 h 302"/>
              <a:gd name="T10" fmla="*/ 128 w 301"/>
              <a:gd name="T11" fmla="*/ 13 h 302"/>
              <a:gd name="T12" fmla="*/ 173 w 301"/>
              <a:gd name="T13" fmla="*/ 13 h 302"/>
              <a:gd name="T14" fmla="*/ 289 w 301"/>
              <a:gd name="T15" fmla="*/ 128 h 302"/>
              <a:gd name="T16" fmla="*/ 289 w 301"/>
              <a:gd name="T17" fmla="*/ 17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1" h="302">
                <a:moveTo>
                  <a:pt x="289" y="173"/>
                </a:moveTo>
                <a:cubicBezTo>
                  <a:pt x="173" y="289"/>
                  <a:pt x="173" y="289"/>
                  <a:pt x="173" y="289"/>
                </a:cubicBezTo>
                <a:cubicBezTo>
                  <a:pt x="161" y="302"/>
                  <a:pt x="141" y="302"/>
                  <a:pt x="128" y="289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0" y="161"/>
                  <a:pt x="0" y="141"/>
                  <a:pt x="12" y="128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41" y="0"/>
                  <a:pt x="161" y="0"/>
                  <a:pt x="173" y="13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301" y="141"/>
                  <a:pt x="301" y="161"/>
                  <a:pt x="289" y="173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55"/>
          <p:cNvSpPr/>
          <p:nvPr/>
        </p:nvSpPr>
        <p:spPr bwMode="auto">
          <a:xfrm>
            <a:off x="3929847" y="2967406"/>
            <a:ext cx="2385171" cy="2399932"/>
          </a:xfrm>
          <a:custGeom>
            <a:avLst/>
            <a:gdLst>
              <a:gd name="T0" fmla="*/ 128 w 302"/>
              <a:gd name="T1" fmla="*/ 289 h 302"/>
              <a:gd name="T2" fmla="*/ 12 w 302"/>
              <a:gd name="T3" fmla="*/ 173 h 302"/>
              <a:gd name="T4" fmla="*/ 12 w 302"/>
              <a:gd name="T5" fmla="*/ 128 h 302"/>
              <a:gd name="T6" fmla="*/ 128 w 302"/>
              <a:gd name="T7" fmla="*/ 13 h 302"/>
              <a:gd name="T8" fmla="*/ 173 w 302"/>
              <a:gd name="T9" fmla="*/ 13 h 302"/>
              <a:gd name="T10" fmla="*/ 289 w 302"/>
              <a:gd name="T11" fmla="*/ 128 h 302"/>
              <a:gd name="T12" fmla="*/ 289 w 302"/>
              <a:gd name="T13" fmla="*/ 173 h 302"/>
              <a:gd name="T14" fmla="*/ 173 w 302"/>
              <a:gd name="T15" fmla="*/ 289 h 302"/>
              <a:gd name="T16" fmla="*/ 128 w 302"/>
              <a:gd name="T17" fmla="*/ 28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2" h="302">
                <a:moveTo>
                  <a:pt x="128" y="289"/>
                </a:moveTo>
                <a:cubicBezTo>
                  <a:pt x="12" y="173"/>
                  <a:pt x="12" y="173"/>
                  <a:pt x="12" y="173"/>
                </a:cubicBezTo>
                <a:cubicBezTo>
                  <a:pt x="0" y="161"/>
                  <a:pt x="0" y="141"/>
                  <a:pt x="12" y="128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41" y="0"/>
                  <a:pt x="161" y="0"/>
                  <a:pt x="173" y="13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302" y="141"/>
                  <a:pt x="302" y="161"/>
                  <a:pt x="289" y="173"/>
                </a:cubicBezTo>
                <a:cubicBezTo>
                  <a:pt x="173" y="289"/>
                  <a:pt x="173" y="289"/>
                  <a:pt x="173" y="289"/>
                </a:cubicBezTo>
                <a:cubicBezTo>
                  <a:pt x="161" y="302"/>
                  <a:pt x="141" y="302"/>
                  <a:pt x="128" y="289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56"/>
          <p:cNvSpPr/>
          <p:nvPr/>
        </p:nvSpPr>
        <p:spPr bwMode="auto">
          <a:xfrm>
            <a:off x="5872226" y="2967406"/>
            <a:ext cx="2385171" cy="2399932"/>
          </a:xfrm>
          <a:custGeom>
            <a:avLst/>
            <a:gdLst>
              <a:gd name="T0" fmla="*/ 128 w 302"/>
              <a:gd name="T1" fmla="*/ 289 h 302"/>
              <a:gd name="T2" fmla="*/ 12 w 302"/>
              <a:gd name="T3" fmla="*/ 173 h 302"/>
              <a:gd name="T4" fmla="*/ 12 w 302"/>
              <a:gd name="T5" fmla="*/ 128 h 302"/>
              <a:gd name="T6" fmla="*/ 128 w 302"/>
              <a:gd name="T7" fmla="*/ 13 h 302"/>
              <a:gd name="T8" fmla="*/ 173 w 302"/>
              <a:gd name="T9" fmla="*/ 13 h 302"/>
              <a:gd name="T10" fmla="*/ 289 w 302"/>
              <a:gd name="T11" fmla="*/ 128 h 302"/>
              <a:gd name="T12" fmla="*/ 289 w 302"/>
              <a:gd name="T13" fmla="*/ 173 h 302"/>
              <a:gd name="T14" fmla="*/ 173 w 302"/>
              <a:gd name="T15" fmla="*/ 289 h 302"/>
              <a:gd name="T16" fmla="*/ 128 w 302"/>
              <a:gd name="T17" fmla="*/ 289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2" h="302">
                <a:moveTo>
                  <a:pt x="128" y="289"/>
                </a:moveTo>
                <a:cubicBezTo>
                  <a:pt x="12" y="173"/>
                  <a:pt x="12" y="173"/>
                  <a:pt x="12" y="173"/>
                </a:cubicBezTo>
                <a:cubicBezTo>
                  <a:pt x="0" y="161"/>
                  <a:pt x="0" y="141"/>
                  <a:pt x="12" y="128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41" y="0"/>
                  <a:pt x="161" y="0"/>
                  <a:pt x="173" y="13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302" y="141"/>
                  <a:pt x="302" y="161"/>
                  <a:pt x="289" y="173"/>
                </a:cubicBezTo>
                <a:cubicBezTo>
                  <a:pt x="173" y="289"/>
                  <a:pt x="173" y="289"/>
                  <a:pt x="173" y="289"/>
                </a:cubicBezTo>
                <a:cubicBezTo>
                  <a:pt x="161" y="302"/>
                  <a:pt x="141" y="302"/>
                  <a:pt x="128" y="289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7"/>
          <p:cNvSpPr/>
          <p:nvPr/>
        </p:nvSpPr>
        <p:spPr bwMode="auto">
          <a:xfrm>
            <a:off x="7838221" y="2967406"/>
            <a:ext cx="2385171" cy="2399932"/>
          </a:xfrm>
          <a:custGeom>
            <a:avLst/>
            <a:gdLst>
              <a:gd name="T0" fmla="*/ 289 w 302"/>
              <a:gd name="T1" fmla="*/ 173 h 302"/>
              <a:gd name="T2" fmla="*/ 173 w 302"/>
              <a:gd name="T3" fmla="*/ 289 h 302"/>
              <a:gd name="T4" fmla="*/ 129 w 302"/>
              <a:gd name="T5" fmla="*/ 289 h 302"/>
              <a:gd name="T6" fmla="*/ 13 w 302"/>
              <a:gd name="T7" fmla="*/ 173 h 302"/>
              <a:gd name="T8" fmla="*/ 13 w 302"/>
              <a:gd name="T9" fmla="*/ 128 h 302"/>
              <a:gd name="T10" fmla="*/ 129 w 302"/>
              <a:gd name="T11" fmla="*/ 13 h 302"/>
              <a:gd name="T12" fmla="*/ 173 w 302"/>
              <a:gd name="T13" fmla="*/ 13 h 302"/>
              <a:gd name="T14" fmla="*/ 289 w 302"/>
              <a:gd name="T15" fmla="*/ 128 h 302"/>
              <a:gd name="T16" fmla="*/ 289 w 302"/>
              <a:gd name="T17" fmla="*/ 173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2" h="302">
                <a:moveTo>
                  <a:pt x="289" y="173"/>
                </a:moveTo>
                <a:cubicBezTo>
                  <a:pt x="173" y="289"/>
                  <a:pt x="173" y="289"/>
                  <a:pt x="173" y="289"/>
                </a:cubicBezTo>
                <a:cubicBezTo>
                  <a:pt x="161" y="302"/>
                  <a:pt x="141" y="302"/>
                  <a:pt x="129" y="289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0" y="161"/>
                  <a:pt x="0" y="141"/>
                  <a:pt x="13" y="128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41" y="0"/>
                  <a:pt x="161" y="0"/>
                  <a:pt x="173" y="13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302" y="141"/>
                  <a:pt x="302" y="161"/>
                  <a:pt x="289" y="173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Rectangle 61"/>
          <p:cNvSpPr>
            <a:spLocks noChangeArrowheads="1"/>
          </p:cNvSpPr>
          <p:nvPr/>
        </p:nvSpPr>
        <p:spPr bwMode="auto">
          <a:xfrm>
            <a:off x="3135775" y="4089145"/>
            <a:ext cx="5909792" cy="17416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6"/>
          <p:cNvSpPr/>
          <p:nvPr/>
        </p:nvSpPr>
        <p:spPr bwMode="auto">
          <a:xfrm>
            <a:off x="2564574" y="3565175"/>
            <a:ext cx="1201442" cy="1204393"/>
          </a:xfrm>
          <a:custGeom>
            <a:avLst/>
            <a:gdLst>
              <a:gd name="T0" fmla="*/ 0 w 151"/>
              <a:gd name="T1" fmla="*/ 138 h 151"/>
              <a:gd name="T2" fmla="*/ 0 w 151"/>
              <a:gd name="T3" fmla="*/ 14 h 151"/>
              <a:gd name="T4" fmla="*/ 14 w 151"/>
              <a:gd name="T5" fmla="*/ 0 h 151"/>
              <a:gd name="T6" fmla="*/ 138 w 151"/>
              <a:gd name="T7" fmla="*/ 0 h 151"/>
              <a:gd name="T8" fmla="*/ 151 w 151"/>
              <a:gd name="T9" fmla="*/ 14 h 151"/>
              <a:gd name="T10" fmla="*/ 151 w 151"/>
              <a:gd name="T11" fmla="*/ 138 h 151"/>
              <a:gd name="T12" fmla="*/ 138 w 151"/>
              <a:gd name="T13" fmla="*/ 151 h 151"/>
              <a:gd name="T14" fmla="*/ 14 w 151"/>
              <a:gd name="T15" fmla="*/ 151 h 151"/>
              <a:gd name="T16" fmla="*/ 0 w 151"/>
              <a:gd name="T17" fmla="*/ 13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151">
                <a:moveTo>
                  <a:pt x="0" y="138"/>
                </a:move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5" y="0"/>
                  <a:pt x="151" y="7"/>
                  <a:pt x="151" y="14"/>
                </a:cubicBezTo>
                <a:cubicBezTo>
                  <a:pt x="151" y="138"/>
                  <a:pt x="151" y="138"/>
                  <a:pt x="151" y="138"/>
                </a:cubicBezTo>
                <a:cubicBezTo>
                  <a:pt x="151" y="145"/>
                  <a:pt x="145" y="151"/>
                  <a:pt x="138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7" y="151"/>
                  <a:pt x="0" y="145"/>
                  <a:pt x="0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6"/>
          <p:cNvSpPr/>
          <p:nvPr/>
        </p:nvSpPr>
        <p:spPr bwMode="auto">
          <a:xfrm>
            <a:off x="4521710" y="3565175"/>
            <a:ext cx="1201442" cy="1204393"/>
          </a:xfrm>
          <a:custGeom>
            <a:avLst/>
            <a:gdLst>
              <a:gd name="T0" fmla="*/ 0 w 151"/>
              <a:gd name="T1" fmla="*/ 138 h 151"/>
              <a:gd name="T2" fmla="*/ 0 w 151"/>
              <a:gd name="T3" fmla="*/ 14 h 151"/>
              <a:gd name="T4" fmla="*/ 14 w 151"/>
              <a:gd name="T5" fmla="*/ 0 h 151"/>
              <a:gd name="T6" fmla="*/ 138 w 151"/>
              <a:gd name="T7" fmla="*/ 0 h 151"/>
              <a:gd name="T8" fmla="*/ 151 w 151"/>
              <a:gd name="T9" fmla="*/ 14 h 151"/>
              <a:gd name="T10" fmla="*/ 151 w 151"/>
              <a:gd name="T11" fmla="*/ 138 h 151"/>
              <a:gd name="T12" fmla="*/ 138 w 151"/>
              <a:gd name="T13" fmla="*/ 151 h 151"/>
              <a:gd name="T14" fmla="*/ 14 w 151"/>
              <a:gd name="T15" fmla="*/ 151 h 151"/>
              <a:gd name="T16" fmla="*/ 0 w 151"/>
              <a:gd name="T17" fmla="*/ 13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151">
                <a:moveTo>
                  <a:pt x="0" y="138"/>
                </a:move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5" y="0"/>
                  <a:pt x="151" y="7"/>
                  <a:pt x="151" y="14"/>
                </a:cubicBezTo>
                <a:cubicBezTo>
                  <a:pt x="151" y="138"/>
                  <a:pt x="151" y="138"/>
                  <a:pt x="151" y="138"/>
                </a:cubicBezTo>
                <a:cubicBezTo>
                  <a:pt x="151" y="145"/>
                  <a:pt x="145" y="151"/>
                  <a:pt x="138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7" y="151"/>
                  <a:pt x="0" y="145"/>
                  <a:pt x="0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6"/>
          <p:cNvSpPr/>
          <p:nvPr/>
        </p:nvSpPr>
        <p:spPr bwMode="auto">
          <a:xfrm>
            <a:off x="6464092" y="3565175"/>
            <a:ext cx="1201442" cy="1204393"/>
          </a:xfrm>
          <a:custGeom>
            <a:avLst/>
            <a:gdLst>
              <a:gd name="T0" fmla="*/ 0 w 151"/>
              <a:gd name="T1" fmla="*/ 138 h 151"/>
              <a:gd name="T2" fmla="*/ 0 w 151"/>
              <a:gd name="T3" fmla="*/ 14 h 151"/>
              <a:gd name="T4" fmla="*/ 14 w 151"/>
              <a:gd name="T5" fmla="*/ 0 h 151"/>
              <a:gd name="T6" fmla="*/ 138 w 151"/>
              <a:gd name="T7" fmla="*/ 0 h 151"/>
              <a:gd name="T8" fmla="*/ 151 w 151"/>
              <a:gd name="T9" fmla="*/ 14 h 151"/>
              <a:gd name="T10" fmla="*/ 151 w 151"/>
              <a:gd name="T11" fmla="*/ 138 h 151"/>
              <a:gd name="T12" fmla="*/ 138 w 151"/>
              <a:gd name="T13" fmla="*/ 151 h 151"/>
              <a:gd name="T14" fmla="*/ 14 w 151"/>
              <a:gd name="T15" fmla="*/ 151 h 151"/>
              <a:gd name="T16" fmla="*/ 0 w 151"/>
              <a:gd name="T17" fmla="*/ 13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151">
                <a:moveTo>
                  <a:pt x="0" y="138"/>
                </a:move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5" y="0"/>
                  <a:pt x="151" y="7"/>
                  <a:pt x="151" y="14"/>
                </a:cubicBezTo>
                <a:cubicBezTo>
                  <a:pt x="151" y="138"/>
                  <a:pt x="151" y="138"/>
                  <a:pt x="151" y="138"/>
                </a:cubicBezTo>
                <a:cubicBezTo>
                  <a:pt x="151" y="145"/>
                  <a:pt x="145" y="151"/>
                  <a:pt x="138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7" y="151"/>
                  <a:pt x="0" y="145"/>
                  <a:pt x="0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66"/>
          <p:cNvSpPr/>
          <p:nvPr/>
        </p:nvSpPr>
        <p:spPr bwMode="auto">
          <a:xfrm>
            <a:off x="8421228" y="3565175"/>
            <a:ext cx="1201442" cy="1204393"/>
          </a:xfrm>
          <a:custGeom>
            <a:avLst/>
            <a:gdLst>
              <a:gd name="T0" fmla="*/ 0 w 151"/>
              <a:gd name="T1" fmla="*/ 138 h 151"/>
              <a:gd name="T2" fmla="*/ 0 w 151"/>
              <a:gd name="T3" fmla="*/ 14 h 151"/>
              <a:gd name="T4" fmla="*/ 14 w 151"/>
              <a:gd name="T5" fmla="*/ 0 h 151"/>
              <a:gd name="T6" fmla="*/ 138 w 151"/>
              <a:gd name="T7" fmla="*/ 0 h 151"/>
              <a:gd name="T8" fmla="*/ 151 w 151"/>
              <a:gd name="T9" fmla="*/ 14 h 151"/>
              <a:gd name="T10" fmla="*/ 151 w 151"/>
              <a:gd name="T11" fmla="*/ 138 h 151"/>
              <a:gd name="T12" fmla="*/ 138 w 151"/>
              <a:gd name="T13" fmla="*/ 151 h 151"/>
              <a:gd name="T14" fmla="*/ 14 w 151"/>
              <a:gd name="T15" fmla="*/ 151 h 151"/>
              <a:gd name="T16" fmla="*/ 0 w 151"/>
              <a:gd name="T17" fmla="*/ 13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151">
                <a:moveTo>
                  <a:pt x="0" y="138"/>
                </a:move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7" y="0"/>
                  <a:pt x="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5" y="0"/>
                  <a:pt x="151" y="7"/>
                  <a:pt x="151" y="14"/>
                </a:cubicBezTo>
                <a:cubicBezTo>
                  <a:pt x="151" y="138"/>
                  <a:pt x="151" y="138"/>
                  <a:pt x="151" y="138"/>
                </a:cubicBezTo>
                <a:cubicBezTo>
                  <a:pt x="151" y="145"/>
                  <a:pt x="145" y="151"/>
                  <a:pt x="138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7" y="151"/>
                  <a:pt x="0" y="145"/>
                  <a:pt x="0" y="1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86"/>
          <p:cNvSpPr/>
          <p:nvPr/>
        </p:nvSpPr>
        <p:spPr bwMode="auto">
          <a:xfrm>
            <a:off x="3010790" y="3831053"/>
            <a:ext cx="341954" cy="672636"/>
          </a:xfrm>
          <a:custGeom>
            <a:avLst/>
            <a:gdLst>
              <a:gd name="T0" fmla="*/ 23 w 273"/>
              <a:gd name="T1" fmla="*/ 0 h 537"/>
              <a:gd name="T2" fmla="*/ 0 w 273"/>
              <a:gd name="T3" fmla="*/ 116 h 537"/>
              <a:gd name="T4" fmla="*/ 98 w 273"/>
              <a:gd name="T5" fmla="*/ 116 h 537"/>
              <a:gd name="T6" fmla="*/ 15 w 273"/>
              <a:gd name="T7" fmla="*/ 537 h 537"/>
              <a:gd name="T8" fmla="*/ 167 w 273"/>
              <a:gd name="T9" fmla="*/ 537 h 537"/>
              <a:gd name="T10" fmla="*/ 273 w 273"/>
              <a:gd name="T11" fmla="*/ 0 h 537"/>
              <a:gd name="T12" fmla="*/ 23 w 273"/>
              <a:gd name="T1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3" h="537">
                <a:moveTo>
                  <a:pt x="23" y="0"/>
                </a:moveTo>
                <a:lnTo>
                  <a:pt x="0" y="116"/>
                </a:lnTo>
                <a:lnTo>
                  <a:pt x="98" y="116"/>
                </a:lnTo>
                <a:lnTo>
                  <a:pt x="15" y="537"/>
                </a:lnTo>
                <a:lnTo>
                  <a:pt x="167" y="537"/>
                </a:lnTo>
                <a:lnTo>
                  <a:pt x="273" y="0"/>
                </a:lnTo>
                <a:lnTo>
                  <a:pt x="23" y="0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83"/>
          <p:cNvSpPr/>
          <p:nvPr/>
        </p:nvSpPr>
        <p:spPr bwMode="auto">
          <a:xfrm>
            <a:off x="4802157" y="3831053"/>
            <a:ext cx="554957" cy="634733"/>
          </a:xfrm>
          <a:custGeom>
            <a:avLst/>
            <a:gdLst>
              <a:gd name="T0" fmla="*/ 227 w 307"/>
              <a:gd name="T1" fmla="*/ 217 h 350"/>
              <a:gd name="T2" fmla="*/ 289 w 307"/>
              <a:gd name="T3" fmla="*/ 155 h 350"/>
              <a:gd name="T4" fmla="*/ 307 w 307"/>
              <a:gd name="T5" fmla="*/ 95 h 350"/>
              <a:gd name="T6" fmla="*/ 291 w 307"/>
              <a:gd name="T7" fmla="*/ 46 h 350"/>
              <a:gd name="T8" fmla="*/ 246 w 307"/>
              <a:gd name="T9" fmla="*/ 12 h 350"/>
              <a:gd name="T10" fmla="*/ 181 w 307"/>
              <a:gd name="T11" fmla="*/ 0 h 350"/>
              <a:gd name="T12" fmla="*/ 96 w 307"/>
              <a:gd name="T13" fmla="*/ 19 h 350"/>
              <a:gd name="T14" fmla="*/ 38 w 307"/>
              <a:gd name="T15" fmla="*/ 70 h 350"/>
              <a:gd name="T16" fmla="*/ 102 w 307"/>
              <a:gd name="T17" fmla="*/ 112 h 350"/>
              <a:gd name="T18" fmla="*/ 131 w 307"/>
              <a:gd name="T19" fmla="*/ 87 h 350"/>
              <a:gd name="T20" fmla="*/ 166 w 307"/>
              <a:gd name="T21" fmla="*/ 78 h 350"/>
              <a:gd name="T22" fmla="*/ 197 w 307"/>
              <a:gd name="T23" fmla="*/ 87 h 350"/>
              <a:gd name="T24" fmla="*/ 208 w 307"/>
              <a:gd name="T25" fmla="*/ 110 h 350"/>
              <a:gd name="T26" fmla="*/ 198 w 307"/>
              <a:gd name="T27" fmla="*/ 139 h 350"/>
              <a:gd name="T28" fmla="*/ 162 w 307"/>
              <a:gd name="T29" fmla="*/ 173 h 350"/>
              <a:gd name="T30" fmla="*/ 12 w 307"/>
              <a:gd name="T31" fmla="*/ 289 h 350"/>
              <a:gd name="T32" fmla="*/ 0 w 307"/>
              <a:gd name="T33" fmla="*/ 350 h 350"/>
              <a:gd name="T34" fmla="*/ 267 w 307"/>
              <a:gd name="T35" fmla="*/ 350 h 350"/>
              <a:gd name="T36" fmla="*/ 283 w 307"/>
              <a:gd name="T37" fmla="*/ 273 h 350"/>
              <a:gd name="T38" fmla="*/ 155 w 307"/>
              <a:gd name="T39" fmla="*/ 273 h 350"/>
              <a:gd name="T40" fmla="*/ 227 w 307"/>
              <a:gd name="T41" fmla="*/ 21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7" h="350">
                <a:moveTo>
                  <a:pt x="227" y="217"/>
                </a:moveTo>
                <a:cubicBezTo>
                  <a:pt x="256" y="195"/>
                  <a:pt x="277" y="174"/>
                  <a:pt x="289" y="155"/>
                </a:cubicBezTo>
                <a:cubicBezTo>
                  <a:pt x="301" y="137"/>
                  <a:pt x="307" y="117"/>
                  <a:pt x="307" y="95"/>
                </a:cubicBezTo>
                <a:cubicBezTo>
                  <a:pt x="307" y="77"/>
                  <a:pt x="302" y="61"/>
                  <a:pt x="291" y="46"/>
                </a:cubicBezTo>
                <a:cubicBezTo>
                  <a:pt x="280" y="32"/>
                  <a:pt x="265" y="21"/>
                  <a:pt x="246" y="12"/>
                </a:cubicBezTo>
                <a:cubicBezTo>
                  <a:pt x="227" y="4"/>
                  <a:pt x="205" y="0"/>
                  <a:pt x="181" y="0"/>
                </a:cubicBezTo>
                <a:cubicBezTo>
                  <a:pt x="150" y="0"/>
                  <a:pt x="121" y="6"/>
                  <a:pt x="96" y="19"/>
                </a:cubicBezTo>
                <a:cubicBezTo>
                  <a:pt x="71" y="32"/>
                  <a:pt x="51" y="48"/>
                  <a:pt x="38" y="70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11" y="101"/>
                  <a:pt x="120" y="93"/>
                  <a:pt x="131" y="87"/>
                </a:cubicBezTo>
                <a:cubicBezTo>
                  <a:pt x="142" y="81"/>
                  <a:pt x="154" y="78"/>
                  <a:pt x="166" y="78"/>
                </a:cubicBezTo>
                <a:cubicBezTo>
                  <a:pt x="179" y="78"/>
                  <a:pt x="190" y="81"/>
                  <a:pt x="197" y="87"/>
                </a:cubicBezTo>
                <a:cubicBezTo>
                  <a:pt x="204" y="92"/>
                  <a:pt x="208" y="100"/>
                  <a:pt x="208" y="110"/>
                </a:cubicBezTo>
                <a:cubicBezTo>
                  <a:pt x="208" y="120"/>
                  <a:pt x="204" y="129"/>
                  <a:pt x="198" y="139"/>
                </a:cubicBezTo>
                <a:cubicBezTo>
                  <a:pt x="191" y="148"/>
                  <a:pt x="179" y="159"/>
                  <a:pt x="162" y="173"/>
                </a:cubicBezTo>
                <a:cubicBezTo>
                  <a:pt x="12" y="289"/>
                  <a:pt x="12" y="289"/>
                  <a:pt x="12" y="289"/>
                </a:cubicBezTo>
                <a:cubicBezTo>
                  <a:pt x="0" y="350"/>
                  <a:pt x="0" y="350"/>
                  <a:pt x="0" y="350"/>
                </a:cubicBezTo>
                <a:cubicBezTo>
                  <a:pt x="267" y="350"/>
                  <a:pt x="267" y="350"/>
                  <a:pt x="267" y="350"/>
                </a:cubicBezTo>
                <a:cubicBezTo>
                  <a:pt x="283" y="273"/>
                  <a:pt x="283" y="273"/>
                  <a:pt x="283" y="273"/>
                </a:cubicBezTo>
                <a:cubicBezTo>
                  <a:pt x="155" y="273"/>
                  <a:pt x="155" y="273"/>
                  <a:pt x="155" y="273"/>
                </a:cubicBezTo>
                <a:lnTo>
                  <a:pt x="227" y="217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80"/>
          <p:cNvSpPr/>
          <p:nvPr/>
        </p:nvSpPr>
        <p:spPr bwMode="auto">
          <a:xfrm>
            <a:off x="6682350" y="3857326"/>
            <a:ext cx="650062" cy="703914"/>
          </a:xfrm>
          <a:custGeom>
            <a:avLst/>
            <a:gdLst>
              <a:gd name="T0" fmla="*/ 274 w 325"/>
              <a:gd name="T1" fmla="*/ 289 h 350"/>
              <a:gd name="T2" fmla="*/ 295 w 325"/>
              <a:gd name="T3" fmla="*/ 225 h 350"/>
              <a:gd name="T4" fmla="*/ 277 w 325"/>
              <a:gd name="T5" fmla="*/ 171 h 350"/>
              <a:gd name="T6" fmla="*/ 225 w 325"/>
              <a:gd name="T7" fmla="*/ 140 h 350"/>
              <a:gd name="T8" fmla="*/ 313 w 325"/>
              <a:gd name="T9" fmla="*/ 61 h 350"/>
              <a:gd name="T10" fmla="*/ 325 w 325"/>
              <a:gd name="T11" fmla="*/ 0 h 350"/>
              <a:gd name="T12" fmla="*/ 77 w 325"/>
              <a:gd name="T13" fmla="*/ 0 h 350"/>
              <a:gd name="T14" fmla="*/ 62 w 325"/>
              <a:gd name="T15" fmla="*/ 75 h 350"/>
              <a:gd name="T16" fmla="*/ 196 w 325"/>
              <a:gd name="T17" fmla="*/ 75 h 350"/>
              <a:gd name="T18" fmla="*/ 122 w 325"/>
              <a:gd name="T19" fmla="*/ 141 h 350"/>
              <a:gd name="T20" fmla="*/ 110 w 325"/>
              <a:gd name="T21" fmla="*/ 202 h 350"/>
              <a:gd name="T22" fmla="*/ 152 w 325"/>
              <a:gd name="T23" fmla="*/ 202 h 350"/>
              <a:gd name="T24" fmla="*/ 197 w 325"/>
              <a:gd name="T25" fmla="*/ 231 h 350"/>
              <a:gd name="T26" fmla="*/ 181 w 325"/>
              <a:gd name="T27" fmla="*/ 261 h 350"/>
              <a:gd name="T28" fmla="*/ 136 w 325"/>
              <a:gd name="T29" fmla="*/ 272 h 350"/>
              <a:gd name="T30" fmla="*/ 87 w 325"/>
              <a:gd name="T31" fmla="*/ 264 h 350"/>
              <a:gd name="T32" fmla="*/ 45 w 325"/>
              <a:gd name="T33" fmla="*/ 243 h 350"/>
              <a:gd name="T34" fmla="*/ 0 w 325"/>
              <a:gd name="T35" fmla="*/ 312 h 350"/>
              <a:gd name="T36" fmla="*/ 58 w 325"/>
              <a:gd name="T37" fmla="*/ 340 h 350"/>
              <a:gd name="T38" fmla="*/ 129 w 325"/>
              <a:gd name="T39" fmla="*/ 350 h 350"/>
              <a:gd name="T40" fmla="*/ 214 w 325"/>
              <a:gd name="T41" fmla="*/ 334 h 350"/>
              <a:gd name="T42" fmla="*/ 274 w 325"/>
              <a:gd name="T43" fmla="*/ 289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5" h="350">
                <a:moveTo>
                  <a:pt x="274" y="289"/>
                </a:moveTo>
                <a:cubicBezTo>
                  <a:pt x="288" y="271"/>
                  <a:pt x="295" y="249"/>
                  <a:pt x="295" y="225"/>
                </a:cubicBezTo>
                <a:cubicBezTo>
                  <a:pt x="295" y="204"/>
                  <a:pt x="289" y="186"/>
                  <a:pt x="277" y="171"/>
                </a:cubicBezTo>
                <a:cubicBezTo>
                  <a:pt x="265" y="156"/>
                  <a:pt x="247" y="146"/>
                  <a:pt x="225" y="140"/>
                </a:cubicBezTo>
                <a:cubicBezTo>
                  <a:pt x="313" y="61"/>
                  <a:pt x="313" y="61"/>
                  <a:pt x="313" y="61"/>
                </a:cubicBezTo>
                <a:cubicBezTo>
                  <a:pt x="325" y="0"/>
                  <a:pt x="325" y="0"/>
                  <a:pt x="325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62" y="75"/>
                  <a:pt x="62" y="75"/>
                  <a:pt x="62" y="75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52" y="202"/>
                  <a:pt x="152" y="202"/>
                  <a:pt x="152" y="202"/>
                </a:cubicBezTo>
                <a:cubicBezTo>
                  <a:pt x="182" y="202"/>
                  <a:pt x="197" y="212"/>
                  <a:pt x="197" y="231"/>
                </a:cubicBezTo>
                <a:cubicBezTo>
                  <a:pt x="197" y="244"/>
                  <a:pt x="192" y="254"/>
                  <a:pt x="181" y="261"/>
                </a:cubicBezTo>
                <a:cubicBezTo>
                  <a:pt x="171" y="268"/>
                  <a:pt x="155" y="272"/>
                  <a:pt x="136" y="272"/>
                </a:cubicBezTo>
                <a:cubicBezTo>
                  <a:pt x="119" y="272"/>
                  <a:pt x="103" y="269"/>
                  <a:pt x="87" y="264"/>
                </a:cubicBezTo>
                <a:cubicBezTo>
                  <a:pt x="71" y="259"/>
                  <a:pt x="57" y="252"/>
                  <a:pt x="45" y="243"/>
                </a:cubicBezTo>
                <a:cubicBezTo>
                  <a:pt x="0" y="312"/>
                  <a:pt x="0" y="312"/>
                  <a:pt x="0" y="312"/>
                </a:cubicBezTo>
                <a:cubicBezTo>
                  <a:pt x="17" y="325"/>
                  <a:pt x="36" y="334"/>
                  <a:pt x="58" y="340"/>
                </a:cubicBezTo>
                <a:cubicBezTo>
                  <a:pt x="80" y="347"/>
                  <a:pt x="104" y="350"/>
                  <a:pt x="129" y="350"/>
                </a:cubicBezTo>
                <a:cubicBezTo>
                  <a:pt x="161" y="350"/>
                  <a:pt x="189" y="345"/>
                  <a:pt x="214" y="334"/>
                </a:cubicBezTo>
                <a:cubicBezTo>
                  <a:pt x="240" y="323"/>
                  <a:pt x="259" y="308"/>
                  <a:pt x="274" y="289"/>
                </a:cubicBez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77"/>
          <p:cNvSpPr/>
          <p:nvPr/>
        </p:nvSpPr>
        <p:spPr bwMode="auto">
          <a:xfrm>
            <a:off x="8620351" y="3817339"/>
            <a:ext cx="713767" cy="717778"/>
          </a:xfrm>
          <a:custGeom>
            <a:avLst/>
            <a:gdLst>
              <a:gd name="T0" fmla="*/ 534 w 534"/>
              <a:gd name="T1" fmla="*/ 314 h 537"/>
              <a:gd name="T2" fmla="*/ 453 w 534"/>
              <a:gd name="T3" fmla="*/ 314 h 537"/>
              <a:gd name="T4" fmla="*/ 471 w 534"/>
              <a:gd name="T5" fmla="*/ 223 h 537"/>
              <a:gd name="T6" fmla="*/ 331 w 534"/>
              <a:gd name="T7" fmla="*/ 223 h 537"/>
              <a:gd name="T8" fmla="*/ 312 w 534"/>
              <a:gd name="T9" fmla="*/ 314 h 537"/>
              <a:gd name="T10" fmla="*/ 206 w 534"/>
              <a:gd name="T11" fmla="*/ 314 h 537"/>
              <a:gd name="T12" fmla="*/ 482 w 534"/>
              <a:gd name="T13" fmla="*/ 0 h 537"/>
              <a:gd name="T14" fmla="*/ 320 w 534"/>
              <a:gd name="T15" fmla="*/ 0 h 537"/>
              <a:gd name="T16" fmla="*/ 19 w 534"/>
              <a:gd name="T17" fmla="*/ 336 h 537"/>
              <a:gd name="T18" fmla="*/ 0 w 534"/>
              <a:gd name="T19" fmla="*/ 435 h 537"/>
              <a:gd name="T20" fmla="*/ 283 w 534"/>
              <a:gd name="T21" fmla="*/ 435 h 537"/>
              <a:gd name="T22" fmla="*/ 262 w 534"/>
              <a:gd name="T23" fmla="*/ 537 h 537"/>
              <a:gd name="T24" fmla="*/ 409 w 534"/>
              <a:gd name="T25" fmla="*/ 537 h 537"/>
              <a:gd name="T26" fmla="*/ 429 w 534"/>
              <a:gd name="T27" fmla="*/ 435 h 537"/>
              <a:gd name="T28" fmla="*/ 509 w 534"/>
              <a:gd name="T29" fmla="*/ 435 h 537"/>
              <a:gd name="T30" fmla="*/ 534 w 534"/>
              <a:gd name="T31" fmla="*/ 31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4" h="537">
                <a:moveTo>
                  <a:pt x="534" y="314"/>
                </a:moveTo>
                <a:lnTo>
                  <a:pt x="453" y="314"/>
                </a:lnTo>
                <a:lnTo>
                  <a:pt x="471" y="223"/>
                </a:lnTo>
                <a:lnTo>
                  <a:pt x="331" y="223"/>
                </a:lnTo>
                <a:lnTo>
                  <a:pt x="312" y="314"/>
                </a:lnTo>
                <a:lnTo>
                  <a:pt x="206" y="314"/>
                </a:lnTo>
                <a:lnTo>
                  <a:pt x="482" y="0"/>
                </a:lnTo>
                <a:lnTo>
                  <a:pt x="320" y="0"/>
                </a:lnTo>
                <a:lnTo>
                  <a:pt x="19" y="336"/>
                </a:lnTo>
                <a:lnTo>
                  <a:pt x="0" y="435"/>
                </a:lnTo>
                <a:lnTo>
                  <a:pt x="283" y="435"/>
                </a:lnTo>
                <a:lnTo>
                  <a:pt x="262" y="537"/>
                </a:lnTo>
                <a:lnTo>
                  <a:pt x="409" y="537"/>
                </a:lnTo>
                <a:lnTo>
                  <a:pt x="429" y="435"/>
                </a:lnTo>
                <a:lnTo>
                  <a:pt x="509" y="435"/>
                </a:lnTo>
                <a:lnTo>
                  <a:pt x="534" y="314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033119" y="5603735"/>
            <a:ext cx="2398875" cy="985918"/>
            <a:chOff x="1716417" y="2404261"/>
            <a:chExt cx="2133781" cy="876968"/>
          </a:xfrm>
        </p:grpSpPr>
        <p:sp>
          <p:nvSpPr>
            <p:cNvPr id="24" name="文本框 23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58522" y="5587525"/>
            <a:ext cx="2398875" cy="985918"/>
            <a:chOff x="1716417" y="2404261"/>
            <a:chExt cx="2133781" cy="876968"/>
          </a:xfrm>
        </p:grpSpPr>
        <p:sp>
          <p:nvSpPr>
            <p:cNvPr id="27" name="文本框 26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31661" y="1853690"/>
            <a:ext cx="2398875" cy="985918"/>
            <a:chOff x="1716417" y="2404261"/>
            <a:chExt cx="2133781" cy="876968"/>
          </a:xfrm>
        </p:grpSpPr>
        <p:sp>
          <p:nvSpPr>
            <p:cNvPr id="30" name="文本框 29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757064" y="1837480"/>
            <a:ext cx="2398875" cy="985918"/>
            <a:chOff x="1716417" y="2404261"/>
            <a:chExt cx="2133781" cy="876968"/>
          </a:xfrm>
        </p:grpSpPr>
        <p:sp>
          <p:nvSpPr>
            <p:cNvPr id="33" name="文本框 32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/>
          <a:srcRect l="34709" t="32214" r="35567" b="28486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Freeform 5"/>
          <p:cNvSpPr/>
          <p:nvPr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0000"/>
              <a:gd name="T1" fmla="*/ 5790 h 5790"/>
              <a:gd name="T2" fmla="*/ 10000 w 10000"/>
              <a:gd name="T3" fmla="*/ 5790 h 5790"/>
              <a:gd name="T4" fmla="*/ 10000 w 10000"/>
              <a:gd name="T5" fmla="*/ 4614 h 5790"/>
              <a:gd name="T6" fmla="*/ 8736 w 10000"/>
              <a:gd name="T7" fmla="*/ 4851 h 5790"/>
              <a:gd name="T8" fmla="*/ 6445 w 10000"/>
              <a:gd name="T9" fmla="*/ 3845 h 5790"/>
              <a:gd name="T10" fmla="*/ 5969 w 10000"/>
              <a:gd name="T11" fmla="*/ 2468 h 5790"/>
              <a:gd name="T12" fmla="*/ 4720 w 10000"/>
              <a:gd name="T13" fmla="*/ 1449 h 5790"/>
              <a:gd name="T14" fmla="*/ 2472 w 10000"/>
              <a:gd name="T15" fmla="*/ 0 h 5790"/>
              <a:gd name="T16" fmla="*/ 0 w 10000"/>
              <a:gd name="T17" fmla="*/ 0 h 5790"/>
              <a:gd name="T18" fmla="*/ 0 w 10000"/>
              <a:gd name="T19" fmla="*/ 5790 h 5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00" h="5790">
                <a:moveTo>
                  <a:pt x="0" y="5790"/>
                </a:moveTo>
                <a:cubicBezTo>
                  <a:pt x="10000" y="5790"/>
                  <a:pt x="10000" y="5790"/>
                  <a:pt x="10000" y="5790"/>
                </a:cubicBezTo>
                <a:cubicBezTo>
                  <a:pt x="10000" y="4614"/>
                  <a:pt x="10000" y="4614"/>
                  <a:pt x="10000" y="4614"/>
                </a:cubicBezTo>
                <a:cubicBezTo>
                  <a:pt x="9553" y="4529"/>
                  <a:pt x="9171" y="4667"/>
                  <a:pt x="8736" y="4851"/>
                </a:cubicBezTo>
                <a:cubicBezTo>
                  <a:pt x="7782" y="5254"/>
                  <a:pt x="6761" y="5126"/>
                  <a:pt x="6445" y="3845"/>
                </a:cubicBezTo>
                <a:cubicBezTo>
                  <a:pt x="6330" y="3375"/>
                  <a:pt x="6215" y="2872"/>
                  <a:pt x="5969" y="2468"/>
                </a:cubicBezTo>
                <a:cubicBezTo>
                  <a:pt x="5620" y="1897"/>
                  <a:pt x="5171" y="1609"/>
                  <a:pt x="4720" y="1449"/>
                </a:cubicBezTo>
                <a:cubicBezTo>
                  <a:pt x="3664" y="1077"/>
                  <a:pt x="2522" y="1531"/>
                  <a:pt x="2472" y="0"/>
                </a:cubicBezTo>
                <a:cubicBezTo>
                  <a:pt x="0" y="0"/>
                  <a:pt x="0" y="0"/>
                  <a:pt x="0" y="0"/>
                </a:cubicBezTo>
                <a:lnTo>
                  <a:pt x="0" y="5790"/>
                </a:lnTo>
                <a:close/>
              </a:path>
            </a:pathLst>
          </a:custGeom>
          <a:gradFill>
            <a:gsLst>
              <a:gs pos="0">
                <a:srgbClr val="ECF7FF"/>
              </a:gs>
              <a:gs pos="100000">
                <a:srgbClr val="84CAFB"/>
              </a:gs>
            </a:gsLst>
            <a:lin ang="5400000" scaled="1"/>
          </a:gradFill>
          <a:ln w="1588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90" y="2206831"/>
            <a:ext cx="7236242" cy="4145978"/>
          </a:xfrm>
          <a:prstGeom prst="rect">
            <a:avLst/>
          </a:prstGeom>
        </p:spPr>
      </p:pic>
      <p:sp>
        <p:nvSpPr>
          <p:cNvPr id="7" name="Freeform 5"/>
          <p:cNvSpPr/>
          <p:nvPr/>
        </p:nvSpPr>
        <p:spPr bwMode="auto">
          <a:xfrm>
            <a:off x="9070848" y="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7977327" y="2035638"/>
            <a:ext cx="5308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9D4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   </a:t>
            </a:r>
            <a:r>
              <a:rPr lang="zh-CN" altLang="en-US" sz="48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感谢聆听</a:t>
            </a:r>
            <a:endParaRPr lang="en-US" altLang="zh-CN" sz="4800" dirty="0" smtClean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工作总结模板</a:t>
            </a:r>
            <a:endParaRPr lang="zh-CN" altLang="en-US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" name="文本框 7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8041964" y="3789964"/>
            <a:ext cx="442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THANK  YOU  FOR  WATCHING</a:t>
            </a:r>
            <a:endParaRPr lang="zh-CN" altLang="en-US" b="1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3774591" y="371715"/>
            <a:ext cx="360000" cy="360000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341097" y="320883"/>
            <a:ext cx="4042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name of the company</a:t>
            </a:r>
            <a:endParaRPr lang="en-US" altLang="zh-CN" sz="2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0" y="0"/>
            <a:ext cx="12192000" cy="6858001"/>
            <a:chOff x="0" y="0"/>
            <a:chExt cx="12192000" cy="68580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/>
            <a:srcRect l="34709" t="32214" r="35567" b="28486"/>
            <a:stretch>
              <a:fillRect/>
            </a:stretch>
          </p:blipFill>
          <p:spPr>
            <a:xfrm>
              <a:off x="0" y="1"/>
              <a:ext cx="12192000" cy="685800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0" y="0"/>
              <a:ext cx="12192000" cy="6858000"/>
            </a:xfrm>
            <a:custGeom>
              <a:avLst/>
              <a:gdLst>
                <a:gd name="T0" fmla="*/ 0 w 10000"/>
                <a:gd name="T1" fmla="*/ 5790 h 5790"/>
                <a:gd name="T2" fmla="*/ 10000 w 10000"/>
                <a:gd name="T3" fmla="*/ 5790 h 5790"/>
                <a:gd name="T4" fmla="*/ 10000 w 10000"/>
                <a:gd name="T5" fmla="*/ 4614 h 5790"/>
                <a:gd name="T6" fmla="*/ 8736 w 10000"/>
                <a:gd name="T7" fmla="*/ 4851 h 5790"/>
                <a:gd name="T8" fmla="*/ 6445 w 10000"/>
                <a:gd name="T9" fmla="*/ 3845 h 5790"/>
                <a:gd name="T10" fmla="*/ 5969 w 10000"/>
                <a:gd name="T11" fmla="*/ 2468 h 5790"/>
                <a:gd name="T12" fmla="*/ 4720 w 10000"/>
                <a:gd name="T13" fmla="*/ 1449 h 5790"/>
                <a:gd name="T14" fmla="*/ 2472 w 10000"/>
                <a:gd name="T15" fmla="*/ 0 h 5790"/>
                <a:gd name="T16" fmla="*/ 0 w 10000"/>
                <a:gd name="T17" fmla="*/ 0 h 5790"/>
                <a:gd name="T18" fmla="*/ 0 w 10000"/>
                <a:gd name="T19" fmla="*/ 5790 h 5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00" h="5790">
                  <a:moveTo>
                    <a:pt x="0" y="5790"/>
                  </a:moveTo>
                  <a:cubicBezTo>
                    <a:pt x="10000" y="5790"/>
                    <a:pt x="10000" y="5790"/>
                    <a:pt x="10000" y="5790"/>
                  </a:cubicBezTo>
                  <a:cubicBezTo>
                    <a:pt x="10000" y="4614"/>
                    <a:pt x="10000" y="4614"/>
                    <a:pt x="10000" y="4614"/>
                  </a:cubicBezTo>
                  <a:cubicBezTo>
                    <a:pt x="9553" y="4529"/>
                    <a:pt x="9171" y="4667"/>
                    <a:pt x="8736" y="4851"/>
                  </a:cubicBezTo>
                  <a:cubicBezTo>
                    <a:pt x="7782" y="5254"/>
                    <a:pt x="6761" y="5126"/>
                    <a:pt x="6445" y="3845"/>
                  </a:cubicBezTo>
                  <a:cubicBezTo>
                    <a:pt x="6330" y="3375"/>
                    <a:pt x="6215" y="2872"/>
                    <a:pt x="5969" y="2468"/>
                  </a:cubicBezTo>
                  <a:cubicBezTo>
                    <a:pt x="5620" y="1897"/>
                    <a:pt x="5171" y="1609"/>
                    <a:pt x="4720" y="1449"/>
                  </a:cubicBezTo>
                  <a:cubicBezTo>
                    <a:pt x="3664" y="1077"/>
                    <a:pt x="2522" y="1531"/>
                    <a:pt x="247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790"/>
                  </a:lnTo>
                  <a:close/>
                </a:path>
              </a:pathLst>
            </a:custGeom>
            <a:gradFill>
              <a:gsLst>
                <a:gs pos="0">
                  <a:srgbClr val="ECF7FF"/>
                </a:gs>
                <a:gs pos="100000">
                  <a:srgbClr val="84CAFB"/>
                </a:gs>
              </a:gsLst>
              <a:lin ang="5400000" scaled="1"/>
            </a:gradFill>
            <a:ln w="15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263" y="1780895"/>
            <a:ext cx="6199633" cy="4571937"/>
          </a:xfrm>
          <a:prstGeom prst="rect">
            <a:avLst/>
          </a:prstGeom>
        </p:spPr>
      </p:pic>
      <p:sp>
        <p:nvSpPr>
          <p:cNvPr id="9" name="Freeform 5"/>
          <p:cNvSpPr/>
          <p:nvPr/>
        </p:nvSpPr>
        <p:spPr bwMode="auto">
          <a:xfrm flipH="1">
            <a:off x="0" y="-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文本框 9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1010996" y="1531388"/>
            <a:ext cx="291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PART   01</a:t>
            </a:r>
            <a:endParaRPr lang="en-US" altLang="zh-CN" sz="4400" b="1" dirty="0" smtClean="0">
              <a:solidFill>
                <a:srgbClr val="88CCFB"/>
              </a:solidFill>
              <a:latin typeface="Arial" panose="020B0604020202020204" pitchFamily="34" charset="0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306" y="268555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工作内容回顾</a:t>
            </a:r>
            <a:endParaRPr lang="en-US" altLang="zh-CN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1028" y="3611055"/>
            <a:ext cx="4370540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88CCFB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工作内容回顾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ed Rectangle 52"/>
          <p:cNvSpPr/>
          <p:nvPr/>
        </p:nvSpPr>
        <p:spPr>
          <a:xfrm>
            <a:off x="1254480" y="2135106"/>
            <a:ext cx="3040557" cy="4038296"/>
          </a:xfrm>
          <a:prstGeom prst="roundRect">
            <a:avLst>
              <a:gd name="adj" fmla="val 0"/>
            </a:avLst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2821182" y="2566273"/>
            <a:ext cx="155605" cy="206070"/>
          </a:xfrm>
          <a:custGeom>
            <a:avLst/>
            <a:gdLst/>
            <a:ahLst/>
            <a:cxnLst>
              <a:cxn ang="0">
                <a:pos x="4" y="35"/>
              </a:cxn>
              <a:cxn ang="0">
                <a:pos x="14" y="33"/>
              </a:cxn>
              <a:cxn ang="0">
                <a:pos x="15" y="27"/>
              </a:cxn>
              <a:cxn ang="0">
                <a:pos x="28" y="0"/>
              </a:cxn>
              <a:cxn ang="0">
                <a:pos x="7" y="22"/>
              </a:cxn>
              <a:cxn ang="0">
                <a:pos x="2" y="25"/>
              </a:cxn>
              <a:cxn ang="0">
                <a:pos x="4" y="35"/>
              </a:cxn>
              <a:cxn ang="0">
                <a:pos x="4" y="35"/>
              </a:cxn>
              <a:cxn ang="0">
                <a:pos x="4" y="35"/>
              </a:cxn>
            </a:cxnLst>
            <a:rect l="0" t="0" r="r" b="b"/>
            <a:pathLst>
              <a:path w="28" h="37">
                <a:moveTo>
                  <a:pt x="4" y="35"/>
                </a:moveTo>
                <a:cubicBezTo>
                  <a:pt x="7" y="37"/>
                  <a:pt x="11" y="36"/>
                  <a:pt x="14" y="33"/>
                </a:cubicBezTo>
                <a:cubicBezTo>
                  <a:pt x="15" y="31"/>
                  <a:pt x="15" y="29"/>
                  <a:pt x="15" y="27"/>
                </a:cubicBezTo>
                <a:cubicBezTo>
                  <a:pt x="28" y="0"/>
                  <a:pt x="28" y="0"/>
                  <a:pt x="28" y="0"/>
                </a:cubicBezTo>
                <a:cubicBezTo>
                  <a:pt x="7" y="22"/>
                  <a:pt x="7" y="22"/>
                  <a:pt x="7" y="22"/>
                </a:cubicBezTo>
                <a:cubicBezTo>
                  <a:pt x="5" y="22"/>
                  <a:pt x="3" y="23"/>
                  <a:pt x="2" y="25"/>
                </a:cubicBezTo>
                <a:cubicBezTo>
                  <a:pt x="0" y="28"/>
                  <a:pt x="0" y="33"/>
                  <a:pt x="4" y="35"/>
                </a:cubicBezTo>
                <a:close/>
                <a:moveTo>
                  <a:pt x="4" y="35"/>
                </a:moveTo>
                <a:cubicBezTo>
                  <a:pt x="4" y="35"/>
                  <a:pt x="4" y="35"/>
                  <a:pt x="4" y="35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2137085" y="2421884"/>
            <a:ext cx="1418661" cy="1661178"/>
          </a:xfrm>
          <a:custGeom>
            <a:avLst/>
            <a:gdLst/>
            <a:ahLst/>
            <a:cxnLst>
              <a:cxn ang="0">
                <a:pos x="69" y="210"/>
              </a:cxn>
              <a:cxn ang="0">
                <a:pos x="208" y="210"/>
              </a:cxn>
              <a:cxn ang="0">
                <a:pos x="255" y="163"/>
              </a:cxn>
              <a:cxn ang="0">
                <a:pos x="208" y="115"/>
              </a:cxn>
              <a:cxn ang="0">
                <a:pos x="195" y="115"/>
              </a:cxn>
              <a:cxn ang="0">
                <a:pos x="195" y="69"/>
              </a:cxn>
              <a:cxn ang="0">
                <a:pos x="183" y="54"/>
              </a:cxn>
              <a:cxn ang="0">
                <a:pos x="183" y="53"/>
              </a:cxn>
              <a:cxn ang="0">
                <a:pos x="131" y="0"/>
              </a:cxn>
              <a:cxn ang="0">
                <a:pos x="78" y="53"/>
              </a:cxn>
              <a:cxn ang="0">
                <a:pos x="16" y="53"/>
              </a:cxn>
              <a:cxn ang="0">
                <a:pos x="0" y="69"/>
              </a:cxn>
              <a:cxn ang="0">
                <a:pos x="0" y="152"/>
              </a:cxn>
              <a:cxn ang="0">
                <a:pos x="16" y="168"/>
              </a:cxn>
              <a:cxn ang="0">
                <a:pos x="179" y="168"/>
              </a:cxn>
              <a:cxn ang="0">
                <a:pos x="195" y="152"/>
              </a:cxn>
              <a:cxn ang="0">
                <a:pos x="195" y="137"/>
              </a:cxn>
              <a:cxn ang="0">
                <a:pos x="208" y="137"/>
              </a:cxn>
              <a:cxn ang="0">
                <a:pos x="233" y="163"/>
              </a:cxn>
              <a:cxn ang="0">
                <a:pos x="208" y="188"/>
              </a:cxn>
              <a:cxn ang="0">
                <a:pos x="69" y="188"/>
              </a:cxn>
              <a:cxn ang="0">
                <a:pos x="21" y="236"/>
              </a:cxn>
              <a:cxn ang="0">
                <a:pos x="69" y="283"/>
              </a:cxn>
              <a:cxn ang="0">
                <a:pos x="148" y="283"/>
              </a:cxn>
              <a:cxn ang="0">
                <a:pos x="172" y="299"/>
              </a:cxn>
              <a:cxn ang="0">
                <a:pos x="191" y="299"/>
              </a:cxn>
              <a:cxn ang="0">
                <a:pos x="219" y="271"/>
              </a:cxn>
              <a:cxn ang="0">
                <a:pos x="191" y="244"/>
              </a:cxn>
              <a:cxn ang="0">
                <a:pos x="172" y="244"/>
              </a:cxn>
              <a:cxn ang="0">
                <a:pos x="147" y="261"/>
              </a:cxn>
              <a:cxn ang="0">
                <a:pos x="69" y="261"/>
              </a:cxn>
              <a:cxn ang="0">
                <a:pos x="44" y="236"/>
              </a:cxn>
              <a:cxn ang="0">
                <a:pos x="69" y="210"/>
              </a:cxn>
              <a:cxn ang="0">
                <a:pos x="131" y="16"/>
              </a:cxn>
              <a:cxn ang="0">
                <a:pos x="169" y="54"/>
              </a:cxn>
              <a:cxn ang="0">
                <a:pos x="131" y="93"/>
              </a:cxn>
              <a:cxn ang="0">
                <a:pos x="92" y="54"/>
              </a:cxn>
              <a:cxn ang="0">
                <a:pos x="131" y="16"/>
              </a:cxn>
              <a:cxn ang="0">
                <a:pos x="131" y="16"/>
              </a:cxn>
              <a:cxn ang="0">
                <a:pos x="131" y="16"/>
              </a:cxn>
            </a:cxnLst>
            <a:rect l="0" t="0" r="r" b="b"/>
            <a:pathLst>
              <a:path w="255" h="299">
                <a:moveTo>
                  <a:pt x="69" y="210"/>
                </a:moveTo>
                <a:cubicBezTo>
                  <a:pt x="208" y="210"/>
                  <a:pt x="208" y="210"/>
                  <a:pt x="208" y="210"/>
                </a:cubicBezTo>
                <a:cubicBezTo>
                  <a:pt x="234" y="210"/>
                  <a:pt x="255" y="189"/>
                  <a:pt x="255" y="163"/>
                </a:cubicBezTo>
                <a:cubicBezTo>
                  <a:pt x="255" y="136"/>
                  <a:pt x="234" y="115"/>
                  <a:pt x="208" y="115"/>
                </a:cubicBezTo>
                <a:cubicBezTo>
                  <a:pt x="195" y="115"/>
                  <a:pt x="195" y="115"/>
                  <a:pt x="195" y="115"/>
                </a:cubicBezTo>
                <a:cubicBezTo>
                  <a:pt x="195" y="69"/>
                  <a:pt x="195" y="69"/>
                  <a:pt x="195" y="69"/>
                </a:cubicBezTo>
                <a:cubicBezTo>
                  <a:pt x="195" y="62"/>
                  <a:pt x="190" y="56"/>
                  <a:pt x="183" y="54"/>
                </a:cubicBezTo>
                <a:cubicBezTo>
                  <a:pt x="183" y="53"/>
                  <a:pt x="183" y="53"/>
                  <a:pt x="183" y="53"/>
                </a:cubicBezTo>
                <a:cubicBezTo>
                  <a:pt x="183" y="24"/>
                  <a:pt x="160" y="0"/>
                  <a:pt x="131" y="0"/>
                </a:cubicBezTo>
                <a:cubicBezTo>
                  <a:pt x="101" y="0"/>
                  <a:pt x="78" y="24"/>
                  <a:pt x="78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7" y="53"/>
                  <a:pt x="0" y="60"/>
                  <a:pt x="0" y="69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1"/>
                  <a:pt x="7" y="168"/>
                  <a:pt x="16" y="168"/>
                </a:cubicBezTo>
                <a:cubicBezTo>
                  <a:pt x="179" y="168"/>
                  <a:pt x="179" y="168"/>
                  <a:pt x="179" y="168"/>
                </a:cubicBezTo>
                <a:cubicBezTo>
                  <a:pt x="188" y="168"/>
                  <a:pt x="195" y="161"/>
                  <a:pt x="195" y="152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2" y="137"/>
                  <a:pt x="233" y="149"/>
                  <a:pt x="233" y="163"/>
                </a:cubicBezTo>
                <a:cubicBezTo>
                  <a:pt x="233" y="177"/>
                  <a:pt x="222" y="188"/>
                  <a:pt x="208" y="188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43" y="188"/>
                  <a:pt x="21" y="209"/>
                  <a:pt x="21" y="236"/>
                </a:cubicBezTo>
                <a:cubicBezTo>
                  <a:pt x="21" y="262"/>
                  <a:pt x="43" y="283"/>
                  <a:pt x="69" y="283"/>
                </a:cubicBezTo>
                <a:cubicBezTo>
                  <a:pt x="148" y="283"/>
                  <a:pt x="148" y="283"/>
                  <a:pt x="148" y="283"/>
                </a:cubicBezTo>
                <a:cubicBezTo>
                  <a:pt x="152" y="292"/>
                  <a:pt x="161" y="299"/>
                  <a:pt x="172" y="299"/>
                </a:cubicBezTo>
                <a:cubicBezTo>
                  <a:pt x="191" y="299"/>
                  <a:pt x="191" y="299"/>
                  <a:pt x="191" y="299"/>
                </a:cubicBezTo>
                <a:cubicBezTo>
                  <a:pt x="206" y="299"/>
                  <a:pt x="219" y="286"/>
                  <a:pt x="219" y="271"/>
                </a:cubicBezTo>
                <a:cubicBezTo>
                  <a:pt x="219" y="256"/>
                  <a:pt x="206" y="244"/>
                  <a:pt x="191" y="244"/>
                </a:cubicBezTo>
                <a:cubicBezTo>
                  <a:pt x="172" y="244"/>
                  <a:pt x="172" y="244"/>
                  <a:pt x="172" y="244"/>
                </a:cubicBezTo>
                <a:cubicBezTo>
                  <a:pt x="161" y="244"/>
                  <a:pt x="151" y="251"/>
                  <a:pt x="147" y="261"/>
                </a:cubicBezTo>
                <a:cubicBezTo>
                  <a:pt x="69" y="261"/>
                  <a:pt x="69" y="261"/>
                  <a:pt x="69" y="261"/>
                </a:cubicBezTo>
                <a:cubicBezTo>
                  <a:pt x="55" y="261"/>
                  <a:pt x="44" y="250"/>
                  <a:pt x="44" y="236"/>
                </a:cubicBezTo>
                <a:cubicBezTo>
                  <a:pt x="44" y="222"/>
                  <a:pt x="55" y="210"/>
                  <a:pt x="69" y="210"/>
                </a:cubicBezTo>
                <a:close/>
                <a:moveTo>
                  <a:pt x="131" y="16"/>
                </a:moveTo>
                <a:cubicBezTo>
                  <a:pt x="152" y="16"/>
                  <a:pt x="169" y="33"/>
                  <a:pt x="169" y="54"/>
                </a:cubicBezTo>
                <a:cubicBezTo>
                  <a:pt x="169" y="76"/>
                  <a:pt x="152" y="93"/>
                  <a:pt x="131" y="93"/>
                </a:cubicBezTo>
                <a:cubicBezTo>
                  <a:pt x="109" y="93"/>
                  <a:pt x="92" y="76"/>
                  <a:pt x="92" y="54"/>
                </a:cubicBezTo>
                <a:cubicBezTo>
                  <a:pt x="92" y="33"/>
                  <a:pt x="109" y="16"/>
                  <a:pt x="131" y="16"/>
                </a:cubicBezTo>
                <a:close/>
                <a:moveTo>
                  <a:pt x="131" y="16"/>
                </a:moveTo>
                <a:cubicBezTo>
                  <a:pt x="131" y="16"/>
                  <a:pt x="131" y="16"/>
                  <a:pt x="131" y="16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67456" y="2135107"/>
            <a:ext cx="2072027" cy="194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8823" y="4225448"/>
            <a:ext cx="2072027" cy="194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9215" y="2135106"/>
            <a:ext cx="2069848" cy="19479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6" name="矩形 15"/>
          <p:cNvSpPr/>
          <p:nvPr/>
        </p:nvSpPr>
        <p:spPr>
          <a:xfrm flipV="1">
            <a:off x="4517035" y="4225448"/>
            <a:ext cx="2072027" cy="1947955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flipV="1">
            <a:off x="6738823" y="2135107"/>
            <a:ext cx="2072027" cy="1947955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flipV="1">
            <a:off x="8967456" y="4225453"/>
            <a:ext cx="2072027" cy="1947955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Box 47"/>
          <p:cNvSpPr txBox="1"/>
          <p:nvPr/>
        </p:nvSpPr>
        <p:spPr>
          <a:xfrm>
            <a:off x="1457225" y="4535442"/>
            <a:ext cx="2635065" cy="120032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36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589062" y="2614169"/>
            <a:ext cx="2398875" cy="1086966"/>
            <a:chOff x="1806000" y="2424205"/>
            <a:chExt cx="2133781" cy="966849"/>
          </a:xfrm>
        </p:grpSpPr>
        <p:sp>
          <p:nvSpPr>
            <p:cNvPr id="21" name="文本框 20"/>
            <p:cNvSpPr txBox="1"/>
            <p:nvPr/>
          </p:nvSpPr>
          <p:spPr>
            <a:xfrm>
              <a:off x="1806000" y="2424205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63166" y="2653485"/>
              <a:ext cx="1625538" cy="7375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17492" y="4704511"/>
            <a:ext cx="2398875" cy="1086966"/>
            <a:chOff x="1806000" y="2424205"/>
            <a:chExt cx="2133781" cy="966849"/>
          </a:xfrm>
        </p:grpSpPr>
        <p:sp>
          <p:nvSpPr>
            <p:cNvPr id="24" name="文本框 23"/>
            <p:cNvSpPr txBox="1"/>
            <p:nvPr/>
          </p:nvSpPr>
          <p:spPr>
            <a:xfrm>
              <a:off x="1806000" y="2424205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063166" y="2653485"/>
              <a:ext cx="1625538" cy="7375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804031" y="4704511"/>
            <a:ext cx="2398875" cy="1086966"/>
            <a:chOff x="1806000" y="2424205"/>
            <a:chExt cx="2133781" cy="966849"/>
          </a:xfrm>
        </p:grpSpPr>
        <p:sp>
          <p:nvSpPr>
            <p:cNvPr id="27" name="文本框 26"/>
            <p:cNvSpPr txBox="1"/>
            <p:nvPr/>
          </p:nvSpPr>
          <p:spPr>
            <a:xfrm>
              <a:off x="1806000" y="2424205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63166" y="2653485"/>
              <a:ext cx="1625538" cy="7375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050" dirty="0">
                <a:solidFill>
                  <a:schemeClr val="bg1"/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工作内容回顾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1884402" y="2719523"/>
            <a:ext cx="1959487" cy="1973017"/>
          </a:xfrm>
          <a:custGeom>
            <a:avLst/>
            <a:gdLst>
              <a:gd name="T0" fmla="*/ 869 w 869"/>
              <a:gd name="T1" fmla="*/ 875 h 875"/>
              <a:gd name="T2" fmla="*/ 0 w 869"/>
              <a:gd name="T3" fmla="*/ 875 h 875"/>
              <a:gd name="T4" fmla="*/ 0 w 869"/>
              <a:gd name="T5" fmla="*/ 0 h 875"/>
              <a:gd name="T6" fmla="*/ 672 w 869"/>
              <a:gd name="T7" fmla="*/ 0 h 875"/>
              <a:gd name="T8" fmla="*/ 869 w 869"/>
              <a:gd name="T9" fmla="*/ 224 h 875"/>
              <a:gd name="T10" fmla="*/ 869 w 869"/>
              <a:gd name="T11" fmla="*/ 8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9" h="875">
                <a:moveTo>
                  <a:pt x="869" y="875"/>
                </a:moveTo>
                <a:lnTo>
                  <a:pt x="0" y="875"/>
                </a:lnTo>
                <a:lnTo>
                  <a:pt x="0" y="0"/>
                </a:lnTo>
                <a:lnTo>
                  <a:pt x="672" y="0"/>
                </a:lnTo>
                <a:lnTo>
                  <a:pt x="869" y="224"/>
                </a:lnTo>
                <a:lnTo>
                  <a:pt x="869" y="875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>
            <a:off x="3399679" y="2719523"/>
            <a:ext cx="444210" cy="505092"/>
          </a:xfrm>
          <a:custGeom>
            <a:avLst/>
            <a:gdLst>
              <a:gd name="T0" fmla="*/ 0 w 197"/>
              <a:gd name="T1" fmla="*/ 0 h 224"/>
              <a:gd name="T2" fmla="*/ 0 w 197"/>
              <a:gd name="T3" fmla="*/ 224 h 224"/>
              <a:gd name="T4" fmla="*/ 197 w 197"/>
              <a:gd name="T5" fmla="*/ 224 h 224"/>
              <a:gd name="T6" fmla="*/ 0 w 197"/>
              <a:gd name="T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7" h="224">
                <a:moveTo>
                  <a:pt x="0" y="0"/>
                </a:moveTo>
                <a:lnTo>
                  <a:pt x="0" y="224"/>
                </a:lnTo>
                <a:lnTo>
                  <a:pt x="197" y="224"/>
                </a:lnTo>
                <a:lnTo>
                  <a:pt x="0" y="0"/>
                </a:lnTo>
                <a:close/>
              </a:path>
            </a:pathLst>
          </a:custGeom>
          <a:solidFill>
            <a:srgbClr val="66BEF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/>
          <p:nvPr/>
        </p:nvSpPr>
        <p:spPr bwMode="auto">
          <a:xfrm>
            <a:off x="5253657" y="2719523"/>
            <a:ext cx="1959487" cy="1973017"/>
          </a:xfrm>
          <a:custGeom>
            <a:avLst/>
            <a:gdLst>
              <a:gd name="T0" fmla="*/ 869 w 869"/>
              <a:gd name="T1" fmla="*/ 875 h 875"/>
              <a:gd name="T2" fmla="*/ 0 w 869"/>
              <a:gd name="T3" fmla="*/ 875 h 875"/>
              <a:gd name="T4" fmla="*/ 0 w 869"/>
              <a:gd name="T5" fmla="*/ 0 h 875"/>
              <a:gd name="T6" fmla="*/ 672 w 869"/>
              <a:gd name="T7" fmla="*/ 0 h 875"/>
              <a:gd name="T8" fmla="*/ 869 w 869"/>
              <a:gd name="T9" fmla="*/ 224 h 875"/>
              <a:gd name="T10" fmla="*/ 869 w 869"/>
              <a:gd name="T11" fmla="*/ 8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9" h="875">
                <a:moveTo>
                  <a:pt x="869" y="875"/>
                </a:moveTo>
                <a:lnTo>
                  <a:pt x="0" y="875"/>
                </a:lnTo>
                <a:lnTo>
                  <a:pt x="0" y="0"/>
                </a:lnTo>
                <a:lnTo>
                  <a:pt x="672" y="0"/>
                </a:lnTo>
                <a:lnTo>
                  <a:pt x="869" y="224"/>
                </a:lnTo>
                <a:lnTo>
                  <a:pt x="869" y="875"/>
                </a:lnTo>
                <a:close/>
              </a:path>
            </a:pathLst>
          </a:custGeom>
          <a:solidFill>
            <a:srgbClr val="4FCC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/>
          <p:nvPr/>
        </p:nvSpPr>
        <p:spPr bwMode="auto">
          <a:xfrm>
            <a:off x="6768934" y="2719523"/>
            <a:ext cx="444210" cy="505092"/>
          </a:xfrm>
          <a:custGeom>
            <a:avLst/>
            <a:gdLst>
              <a:gd name="T0" fmla="*/ 0 w 197"/>
              <a:gd name="T1" fmla="*/ 0 h 224"/>
              <a:gd name="T2" fmla="*/ 0 w 197"/>
              <a:gd name="T3" fmla="*/ 224 h 224"/>
              <a:gd name="T4" fmla="*/ 197 w 197"/>
              <a:gd name="T5" fmla="*/ 224 h 224"/>
              <a:gd name="T6" fmla="*/ 0 w 197"/>
              <a:gd name="T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7" h="224">
                <a:moveTo>
                  <a:pt x="0" y="0"/>
                </a:moveTo>
                <a:lnTo>
                  <a:pt x="0" y="224"/>
                </a:lnTo>
                <a:lnTo>
                  <a:pt x="197" y="224"/>
                </a:lnTo>
                <a:lnTo>
                  <a:pt x="0" y="0"/>
                </a:lnTo>
                <a:close/>
              </a:path>
            </a:pathLst>
          </a:custGeom>
          <a:solidFill>
            <a:srgbClr val="37BFB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/>
          <p:nvPr/>
        </p:nvSpPr>
        <p:spPr bwMode="auto">
          <a:xfrm>
            <a:off x="8728421" y="2719523"/>
            <a:ext cx="1957232" cy="1973017"/>
          </a:xfrm>
          <a:custGeom>
            <a:avLst/>
            <a:gdLst>
              <a:gd name="T0" fmla="*/ 868 w 868"/>
              <a:gd name="T1" fmla="*/ 875 h 875"/>
              <a:gd name="T2" fmla="*/ 0 w 868"/>
              <a:gd name="T3" fmla="*/ 875 h 875"/>
              <a:gd name="T4" fmla="*/ 0 w 868"/>
              <a:gd name="T5" fmla="*/ 0 h 875"/>
              <a:gd name="T6" fmla="*/ 672 w 868"/>
              <a:gd name="T7" fmla="*/ 0 h 875"/>
              <a:gd name="T8" fmla="*/ 868 w 868"/>
              <a:gd name="T9" fmla="*/ 224 h 875"/>
              <a:gd name="T10" fmla="*/ 868 w 868"/>
              <a:gd name="T11" fmla="*/ 8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8" h="875">
                <a:moveTo>
                  <a:pt x="868" y="875"/>
                </a:moveTo>
                <a:lnTo>
                  <a:pt x="0" y="875"/>
                </a:lnTo>
                <a:lnTo>
                  <a:pt x="0" y="0"/>
                </a:lnTo>
                <a:lnTo>
                  <a:pt x="672" y="0"/>
                </a:lnTo>
                <a:lnTo>
                  <a:pt x="868" y="224"/>
                </a:lnTo>
                <a:lnTo>
                  <a:pt x="868" y="875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10243698" y="2719523"/>
            <a:ext cx="441956" cy="505092"/>
          </a:xfrm>
          <a:custGeom>
            <a:avLst/>
            <a:gdLst>
              <a:gd name="T0" fmla="*/ 0 w 196"/>
              <a:gd name="T1" fmla="*/ 0 h 224"/>
              <a:gd name="T2" fmla="*/ 0 w 196"/>
              <a:gd name="T3" fmla="*/ 224 h 224"/>
              <a:gd name="T4" fmla="*/ 196 w 196"/>
              <a:gd name="T5" fmla="*/ 224 h 224"/>
              <a:gd name="T6" fmla="*/ 0 w 196"/>
              <a:gd name="T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24">
                <a:moveTo>
                  <a:pt x="0" y="0"/>
                </a:moveTo>
                <a:lnTo>
                  <a:pt x="0" y="224"/>
                </a:lnTo>
                <a:lnTo>
                  <a:pt x="196" y="224"/>
                </a:lnTo>
                <a:lnTo>
                  <a:pt x="0" y="0"/>
                </a:lnTo>
                <a:close/>
              </a:path>
            </a:pathLst>
          </a:custGeom>
          <a:solidFill>
            <a:srgbClr val="66BEFA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8985477" y="3184027"/>
            <a:ext cx="1359690" cy="1231162"/>
          </a:xfrm>
          <a:custGeom>
            <a:avLst/>
            <a:gdLst>
              <a:gd name="T0" fmla="*/ 90 w 132"/>
              <a:gd name="T1" fmla="*/ 5 h 119"/>
              <a:gd name="T2" fmla="*/ 72 w 132"/>
              <a:gd name="T3" fmla="*/ 14 h 119"/>
              <a:gd name="T4" fmla="*/ 71 w 132"/>
              <a:gd name="T5" fmla="*/ 24 h 119"/>
              <a:gd name="T6" fmla="*/ 61 w 132"/>
              <a:gd name="T7" fmla="*/ 24 h 119"/>
              <a:gd name="T8" fmla="*/ 60 w 132"/>
              <a:gd name="T9" fmla="*/ 14 h 119"/>
              <a:gd name="T10" fmla="*/ 42 w 132"/>
              <a:gd name="T11" fmla="*/ 5 h 119"/>
              <a:gd name="T12" fmla="*/ 13 w 132"/>
              <a:gd name="T13" fmla="*/ 103 h 119"/>
              <a:gd name="T14" fmla="*/ 60 w 132"/>
              <a:gd name="T15" fmla="*/ 82 h 119"/>
              <a:gd name="T16" fmla="*/ 62 w 132"/>
              <a:gd name="T17" fmla="*/ 34 h 119"/>
              <a:gd name="T18" fmla="*/ 70 w 132"/>
              <a:gd name="T19" fmla="*/ 34 h 119"/>
              <a:gd name="T20" fmla="*/ 72 w 132"/>
              <a:gd name="T21" fmla="*/ 82 h 119"/>
              <a:gd name="T22" fmla="*/ 119 w 132"/>
              <a:gd name="T23" fmla="*/ 103 h 119"/>
              <a:gd name="T24" fmla="*/ 90 w 132"/>
              <a:gd name="T25" fmla="*/ 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" h="119">
                <a:moveTo>
                  <a:pt x="90" y="5"/>
                </a:moveTo>
                <a:cubicBezTo>
                  <a:pt x="79" y="0"/>
                  <a:pt x="73" y="9"/>
                  <a:pt x="72" y="14"/>
                </a:cubicBezTo>
                <a:cubicBezTo>
                  <a:pt x="72" y="17"/>
                  <a:pt x="71" y="20"/>
                  <a:pt x="7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0"/>
                  <a:pt x="60" y="17"/>
                  <a:pt x="60" y="14"/>
                </a:cubicBezTo>
                <a:cubicBezTo>
                  <a:pt x="59" y="9"/>
                  <a:pt x="54" y="0"/>
                  <a:pt x="42" y="5"/>
                </a:cubicBezTo>
                <a:cubicBezTo>
                  <a:pt x="31" y="11"/>
                  <a:pt x="0" y="87"/>
                  <a:pt x="13" y="103"/>
                </a:cubicBezTo>
                <a:cubicBezTo>
                  <a:pt x="26" y="119"/>
                  <a:pt x="57" y="87"/>
                  <a:pt x="60" y="82"/>
                </a:cubicBezTo>
                <a:cubicBezTo>
                  <a:pt x="62" y="79"/>
                  <a:pt x="63" y="54"/>
                  <a:pt x="62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69" y="54"/>
                  <a:pt x="70" y="79"/>
                  <a:pt x="72" y="82"/>
                </a:cubicBezTo>
                <a:cubicBezTo>
                  <a:pt x="76" y="87"/>
                  <a:pt x="106" y="119"/>
                  <a:pt x="119" y="103"/>
                </a:cubicBezTo>
                <a:cubicBezTo>
                  <a:pt x="132" y="87"/>
                  <a:pt x="101" y="11"/>
                  <a:pt x="9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2193319" y="3339615"/>
            <a:ext cx="712541" cy="1023714"/>
          </a:xfrm>
          <a:custGeom>
            <a:avLst/>
            <a:gdLst>
              <a:gd name="T0" fmla="*/ 31 w 69"/>
              <a:gd name="T1" fmla="*/ 36 h 99"/>
              <a:gd name="T2" fmla="*/ 31 w 69"/>
              <a:gd name="T3" fmla="*/ 36 h 99"/>
              <a:gd name="T4" fmla="*/ 43 w 69"/>
              <a:gd name="T5" fmla="*/ 28 h 99"/>
              <a:gd name="T6" fmla="*/ 31 w 69"/>
              <a:gd name="T7" fmla="*/ 2 h 99"/>
              <a:gd name="T8" fmla="*/ 0 w 69"/>
              <a:gd name="T9" fmla="*/ 40 h 99"/>
              <a:gd name="T10" fmla="*/ 28 w 69"/>
              <a:gd name="T11" fmla="*/ 79 h 99"/>
              <a:gd name="T12" fmla="*/ 46 w 69"/>
              <a:gd name="T13" fmla="*/ 56 h 99"/>
              <a:gd name="T14" fmla="*/ 33 w 69"/>
              <a:gd name="T15" fmla="*/ 46 h 99"/>
              <a:gd name="T16" fmla="*/ 51 w 69"/>
              <a:gd name="T17" fmla="*/ 51 h 99"/>
              <a:gd name="T18" fmla="*/ 57 w 69"/>
              <a:gd name="T19" fmla="*/ 94 h 99"/>
              <a:gd name="T20" fmla="*/ 62 w 69"/>
              <a:gd name="T21" fmla="*/ 99 h 99"/>
              <a:gd name="T22" fmla="*/ 62 w 69"/>
              <a:gd name="T23" fmla="*/ 99 h 99"/>
              <a:gd name="T24" fmla="*/ 67 w 69"/>
              <a:gd name="T25" fmla="*/ 95 h 99"/>
              <a:gd name="T26" fmla="*/ 56 w 69"/>
              <a:gd name="T27" fmla="*/ 44 h 99"/>
              <a:gd name="T28" fmla="*/ 31 w 69"/>
              <a:gd name="T29" fmla="*/ 3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" h="99">
                <a:moveTo>
                  <a:pt x="31" y="36"/>
                </a:move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40" y="33"/>
                  <a:pt x="43" y="28"/>
                </a:cubicBezTo>
                <a:cubicBezTo>
                  <a:pt x="51" y="16"/>
                  <a:pt x="42" y="0"/>
                  <a:pt x="31" y="2"/>
                </a:cubicBezTo>
                <a:cubicBezTo>
                  <a:pt x="21" y="5"/>
                  <a:pt x="0" y="18"/>
                  <a:pt x="0" y="40"/>
                </a:cubicBezTo>
                <a:cubicBezTo>
                  <a:pt x="1" y="62"/>
                  <a:pt x="21" y="77"/>
                  <a:pt x="28" y="79"/>
                </a:cubicBezTo>
                <a:cubicBezTo>
                  <a:pt x="43" y="83"/>
                  <a:pt x="52" y="63"/>
                  <a:pt x="46" y="56"/>
                </a:cubicBezTo>
                <a:cubicBezTo>
                  <a:pt x="42" y="52"/>
                  <a:pt x="36" y="49"/>
                  <a:pt x="33" y="46"/>
                </a:cubicBezTo>
                <a:cubicBezTo>
                  <a:pt x="38" y="46"/>
                  <a:pt x="45" y="48"/>
                  <a:pt x="51" y="51"/>
                </a:cubicBezTo>
                <a:cubicBezTo>
                  <a:pt x="57" y="56"/>
                  <a:pt x="58" y="79"/>
                  <a:pt x="57" y="94"/>
                </a:cubicBezTo>
                <a:cubicBezTo>
                  <a:pt x="57" y="97"/>
                  <a:pt x="59" y="99"/>
                  <a:pt x="62" y="99"/>
                </a:cubicBezTo>
                <a:cubicBezTo>
                  <a:pt x="62" y="99"/>
                  <a:pt x="62" y="99"/>
                  <a:pt x="62" y="99"/>
                </a:cubicBezTo>
                <a:cubicBezTo>
                  <a:pt x="64" y="99"/>
                  <a:pt x="66" y="97"/>
                  <a:pt x="67" y="95"/>
                </a:cubicBezTo>
                <a:cubicBezTo>
                  <a:pt x="67" y="88"/>
                  <a:pt x="69" y="53"/>
                  <a:pt x="56" y="44"/>
                </a:cubicBezTo>
                <a:cubicBezTo>
                  <a:pt x="48" y="38"/>
                  <a:pt x="38" y="36"/>
                  <a:pt x="31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/>
          <p:nvPr/>
        </p:nvSpPr>
        <p:spPr bwMode="auto">
          <a:xfrm>
            <a:off x="2914880" y="3339615"/>
            <a:ext cx="712541" cy="1023714"/>
          </a:xfrm>
          <a:custGeom>
            <a:avLst/>
            <a:gdLst>
              <a:gd name="T0" fmla="*/ 38 w 69"/>
              <a:gd name="T1" fmla="*/ 2 h 99"/>
              <a:gd name="T2" fmla="*/ 26 w 69"/>
              <a:gd name="T3" fmla="*/ 28 h 99"/>
              <a:gd name="T4" fmla="*/ 38 w 69"/>
              <a:gd name="T5" fmla="*/ 36 h 99"/>
              <a:gd name="T6" fmla="*/ 38 w 69"/>
              <a:gd name="T7" fmla="*/ 36 h 99"/>
              <a:gd name="T8" fmla="*/ 13 w 69"/>
              <a:gd name="T9" fmla="*/ 44 h 99"/>
              <a:gd name="T10" fmla="*/ 2 w 69"/>
              <a:gd name="T11" fmla="*/ 95 h 99"/>
              <a:gd name="T12" fmla="*/ 7 w 69"/>
              <a:gd name="T13" fmla="*/ 99 h 99"/>
              <a:gd name="T14" fmla="*/ 7 w 69"/>
              <a:gd name="T15" fmla="*/ 99 h 99"/>
              <a:gd name="T16" fmla="*/ 12 w 69"/>
              <a:gd name="T17" fmla="*/ 94 h 99"/>
              <a:gd name="T18" fmla="*/ 18 w 69"/>
              <a:gd name="T19" fmla="*/ 51 h 99"/>
              <a:gd name="T20" fmla="*/ 36 w 69"/>
              <a:gd name="T21" fmla="*/ 46 h 99"/>
              <a:gd name="T22" fmla="*/ 23 w 69"/>
              <a:gd name="T23" fmla="*/ 56 h 99"/>
              <a:gd name="T24" fmla="*/ 40 w 69"/>
              <a:gd name="T25" fmla="*/ 79 h 99"/>
              <a:gd name="T26" fmla="*/ 68 w 69"/>
              <a:gd name="T27" fmla="*/ 40 h 99"/>
              <a:gd name="T28" fmla="*/ 38 w 69"/>
              <a:gd name="T29" fmla="*/ 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" h="99">
                <a:moveTo>
                  <a:pt x="38" y="2"/>
                </a:moveTo>
                <a:cubicBezTo>
                  <a:pt x="27" y="0"/>
                  <a:pt x="18" y="16"/>
                  <a:pt x="26" y="28"/>
                </a:cubicBezTo>
                <a:cubicBezTo>
                  <a:pt x="28" y="33"/>
                  <a:pt x="38" y="36"/>
                  <a:pt x="38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1" y="36"/>
                  <a:pt x="21" y="38"/>
                  <a:pt x="13" y="44"/>
                </a:cubicBezTo>
                <a:cubicBezTo>
                  <a:pt x="0" y="53"/>
                  <a:pt x="2" y="88"/>
                  <a:pt x="2" y="95"/>
                </a:cubicBezTo>
                <a:cubicBezTo>
                  <a:pt x="2" y="97"/>
                  <a:pt x="4" y="99"/>
                  <a:pt x="7" y="99"/>
                </a:cubicBezTo>
                <a:cubicBezTo>
                  <a:pt x="7" y="99"/>
                  <a:pt x="7" y="99"/>
                  <a:pt x="7" y="99"/>
                </a:cubicBezTo>
                <a:cubicBezTo>
                  <a:pt x="10" y="99"/>
                  <a:pt x="12" y="97"/>
                  <a:pt x="12" y="94"/>
                </a:cubicBezTo>
                <a:cubicBezTo>
                  <a:pt x="10" y="79"/>
                  <a:pt x="12" y="56"/>
                  <a:pt x="18" y="51"/>
                </a:cubicBezTo>
                <a:cubicBezTo>
                  <a:pt x="23" y="48"/>
                  <a:pt x="30" y="46"/>
                  <a:pt x="36" y="46"/>
                </a:cubicBezTo>
                <a:cubicBezTo>
                  <a:pt x="32" y="49"/>
                  <a:pt x="27" y="52"/>
                  <a:pt x="23" y="56"/>
                </a:cubicBezTo>
                <a:cubicBezTo>
                  <a:pt x="17" y="63"/>
                  <a:pt x="26" y="83"/>
                  <a:pt x="40" y="79"/>
                </a:cubicBezTo>
                <a:cubicBezTo>
                  <a:pt x="48" y="77"/>
                  <a:pt x="68" y="62"/>
                  <a:pt x="68" y="40"/>
                </a:cubicBezTo>
                <a:cubicBezTo>
                  <a:pt x="69" y="18"/>
                  <a:pt x="48" y="5"/>
                  <a:pt x="3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5521986" y="3224615"/>
            <a:ext cx="1134202" cy="1199594"/>
          </a:xfrm>
          <a:custGeom>
            <a:avLst/>
            <a:gdLst>
              <a:gd name="T0" fmla="*/ 49 w 110"/>
              <a:gd name="T1" fmla="*/ 103 h 116"/>
              <a:gd name="T2" fmla="*/ 101 w 110"/>
              <a:gd name="T3" fmla="*/ 63 h 116"/>
              <a:gd name="T4" fmla="*/ 89 w 110"/>
              <a:gd name="T5" fmla="*/ 6 h 116"/>
              <a:gd name="T6" fmla="*/ 59 w 110"/>
              <a:gd name="T7" fmla="*/ 27 h 116"/>
              <a:gd name="T8" fmla="*/ 38 w 110"/>
              <a:gd name="T9" fmla="*/ 0 h 116"/>
              <a:gd name="T10" fmla="*/ 23 w 110"/>
              <a:gd name="T11" fmla="*/ 0 h 116"/>
              <a:gd name="T12" fmla="*/ 46 w 110"/>
              <a:gd name="T13" fmla="*/ 40 h 116"/>
              <a:gd name="T14" fmla="*/ 61 w 110"/>
              <a:gd name="T15" fmla="*/ 65 h 116"/>
              <a:gd name="T16" fmla="*/ 25 w 110"/>
              <a:gd name="T17" fmla="*/ 79 h 116"/>
              <a:gd name="T18" fmla="*/ 2 w 110"/>
              <a:gd name="T19" fmla="*/ 116 h 116"/>
              <a:gd name="T20" fmla="*/ 22 w 110"/>
              <a:gd name="T21" fmla="*/ 116 h 116"/>
              <a:gd name="T22" fmla="*/ 46 w 110"/>
              <a:gd name="T23" fmla="*/ 101 h 116"/>
              <a:gd name="T24" fmla="*/ 49 w 110"/>
              <a:gd name="T25" fmla="*/ 10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" h="116">
                <a:moveTo>
                  <a:pt x="49" y="103"/>
                </a:moveTo>
                <a:cubicBezTo>
                  <a:pt x="67" y="100"/>
                  <a:pt x="90" y="88"/>
                  <a:pt x="101" y="63"/>
                </a:cubicBezTo>
                <a:cubicBezTo>
                  <a:pt x="110" y="42"/>
                  <a:pt x="94" y="14"/>
                  <a:pt x="89" y="6"/>
                </a:cubicBezTo>
                <a:cubicBezTo>
                  <a:pt x="71" y="5"/>
                  <a:pt x="64" y="24"/>
                  <a:pt x="59" y="27"/>
                </a:cubicBezTo>
                <a:cubicBezTo>
                  <a:pt x="52" y="30"/>
                  <a:pt x="38" y="0"/>
                  <a:pt x="3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9"/>
                  <a:pt x="31" y="28"/>
                  <a:pt x="46" y="40"/>
                </a:cubicBezTo>
                <a:cubicBezTo>
                  <a:pt x="61" y="52"/>
                  <a:pt x="63" y="56"/>
                  <a:pt x="61" y="65"/>
                </a:cubicBezTo>
                <a:cubicBezTo>
                  <a:pt x="60" y="73"/>
                  <a:pt x="51" y="82"/>
                  <a:pt x="25" y="79"/>
                </a:cubicBezTo>
                <a:cubicBezTo>
                  <a:pt x="0" y="76"/>
                  <a:pt x="2" y="116"/>
                  <a:pt x="2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22" y="105"/>
                  <a:pt x="29" y="83"/>
                  <a:pt x="46" y="101"/>
                </a:cubicBezTo>
                <a:cubicBezTo>
                  <a:pt x="47" y="102"/>
                  <a:pt x="48" y="102"/>
                  <a:pt x="49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/>
          <p:nvPr/>
        </p:nvSpPr>
        <p:spPr bwMode="auto">
          <a:xfrm>
            <a:off x="6090215" y="3308046"/>
            <a:ext cx="741854" cy="1107145"/>
          </a:xfrm>
          <a:custGeom>
            <a:avLst/>
            <a:gdLst>
              <a:gd name="T0" fmla="*/ 46 w 72"/>
              <a:gd name="T1" fmla="*/ 2 h 107"/>
              <a:gd name="T2" fmla="*/ 41 w 72"/>
              <a:gd name="T3" fmla="*/ 0 h 107"/>
              <a:gd name="T4" fmla="*/ 51 w 72"/>
              <a:gd name="T5" fmla="*/ 57 h 107"/>
              <a:gd name="T6" fmla="*/ 0 w 72"/>
              <a:gd name="T7" fmla="*/ 99 h 107"/>
              <a:gd name="T8" fmla="*/ 55 w 72"/>
              <a:gd name="T9" fmla="*/ 80 h 107"/>
              <a:gd name="T10" fmla="*/ 46 w 72"/>
              <a:gd name="T11" fmla="*/ 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107">
                <a:moveTo>
                  <a:pt x="46" y="2"/>
                </a:moveTo>
                <a:cubicBezTo>
                  <a:pt x="44" y="1"/>
                  <a:pt x="43" y="0"/>
                  <a:pt x="41" y="0"/>
                </a:cubicBezTo>
                <a:cubicBezTo>
                  <a:pt x="48" y="12"/>
                  <a:pt x="60" y="37"/>
                  <a:pt x="51" y="57"/>
                </a:cubicBezTo>
                <a:cubicBezTo>
                  <a:pt x="40" y="81"/>
                  <a:pt x="19" y="94"/>
                  <a:pt x="0" y="99"/>
                </a:cubicBezTo>
                <a:cubicBezTo>
                  <a:pt x="18" y="107"/>
                  <a:pt x="43" y="95"/>
                  <a:pt x="55" y="80"/>
                </a:cubicBezTo>
                <a:cubicBezTo>
                  <a:pt x="70" y="63"/>
                  <a:pt x="72" y="14"/>
                  <a:pt x="46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1664707" y="5059663"/>
            <a:ext cx="2398875" cy="985918"/>
            <a:chOff x="1716417" y="2404261"/>
            <a:chExt cx="2133781" cy="876968"/>
          </a:xfrm>
        </p:grpSpPr>
        <p:sp>
          <p:nvSpPr>
            <p:cNvPr id="22" name="文本框 21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33962" y="5059663"/>
            <a:ext cx="2398875" cy="985918"/>
            <a:chOff x="1716417" y="2404261"/>
            <a:chExt cx="2133781" cy="876968"/>
          </a:xfrm>
        </p:grpSpPr>
        <p:sp>
          <p:nvSpPr>
            <p:cNvPr id="25" name="文本框 24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507599" y="5059663"/>
            <a:ext cx="2398875" cy="985918"/>
            <a:chOff x="1716417" y="2404261"/>
            <a:chExt cx="2133781" cy="876968"/>
          </a:xfrm>
        </p:grpSpPr>
        <p:sp>
          <p:nvSpPr>
            <p:cNvPr id="28" name="文本框 27"/>
            <p:cNvSpPr txBox="1"/>
            <p:nvPr/>
          </p:nvSpPr>
          <p:spPr>
            <a:xfrm>
              <a:off x="1716417" y="2404261"/>
              <a:ext cx="2133781" cy="30114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57446" y="2684078"/>
              <a:ext cx="207573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工作内容回顾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2"/>
          <p:cNvSpPr/>
          <p:nvPr/>
        </p:nvSpPr>
        <p:spPr bwMode="auto">
          <a:xfrm>
            <a:off x="6077671" y="2662042"/>
            <a:ext cx="1255977" cy="1102964"/>
          </a:xfrm>
          <a:custGeom>
            <a:avLst/>
            <a:gdLst>
              <a:gd name="T0" fmla="*/ 503 w 644"/>
              <a:gd name="T1" fmla="*/ 292 h 566"/>
              <a:gd name="T2" fmla="*/ 464 w 644"/>
              <a:gd name="T3" fmla="*/ 219 h 566"/>
              <a:gd name="T4" fmla="*/ 389 w 644"/>
              <a:gd name="T5" fmla="*/ 79 h 566"/>
              <a:gd name="T6" fmla="*/ 366 w 644"/>
              <a:gd name="T7" fmla="*/ 47 h 566"/>
              <a:gd name="T8" fmla="*/ 221 w 644"/>
              <a:gd name="T9" fmla="*/ 10 h 566"/>
              <a:gd name="T10" fmla="*/ 20 w 644"/>
              <a:gd name="T11" fmla="*/ 207 h 566"/>
              <a:gd name="T12" fmla="*/ 2 w 644"/>
              <a:gd name="T13" fmla="*/ 239 h 566"/>
              <a:gd name="T14" fmla="*/ 140 w 644"/>
              <a:gd name="T15" fmla="*/ 496 h 566"/>
              <a:gd name="T16" fmla="*/ 21 w 644"/>
              <a:gd name="T17" fmla="*/ 563 h 566"/>
              <a:gd name="T18" fmla="*/ 443 w 644"/>
              <a:gd name="T19" fmla="*/ 566 h 566"/>
              <a:gd name="T20" fmla="*/ 644 w 644"/>
              <a:gd name="T21" fmla="*/ 213 h 566"/>
              <a:gd name="T22" fmla="*/ 503 w 644"/>
              <a:gd name="T23" fmla="*/ 2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4" h="566">
                <a:moveTo>
                  <a:pt x="503" y="292"/>
                </a:moveTo>
                <a:cubicBezTo>
                  <a:pt x="490" y="268"/>
                  <a:pt x="477" y="243"/>
                  <a:pt x="464" y="219"/>
                </a:cubicBezTo>
                <a:cubicBezTo>
                  <a:pt x="439" y="173"/>
                  <a:pt x="413" y="126"/>
                  <a:pt x="389" y="79"/>
                </a:cubicBezTo>
                <a:cubicBezTo>
                  <a:pt x="383" y="66"/>
                  <a:pt x="375" y="56"/>
                  <a:pt x="366" y="47"/>
                </a:cubicBezTo>
                <a:cubicBezTo>
                  <a:pt x="330" y="8"/>
                  <a:pt x="277" y="0"/>
                  <a:pt x="221" y="10"/>
                </a:cubicBezTo>
                <a:cubicBezTo>
                  <a:pt x="111" y="29"/>
                  <a:pt x="69" y="120"/>
                  <a:pt x="20" y="207"/>
                </a:cubicBezTo>
                <a:cubicBezTo>
                  <a:pt x="19" y="210"/>
                  <a:pt x="0" y="236"/>
                  <a:pt x="2" y="239"/>
                </a:cubicBezTo>
                <a:cubicBezTo>
                  <a:pt x="2" y="239"/>
                  <a:pt x="140" y="496"/>
                  <a:pt x="140" y="496"/>
                </a:cubicBezTo>
                <a:cubicBezTo>
                  <a:pt x="21" y="563"/>
                  <a:pt x="21" y="563"/>
                  <a:pt x="21" y="563"/>
                </a:cubicBezTo>
                <a:cubicBezTo>
                  <a:pt x="443" y="566"/>
                  <a:pt x="443" y="566"/>
                  <a:pt x="443" y="566"/>
                </a:cubicBezTo>
                <a:cubicBezTo>
                  <a:pt x="644" y="213"/>
                  <a:pt x="644" y="213"/>
                  <a:pt x="644" y="213"/>
                </a:cubicBezTo>
                <a:lnTo>
                  <a:pt x="503" y="292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sp>
        <p:nvSpPr>
          <p:cNvPr id="11" name="Freeform 3"/>
          <p:cNvSpPr/>
          <p:nvPr/>
        </p:nvSpPr>
        <p:spPr bwMode="auto">
          <a:xfrm>
            <a:off x="4885449" y="2612632"/>
            <a:ext cx="1574753" cy="1200193"/>
          </a:xfrm>
          <a:custGeom>
            <a:avLst/>
            <a:gdLst>
              <a:gd name="T0" fmla="*/ 667 w 808"/>
              <a:gd name="T1" fmla="*/ 109 h 616"/>
              <a:gd name="T2" fmla="*/ 688 w 808"/>
              <a:gd name="T3" fmla="*/ 83 h 616"/>
              <a:gd name="T4" fmla="*/ 808 w 808"/>
              <a:gd name="T5" fmla="*/ 9 h 616"/>
              <a:gd name="T6" fmla="*/ 752 w 808"/>
              <a:gd name="T7" fmla="*/ 7 h 616"/>
              <a:gd name="T8" fmla="*/ 395 w 808"/>
              <a:gd name="T9" fmla="*/ 2 h 616"/>
              <a:gd name="T10" fmla="*/ 165 w 808"/>
              <a:gd name="T11" fmla="*/ 108 h 616"/>
              <a:gd name="T12" fmla="*/ 0 w 808"/>
              <a:gd name="T13" fmla="*/ 408 h 616"/>
              <a:gd name="T14" fmla="*/ 379 w 808"/>
              <a:gd name="T15" fmla="*/ 616 h 616"/>
              <a:gd name="T16" fmla="*/ 463 w 808"/>
              <a:gd name="T17" fmla="*/ 468 h 616"/>
              <a:gd name="T18" fmla="*/ 608 w 808"/>
              <a:gd name="T19" fmla="*/ 211 h 616"/>
              <a:gd name="T20" fmla="*/ 667 w 808"/>
              <a:gd name="T21" fmla="*/ 109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08" h="616">
                <a:moveTo>
                  <a:pt x="667" y="109"/>
                </a:moveTo>
                <a:cubicBezTo>
                  <a:pt x="673" y="100"/>
                  <a:pt x="680" y="91"/>
                  <a:pt x="688" y="83"/>
                </a:cubicBezTo>
                <a:cubicBezTo>
                  <a:pt x="715" y="55"/>
                  <a:pt x="767" y="9"/>
                  <a:pt x="808" y="9"/>
                </a:cubicBezTo>
                <a:cubicBezTo>
                  <a:pt x="777" y="9"/>
                  <a:pt x="752" y="7"/>
                  <a:pt x="752" y="7"/>
                </a:cubicBezTo>
                <a:cubicBezTo>
                  <a:pt x="752" y="7"/>
                  <a:pt x="534" y="5"/>
                  <a:pt x="395" y="2"/>
                </a:cubicBezTo>
                <a:cubicBezTo>
                  <a:pt x="286" y="0"/>
                  <a:pt x="206" y="49"/>
                  <a:pt x="165" y="108"/>
                </a:cubicBezTo>
                <a:cubicBezTo>
                  <a:pt x="0" y="408"/>
                  <a:pt x="0" y="408"/>
                  <a:pt x="0" y="408"/>
                </a:cubicBezTo>
                <a:cubicBezTo>
                  <a:pt x="379" y="616"/>
                  <a:pt x="379" y="616"/>
                  <a:pt x="379" y="616"/>
                </a:cubicBezTo>
                <a:cubicBezTo>
                  <a:pt x="407" y="566"/>
                  <a:pt x="435" y="517"/>
                  <a:pt x="463" y="468"/>
                </a:cubicBezTo>
                <a:cubicBezTo>
                  <a:pt x="511" y="383"/>
                  <a:pt x="560" y="297"/>
                  <a:pt x="608" y="211"/>
                </a:cubicBezTo>
                <a:cubicBezTo>
                  <a:pt x="628" y="177"/>
                  <a:pt x="644" y="141"/>
                  <a:pt x="667" y="109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sp>
        <p:nvSpPr>
          <p:cNvPr id="12" name="Freeform 4"/>
          <p:cNvSpPr/>
          <p:nvPr/>
        </p:nvSpPr>
        <p:spPr bwMode="auto">
          <a:xfrm>
            <a:off x="6107954" y="4597013"/>
            <a:ext cx="1225694" cy="1389863"/>
          </a:xfrm>
          <a:custGeom>
            <a:avLst/>
            <a:gdLst>
              <a:gd name="T0" fmla="*/ 210 w 629"/>
              <a:gd name="T1" fmla="*/ 552 h 714"/>
              <a:gd name="T2" fmla="*/ 292 w 629"/>
              <a:gd name="T3" fmla="*/ 554 h 714"/>
              <a:gd name="T4" fmla="*/ 451 w 629"/>
              <a:gd name="T5" fmla="*/ 557 h 714"/>
              <a:gd name="T6" fmla="*/ 491 w 629"/>
              <a:gd name="T7" fmla="*/ 552 h 714"/>
              <a:gd name="T8" fmla="*/ 593 w 629"/>
              <a:gd name="T9" fmla="*/ 444 h 714"/>
              <a:gd name="T10" fmla="*/ 519 w 629"/>
              <a:gd name="T11" fmla="*/ 172 h 714"/>
              <a:gd name="T12" fmla="*/ 500 w 629"/>
              <a:gd name="T13" fmla="*/ 140 h 714"/>
              <a:gd name="T14" fmla="*/ 208 w 629"/>
              <a:gd name="T15" fmla="*/ 136 h 714"/>
              <a:gd name="T16" fmla="*/ 208 w 629"/>
              <a:gd name="T17" fmla="*/ 0 h 714"/>
              <a:gd name="T18" fmla="*/ 0 w 629"/>
              <a:gd name="T19" fmla="*/ 366 h 714"/>
              <a:gd name="T20" fmla="*/ 210 w 629"/>
              <a:gd name="T21" fmla="*/ 714 h 714"/>
              <a:gd name="T22" fmla="*/ 210 w 629"/>
              <a:gd name="T23" fmla="*/ 552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29" h="714">
                <a:moveTo>
                  <a:pt x="210" y="552"/>
                </a:moveTo>
                <a:cubicBezTo>
                  <a:pt x="237" y="553"/>
                  <a:pt x="265" y="553"/>
                  <a:pt x="292" y="554"/>
                </a:cubicBezTo>
                <a:cubicBezTo>
                  <a:pt x="345" y="554"/>
                  <a:pt x="398" y="555"/>
                  <a:pt x="451" y="557"/>
                </a:cubicBezTo>
                <a:cubicBezTo>
                  <a:pt x="465" y="557"/>
                  <a:pt x="478" y="556"/>
                  <a:pt x="491" y="552"/>
                </a:cubicBezTo>
                <a:cubicBezTo>
                  <a:pt x="541" y="539"/>
                  <a:pt x="575" y="497"/>
                  <a:pt x="593" y="444"/>
                </a:cubicBezTo>
                <a:cubicBezTo>
                  <a:pt x="629" y="340"/>
                  <a:pt x="570" y="257"/>
                  <a:pt x="519" y="172"/>
                </a:cubicBezTo>
                <a:cubicBezTo>
                  <a:pt x="513" y="162"/>
                  <a:pt x="506" y="151"/>
                  <a:pt x="500" y="140"/>
                </a:cubicBezTo>
                <a:cubicBezTo>
                  <a:pt x="208" y="136"/>
                  <a:pt x="208" y="136"/>
                  <a:pt x="208" y="136"/>
                </a:cubicBezTo>
                <a:cubicBezTo>
                  <a:pt x="208" y="0"/>
                  <a:pt x="208" y="0"/>
                  <a:pt x="208" y="0"/>
                </a:cubicBezTo>
                <a:cubicBezTo>
                  <a:pt x="0" y="366"/>
                  <a:pt x="0" y="366"/>
                  <a:pt x="0" y="366"/>
                </a:cubicBezTo>
                <a:cubicBezTo>
                  <a:pt x="210" y="714"/>
                  <a:pt x="210" y="714"/>
                  <a:pt x="210" y="714"/>
                </a:cubicBezTo>
                <a:lnTo>
                  <a:pt x="210" y="552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sp>
        <p:nvSpPr>
          <p:cNvPr id="13" name="Freeform 5"/>
          <p:cNvSpPr/>
          <p:nvPr/>
        </p:nvSpPr>
        <p:spPr bwMode="auto">
          <a:xfrm>
            <a:off x="6705659" y="3688500"/>
            <a:ext cx="1136436" cy="1754863"/>
          </a:xfrm>
          <a:custGeom>
            <a:avLst/>
            <a:gdLst>
              <a:gd name="T0" fmla="*/ 302 w 583"/>
              <a:gd name="T1" fmla="*/ 729 h 901"/>
              <a:gd name="T2" fmla="*/ 318 w 583"/>
              <a:gd name="T3" fmla="*/ 770 h 901"/>
              <a:gd name="T4" fmla="*/ 321 w 583"/>
              <a:gd name="T5" fmla="*/ 901 h 901"/>
              <a:gd name="T6" fmla="*/ 350 w 583"/>
              <a:gd name="T7" fmla="*/ 852 h 901"/>
              <a:gd name="T8" fmla="*/ 528 w 583"/>
              <a:gd name="T9" fmla="*/ 542 h 901"/>
              <a:gd name="T10" fmla="*/ 548 w 583"/>
              <a:gd name="T11" fmla="*/ 290 h 901"/>
              <a:gd name="T12" fmla="*/ 366 w 583"/>
              <a:gd name="T13" fmla="*/ 0 h 901"/>
              <a:gd name="T14" fmla="*/ 0 w 583"/>
              <a:gd name="T15" fmla="*/ 230 h 901"/>
              <a:gd name="T16" fmla="*/ 95 w 583"/>
              <a:gd name="T17" fmla="*/ 387 h 901"/>
              <a:gd name="T18" fmla="*/ 254 w 583"/>
              <a:gd name="T19" fmla="*/ 647 h 901"/>
              <a:gd name="T20" fmla="*/ 302 w 583"/>
              <a:gd name="T21" fmla="*/ 729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3" h="901">
                <a:moveTo>
                  <a:pt x="302" y="729"/>
                </a:moveTo>
                <a:cubicBezTo>
                  <a:pt x="308" y="742"/>
                  <a:pt x="314" y="756"/>
                  <a:pt x="318" y="770"/>
                </a:cubicBezTo>
                <a:cubicBezTo>
                  <a:pt x="327" y="804"/>
                  <a:pt x="339" y="868"/>
                  <a:pt x="321" y="901"/>
                </a:cubicBezTo>
                <a:cubicBezTo>
                  <a:pt x="337" y="873"/>
                  <a:pt x="350" y="852"/>
                  <a:pt x="350" y="852"/>
                </a:cubicBezTo>
                <a:cubicBezTo>
                  <a:pt x="350" y="852"/>
                  <a:pt x="458" y="663"/>
                  <a:pt x="528" y="542"/>
                </a:cubicBezTo>
                <a:cubicBezTo>
                  <a:pt x="583" y="449"/>
                  <a:pt x="580" y="355"/>
                  <a:pt x="548" y="290"/>
                </a:cubicBezTo>
                <a:cubicBezTo>
                  <a:pt x="366" y="0"/>
                  <a:pt x="366" y="0"/>
                  <a:pt x="366" y="0"/>
                </a:cubicBezTo>
                <a:cubicBezTo>
                  <a:pt x="0" y="230"/>
                  <a:pt x="0" y="230"/>
                  <a:pt x="0" y="230"/>
                </a:cubicBezTo>
                <a:cubicBezTo>
                  <a:pt x="32" y="282"/>
                  <a:pt x="64" y="334"/>
                  <a:pt x="95" y="387"/>
                </a:cubicBezTo>
                <a:cubicBezTo>
                  <a:pt x="148" y="474"/>
                  <a:pt x="201" y="561"/>
                  <a:pt x="254" y="647"/>
                </a:cubicBezTo>
                <a:cubicBezTo>
                  <a:pt x="271" y="674"/>
                  <a:pt x="288" y="700"/>
                  <a:pt x="302" y="729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sp>
        <p:nvSpPr>
          <p:cNvPr id="14" name="Freeform 6"/>
          <p:cNvSpPr/>
          <p:nvPr/>
        </p:nvSpPr>
        <p:spPr bwMode="auto">
          <a:xfrm>
            <a:off x="4349905" y="3742694"/>
            <a:ext cx="1236851" cy="1082244"/>
          </a:xfrm>
          <a:custGeom>
            <a:avLst/>
            <a:gdLst>
              <a:gd name="T0" fmla="*/ 164 w 635"/>
              <a:gd name="T1" fmla="*/ 85 h 555"/>
              <a:gd name="T2" fmla="*/ 119 w 635"/>
              <a:gd name="T3" fmla="*/ 154 h 555"/>
              <a:gd name="T4" fmla="*/ 33 w 635"/>
              <a:gd name="T5" fmla="*/ 288 h 555"/>
              <a:gd name="T6" fmla="*/ 16 w 635"/>
              <a:gd name="T7" fmla="*/ 324 h 555"/>
              <a:gd name="T8" fmla="*/ 55 w 635"/>
              <a:gd name="T9" fmla="*/ 468 h 555"/>
              <a:gd name="T10" fmla="*/ 169 w 635"/>
              <a:gd name="T11" fmla="*/ 540 h 555"/>
              <a:gd name="T12" fmla="*/ 361 w 635"/>
              <a:gd name="T13" fmla="*/ 550 h 555"/>
              <a:gd name="T14" fmla="*/ 519 w 635"/>
              <a:gd name="T15" fmla="*/ 302 h 555"/>
              <a:gd name="T16" fmla="*/ 635 w 635"/>
              <a:gd name="T17" fmla="*/ 373 h 555"/>
              <a:gd name="T18" fmla="*/ 432 w 635"/>
              <a:gd name="T19" fmla="*/ 4 h 555"/>
              <a:gd name="T20" fmla="*/ 26 w 635"/>
              <a:gd name="T21" fmla="*/ 0 h 555"/>
              <a:gd name="T22" fmla="*/ 164 w 635"/>
              <a:gd name="T23" fmla="*/ 85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35" h="555">
                <a:moveTo>
                  <a:pt x="164" y="85"/>
                </a:moveTo>
                <a:cubicBezTo>
                  <a:pt x="149" y="108"/>
                  <a:pt x="134" y="131"/>
                  <a:pt x="119" y="154"/>
                </a:cubicBezTo>
                <a:cubicBezTo>
                  <a:pt x="91" y="199"/>
                  <a:pt x="63" y="244"/>
                  <a:pt x="33" y="288"/>
                </a:cubicBezTo>
                <a:cubicBezTo>
                  <a:pt x="25" y="300"/>
                  <a:pt x="20" y="312"/>
                  <a:pt x="16" y="324"/>
                </a:cubicBezTo>
                <a:cubicBezTo>
                  <a:pt x="0" y="374"/>
                  <a:pt x="19" y="424"/>
                  <a:pt x="55" y="468"/>
                </a:cubicBezTo>
                <a:cubicBezTo>
                  <a:pt x="84" y="504"/>
                  <a:pt x="124" y="528"/>
                  <a:pt x="169" y="540"/>
                </a:cubicBezTo>
                <a:cubicBezTo>
                  <a:pt x="223" y="555"/>
                  <a:pt x="355" y="550"/>
                  <a:pt x="361" y="550"/>
                </a:cubicBezTo>
                <a:cubicBezTo>
                  <a:pt x="519" y="302"/>
                  <a:pt x="519" y="302"/>
                  <a:pt x="519" y="302"/>
                </a:cubicBezTo>
                <a:cubicBezTo>
                  <a:pt x="635" y="373"/>
                  <a:pt x="635" y="373"/>
                  <a:pt x="635" y="373"/>
                </a:cubicBezTo>
                <a:cubicBezTo>
                  <a:pt x="432" y="4"/>
                  <a:pt x="432" y="4"/>
                  <a:pt x="432" y="4"/>
                </a:cubicBezTo>
                <a:cubicBezTo>
                  <a:pt x="26" y="0"/>
                  <a:pt x="26" y="0"/>
                  <a:pt x="26" y="0"/>
                </a:cubicBezTo>
                <a:lnTo>
                  <a:pt x="164" y="85"/>
                </a:lnTo>
                <a:close/>
              </a:path>
            </a:pathLst>
          </a:custGeom>
          <a:solidFill>
            <a:srgbClr val="88CCFB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sp>
        <p:nvSpPr>
          <p:cNvPr id="15" name="Freeform 7"/>
          <p:cNvSpPr/>
          <p:nvPr/>
        </p:nvSpPr>
        <p:spPr bwMode="auto">
          <a:xfrm>
            <a:off x="4435975" y="4722929"/>
            <a:ext cx="1447242" cy="999363"/>
          </a:xfrm>
          <a:custGeom>
            <a:avLst/>
            <a:gdLst>
              <a:gd name="T0" fmla="*/ 0 w 743"/>
              <a:gd name="T1" fmla="*/ 0 h 513"/>
              <a:gd name="T2" fmla="*/ 26 w 743"/>
              <a:gd name="T3" fmla="*/ 49 h 513"/>
              <a:gd name="T4" fmla="*/ 196 w 743"/>
              <a:gd name="T5" fmla="*/ 364 h 513"/>
              <a:gd name="T6" fmla="*/ 400 w 743"/>
              <a:gd name="T7" fmla="*/ 513 h 513"/>
              <a:gd name="T8" fmla="*/ 743 w 743"/>
              <a:gd name="T9" fmla="*/ 511 h 513"/>
              <a:gd name="T10" fmla="*/ 739 w 743"/>
              <a:gd name="T11" fmla="*/ 78 h 513"/>
              <a:gd name="T12" fmla="*/ 689 w 743"/>
              <a:gd name="T13" fmla="*/ 78 h 513"/>
              <a:gd name="T14" fmla="*/ 565 w 743"/>
              <a:gd name="T15" fmla="*/ 78 h 513"/>
              <a:gd name="T16" fmla="*/ 412 w 743"/>
              <a:gd name="T17" fmla="*/ 77 h 513"/>
              <a:gd name="T18" fmla="*/ 268 w 743"/>
              <a:gd name="T19" fmla="*/ 76 h 513"/>
              <a:gd name="T20" fmla="*/ 89 w 743"/>
              <a:gd name="T21" fmla="*/ 56 h 513"/>
              <a:gd name="T22" fmla="*/ 43 w 743"/>
              <a:gd name="T23" fmla="*/ 34 h 513"/>
              <a:gd name="T24" fmla="*/ 0 w 743"/>
              <a:gd name="T2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3" h="513">
                <a:moveTo>
                  <a:pt x="0" y="0"/>
                </a:moveTo>
                <a:cubicBezTo>
                  <a:pt x="15" y="27"/>
                  <a:pt x="26" y="49"/>
                  <a:pt x="26" y="49"/>
                </a:cubicBezTo>
                <a:cubicBezTo>
                  <a:pt x="26" y="49"/>
                  <a:pt x="131" y="241"/>
                  <a:pt x="196" y="364"/>
                </a:cubicBezTo>
                <a:cubicBezTo>
                  <a:pt x="247" y="460"/>
                  <a:pt x="329" y="506"/>
                  <a:pt x="400" y="513"/>
                </a:cubicBezTo>
                <a:cubicBezTo>
                  <a:pt x="743" y="511"/>
                  <a:pt x="743" y="511"/>
                  <a:pt x="743" y="511"/>
                </a:cubicBezTo>
                <a:cubicBezTo>
                  <a:pt x="739" y="78"/>
                  <a:pt x="739" y="78"/>
                  <a:pt x="739" y="78"/>
                </a:cubicBezTo>
                <a:cubicBezTo>
                  <a:pt x="723" y="78"/>
                  <a:pt x="706" y="78"/>
                  <a:pt x="689" y="78"/>
                </a:cubicBezTo>
                <a:cubicBezTo>
                  <a:pt x="648" y="78"/>
                  <a:pt x="607" y="78"/>
                  <a:pt x="565" y="78"/>
                </a:cubicBezTo>
                <a:cubicBezTo>
                  <a:pt x="514" y="77"/>
                  <a:pt x="463" y="77"/>
                  <a:pt x="412" y="77"/>
                </a:cubicBezTo>
                <a:cubicBezTo>
                  <a:pt x="364" y="77"/>
                  <a:pt x="316" y="76"/>
                  <a:pt x="268" y="76"/>
                </a:cubicBezTo>
                <a:cubicBezTo>
                  <a:pt x="207" y="76"/>
                  <a:pt x="147" y="79"/>
                  <a:pt x="89" y="56"/>
                </a:cubicBezTo>
                <a:cubicBezTo>
                  <a:pt x="73" y="50"/>
                  <a:pt x="58" y="42"/>
                  <a:pt x="43" y="34"/>
                </a:cubicBezTo>
                <a:cubicBezTo>
                  <a:pt x="30" y="26"/>
                  <a:pt x="8" y="13"/>
                  <a:pt x="0" y="0"/>
                </a:cubicBezTo>
                <a:close/>
              </a:path>
            </a:pathLst>
          </a:custGeom>
          <a:solidFill>
            <a:srgbClr val="4FCCC4"/>
          </a:solidFill>
          <a:ln>
            <a:noFill/>
          </a:ln>
          <a:effectLst/>
        </p:spPr>
        <p:txBody>
          <a:bodyPr vert="horz" wrap="square" lIns="121731" tIns="60866" rIns="121731" bIns="60866" numCol="1" anchor="t" anchorCtr="0" compatLnSpc="1"/>
          <a:lstStyle/>
          <a:p>
            <a:endParaRPr lang="en-US" sz="2395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609368" y="3688500"/>
            <a:ext cx="2398875" cy="918231"/>
            <a:chOff x="1806000" y="2486979"/>
            <a:chExt cx="2133781" cy="816762"/>
          </a:xfrm>
        </p:grpSpPr>
        <p:sp>
          <p:nvSpPr>
            <p:cNvPr id="17" name="文本框 16"/>
            <p:cNvSpPr txBox="1"/>
            <p:nvPr/>
          </p:nvSpPr>
          <p:spPr>
            <a:xfrm>
              <a:off x="1806000" y="2486979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849329" y="2706590"/>
              <a:ext cx="2047121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793939" y="2770269"/>
            <a:ext cx="2398875" cy="918231"/>
            <a:chOff x="1806000" y="2486979"/>
            <a:chExt cx="2133781" cy="816762"/>
          </a:xfrm>
        </p:grpSpPr>
        <p:sp>
          <p:nvSpPr>
            <p:cNvPr id="20" name="文本框 19"/>
            <p:cNvSpPr txBox="1"/>
            <p:nvPr/>
          </p:nvSpPr>
          <p:spPr>
            <a:xfrm>
              <a:off x="1806000" y="2486979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49329" y="2706590"/>
              <a:ext cx="2047121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745225" y="4832828"/>
            <a:ext cx="2398875" cy="918231"/>
            <a:chOff x="1806000" y="2486979"/>
            <a:chExt cx="2133781" cy="816762"/>
          </a:xfrm>
        </p:grpSpPr>
        <p:sp>
          <p:nvSpPr>
            <p:cNvPr id="23" name="文本框 22"/>
            <p:cNvSpPr txBox="1"/>
            <p:nvPr/>
          </p:nvSpPr>
          <p:spPr>
            <a:xfrm>
              <a:off x="1806000" y="2486979"/>
              <a:ext cx="2133781" cy="2737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849329" y="2706590"/>
              <a:ext cx="2047121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34709" t="32214" r="35567" b="28486"/>
          <a:stretch>
            <a:fillRect/>
          </a:stretch>
        </p:blipFill>
        <p:spPr>
          <a:xfrm flipH="1"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工作内容回顾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133"/>
          <p:cNvSpPr/>
          <p:nvPr/>
        </p:nvSpPr>
        <p:spPr>
          <a:xfrm>
            <a:off x="4152837" y="2242617"/>
            <a:ext cx="3915359" cy="3915359"/>
          </a:xfrm>
          <a:prstGeom prst="ellipse">
            <a:avLst/>
          </a:prstGeom>
          <a:noFill/>
          <a:ln w="19050">
            <a:solidFill>
              <a:srgbClr val="FFFF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Freeform 27"/>
          <p:cNvSpPr/>
          <p:nvPr/>
        </p:nvSpPr>
        <p:spPr bwMode="auto">
          <a:xfrm>
            <a:off x="5476027" y="2665819"/>
            <a:ext cx="633243" cy="3198619"/>
          </a:xfrm>
          <a:custGeom>
            <a:avLst/>
            <a:gdLst/>
            <a:ahLst/>
            <a:cxnLst>
              <a:cxn ang="0">
                <a:pos x="97" y="37"/>
              </a:cxn>
              <a:cxn ang="0">
                <a:pos x="96" y="54"/>
              </a:cxn>
              <a:cxn ang="0">
                <a:pos x="99" y="59"/>
              </a:cxn>
              <a:cxn ang="0">
                <a:pos x="108" y="78"/>
              </a:cxn>
              <a:cxn ang="0">
                <a:pos x="60" y="118"/>
              </a:cxn>
              <a:cxn ang="0">
                <a:pos x="47" y="180"/>
              </a:cxn>
              <a:cxn ang="0">
                <a:pos x="33" y="254"/>
              </a:cxn>
              <a:cxn ang="0">
                <a:pos x="24" y="301"/>
              </a:cxn>
              <a:cxn ang="0">
                <a:pos x="11" y="311"/>
              </a:cxn>
              <a:cxn ang="0">
                <a:pos x="5" y="323"/>
              </a:cxn>
              <a:cxn ang="0">
                <a:pos x="13" y="321"/>
              </a:cxn>
              <a:cxn ang="0">
                <a:pos x="2" y="346"/>
              </a:cxn>
              <a:cxn ang="0">
                <a:pos x="4" y="351"/>
              </a:cxn>
              <a:cxn ang="0">
                <a:pos x="15" y="332"/>
              </a:cxn>
              <a:cxn ang="0">
                <a:pos x="11" y="355"/>
              </a:cxn>
              <a:cxn ang="0">
                <a:pos x="22" y="333"/>
              </a:cxn>
              <a:cxn ang="0">
                <a:pos x="20" y="354"/>
              </a:cxn>
              <a:cxn ang="0">
                <a:pos x="28" y="333"/>
              </a:cxn>
              <a:cxn ang="0">
                <a:pos x="28" y="349"/>
              </a:cxn>
              <a:cxn ang="0">
                <a:pos x="35" y="333"/>
              </a:cxn>
              <a:cxn ang="0">
                <a:pos x="40" y="306"/>
              </a:cxn>
              <a:cxn ang="0">
                <a:pos x="65" y="228"/>
              </a:cxn>
              <a:cxn ang="0">
                <a:pos x="76" y="169"/>
              </a:cxn>
              <a:cxn ang="0">
                <a:pos x="80" y="254"/>
              </a:cxn>
              <a:cxn ang="0">
                <a:pos x="68" y="341"/>
              </a:cxn>
              <a:cxn ang="0">
                <a:pos x="76" y="462"/>
              </a:cxn>
              <a:cxn ang="0">
                <a:pos x="86" y="575"/>
              </a:cxn>
              <a:cxn ang="0">
                <a:pos x="81" y="619"/>
              </a:cxn>
              <a:cxn ang="0">
                <a:pos x="85" y="628"/>
              </a:cxn>
              <a:cxn ang="0">
                <a:pos x="106" y="628"/>
              </a:cxn>
              <a:cxn ang="0">
                <a:pos x="109" y="607"/>
              </a:cxn>
              <a:cxn ang="0">
                <a:pos x="106" y="558"/>
              </a:cxn>
              <a:cxn ang="0">
                <a:pos x="110" y="479"/>
              </a:cxn>
              <a:cxn ang="0">
                <a:pos x="115" y="418"/>
              </a:cxn>
              <a:cxn ang="0">
                <a:pos x="125" y="326"/>
              </a:cxn>
              <a:cxn ang="0">
                <a:pos x="125" y="0"/>
              </a:cxn>
              <a:cxn ang="0">
                <a:pos x="97" y="37"/>
              </a:cxn>
            </a:cxnLst>
            <a:rect l="0" t="0" r="r" b="b"/>
            <a:pathLst>
              <a:path w="125" h="628">
                <a:moveTo>
                  <a:pt x="97" y="37"/>
                </a:moveTo>
                <a:cubicBezTo>
                  <a:pt x="91" y="41"/>
                  <a:pt x="96" y="50"/>
                  <a:pt x="96" y="54"/>
                </a:cubicBezTo>
                <a:cubicBezTo>
                  <a:pt x="96" y="59"/>
                  <a:pt x="99" y="59"/>
                  <a:pt x="99" y="59"/>
                </a:cubicBezTo>
                <a:cubicBezTo>
                  <a:pt x="101" y="66"/>
                  <a:pt x="108" y="78"/>
                  <a:pt x="108" y="78"/>
                </a:cubicBezTo>
                <a:cubicBezTo>
                  <a:pt x="110" y="109"/>
                  <a:pt x="76" y="108"/>
                  <a:pt x="60" y="118"/>
                </a:cubicBezTo>
                <a:cubicBezTo>
                  <a:pt x="43" y="128"/>
                  <a:pt x="47" y="157"/>
                  <a:pt x="47" y="180"/>
                </a:cubicBezTo>
                <a:cubicBezTo>
                  <a:pt x="47" y="203"/>
                  <a:pt x="40" y="225"/>
                  <a:pt x="33" y="254"/>
                </a:cubicBezTo>
                <a:cubicBezTo>
                  <a:pt x="27" y="278"/>
                  <a:pt x="25" y="295"/>
                  <a:pt x="24" y="301"/>
                </a:cubicBezTo>
                <a:cubicBezTo>
                  <a:pt x="22" y="301"/>
                  <a:pt x="17" y="303"/>
                  <a:pt x="11" y="311"/>
                </a:cubicBezTo>
                <a:cubicBezTo>
                  <a:pt x="8" y="316"/>
                  <a:pt x="7" y="320"/>
                  <a:pt x="5" y="323"/>
                </a:cubicBezTo>
                <a:cubicBezTo>
                  <a:pt x="2" y="325"/>
                  <a:pt x="7" y="331"/>
                  <a:pt x="13" y="321"/>
                </a:cubicBezTo>
                <a:cubicBezTo>
                  <a:pt x="2" y="346"/>
                  <a:pt x="2" y="346"/>
                  <a:pt x="2" y="346"/>
                </a:cubicBezTo>
                <a:cubicBezTo>
                  <a:pt x="2" y="346"/>
                  <a:pt x="0" y="350"/>
                  <a:pt x="4" y="351"/>
                </a:cubicBezTo>
                <a:cubicBezTo>
                  <a:pt x="9" y="351"/>
                  <a:pt x="13" y="332"/>
                  <a:pt x="15" y="332"/>
                </a:cubicBezTo>
                <a:cubicBezTo>
                  <a:pt x="17" y="332"/>
                  <a:pt x="6" y="354"/>
                  <a:pt x="11" y="355"/>
                </a:cubicBezTo>
                <a:cubicBezTo>
                  <a:pt x="17" y="357"/>
                  <a:pt x="21" y="333"/>
                  <a:pt x="22" y="333"/>
                </a:cubicBezTo>
                <a:cubicBezTo>
                  <a:pt x="23" y="334"/>
                  <a:pt x="16" y="353"/>
                  <a:pt x="20" y="354"/>
                </a:cubicBezTo>
                <a:cubicBezTo>
                  <a:pt x="25" y="356"/>
                  <a:pt x="25" y="333"/>
                  <a:pt x="28" y="333"/>
                </a:cubicBezTo>
                <a:cubicBezTo>
                  <a:pt x="29" y="333"/>
                  <a:pt x="24" y="349"/>
                  <a:pt x="28" y="349"/>
                </a:cubicBezTo>
                <a:cubicBezTo>
                  <a:pt x="31" y="349"/>
                  <a:pt x="31" y="339"/>
                  <a:pt x="35" y="333"/>
                </a:cubicBezTo>
                <a:cubicBezTo>
                  <a:pt x="38" y="328"/>
                  <a:pt x="42" y="313"/>
                  <a:pt x="40" y="306"/>
                </a:cubicBezTo>
                <a:cubicBezTo>
                  <a:pt x="46" y="286"/>
                  <a:pt x="61" y="245"/>
                  <a:pt x="65" y="228"/>
                </a:cubicBezTo>
                <a:cubicBezTo>
                  <a:pt x="69" y="208"/>
                  <a:pt x="76" y="169"/>
                  <a:pt x="76" y="169"/>
                </a:cubicBezTo>
                <a:cubicBezTo>
                  <a:pt x="82" y="182"/>
                  <a:pt x="86" y="239"/>
                  <a:pt x="80" y="254"/>
                </a:cubicBezTo>
                <a:cubicBezTo>
                  <a:pt x="75" y="270"/>
                  <a:pt x="62" y="307"/>
                  <a:pt x="68" y="341"/>
                </a:cubicBezTo>
                <a:cubicBezTo>
                  <a:pt x="73" y="375"/>
                  <a:pt x="78" y="421"/>
                  <a:pt x="76" y="462"/>
                </a:cubicBezTo>
                <a:cubicBezTo>
                  <a:pt x="74" y="502"/>
                  <a:pt x="81" y="545"/>
                  <a:pt x="86" y="575"/>
                </a:cubicBezTo>
                <a:cubicBezTo>
                  <a:pt x="91" y="606"/>
                  <a:pt x="85" y="613"/>
                  <a:pt x="81" y="619"/>
                </a:cubicBezTo>
                <a:cubicBezTo>
                  <a:pt x="77" y="624"/>
                  <a:pt x="85" y="628"/>
                  <a:pt x="85" y="628"/>
                </a:cubicBezTo>
                <a:cubicBezTo>
                  <a:pt x="85" y="628"/>
                  <a:pt x="98" y="628"/>
                  <a:pt x="106" y="628"/>
                </a:cubicBezTo>
                <a:cubicBezTo>
                  <a:pt x="114" y="628"/>
                  <a:pt x="111" y="623"/>
                  <a:pt x="109" y="607"/>
                </a:cubicBezTo>
                <a:cubicBezTo>
                  <a:pt x="106" y="591"/>
                  <a:pt x="103" y="579"/>
                  <a:pt x="106" y="558"/>
                </a:cubicBezTo>
                <a:cubicBezTo>
                  <a:pt x="110" y="537"/>
                  <a:pt x="112" y="511"/>
                  <a:pt x="110" y="479"/>
                </a:cubicBezTo>
                <a:cubicBezTo>
                  <a:pt x="109" y="448"/>
                  <a:pt x="109" y="441"/>
                  <a:pt x="115" y="418"/>
                </a:cubicBezTo>
                <a:cubicBezTo>
                  <a:pt x="121" y="394"/>
                  <a:pt x="125" y="326"/>
                  <a:pt x="125" y="326"/>
                </a:cubicBezTo>
                <a:cubicBezTo>
                  <a:pt x="125" y="0"/>
                  <a:pt x="125" y="0"/>
                  <a:pt x="125" y="0"/>
                </a:cubicBezTo>
                <a:cubicBezTo>
                  <a:pt x="89" y="0"/>
                  <a:pt x="97" y="37"/>
                  <a:pt x="97" y="37"/>
                </a:cubicBezTo>
                <a:close/>
              </a:path>
            </a:pathLst>
          </a:custGeom>
          <a:solidFill>
            <a:srgbClr val="88CCFB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2" name="Freeform 28"/>
          <p:cNvSpPr/>
          <p:nvPr/>
        </p:nvSpPr>
        <p:spPr bwMode="auto">
          <a:xfrm>
            <a:off x="6109270" y="2665819"/>
            <a:ext cx="635736" cy="3198619"/>
          </a:xfrm>
          <a:custGeom>
            <a:avLst/>
            <a:gdLst/>
            <a:ahLst/>
            <a:cxnLst>
              <a:cxn ang="0">
                <a:pos x="28" y="37"/>
              </a:cxn>
              <a:cxn ang="0">
                <a:pos x="29" y="54"/>
              </a:cxn>
              <a:cxn ang="0">
                <a:pos x="26" y="59"/>
              </a:cxn>
              <a:cxn ang="0">
                <a:pos x="18" y="78"/>
              </a:cxn>
              <a:cxn ang="0">
                <a:pos x="66" y="118"/>
              </a:cxn>
              <a:cxn ang="0">
                <a:pos x="78" y="180"/>
              </a:cxn>
              <a:cxn ang="0">
                <a:pos x="92" y="254"/>
              </a:cxn>
              <a:cxn ang="0">
                <a:pos x="101" y="301"/>
              </a:cxn>
              <a:cxn ang="0">
                <a:pos x="114" y="311"/>
              </a:cxn>
              <a:cxn ang="0">
                <a:pos x="121" y="323"/>
              </a:cxn>
              <a:cxn ang="0">
                <a:pos x="112" y="321"/>
              </a:cxn>
              <a:cxn ang="0">
                <a:pos x="123" y="346"/>
              </a:cxn>
              <a:cxn ang="0">
                <a:pos x="122" y="351"/>
              </a:cxn>
              <a:cxn ang="0">
                <a:pos x="110" y="332"/>
              </a:cxn>
              <a:cxn ang="0">
                <a:pos x="114" y="355"/>
              </a:cxn>
              <a:cxn ang="0">
                <a:pos x="104" y="333"/>
              </a:cxn>
              <a:cxn ang="0">
                <a:pos x="105" y="354"/>
              </a:cxn>
              <a:cxn ang="0">
                <a:pos x="97" y="333"/>
              </a:cxn>
              <a:cxn ang="0">
                <a:pos x="97" y="349"/>
              </a:cxn>
              <a:cxn ang="0">
                <a:pos x="90" y="333"/>
              </a:cxn>
              <a:cxn ang="0">
                <a:pos x="85" y="306"/>
              </a:cxn>
              <a:cxn ang="0">
                <a:pos x="60" y="228"/>
              </a:cxn>
              <a:cxn ang="0">
                <a:pos x="50" y="169"/>
              </a:cxn>
              <a:cxn ang="0">
                <a:pos x="45" y="254"/>
              </a:cxn>
              <a:cxn ang="0">
                <a:pos x="58" y="341"/>
              </a:cxn>
              <a:cxn ang="0">
                <a:pos x="50" y="462"/>
              </a:cxn>
              <a:cxn ang="0">
                <a:pos x="39" y="575"/>
              </a:cxn>
              <a:cxn ang="0">
                <a:pos x="44" y="619"/>
              </a:cxn>
              <a:cxn ang="0">
                <a:pos x="40" y="628"/>
              </a:cxn>
              <a:cxn ang="0">
                <a:pos x="19" y="628"/>
              </a:cxn>
              <a:cxn ang="0">
                <a:pos x="17" y="607"/>
              </a:cxn>
              <a:cxn ang="0">
                <a:pos x="19" y="558"/>
              </a:cxn>
              <a:cxn ang="0">
                <a:pos x="15" y="479"/>
              </a:cxn>
              <a:cxn ang="0">
                <a:pos x="10" y="418"/>
              </a:cxn>
              <a:cxn ang="0">
                <a:pos x="0" y="326"/>
              </a:cxn>
              <a:cxn ang="0">
                <a:pos x="0" y="0"/>
              </a:cxn>
              <a:cxn ang="0">
                <a:pos x="28" y="37"/>
              </a:cxn>
            </a:cxnLst>
            <a:rect l="0" t="0" r="r" b="b"/>
            <a:pathLst>
              <a:path w="125" h="628">
                <a:moveTo>
                  <a:pt x="28" y="37"/>
                </a:moveTo>
                <a:cubicBezTo>
                  <a:pt x="34" y="41"/>
                  <a:pt x="30" y="50"/>
                  <a:pt x="29" y="54"/>
                </a:cubicBezTo>
                <a:cubicBezTo>
                  <a:pt x="29" y="59"/>
                  <a:pt x="26" y="59"/>
                  <a:pt x="26" y="59"/>
                </a:cubicBezTo>
                <a:cubicBezTo>
                  <a:pt x="24" y="66"/>
                  <a:pt x="18" y="78"/>
                  <a:pt x="18" y="78"/>
                </a:cubicBezTo>
                <a:cubicBezTo>
                  <a:pt x="15" y="109"/>
                  <a:pt x="49" y="108"/>
                  <a:pt x="66" y="118"/>
                </a:cubicBezTo>
                <a:cubicBezTo>
                  <a:pt x="82" y="128"/>
                  <a:pt x="78" y="157"/>
                  <a:pt x="78" y="180"/>
                </a:cubicBezTo>
                <a:cubicBezTo>
                  <a:pt x="78" y="203"/>
                  <a:pt x="86" y="225"/>
                  <a:pt x="92" y="254"/>
                </a:cubicBezTo>
                <a:cubicBezTo>
                  <a:pt x="98" y="278"/>
                  <a:pt x="100" y="295"/>
                  <a:pt x="101" y="301"/>
                </a:cubicBezTo>
                <a:cubicBezTo>
                  <a:pt x="103" y="301"/>
                  <a:pt x="108" y="303"/>
                  <a:pt x="114" y="311"/>
                </a:cubicBezTo>
                <a:cubicBezTo>
                  <a:pt x="117" y="316"/>
                  <a:pt x="118" y="320"/>
                  <a:pt x="121" y="323"/>
                </a:cubicBezTo>
                <a:cubicBezTo>
                  <a:pt x="123" y="325"/>
                  <a:pt x="118" y="331"/>
                  <a:pt x="112" y="321"/>
                </a:cubicBezTo>
                <a:cubicBezTo>
                  <a:pt x="123" y="346"/>
                  <a:pt x="123" y="346"/>
                  <a:pt x="123" y="346"/>
                </a:cubicBezTo>
                <a:cubicBezTo>
                  <a:pt x="123" y="346"/>
                  <a:pt x="125" y="350"/>
                  <a:pt x="122" y="351"/>
                </a:cubicBezTo>
                <a:cubicBezTo>
                  <a:pt x="117" y="351"/>
                  <a:pt x="112" y="332"/>
                  <a:pt x="110" y="332"/>
                </a:cubicBezTo>
                <a:cubicBezTo>
                  <a:pt x="109" y="332"/>
                  <a:pt x="119" y="354"/>
                  <a:pt x="114" y="355"/>
                </a:cubicBezTo>
                <a:cubicBezTo>
                  <a:pt x="108" y="357"/>
                  <a:pt x="105" y="333"/>
                  <a:pt x="104" y="333"/>
                </a:cubicBezTo>
                <a:cubicBezTo>
                  <a:pt x="102" y="334"/>
                  <a:pt x="110" y="353"/>
                  <a:pt x="105" y="354"/>
                </a:cubicBezTo>
                <a:cubicBezTo>
                  <a:pt x="100" y="356"/>
                  <a:pt x="100" y="333"/>
                  <a:pt x="97" y="333"/>
                </a:cubicBezTo>
                <a:cubicBezTo>
                  <a:pt x="96" y="333"/>
                  <a:pt x="101" y="349"/>
                  <a:pt x="97" y="349"/>
                </a:cubicBezTo>
                <a:cubicBezTo>
                  <a:pt x="94" y="349"/>
                  <a:pt x="94" y="339"/>
                  <a:pt x="90" y="333"/>
                </a:cubicBezTo>
                <a:cubicBezTo>
                  <a:pt x="87" y="328"/>
                  <a:pt x="83" y="313"/>
                  <a:pt x="85" y="306"/>
                </a:cubicBezTo>
                <a:cubicBezTo>
                  <a:pt x="79" y="286"/>
                  <a:pt x="64" y="245"/>
                  <a:pt x="60" y="228"/>
                </a:cubicBezTo>
                <a:cubicBezTo>
                  <a:pt x="56" y="208"/>
                  <a:pt x="50" y="169"/>
                  <a:pt x="50" y="169"/>
                </a:cubicBezTo>
                <a:cubicBezTo>
                  <a:pt x="43" y="182"/>
                  <a:pt x="40" y="239"/>
                  <a:pt x="45" y="254"/>
                </a:cubicBezTo>
                <a:cubicBezTo>
                  <a:pt x="50" y="270"/>
                  <a:pt x="63" y="307"/>
                  <a:pt x="58" y="341"/>
                </a:cubicBezTo>
                <a:cubicBezTo>
                  <a:pt x="52" y="375"/>
                  <a:pt x="48" y="421"/>
                  <a:pt x="50" y="462"/>
                </a:cubicBezTo>
                <a:cubicBezTo>
                  <a:pt x="51" y="502"/>
                  <a:pt x="45" y="545"/>
                  <a:pt x="39" y="575"/>
                </a:cubicBezTo>
                <a:cubicBezTo>
                  <a:pt x="34" y="606"/>
                  <a:pt x="40" y="613"/>
                  <a:pt x="44" y="619"/>
                </a:cubicBezTo>
                <a:cubicBezTo>
                  <a:pt x="48" y="624"/>
                  <a:pt x="40" y="628"/>
                  <a:pt x="40" y="628"/>
                </a:cubicBezTo>
                <a:cubicBezTo>
                  <a:pt x="40" y="628"/>
                  <a:pt x="27" y="628"/>
                  <a:pt x="19" y="628"/>
                </a:cubicBezTo>
                <a:cubicBezTo>
                  <a:pt x="12" y="628"/>
                  <a:pt x="14" y="623"/>
                  <a:pt x="17" y="607"/>
                </a:cubicBezTo>
                <a:cubicBezTo>
                  <a:pt x="19" y="591"/>
                  <a:pt x="22" y="579"/>
                  <a:pt x="19" y="558"/>
                </a:cubicBezTo>
                <a:cubicBezTo>
                  <a:pt x="16" y="537"/>
                  <a:pt x="13" y="511"/>
                  <a:pt x="15" y="479"/>
                </a:cubicBezTo>
                <a:cubicBezTo>
                  <a:pt x="17" y="448"/>
                  <a:pt x="16" y="441"/>
                  <a:pt x="10" y="418"/>
                </a:cubicBezTo>
                <a:cubicBezTo>
                  <a:pt x="4" y="394"/>
                  <a:pt x="0" y="326"/>
                  <a:pt x="0" y="32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28" y="37"/>
                  <a:pt x="28" y="37"/>
                </a:cubicBezTo>
                <a:close/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4363584" y="2113857"/>
            <a:ext cx="1132327" cy="1132327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14" name="Group 21"/>
          <p:cNvGrpSpPr/>
          <p:nvPr/>
        </p:nvGrpSpPr>
        <p:grpSpPr>
          <a:xfrm>
            <a:off x="4528054" y="2320961"/>
            <a:ext cx="803387" cy="718121"/>
            <a:chOff x="654724" y="1637314"/>
            <a:chExt cx="1229523" cy="1099028"/>
          </a:xfrm>
          <a:solidFill>
            <a:schemeClr val="accent1">
              <a:lumMod val="50000"/>
            </a:schemeClr>
          </a:solidFill>
        </p:grpSpPr>
        <p:sp>
          <p:nvSpPr>
            <p:cNvPr id="15" name="Freeform 94"/>
            <p:cNvSpPr/>
            <p:nvPr/>
          </p:nvSpPr>
          <p:spPr bwMode="auto">
            <a:xfrm>
              <a:off x="1022259" y="1825274"/>
              <a:ext cx="452541" cy="328032"/>
            </a:xfrm>
            <a:custGeom>
              <a:avLst/>
              <a:gdLst/>
              <a:ahLst/>
              <a:cxnLst>
                <a:cxn ang="0">
                  <a:pos x="241" y="389"/>
                </a:cxn>
                <a:cxn ang="0">
                  <a:pos x="410" y="422"/>
                </a:cxn>
                <a:cxn ang="0">
                  <a:pos x="517" y="385"/>
                </a:cxn>
                <a:cxn ang="0">
                  <a:pos x="626" y="183"/>
                </a:cxn>
                <a:cxn ang="0">
                  <a:pos x="473" y="18"/>
                </a:cxn>
                <a:cxn ang="0">
                  <a:pos x="305" y="99"/>
                </a:cxn>
                <a:cxn ang="0">
                  <a:pos x="286" y="112"/>
                </a:cxn>
                <a:cxn ang="0">
                  <a:pos x="265" y="102"/>
                </a:cxn>
                <a:cxn ang="0">
                  <a:pos x="115" y="81"/>
                </a:cxn>
                <a:cxn ang="0">
                  <a:pos x="0" y="197"/>
                </a:cxn>
                <a:cxn ang="0">
                  <a:pos x="15" y="207"/>
                </a:cxn>
                <a:cxn ang="0">
                  <a:pos x="144" y="456"/>
                </a:cxn>
                <a:cxn ang="0">
                  <a:pos x="241" y="389"/>
                </a:cxn>
              </a:cxnLst>
              <a:rect l="0" t="0" r="r" b="b"/>
              <a:pathLst>
                <a:path w="630" h="456">
                  <a:moveTo>
                    <a:pt x="241" y="389"/>
                  </a:moveTo>
                  <a:cubicBezTo>
                    <a:pt x="322" y="372"/>
                    <a:pt x="383" y="404"/>
                    <a:pt x="410" y="422"/>
                  </a:cubicBezTo>
                  <a:cubicBezTo>
                    <a:pt x="430" y="411"/>
                    <a:pt x="469" y="392"/>
                    <a:pt x="517" y="385"/>
                  </a:cubicBezTo>
                  <a:cubicBezTo>
                    <a:pt x="518" y="326"/>
                    <a:pt x="543" y="229"/>
                    <a:pt x="626" y="183"/>
                  </a:cubicBezTo>
                  <a:cubicBezTo>
                    <a:pt x="630" y="140"/>
                    <a:pt x="596" y="38"/>
                    <a:pt x="473" y="18"/>
                  </a:cubicBezTo>
                  <a:cubicBezTo>
                    <a:pt x="360" y="0"/>
                    <a:pt x="308" y="95"/>
                    <a:pt x="305" y="99"/>
                  </a:cubicBezTo>
                  <a:cubicBezTo>
                    <a:pt x="302" y="106"/>
                    <a:pt x="294" y="111"/>
                    <a:pt x="286" y="112"/>
                  </a:cubicBezTo>
                  <a:cubicBezTo>
                    <a:pt x="278" y="112"/>
                    <a:pt x="270" y="109"/>
                    <a:pt x="265" y="102"/>
                  </a:cubicBezTo>
                  <a:cubicBezTo>
                    <a:pt x="263" y="100"/>
                    <a:pt x="226" y="54"/>
                    <a:pt x="115" y="81"/>
                  </a:cubicBezTo>
                  <a:cubicBezTo>
                    <a:pt x="23" y="102"/>
                    <a:pt x="4" y="172"/>
                    <a:pt x="0" y="197"/>
                  </a:cubicBezTo>
                  <a:cubicBezTo>
                    <a:pt x="5" y="200"/>
                    <a:pt x="10" y="203"/>
                    <a:pt x="15" y="207"/>
                  </a:cubicBezTo>
                  <a:cubicBezTo>
                    <a:pt x="108" y="274"/>
                    <a:pt x="136" y="382"/>
                    <a:pt x="144" y="456"/>
                  </a:cubicBezTo>
                  <a:cubicBezTo>
                    <a:pt x="163" y="426"/>
                    <a:pt x="194" y="398"/>
                    <a:pt x="241" y="3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1"/>
                </a:solidFill>
              </a:endParaRPr>
            </a:p>
          </p:txBody>
        </p:sp>
        <p:sp>
          <p:nvSpPr>
            <p:cNvPr id="16" name="Freeform 95"/>
            <p:cNvSpPr/>
            <p:nvPr/>
          </p:nvSpPr>
          <p:spPr bwMode="auto">
            <a:xfrm>
              <a:off x="654724" y="1637314"/>
              <a:ext cx="1229523" cy="1099028"/>
            </a:xfrm>
            <a:custGeom>
              <a:avLst/>
              <a:gdLst/>
              <a:ahLst/>
              <a:cxnLst>
                <a:cxn ang="0">
                  <a:pos x="1586" y="533"/>
                </a:cxn>
                <a:cxn ang="0">
                  <a:pos x="1180" y="215"/>
                </a:cxn>
                <a:cxn ang="0">
                  <a:pos x="327" y="309"/>
                </a:cxn>
                <a:cxn ang="0">
                  <a:pos x="446" y="934"/>
                </a:cxn>
                <a:cxn ang="0">
                  <a:pos x="498" y="508"/>
                </a:cxn>
                <a:cxn ang="0">
                  <a:pos x="264" y="643"/>
                </a:cxn>
                <a:cxn ang="0">
                  <a:pos x="415" y="697"/>
                </a:cxn>
                <a:cxn ang="0">
                  <a:pos x="434" y="741"/>
                </a:cxn>
                <a:cxn ang="0">
                  <a:pos x="219" y="660"/>
                </a:cxn>
                <a:cxn ang="0">
                  <a:pos x="466" y="438"/>
                </a:cxn>
                <a:cxn ang="0">
                  <a:pos x="790" y="314"/>
                </a:cxn>
                <a:cxn ang="0">
                  <a:pos x="1145" y="323"/>
                </a:cxn>
                <a:cxn ang="0">
                  <a:pos x="1449" y="496"/>
                </a:cxn>
                <a:cxn ang="0">
                  <a:pos x="1556" y="882"/>
                </a:cxn>
                <a:cxn ang="0">
                  <a:pos x="1272" y="974"/>
                </a:cxn>
                <a:cxn ang="0">
                  <a:pos x="807" y="1047"/>
                </a:cxn>
                <a:cxn ang="0">
                  <a:pos x="717" y="974"/>
                </a:cxn>
                <a:cxn ang="0">
                  <a:pos x="760" y="954"/>
                </a:cxn>
                <a:cxn ang="0">
                  <a:pos x="942" y="931"/>
                </a:cxn>
                <a:cxn ang="0">
                  <a:pos x="1454" y="953"/>
                </a:cxn>
                <a:cxn ang="0">
                  <a:pos x="1460" y="727"/>
                </a:cxn>
                <a:cxn ang="0">
                  <a:pos x="1415" y="530"/>
                </a:cxn>
                <a:cxn ang="0">
                  <a:pos x="1076" y="644"/>
                </a:cxn>
                <a:cxn ang="0">
                  <a:pos x="1264" y="785"/>
                </a:cxn>
                <a:cxn ang="0">
                  <a:pos x="934" y="733"/>
                </a:cxn>
                <a:cxn ang="0">
                  <a:pos x="762" y="698"/>
                </a:cxn>
                <a:cxn ang="0">
                  <a:pos x="649" y="831"/>
                </a:cxn>
                <a:cxn ang="0">
                  <a:pos x="467" y="1053"/>
                </a:cxn>
                <a:cxn ang="0">
                  <a:pos x="817" y="1278"/>
                </a:cxn>
                <a:cxn ang="0">
                  <a:pos x="1161" y="1148"/>
                </a:cxn>
                <a:cxn ang="0">
                  <a:pos x="1107" y="1079"/>
                </a:cxn>
                <a:cxn ang="0">
                  <a:pos x="1206" y="1132"/>
                </a:cxn>
                <a:cxn ang="0">
                  <a:pos x="1176" y="1277"/>
                </a:cxn>
                <a:cxn ang="0">
                  <a:pos x="837" y="1335"/>
                </a:cxn>
                <a:cxn ang="0">
                  <a:pos x="1340" y="1413"/>
                </a:cxn>
                <a:cxn ang="0">
                  <a:pos x="1704" y="806"/>
                </a:cxn>
              </a:cxnLst>
              <a:rect l="0" t="0" r="r" b="b"/>
              <a:pathLst>
                <a:path w="1711" h="1531">
                  <a:moveTo>
                    <a:pt x="1704" y="806"/>
                  </a:moveTo>
                  <a:cubicBezTo>
                    <a:pt x="1698" y="609"/>
                    <a:pt x="1586" y="533"/>
                    <a:pt x="1586" y="533"/>
                  </a:cubicBezTo>
                  <a:cubicBezTo>
                    <a:pt x="1586" y="533"/>
                    <a:pt x="1573" y="438"/>
                    <a:pt x="1486" y="336"/>
                  </a:cubicBezTo>
                  <a:cubicBezTo>
                    <a:pt x="1352" y="188"/>
                    <a:pt x="1180" y="215"/>
                    <a:pt x="1180" y="215"/>
                  </a:cubicBezTo>
                  <a:cubicBezTo>
                    <a:pt x="959" y="0"/>
                    <a:pt x="732" y="165"/>
                    <a:pt x="732" y="165"/>
                  </a:cubicBezTo>
                  <a:cubicBezTo>
                    <a:pt x="417" y="62"/>
                    <a:pt x="327" y="309"/>
                    <a:pt x="327" y="309"/>
                  </a:cubicBezTo>
                  <a:cubicBezTo>
                    <a:pt x="147" y="328"/>
                    <a:pt x="0" y="540"/>
                    <a:pt x="132" y="766"/>
                  </a:cubicBezTo>
                  <a:cubicBezTo>
                    <a:pt x="233" y="940"/>
                    <a:pt x="382" y="942"/>
                    <a:pt x="446" y="934"/>
                  </a:cubicBezTo>
                  <a:cubicBezTo>
                    <a:pt x="466" y="879"/>
                    <a:pt x="511" y="818"/>
                    <a:pt x="608" y="791"/>
                  </a:cubicBezTo>
                  <a:cubicBezTo>
                    <a:pt x="609" y="782"/>
                    <a:pt x="621" y="597"/>
                    <a:pt x="498" y="508"/>
                  </a:cubicBezTo>
                  <a:cubicBezTo>
                    <a:pt x="424" y="455"/>
                    <a:pt x="342" y="468"/>
                    <a:pt x="297" y="503"/>
                  </a:cubicBezTo>
                  <a:cubicBezTo>
                    <a:pt x="254" y="536"/>
                    <a:pt x="242" y="587"/>
                    <a:pt x="264" y="643"/>
                  </a:cubicBezTo>
                  <a:cubicBezTo>
                    <a:pt x="275" y="671"/>
                    <a:pt x="292" y="690"/>
                    <a:pt x="316" y="700"/>
                  </a:cubicBezTo>
                  <a:cubicBezTo>
                    <a:pt x="361" y="719"/>
                    <a:pt x="415" y="697"/>
                    <a:pt x="415" y="697"/>
                  </a:cubicBezTo>
                  <a:cubicBezTo>
                    <a:pt x="427" y="692"/>
                    <a:pt x="441" y="697"/>
                    <a:pt x="447" y="710"/>
                  </a:cubicBezTo>
                  <a:cubicBezTo>
                    <a:pt x="452" y="722"/>
                    <a:pt x="446" y="736"/>
                    <a:pt x="434" y="741"/>
                  </a:cubicBezTo>
                  <a:cubicBezTo>
                    <a:pt x="431" y="742"/>
                    <a:pt x="361" y="771"/>
                    <a:pt x="297" y="744"/>
                  </a:cubicBezTo>
                  <a:cubicBezTo>
                    <a:pt x="262" y="730"/>
                    <a:pt x="235" y="701"/>
                    <a:pt x="219" y="660"/>
                  </a:cubicBezTo>
                  <a:cubicBezTo>
                    <a:pt x="189" y="584"/>
                    <a:pt x="208" y="511"/>
                    <a:pt x="268" y="465"/>
                  </a:cubicBezTo>
                  <a:cubicBezTo>
                    <a:pt x="323" y="422"/>
                    <a:pt x="398" y="413"/>
                    <a:pt x="466" y="438"/>
                  </a:cubicBezTo>
                  <a:cubicBezTo>
                    <a:pt x="478" y="387"/>
                    <a:pt x="518" y="319"/>
                    <a:pt x="614" y="296"/>
                  </a:cubicBezTo>
                  <a:cubicBezTo>
                    <a:pt x="707" y="274"/>
                    <a:pt x="762" y="295"/>
                    <a:pt x="790" y="314"/>
                  </a:cubicBezTo>
                  <a:cubicBezTo>
                    <a:pt x="824" y="270"/>
                    <a:pt x="893" y="217"/>
                    <a:pt x="992" y="233"/>
                  </a:cubicBezTo>
                  <a:cubicBezTo>
                    <a:pt x="1074" y="246"/>
                    <a:pt x="1121" y="289"/>
                    <a:pt x="1145" y="323"/>
                  </a:cubicBezTo>
                  <a:cubicBezTo>
                    <a:pt x="1168" y="355"/>
                    <a:pt x="1182" y="392"/>
                    <a:pt x="1185" y="426"/>
                  </a:cubicBezTo>
                  <a:cubicBezTo>
                    <a:pt x="1278" y="403"/>
                    <a:pt x="1386" y="432"/>
                    <a:pt x="1449" y="496"/>
                  </a:cubicBezTo>
                  <a:cubicBezTo>
                    <a:pt x="1501" y="549"/>
                    <a:pt x="1519" y="621"/>
                    <a:pt x="1500" y="699"/>
                  </a:cubicBezTo>
                  <a:cubicBezTo>
                    <a:pt x="1524" y="723"/>
                    <a:pt x="1570" y="782"/>
                    <a:pt x="1556" y="882"/>
                  </a:cubicBezTo>
                  <a:cubicBezTo>
                    <a:pt x="1549" y="935"/>
                    <a:pt x="1520" y="976"/>
                    <a:pt x="1474" y="997"/>
                  </a:cubicBezTo>
                  <a:cubicBezTo>
                    <a:pt x="1416" y="1024"/>
                    <a:pt x="1336" y="1015"/>
                    <a:pt x="1272" y="974"/>
                  </a:cubicBezTo>
                  <a:cubicBezTo>
                    <a:pt x="1180" y="916"/>
                    <a:pt x="1038" y="913"/>
                    <a:pt x="972" y="968"/>
                  </a:cubicBezTo>
                  <a:cubicBezTo>
                    <a:pt x="922" y="1010"/>
                    <a:pt x="863" y="1052"/>
                    <a:pt x="807" y="1047"/>
                  </a:cubicBezTo>
                  <a:cubicBezTo>
                    <a:pt x="803" y="1047"/>
                    <a:pt x="799" y="1046"/>
                    <a:pt x="794" y="1045"/>
                  </a:cubicBezTo>
                  <a:cubicBezTo>
                    <a:pt x="762" y="1038"/>
                    <a:pt x="735" y="1014"/>
                    <a:pt x="717" y="974"/>
                  </a:cubicBezTo>
                  <a:cubicBezTo>
                    <a:pt x="711" y="962"/>
                    <a:pt x="716" y="948"/>
                    <a:pt x="728" y="942"/>
                  </a:cubicBezTo>
                  <a:cubicBezTo>
                    <a:pt x="740" y="937"/>
                    <a:pt x="754" y="942"/>
                    <a:pt x="760" y="954"/>
                  </a:cubicBezTo>
                  <a:cubicBezTo>
                    <a:pt x="772" y="980"/>
                    <a:pt x="787" y="994"/>
                    <a:pt x="805" y="998"/>
                  </a:cubicBezTo>
                  <a:cubicBezTo>
                    <a:pt x="844" y="1007"/>
                    <a:pt x="902" y="964"/>
                    <a:pt x="942" y="931"/>
                  </a:cubicBezTo>
                  <a:cubicBezTo>
                    <a:pt x="1024" y="862"/>
                    <a:pt x="1187" y="864"/>
                    <a:pt x="1297" y="934"/>
                  </a:cubicBezTo>
                  <a:cubicBezTo>
                    <a:pt x="1348" y="966"/>
                    <a:pt x="1410" y="974"/>
                    <a:pt x="1454" y="953"/>
                  </a:cubicBezTo>
                  <a:cubicBezTo>
                    <a:pt x="1485" y="939"/>
                    <a:pt x="1504" y="912"/>
                    <a:pt x="1509" y="876"/>
                  </a:cubicBezTo>
                  <a:cubicBezTo>
                    <a:pt x="1523" y="774"/>
                    <a:pt x="1460" y="728"/>
                    <a:pt x="1460" y="727"/>
                  </a:cubicBezTo>
                  <a:cubicBezTo>
                    <a:pt x="1451" y="721"/>
                    <a:pt x="1448" y="711"/>
                    <a:pt x="1450" y="701"/>
                  </a:cubicBezTo>
                  <a:cubicBezTo>
                    <a:pt x="1470" y="633"/>
                    <a:pt x="1458" y="574"/>
                    <a:pt x="1415" y="530"/>
                  </a:cubicBezTo>
                  <a:cubicBezTo>
                    <a:pt x="1363" y="476"/>
                    <a:pt x="1272" y="453"/>
                    <a:pt x="1195" y="473"/>
                  </a:cubicBezTo>
                  <a:cubicBezTo>
                    <a:pt x="1093" y="499"/>
                    <a:pt x="1078" y="609"/>
                    <a:pt x="1076" y="644"/>
                  </a:cubicBezTo>
                  <a:cubicBezTo>
                    <a:pt x="1136" y="647"/>
                    <a:pt x="1204" y="674"/>
                    <a:pt x="1267" y="751"/>
                  </a:cubicBezTo>
                  <a:cubicBezTo>
                    <a:pt x="1275" y="762"/>
                    <a:pt x="1274" y="777"/>
                    <a:pt x="1264" y="785"/>
                  </a:cubicBezTo>
                  <a:cubicBezTo>
                    <a:pt x="1253" y="794"/>
                    <a:pt x="1238" y="792"/>
                    <a:pt x="1230" y="782"/>
                  </a:cubicBezTo>
                  <a:cubicBezTo>
                    <a:pt x="1095" y="617"/>
                    <a:pt x="941" y="728"/>
                    <a:pt x="934" y="733"/>
                  </a:cubicBezTo>
                  <a:cubicBezTo>
                    <a:pt x="925" y="740"/>
                    <a:pt x="912" y="739"/>
                    <a:pt x="904" y="732"/>
                  </a:cubicBezTo>
                  <a:cubicBezTo>
                    <a:pt x="902" y="730"/>
                    <a:pt x="845" y="681"/>
                    <a:pt x="762" y="698"/>
                  </a:cubicBezTo>
                  <a:cubicBezTo>
                    <a:pt x="683" y="714"/>
                    <a:pt x="669" y="810"/>
                    <a:pt x="669" y="811"/>
                  </a:cubicBezTo>
                  <a:cubicBezTo>
                    <a:pt x="667" y="821"/>
                    <a:pt x="659" y="829"/>
                    <a:pt x="649" y="831"/>
                  </a:cubicBezTo>
                  <a:cubicBezTo>
                    <a:pt x="466" y="864"/>
                    <a:pt x="476" y="1025"/>
                    <a:pt x="476" y="1032"/>
                  </a:cubicBezTo>
                  <a:cubicBezTo>
                    <a:pt x="477" y="1040"/>
                    <a:pt x="473" y="1048"/>
                    <a:pt x="467" y="1053"/>
                  </a:cubicBezTo>
                  <a:cubicBezTo>
                    <a:pt x="495" y="1292"/>
                    <a:pt x="815" y="1270"/>
                    <a:pt x="815" y="1270"/>
                  </a:cubicBezTo>
                  <a:cubicBezTo>
                    <a:pt x="816" y="1273"/>
                    <a:pt x="816" y="1276"/>
                    <a:pt x="817" y="1278"/>
                  </a:cubicBezTo>
                  <a:cubicBezTo>
                    <a:pt x="826" y="1282"/>
                    <a:pt x="1041" y="1363"/>
                    <a:pt x="1138" y="1248"/>
                  </a:cubicBezTo>
                  <a:cubicBezTo>
                    <a:pt x="1162" y="1208"/>
                    <a:pt x="1170" y="1174"/>
                    <a:pt x="1161" y="1148"/>
                  </a:cubicBezTo>
                  <a:cubicBezTo>
                    <a:pt x="1151" y="1120"/>
                    <a:pt x="1122" y="1110"/>
                    <a:pt x="1122" y="1110"/>
                  </a:cubicBezTo>
                  <a:cubicBezTo>
                    <a:pt x="1109" y="1106"/>
                    <a:pt x="1103" y="1092"/>
                    <a:pt x="1107" y="1079"/>
                  </a:cubicBezTo>
                  <a:cubicBezTo>
                    <a:pt x="1111" y="1067"/>
                    <a:pt x="1125" y="1060"/>
                    <a:pt x="1138" y="1064"/>
                  </a:cubicBezTo>
                  <a:cubicBezTo>
                    <a:pt x="1140" y="1065"/>
                    <a:pt x="1188" y="1082"/>
                    <a:pt x="1206" y="1132"/>
                  </a:cubicBezTo>
                  <a:cubicBezTo>
                    <a:pt x="1221" y="1172"/>
                    <a:pt x="1211" y="1220"/>
                    <a:pt x="1178" y="1274"/>
                  </a:cubicBezTo>
                  <a:cubicBezTo>
                    <a:pt x="1177" y="1275"/>
                    <a:pt x="1177" y="1276"/>
                    <a:pt x="1176" y="1277"/>
                  </a:cubicBezTo>
                  <a:cubicBezTo>
                    <a:pt x="1116" y="1350"/>
                    <a:pt x="1024" y="1363"/>
                    <a:pt x="946" y="1356"/>
                  </a:cubicBezTo>
                  <a:cubicBezTo>
                    <a:pt x="903" y="1353"/>
                    <a:pt x="864" y="1343"/>
                    <a:pt x="837" y="1335"/>
                  </a:cubicBezTo>
                  <a:cubicBezTo>
                    <a:pt x="893" y="1460"/>
                    <a:pt x="1019" y="1517"/>
                    <a:pt x="1153" y="1523"/>
                  </a:cubicBezTo>
                  <a:cubicBezTo>
                    <a:pt x="1310" y="1531"/>
                    <a:pt x="1340" y="1413"/>
                    <a:pt x="1340" y="1413"/>
                  </a:cubicBezTo>
                  <a:cubicBezTo>
                    <a:pt x="1551" y="1329"/>
                    <a:pt x="1506" y="1116"/>
                    <a:pt x="1506" y="1116"/>
                  </a:cubicBezTo>
                  <a:cubicBezTo>
                    <a:pt x="1594" y="1103"/>
                    <a:pt x="1711" y="1004"/>
                    <a:pt x="1704" y="80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Sev01"/>
          <p:cNvSpPr>
            <a:spLocks noChangeAspect="1"/>
          </p:cNvSpPr>
          <p:nvPr/>
        </p:nvSpPr>
        <p:spPr>
          <a:xfrm>
            <a:off x="6724990" y="2113857"/>
            <a:ext cx="1132327" cy="1132327"/>
          </a:xfrm>
          <a:prstGeom prst="ellipse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Freeform 128"/>
          <p:cNvSpPr/>
          <p:nvPr/>
        </p:nvSpPr>
        <p:spPr bwMode="auto">
          <a:xfrm>
            <a:off x="6979114" y="2314489"/>
            <a:ext cx="624079" cy="731063"/>
          </a:xfrm>
          <a:custGeom>
            <a:avLst/>
            <a:gdLst/>
            <a:ahLst/>
            <a:cxnLst>
              <a:cxn ang="0">
                <a:pos x="94" y="45"/>
              </a:cxn>
              <a:cxn ang="0">
                <a:pos x="99" y="92"/>
              </a:cxn>
              <a:cxn ang="0">
                <a:pos x="71" y="118"/>
              </a:cxn>
              <a:cxn ang="0">
                <a:pos x="10" y="116"/>
              </a:cxn>
              <a:cxn ang="0">
                <a:pos x="24" y="62"/>
              </a:cxn>
              <a:cxn ang="0">
                <a:pos x="44" y="48"/>
              </a:cxn>
              <a:cxn ang="0">
                <a:pos x="45" y="42"/>
              </a:cxn>
              <a:cxn ang="0">
                <a:pos x="28" y="40"/>
              </a:cxn>
              <a:cxn ang="0">
                <a:pos x="32" y="25"/>
              </a:cxn>
              <a:cxn ang="0">
                <a:pos x="43" y="28"/>
              </a:cxn>
              <a:cxn ang="0">
                <a:pos x="37" y="14"/>
              </a:cxn>
              <a:cxn ang="0">
                <a:pos x="45" y="7"/>
              </a:cxn>
              <a:cxn ang="0">
                <a:pos x="45" y="3"/>
              </a:cxn>
              <a:cxn ang="0">
                <a:pos x="48" y="1"/>
              </a:cxn>
              <a:cxn ang="0">
                <a:pos x="52" y="3"/>
              </a:cxn>
              <a:cxn ang="0">
                <a:pos x="53" y="6"/>
              </a:cxn>
              <a:cxn ang="0">
                <a:pos x="55" y="6"/>
              </a:cxn>
              <a:cxn ang="0">
                <a:pos x="56" y="2"/>
              </a:cxn>
              <a:cxn ang="0">
                <a:pos x="59" y="1"/>
              </a:cxn>
              <a:cxn ang="0">
                <a:pos x="62" y="4"/>
              </a:cxn>
              <a:cxn ang="0">
                <a:pos x="62" y="8"/>
              </a:cxn>
              <a:cxn ang="0">
                <a:pos x="67" y="9"/>
              </a:cxn>
              <a:cxn ang="0">
                <a:pos x="69" y="4"/>
              </a:cxn>
              <a:cxn ang="0">
                <a:pos x="76" y="7"/>
              </a:cxn>
              <a:cxn ang="0">
                <a:pos x="76" y="19"/>
              </a:cxn>
              <a:cxn ang="0">
                <a:pos x="80" y="33"/>
              </a:cxn>
              <a:cxn ang="0">
                <a:pos x="79" y="18"/>
              </a:cxn>
              <a:cxn ang="0">
                <a:pos x="86" y="17"/>
              </a:cxn>
              <a:cxn ang="0">
                <a:pos x="89" y="26"/>
              </a:cxn>
              <a:cxn ang="0">
                <a:pos x="91" y="18"/>
              </a:cxn>
              <a:cxn ang="0">
                <a:pos x="96" y="17"/>
              </a:cxn>
              <a:cxn ang="0">
                <a:pos x="99" y="21"/>
              </a:cxn>
              <a:cxn ang="0">
                <a:pos x="94" y="45"/>
              </a:cxn>
            </a:cxnLst>
            <a:rect l="0" t="0" r="r" b="b"/>
            <a:pathLst>
              <a:path w="114" h="133">
                <a:moveTo>
                  <a:pt x="94" y="45"/>
                </a:moveTo>
                <a:cubicBezTo>
                  <a:pt x="94" y="45"/>
                  <a:pt x="114" y="65"/>
                  <a:pt x="99" y="92"/>
                </a:cubicBezTo>
                <a:cubicBezTo>
                  <a:pt x="99" y="92"/>
                  <a:pt x="96" y="105"/>
                  <a:pt x="71" y="118"/>
                </a:cubicBezTo>
                <a:cubicBezTo>
                  <a:pt x="46" y="130"/>
                  <a:pt x="20" y="133"/>
                  <a:pt x="10" y="116"/>
                </a:cubicBezTo>
                <a:cubicBezTo>
                  <a:pt x="0" y="98"/>
                  <a:pt x="18" y="67"/>
                  <a:pt x="24" y="62"/>
                </a:cubicBezTo>
                <a:cubicBezTo>
                  <a:pt x="24" y="62"/>
                  <a:pt x="26" y="51"/>
                  <a:pt x="44" y="48"/>
                </a:cubicBezTo>
                <a:cubicBezTo>
                  <a:pt x="44" y="48"/>
                  <a:pt x="51" y="42"/>
                  <a:pt x="45" y="42"/>
                </a:cubicBezTo>
                <a:cubicBezTo>
                  <a:pt x="38" y="43"/>
                  <a:pt x="29" y="43"/>
                  <a:pt x="28" y="40"/>
                </a:cubicBezTo>
                <a:cubicBezTo>
                  <a:pt x="27" y="37"/>
                  <a:pt x="28" y="26"/>
                  <a:pt x="32" y="25"/>
                </a:cubicBezTo>
                <a:cubicBezTo>
                  <a:pt x="36" y="24"/>
                  <a:pt x="43" y="28"/>
                  <a:pt x="43" y="28"/>
                </a:cubicBezTo>
                <a:cubicBezTo>
                  <a:pt x="43" y="28"/>
                  <a:pt x="48" y="17"/>
                  <a:pt x="37" y="14"/>
                </a:cubicBezTo>
                <a:cubicBezTo>
                  <a:pt x="37" y="14"/>
                  <a:pt x="38" y="6"/>
                  <a:pt x="45" y="7"/>
                </a:cubicBezTo>
                <a:cubicBezTo>
                  <a:pt x="45" y="3"/>
                  <a:pt x="45" y="3"/>
                  <a:pt x="45" y="3"/>
                </a:cubicBezTo>
                <a:cubicBezTo>
                  <a:pt x="45" y="3"/>
                  <a:pt x="46" y="1"/>
                  <a:pt x="48" y="1"/>
                </a:cubicBezTo>
                <a:cubicBezTo>
                  <a:pt x="51" y="1"/>
                  <a:pt x="52" y="3"/>
                  <a:pt x="52" y="3"/>
                </a:cubicBezTo>
                <a:cubicBezTo>
                  <a:pt x="53" y="6"/>
                  <a:pt x="53" y="6"/>
                  <a:pt x="53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2"/>
                  <a:pt x="56" y="0"/>
                  <a:pt x="59" y="1"/>
                </a:cubicBezTo>
                <a:cubicBezTo>
                  <a:pt x="63" y="2"/>
                  <a:pt x="62" y="4"/>
                  <a:pt x="62" y="4"/>
                </a:cubicBezTo>
                <a:cubicBezTo>
                  <a:pt x="62" y="4"/>
                  <a:pt x="62" y="8"/>
                  <a:pt x="62" y="8"/>
                </a:cubicBezTo>
                <a:cubicBezTo>
                  <a:pt x="62" y="8"/>
                  <a:pt x="65" y="11"/>
                  <a:pt x="67" y="9"/>
                </a:cubicBezTo>
                <a:cubicBezTo>
                  <a:pt x="69" y="4"/>
                  <a:pt x="69" y="4"/>
                  <a:pt x="69" y="4"/>
                </a:cubicBezTo>
                <a:cubicBezTo>
                  <a:pt x="69" y="4"/>
                  <a:pt x="74" y="2"/>
                  <a:pt x="76" y="7"/>
                </a:cubicBezTo>
                <a:cubicBezTo>
                  <a:pt x="76" y="7"/>
                  <a:pt x="71" y="14"/>
                  <a:pt x="76" y="19"/>
                </a:cubicBezTo>
                <a:cubicBezTo>
                  <a:pt x="76" y="19"/>
                  <a:pt x="80" y="24"/>
                  <a:pt x="80" y="33"/>
                </a:cubicBezTo>
                <a:cubicBezTo>
                  <a:pt x="80" y="33"/>
                  <a:pt x="81" y="22"/>
                  <a:pt x="79" y="18"/>
                </a:cubicBezTo>
                <a:cubicBezTo>
                  <a:pt x="79" y="18"/>
                  <a:pt x="82" y="15"/>
                  <a:pt x="86" y="17"/>
                </a:cubicBezTo>
                <a:cubicBezTo>
                  <a:pt x="86" y="17"/>
                  <a:pt x="86" y="25"/>
                  <a:pt x="89" y="26"/>
                </a:cubicBezTo>
                <a:cubicBezTo>
                  <a:pt x="91" y="26"/>
                  <a:pt x="91" y="18"/>
                  <a:pt x="91" y="18"/>
                </a:cubicBezTo>
                <a:cubicBezTo>
                  <a:pt x="91" y="18"/>
                  <a:pt x="92" y="16"/>
                  <a:pt x="96" y="17"/>
                </a:cubicBezTo>
                <a:cubicBezTo>
                  <a:pt x="100" y="18"/>
                  <a:pt x="99" y="21"/>
                  <a:pt x="99" y="21"/>
                </a:cubicBezTo>
                <a:cubicBezTo>
                  <a:pt x="99" y="21"/>
                  <a:pt x="86" y="31"/>
                  <a:pt x="94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4363584" y="5186231"/>
            <a:ext cx="1132327" cy="1132327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0" name="Freeform 6"/>
          <p:cNvSpPr/>
          <p:nvPr/>
        </p:nvSpPr>
        <p:spPr bwMode="auto">
          <a:xfrm>
            <a:off x="4579264" y="5389653"/>
            <a:ext cx="722919" cy="725485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74" y="0"/>
              </a:cxn>
              <a:cxn ang="0">
                <a:pos x="89" y="30"/>
              </a:cxn>
              <a:cxn ang="0">
                <a:pos x="128" y="30"/>
              </a:cxn>
              <a:cxn ang="0">
                <a:pos x="135" y="100"/>
              </a:cxn>
              <a:cxn ang="0">
                <a:pos x="46" y="118"/>
              </a:cxn>
              <a:cxn ang="0">
                <a:pos x="18" y="141"/>
              </a:cxn>
              <a:cxn ang="0">
                <a:pos x="1" y="141"/>
              </a:cxn>
              <a:cxn ang="0">
                <a:pos x="28" y="96"/>
              </a:cxn>
              <a:cxn ang="0">
                <a:pos x="82" y="71"/>
              </a:cxn>
              <a:cxn ang="0">
                <a:pos x="69" y="45"/>
              </a:cxn>
              <a:cxn ang="0">
                <a:pos x="56" y="0"/>
              </a:cxn>
            </a:cxnLst>
            <a:rect l="0" t="0" r="r" b="b"/>
            <a:pathLst>
              <a:path w="153" h="153">
                <a:moveTo>
                  <a:pt x="56" y="0"/>
                </a:move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72" y="42"/>
                  <a:pt x="89" y="30"/>
                </a:cubicBezTo>
                <a:cubicBezTo>
                  <a:pt x="97" y="25"/>
                  <a:pt x="111" y="15"/>
                  <a:pt x="128" y="30"/>
                </a:cubicBezTo>
                <a:cubicBezTo>
                  <a:pt x="141" y="41"/>
                  <a:pt x="153" y="60"/>
                  <a:pt x="135" y="100"/>
                </a:cubicBezTo>
                <a:cubicBezTo>
                  <a:pt x="125" y="121"/>
                  <a:pt x="94" y="153"/>
                  <a:pt x="46" y="118"/>
                </a:cubicBezTo>
                <a:cubicBezTo>
                  <a:pt x="38" y="112"/>
                  <a:pt x="19" y="99"/>
                  <a:pt x="18" y="141"/>
                </a:cubicBezTo>
                <a:cubicBezTo>
                  <a:pt x="1" y="141"/>
                  <a:pt x="1" y="141"/>
                  <a:pt x="1" y="141"/>
                </a:cubicBezTo>
                <a:cubicBezTo>
                  <a:pt x="1" y="141"/>
                  <a:pt x="0" y="92"/>
                  <a:pt x="28" y="96"/>
                </a:cubicBezTo>
                <a:cubicBezTo>
                  <a:pt x="43" y="97"/>
                  <a:pt x="77" y="106"/>
                  <a:pt x="82" y="71"/>
                </a:cubicBezTo>
                <a:cubicBezTo>
                  <a:pt x="83" y="64"/>
                  <a:pt x="87" y="55"/>
                  <a:pt x="69" y="45"/>
                </a:cubicBezTo>
                <a:cubicBezTo>
                  <a:pt x="62" y="41"/>
                  <a:pt x="56" y="37"/>
                  <a:pt x="56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3652617" y="3634133"/>
            <a:ext cx="1132327" cy="1132327"/>
          </a:xfrm>
          <a:prstGeom prst="ellipse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Freeform 126"/>
          <p:cNvSpPr/>
          <p:nvPr/>
        </p:nvSpPr>
        <p:spPr bwMode="auto">
          <a:xfrm>
            <a:off x="3879183" y="3934635"/>
            <a:ext cx="729895" cy="555098"/>
          </a:xfrm>
          <a:custGeom>
            <a:avLst/>
            <a:gdLst/>
            <a:ahLst/>
            <a:cxnLst>
              <a:cxn ang="0">
                <a:pos x="95" y="11"/>
              </a:cxn>
              <a:cxn ang="0">
                <a:pos x="76" y="7"/>
              </a:cxn>
              <a:cxn ang="0">
                <a:pos x="54" y="9"/>
              </a:cxn>
              <a:cxn ang="0">
                <a:pos x="13" y="28"/>
              </a:cxn>
              <a:cxn ang="0">
                <a:pos x="6" y="84"/>
              </a:cxn>
              <a:cxn ang="0">
                <a:pos x="6" y="116"/>
              </a:cxn>
              <a:cxn ang="0">
                <a:pos x="38" y="107"/>
              </a:cxn>
              <a:cxn ang="0">
                <a:pos x="72" y="100"/>
              </a:cxn>
              <a:cxn ang="0">
                <a:pos x="99" y="74"/>
              </a:cxn>
              <a:cxn ang="0">
                <a:pos x="126" y="62"/>
              </a:cxn>
              <a:cxn ang="0">
                <a:pos x="141" y="51"/>
              </a:cxn>
              <a:cxn ang="0">
                <a:pos x="152" y="33"/>
              </a:cxn>
              <a:cxn ang="0">
                <a:pos x="162" y="9"/>
              </a:cxn>
              <a:cxn ang="0">
                <a:pos x="130" y="9"/>
              </a:cxn>
              <a:cxn ang="0">
                <a:pos x="95" y="11"/>
              </a:cxn>
            </a:cxnLst>
            <a:rect l="0" t="0" r="r" b="b"/>
            <a:pathLst>
              <a:path w="167" h="127">
                <a:moveTo>
                  <a:pt x="95" y="11"/>
                </a:moveTo>
                <a:cubicBezTo>
                  <a:pt x="95" y="11"/>
                  <a:pt x="89" y="6"/>
                  <a:pt x="76" y="7"/>
                </a:cubicBezTo>
                <a:cubicBezTo>
                  <a:pt x="63" y="7"/>
                  <a:pt x="60" y="9"/>
                  <a:pt x="54" y="9"/>
                </a:cubicBezTo>
                <a:cubicBezTo>
                  <a:pt x="48" y="10"/>
                  <a:pt x="25" y="10"/>
                  <a:pt x="13" y="28"/>
                </a:cubicBezTo>
                <a:cubicBezTo>
                  <a:pt x="1" y="46"/>
                  <a:pt x="0" y="73"/>
                  <a:pt x="6" y="84"/>
                </a:cubicBezTo>
                <a:cubicBezTo>
                  <a:pt x="6" y="84"/>
                  <a:pt x="11" y="109"/>
                  <a:pt x="6" y="116"/>
                </a:cubicBezTo>
                <a:cubicBezTo>
                  <a:pt x="6" y="116"/>
                  <a:pt x="6" y="127"/>
                  <a:pt x="38" y="107"/>
                </a:cubicBezTo>
                <a:cubicBezTo>
                  <a:pt x="38" y="107"/>
                  <a:pt x="62" y="108"/>
                  <a:pt x="72" y="100"/>
                </a:cubicBezTo>
                <a:cubicBezTo>
                  <a:pt x="83" y="93"/>
                  <a:pt x="99" y="74"/>
                  <a:pt x="99" y="74"/>
                </a:cubicBezTo>
                <a:cubicBezTo>
                  <a:pt x="99" y="74"/>
                  <a:pt x="124" y="66"/>
                  <a:pt x="126" y="62"/>
                </a:cubicBezTo>
                <a:cubicBezTo>
                  <a:pt x="128" y="58"/>
                  <a:pt x="139" y="51"/>
                  <a:pt x="141" y="51"/>
                </a:cubicBezTo>
                <a:cubicBezTo>
                  <a:pt x="144" y="50"/>
                  <a:pt x="149" y="37"/>
                  <a:pt x="152" y="33"/>
                </a:cubicBezTo>
                <a:cubicBezTo>
                  <a:pt x="155" y="29"/>
                  <a:pt x="167" y="19"/>
                  <a:pt x="162" y="9"/>
                </a:cubicBezTo>
                <a:cubicBezTo>
                  <a:pt x="157" y="0"/>
                  <a:pt x="138" y="9"/>
                  <a:pt x="130" y="9"/>
                </a:cubicBezTo>
                <a:cubicBezTo>
                  <a:pt x="122" y="10"/>
                  <a:pt x="106" y="4"/>
                  <a:pt x="95" y="11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3" name="Sev01"/>
          <p:cNvSpPr>
            <a:spLocks noChangeAspect="1"/>
          </p:cNvSpPr>
          <p:nvPr/>
        </p:nvSpPr>
        <p:spPr>
          <a:xfrm>
            <a:off x="6724990" y="5186231"/>
            <a:ext cx="1132327" cy="1132327"/>
          </a:xfrm>
          <a:prstGeom prst="ellipse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Freeform 127"/>
          <p:cNvSpPr/>
          <p:nvPr/>
        </p:nvSpPr>
        <p:spPr bwMode="auto">
          <a:xfrm>
            <a:off x="6885636" y="5437513"/>
            <a:ext cx="805361" cy="698377"/>
          </a:xfrm>
          <a:custGeom>
            <a:avLst/>
            <a:gdLst/>
            <a:ahLst/>
            <a:cxnLst>
              <a:cxn ang="0">
                <a:pos x="147" y="45"/>
              </a:cxn>
              <a:cxn ang="0">
                <a:pos x="145" y="31"/>
              </a:cxn>
              <a:cxn ang="0">
                <a:pos x="140" y="16"/>
              </a:cxn>
              <a:cxn ang="0">
                <a:pos x="109" y="10"/>
              </a:cxn>
              <a:cxn ang="0">
                <a:pos x="96" y="15"/>
              </a:cxn>
              <a:cxn ang="0">
                <a:pos x="81" y="17"/>
              </a:cxn>
              <a:cxn ang="0">
                <a:pos x="66" y="17"/>
              </a:cxn>
              <a:cxn ang="0">
                <a:pos x="52" y="15"/>
              </a:cxn>
              <a:cxn ang="0">
                <a:pos x="43" y="11"/>
              </a:cxn>
              <a:cxn ang="0">
                <a:pos x="16" y="14"/>
              </a:cxn>
              <a:cxn ang="0">
                <a:pos x="9" y="32"/>
              </a:cxn>
              <a:cxn ang="0">
                <a:pos x="3" y="43"/>
              </a:cxn>
              <a:cxn ang="0">
                <a:pos x="4" y="63"/>
              </a:cxn>
              <a:cxn ang="0">
                <a:pos x="6" y="78"/>
              </a:cxn>
              <a:cxn ang="0">
                <a:pos x="23" y="99"/>
              </a:cxn>
              <a:cxn ang="0">
                <a:pos x="35" y="70"/>
              </a:cxn>
              <a:cxn ang="0">
                <a:pos x="32" y="58"/>
              </a:cxn>
              <a:cxn ang="0">
                <a:pos x="30" y="44"/>
              </a:cxn>
              <a:cxn ang="0">
                <a:pos x="29" y="36"/>
              </a:cxn>
              <a:cxn ang="0">
                <a:pos x="36" y="30"/>
              </a:cxn>
              <a:cxn ang="0">
                <a:pos x="46" y="32"/>
              </a:cxn>
              <a:cxn ang="0">
                <a:pos x="65" y="36"/>
              </a:cxn>
              <a:cxn ang="0">
                <a:pos x="82" y="36"/>
              </a:cxn>
              <a:cxn ang="0">
                <a:pos x="102" y="31"/>
              </a:cxn>
              <a:cxn ang="0">
                <a:pos x="114" y="28"/>
              </a:cxn>
              <a:cxn ang="0">
                <a:pos x="122" y="38"/>
              </a:cxn>
              <a:cxn ang="0">
                <a:pos x="121" y="47"/>
              </a:cxn>
              <a:cxn ang="0">
                <a:pos x="110" y="55"/>
              </a:cxn>
              <a:cxn ang="0">
                <a:pos x="95" y="59"/>
              </a:cxn>
              <a:cxn ang="0">
                <a:pos x="74" y="70"/>
              </a:cxn>
              <a:cxn ang="0">
                <a:pos x="66" y="84"/>
              </a:cxn>
              <a:cxn ang="0">
                <a:pos x="66" y="105"/>
              </a:cxn>
              <a:cxn ang="0">
                <a:pos x="78" y="121"/>
              </a:cxn>
              <a:cxn ang="0">
                <a:pos x="81" y="127"/>
              </a:cxn>
              <a:cxn ang="0">
                <a:pos x="85" y="120"/>
              </a:cxn>
              <a:cxn ang="0">
                <a:pos x="91" y="95"/>
              </a:cxn>
              <a:cxn ang="0">
                <a:pos x="95" y="81"/>
              </a:cxn>
              <a:cxn ang="0">
                <a:pos x="105" y="78"/>
              </a:cxn>
              <a:cxn ang="0">
                <a:pos x="142" y="71"/>
              </a:cxn>
              <a:cxn ang="0">
                <a:pos x="143" y="55"/>
              </a:cxn>
            </a:cxnLst>
            <a:rect l="0" t="0" r="r" b="b"/>
            <a:pathLst>
              <a:path w="147" h="127">
                <a:moveTo>
                  <a:pt x="143" y="55"/>
                </a:moveTo>
                <a:cubicBezTo>
                  <a:pt x="146" y="52"/>
                  <a:pt x="147" y="49"/>
                  <a:pt x="147" y="45"/>
                </a:cubicBezTo>
                <a:cubicBezTo>
                  <a:pt x="147" y="41"/>
                  <a:pt x="146" y="38"/>
                  <a:pt x="144" y="36"/>
                </a:cubicBezTo>
                <a:cubicBezTo>
                  <a:pt x="144" y="34"/>
                  <a:pt x="145" y="32"/>
                  <a:pt x="145" y="31"/>
                </a:cubicBezTo>
                <a:cubicBezTo>
                  <a:pt x="145" y="26"/>
                  <a:pt x="142" y="22"/>
                  <a:pt x="139" y="20"/>
                </a:cubicBezTo>
                <a:cubicBezTo>
                  <a:pt x="139" y="19"/>
                  <a:pt x="140" y="17"/>
                  <a:pt x="140" y="16"/>
                </a:cubicBezTo>
                <a:cubicBezTo>
                  <a:pt x="140" y="7"/>
                  <a:pt x="133" y="0"/>
                  <a:pt x="124" y="0"/>
                </a:cubicBezTo>
                <a:cubicBezTo>
                  <a:pt x="117" y="0"/>
                  <a:pt x="112" y="4"/>
                  <a:pt x="109" y="10"/>
                </a:cubicBezTo>
                <a:cubicBezTo>
                  <a:pt x="108" y="10"/>
                  <a:pt x="107" y="9"/>
                  <a:pt x="105" y="9"/>
                </a:cubicBezTo>
                <a:cubicBezTo>
                  <a:pt x="101" y="9"/>
                  <a:pt x="98" y="12"/>
                  <a:pt x="96" y="15"/>
                </a:cubicBezTo>
                <a:cubicBezTo>
                  <a:pt x="94" y="14"/>
                  <a:pt x="92" y="14"/>
                  <a:pt x="90" y="14"/>
                </a:cubicBezTo>
                <a:cubicBezTo>
                  <a:pt x="86" y="14"/>
                  <a:pt x="83" y="15"/>
                  <a:pt x="81" y="17"/>
                </a:cubicBezTo>
                <a:cubicBezTo>
                  <a:pt x="79" y="16"/>
                  <a:pt x="76" y="15"/>
                  <a:pt x="73" y="15"/>
                </a:cubicBezTo>
                <a:cubicBezTo>
                  <a:pt x="70" y="15"/>
                  <a:pt x="68" y="16"/>
                  <a:pt x="66" y="17"/>
                </a:cubicBezTo>
                <a:cubicBezTo>
                  <a:pt x="63" y="15"/>
                  <a:pt x="61" y="14"/>
                  <a:pt x="57" y="14"/>
                </a:cubicBezTo>
                <a:cubicBezTo>
                  <a:pt x="55" y="14"/>
                  <a:pt x="54" y="14"/>
                  <a:pt x="52" y="15"/>
                </a:cubicBezTo>
                <a:cubicBezTo>
                  <a:pt x="50" y="13"/>
                  <a:pt x="47" y="11"/>
                  <a:pt x="44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1" y="6"/>
                  <a:pt x="36" y="3"/>
                  <a:pt x="30" y="3"/>
                </a:cubicBezTo>
                <a:cubicBezTo>
                  <a:pt x="23" y="3"/>
                  <a:pt x="17" y="8"/>
                  <a:pt x="16" y="14"/>
                </a:cubicBezTo>
                <a:cubicBezTo>
                  <a:pt x="11" y="16"/>
                  <a:pt x="7" y="21"/>
                  <a:pt x="7" y="26"/>
                </a:cubicBezTo>
                <a:cubicBezTo>
                  <a:pt x="7" y="28"/>
                  <a:pt x="8" y="30"/>
                  <a:pt x="9" y="32"/>
                </a:cubicBezTo>
                <a:cubicBezTo>
                  <a:pt x="5" y="34"/>
                  <a:pt x="3" y="38"/>
                  <a:pt x="3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6"/>
                  <a:pt x="0" y="49"/>
                  <a:pt x="0" y="53"/>
                </a:cubicBezTo>
                <a:cubicBezTo>
                  <a:pt x="0" y="57"/>
                  <a:pt x="2" y="60"/>
                  <a:pt x="4" y="63"/>
                </a:cubicBezTo>
                <a:cubicBezTo>
                  <a:pt x="4" y="65"/>
                  <a:pt x="3" y="67"/>
                  <a:pt x="3" y="68"/>
                </a:cubicBezTo>
                <a:cubicBezTo>
                  <a:pt x="3" y="72"/>
                  <a:pt x="4" y="75"/>
                  <a:pt x="6" y="78"/>
                </a:cubicBezTo>
                <a:cubicBezTo>
                  <a:pt x="6" y="79"/>
                  <a:pt x="6" y="80"/>
                  <a:pt x="6" y="82"/>
                </a:cubicBezTo>
                <a:cubicBezTo>
                  <a:pt x="6" y="91"/>
                  <a:pt x="13" y="99"/>
                  <a:pt x="23" y="99"/>
                </a:cubicBezTo>
                <a:cubicBezTo>
                  <a:pt x="32" y="99"/>
                  <a:pt x="40" y="91"/>
                  <a:pt x="40" y="82"/>
                </a:cubicBezTo>
                <a:cubicBezTo>
                  <a:pt x="40" y="77"/>
                  <a:pt x="38" y="73"/>
                  <a:pt x="35" y="70"/>
                </a:cubicBezTo>
                <a:cubicBezTo>
                  <a:pt x="35" y="70"/>
                  <a:pt x="35" y="69"/>
                  <a:pt x="35" y="68"/>
                </a:cubicBezTo>
                <a:cubicBezTo>
                  <a:pt x="35" y="65"/>
                  <a:pt x="34" y="61"/>
                  <a:pt x="32" y="58"/>
                </a:cubicBezTo>
                <a:cubicBezTo>
                  <a:pt x="33" y="57"/>
                  <a:pt x="33" y="55"/>
                  <a:pt x="33" y="53"/>
                </a:cubicBezTo>
                <a:cubicBezTo>
                  <a:pt x="33" y="49"/>
                  <a:pt x="32" y="46"/>
                  <a:pt x="30" y="44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0"/>
                  <a:pt x="30" y="38"/>
                  <a:pt x="29" y="36"/>
                </a:cubicBezTo>
                <a:cubicBezTo>
                  <a:pt x="30" y="35"/>
                  <a:pt x="31" y="33"/>
                  <a:pt x="32" y="31"/>
                </a:cubicBezTo>
                <a:cubicBezTo>
                  <a:pt x="34" y="31"/>
                  <a:pt x="35" y="30"/>
                  <a:pt x="36" y="30"/>
                </a:cubicBezTo>
                <a:cubicBezTo>
                  <a:pt x="38" y="32"/>
                  <a:pt x="41" y="33"/>
                  <a:pt x="44" y="33"/>
                </a:cubicBezTo>
                <a:cubicBezTo>
                  <a:pt x="45" y="33"/>
                  <a:pt x="45" y="33"/>
                  <a:pt x="46" y="32"/>
                </a:cubicBezTo>
                <a:cubicBezTo>
                  <a:pt x="48" y="36"/>
                  <a:pt x="53" y="39"/>
                  <a:pt x="57" y="39"/>
                </a:cubicBezTo>
                <a:cubicBezTo>
                  <a:pt x="60" y="39"/>
                  <a:pt x="63" y="38"/>
                  <a:pt x="65" y="36"/>
                </a:cubicBezTo>
                <a:cubicBezTo>
                  <a:pt x="67" y="38"/>
                  <a:pt x="70" y="39"/>
                  <a:pt x="73" y="39"/>
                </a:cubicBezTo>
                <a:cubicBezTo>
                  <a:pt x="76" y="39"/>
                  <a:pt x="79" y="38"/>
                  <a:pt x="82" y="36"/>
                </a:cubicBezTo>
                <a:cubicBezTo>
                  <a:pt x="84" y="38"/>
                  <a:pt x="87" y="39"/>
                  <a:pt x="90" y="39"/>
                </a:cubicBezTo>
                <a:cubicBezTo>
                  <a:pt x="95" y="39"/>
                  <a:pt x="100" y="36"/>
                  <a:pt x="102" y="31"/>
                </a:cubicBezTo>
                <a:cubicBezTo>
                  <a:pt x="103" y="31"/>
                  <a:pt x="104" y="32"/>
                  <a:pt x="105" y="32"/>
                </a:cubicBezTo>
                <a:cubicBezTo>
                  <a:pt x="109" y="32"/>
                  <a:pt x="112" y="30"/>
                  <a:pt x="114" y="28"/>
                </a:cubicBezTo>
                <a:cubicBezTo>
                  <a:pt x="115" y="29"/>
                  <a:pt x="117" y="30"/>
                  <a:pt x="120" y="31"/>
                </a:cubicBezTo>
                <a:cubicBezTo>
                  <a:pt x="120" y="34"/>
                  <a:pt x="121" y="36"/>
                  <a:pt x="122" y="38"/>
                </a:cubicBezTo>
                <a:cubicBezTo>
                  <a:pt x="121" y="40"/>
                  <a:pt x="121" y="43"/>
                  <a:pt x="121" y="45"/>
                </a:cubicBezTo>
                <a:cubicBezTo>
                  <a:pt x="121" y="46"/>
                  <a:pt x="121" y="47"/>
                  <a:pt x="121" y="47"/>
                </a:cubicBezTo>
                <a:cubicBezTo>
                  <a:pt x="119" y="48"/>
                  <a:pt x="117" y="50"/>
                  <a:pt x="116" y="51"/>
                </a:cubicBezTo>
                <a:cubicBezTo>
                  <a:pt x="114" y="52"/>
                  <a:pt x="111" y="53"/>
                  <a:pt x="110" y="55"/>
                </a:cubicBezTo>
                <a:cubicBezTo>
                  <a:pt x="108" y="54"/>
                  <a:pt x="107" y="54"/>
                  <a:pt x="105" y="54"/>
                </a:cubicBezTo>
                <a:cubicBezTo>
                  <a:pt x="101" y="54"/>
                  <a:pt x="98" y="56"/>
                  <a:pt x="95" y="59"/>
                </a:cubicBezTo>
                <a:cubicBezTo>
                  <a:pt x="93" y="57"/>
                  <a:pt x="90" y="56"/>
                  <a:pt x="88" y="56"/>
                </a:cubicBezTo>
                <a:cubicBezTo>
                  <a:pt x="80" y="56"/>
                  <a:pt x="74" y="62"/>
                  <a:pt x="74" y="70"/>
                </a:cubicBezTo>
                <a:cubicBezTo>
                  <a:pt x="74" y="70"/>
                  <a:pt x="74" y="71"/>
                  <a:pt x="74" y="71"/>
                </a:cubicBezTo>
                <a:cubicBezTo>
                  <a:pt x="69" y="73"/>
                  <a:pt x="66" y="78"/>
                  <a:pt x="66" y="84"/>
                </a:cubicBezTo>
                <a:cubicBezTo>
                  <a:pt x="66" y="88"/>
                  <a:pt x="68" y="92"/>
                  <a:pt x="70" y="95"/>
                </a:cubicBezTo>
                <a:cubicBezTo>
                  <a:pt x="68" y="97"/>
                  <a:pt x="66" y="101"/>
                  <a:pt x="66" y="105"/>
                </a:cubicBezTo>
                <a:cubicBezTo>
                  <a:pt x="66" y="112"/>
                  <a:pt x="71" y="118"/>
                  <a:pt x="77" y="120"/>
                </a:cubicBezTo>
                <a:cubicBezTo>
                  <a:pt x="77" y="120"/>
                  <a:pt x="78" y="121"/>
                  <a:pt x="78" y="121"/>
                </a:cubicBezTo>
                <a:cubicBezTo>
                  <a:pt x="79" y="124"/>
                  <a:pt x="80" y="127"/>
                  <a:pt x="80" y="127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81" y="127"/>
                  <a:pt x="83" y="124"/>
                  <a:pt x="84" y="121"/>
                </a:cubicBezTo>
                <a:cubicBezTo>
                  <a:pt x="84" y="121"/>
                  <a:pt x="84" y="120"/>
                  <a:pt x="85" y="120"/>
                </a:cubicBezTo>
                <a:cubicBezTo>
                  <a:pt x="91" y="118"/>
                  <a:pt x="96" y="112"/>
                  <a:pt x="96" y="105"/>
                </a:cubicBezTo>
                <a:cubicBezTo>
                  <a:pt x="96" y="101"/>
                  <a:pt x="94" y="97"/>
                  <a:pt x="91" y="95"/>
                </a:cubicBezTo>
                <a:cubicBezTo>
                  <a:pt x="94" y="92"/>
                  <a:pt x="96" y="88"/>
                  <a:pt x="96" y="84"/>
                </a:cubicBezTo>
                <a:cubicBezTo>
                  <a:pt x="96" y="83"/>
                  <a:pt x="95" y="82"/>
                  <a:pt x="95" y="81"/>
                </a:cubicBezTo>
                <a:cubicBezTo>
                  <a:pt x="97" y="79"/>
                  <a:pt x="98" y="78"/>
                  <a:pt x="99" y="76"/>
                </a:cubicBezTo>
                <a:cubicBezTo>
                  <a:pt x="101" y="77"/>
                  <a:pt x="103" y="78"/>
                  <a:pt x="105" y="78"/>
                </a:cubicBezTo>
                <a:cubicBezTo>
                  <a:pt x="108" y="84"/>
                  <a:pt x="115" y="89"/>
                  <a:pt x="122" y="89"/>
                </a:cubicBezTo>
                <a:cubicBezTo>
                  <a:pt x="133" y="89"/>
                  <a:pt x="141" y="81"/>
                  <a:pt x="142" y="71"/>
                </a:cubicBezTo>
                <a:cubicBezTo>
                  <a:pt x="144" y="68"/>
                  <a:pt x="145" y="65"/>
                  <a:pt x="145" y="61"/>
                </a:cubicBezTo>
                <a:cubicBezTo>
                  <a:pt x="145" y="59"/>
                  <a:pt x="144" y="57"/>
                  <a:pt x="143" y="55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Sev01"/>
          <p:cNvSpPr>
            <a:spLocks noChangeAspect="1"/>
          </p:cNvSpPr>
          <p:nvPr/>
        </p:nvSpPr>
        <p:spPr>
          <a:xfrm>
            <a:off x="7416274" y="3634133"/>
            <a:ext cx="1132327" cy="1132327"/>
          </a:xfrm>
          <a:prstGeom prst="ellipse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26" name="Group 10"/>
          <p:cNvGrpSpPr/>
          <p:nvPr/>
        </p:nvGrpSpPr>
        <p:grpSpPr>
          <a:xfrm>
            <a:off x="7542774" y="3843515"/>
            <a:ext cx="912347" cy="680545"/>
            <a:chOff x="1320094" y="1424694"/>
            <a:chExt cx="487363" cy="363538"/>
          </a:xfrm>
          <a:solidFill>
            <a:schemeClr val="accent3">
              <a:lumMod val="50000"/>
            </a:schemeClr>
          </a:solidFill>
        </p:grpSpPr>
        <p:sp>
          <p:nvSpPr>
            <p:cNvPr id="27" name="Freeform 13"/>
            <p:cNvSpPr/>
            <p:nvPr/>
          </p:nvSpPr>
          <p:spPr bwMode="auto">
            <a:xfrm>
              <a:off x="1320094" y="1424694"/>
              <a:ext cx="487363" cy="363538"/>
            </a:xfrm>
            <a:custGeom>
              <a:avLst/>
              <a:gdLst/>
              <a:ahLst/>
              <a:cxnLst>
                <a:cxn ang="0">
                  <a:pos x="108" y="17"/>
                </a:cxn>
                <a:cxn ang="0">
                  <a:pos x="92" y="17"/>
                </a:cxn>
                <a:cxn ang="0">
                  <a:pos x="92" y="46"/>
                </a:cxn>
                <a:cxn ang="0">
                  <a:pos x="87" y="41"/>
                </a:cxn>
                <a:cxn ang="0">
                  <a:pos x="87" y="36"/>
                </a:cxn>
                <a:cxn ang="0">
                  <a:pos x="78" y="36"/>
                </a:cxn>
                <a:cxn ang="0">
                  <a:pos x="78" y="41"/>
                </a:cxn>
                <a:cxn ang="0">
                  <a:pos x="73" y="46"/>
                </a:cxn>
                <a:cxn ang="0">
                  <a:pos x="73" y="17"/>
                </a:cxn>
                <a:cxn ang="0">
                  <a:pos x="57" y="17"/>
                </a:cxn>
                <a:cxn ang="0">
                  <a:pos x="24" y="115"/>
                </a:cxn>
                <a:cxn ang="0">
                  <a:pos x="45" y="110"/>
                </a:cxn>
                <a:cxn ang="0">
                  <a:pos x="73" y="94"/>
                </a:cxn>
                <a:cxn ang="0">
                  <a:pos x="73" y="52"/>
                </a:cxn>
                <a:cxn ang="0">
                  <a:pos x="83" y="42"/>
                </a:cxn>
                <a:cxn ang="0">
                  <a:pos x="92" y="52"/>
                </a:cxn>
                <a:cxn ang="0">
                  <a:pos x="92" y="94"/>
                </a:cxn>
                <a:cxn ang="0">
                  <a:pos x="120" y="110"/>
                </a:cxn>
                <a:cxn ang="0">
                  <a:pos x="142" y="115"/>
                </a:cxn>
                <a:cxn ang="0">
                  <a:pos x="108" y="17"/>
                </a:cxn>
              </a:cxnLst>
              <a:rect l="0" t="0" r="r" b="b"/>
              <a:pathLst>
                <a:path w="166" h="124">
                  <a:moveTo>
                    <a:pt x="108" y="17"/>
                  </a:moveTo>
                  <a:cubicBezTo>
                    <a:pt x="92" y="0"/>
                    <a:pt x="92" y="17"/>
                    <a:pt x="92" y="17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7"/>
                    <a:pt x="73" y="0"/>
                    <a:pt x="57" y="17"/>
                  </a:cubicBezTo>
                  <a:cubicBezTo>
                    <a:pt x="57" y="17"/>
                    <a:pt x="0" y="77"/>
                    <a:pt x="24" y="115"/>
                  </a:cubicBezTo>
                  <a:cubicBezTo>
                    <a:pt x="26" y="119"/>
                    <a:pt x="36" y="124"/>
                    <a:pt x="45" y="110"/>
                  </a:cubicBezTo>
                  <a:cubicBezTo>
                    <a:pt x="50" y="104"/>
                    <a:pt x="70" y="116"/>
                    <a:pt x="73" y="94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5" y="116"/>
                    <a:pt x="115" y="104"/>
                    <a:pt x="120" y="110"/>
                  </a:cubicBezTo>
                  <a:cubicBezTo>
                    <a:pt x="130" y="124"/>
                    <a:pt x="139" y="119"/>
                    <a:pt x="142" y="115"/>
                  </a:cubicBezTo>
                  <a:cubicBezTo>
                    <a:pt x="166" y="77"/>
                    <a:pt x="108" y="17"/>
                    <a:pt x="108" y="1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1548355" y="1450975"/>
              <a:ext cx="26988" cy="14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1548355" y="1481138"/>
              <a:ext cx="26988" cy="14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1548355" y="1509713"/>
              <a:ext cx="26988" cy="14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89597" y="2089429"/>
            <a:ext cx="2427362" cy="1009630"/>
            <a:chOff x="1803063" y="2424205"/>
            <a:chExt cx="2159120" cy="898059"/>
          </a:xfrm>
        </p:grpSpPr>
        <p:sp>
          <p:nvSpPr>
            <p:cNvPr id="32" name="文本框 31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3817" y="3524603"/>
            <a:ext cx="2427362" cy="1009630"/>
            <a:chOff x="1803063" y="2424205"/>
            <a:chExt cx="2159120" cy="898059"/>
          </a:xfrm>
        </p:grpSpPr>
        <p:sp>
          <p:nvSpPr>
            <p:cNvPr id="35" name="文本框 34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264412" y="5254672"/>
            <a:ext cx="2427362" cy="1009630"/>
            <a:chOff x="1803063" y="2424205"/>
            <a:chExt cx="2159120" cy="898059"/>
          </a:xfrm>
        </p:grpSpPr>
        <p:sp>
          <p:nvSpPr>
            <p:cNvPr id="38" name="文本框 37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26992" y="2113857"/>
            <a:ext cx="2427362" cy="1009630"/>
            <a:chOff x="1803063" y="2424205"/>
            <a:chExt cx="2159120" cy="898059"/>
          </a:xfrm>
        </p:grpSpPr>
        <p:sp>
          <p:nvSpPr>
            <p:cNvPr id="41" name="文本框 40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701807" y="5279100"/>
            <a:ext cx="2427362" cy="1009630"/>
            <a:chOff x="1803063" y="2424205"/>
            <a:chExt cx="2159120" cy="898059"/>
          </a:xfrm>
        </p:grpSpPr>
        <p:sp>
          <p:nvSpPr>
            <p:cNvPr id="44" name="文本框 43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219869" y="3567493"/>
            <a:ext cx="2427362" cy="1009630"/>
            <a:chOff x="1803063" y="2424205"/>
            <a:chExt cx="2159120" cy="898059"/>
          </a:xfrm>
        </p:grpSpPr>
        <p:sp>
          <p:nvSpPr>
            <p:cNvPr id="47" name="文本框 46"/>
            <p:cNvSpPr txBox="1"/>
            <p:nvPr/>
          </p:nvSpPr>
          <p:spPr>
            <a:xfrm>
              <a:off x="1806000" y="2424205"/>
              <a:ext cx="2133781" cy="3011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Title text addition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803063" y="2725113"/>
              <a:ext cx="2159120" cy="5971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0" y="0"/>
            <a:ext cx="12192000" cy="6858001"/>
            <a:chOff x="0" y="0"/>
            <a:chExt cx="12192000" cy="685800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/>
            <a:srcRect l="34709" t="32214" r="35567" b="28486"/>
            <a:stretch>
              <a:fillRect/>
            </a:stretch>
          </p:blipFill>
          <p:spPr>
            <a:xfrm>
              <a:off x="0" y="1"/>
              <a:ext cx="12192000" cy="6858000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0" y="0"/>
              <a:ext cx="12192000" cy="6858000"/>
            </a:xfrm>
            <a:custGeom>
              <a:avLst/>
              <a:gdLst>
                <a:gd name="T0" fmla="*/ 0 w 10000"/>
                <a:gd name="T1" fmla="*/ 5790 h 5790"/>
                <a:gd name="T2" fmla="*/ 10000 w 10000"/>
                <a:gd name="T3" fmla="*/ 5790 h 5790"/>
                <a:gd name="T4" fmla="*/ 10000 w 10000"/>
                <a:gd name="T5" fmla="*/ 4614 h 5790"/>
                <a:gd name="T6" fmla="*/ 8736 w 10000"/>
                <a:gd name="T7" fmla="*/ 4851 h 5790"/>
                <a:gd name="T8" fmla="*/ 6445 w 10000"/>
                <a:gd name="T9" fmla="*/ 3845 h 5790"/>
                <a:gd name="T10" fmla="*/ 5969 w 10000"/>
                <a:gd name="T11" fmla="*/ 2468 h 5790"/>
                <a:gd name="T12" fmla="*/ 4720 w 10000"/>
                <a:gd name="T13" fmla="*/ 1449 h 5790"/>
                <a:gd name="T14" fmla="*/ 2472 w 10000"/>
                <a:gd name="T15" fmla="*/ 0 h 5790"/>
                <a:gd name="T16" fmla="*/ 0 w 10000"/>
                <a:gd name="T17" fmla="*/ 0 h 5790"/>
                <a:gd name="T18" fmla="*/ 0 w 10000"/>
                <a:gd name="T19" fmla="*/ 5790 h 5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00" h="5790">
                  <a:moveTo>
                    <a:pt x="0" y="5790"/>
                  </a:moveTo>
                  <a:cubicBezTo>
                    <a:pt x="10000" y="5790"/>
                    <a:pt x="10000" y="5790"/>
                    <a:pt x="10000" y="5790"/>
                  </a:cubicBezTo>
                  <a:cubicBezTo>
                    <a:pt x="10000" y="4614"/>
                    <a:pt x="10000" y="4614"/>
                    <a:pt x="10000" y="4614"/>
                  </a:cubicBezTo>
                  <a:cubicBezTo>
                    <a:pt x="9553" y="4529"/>
                    <a:pt x="9171" y="4667"/>
                    <a:pt x="8736" y="4851"/>
                  </a:cubicBezTo>
                  <a:cubicBezTo>
                    <a:pt x="7782" y="5254"/>
                    <a:pt x="6761" y="5126"/>
                    <a:pt x="6445" y="3845"/>
                  </a:cubicBezTo>
                  <a:cubicBezTo>
                    <a:pt x="6330" y="3375"/>
                    <a:pt x="6215" y="2872"/>
                    <a:pt x="5969" y="2468"/>
                  </a:cubicBezTo>
                  <a:cubicBezTo>
                    <a:pt x="5620" y="1897"/>
                    <a:pt x="5171" y="1609"/>
                    <a:pt x="4720" y="1449"/>
                  </a:cubicBezTo>
                  <a:cubicBezTo>
                    <a:pt x="3664" y="1077"/>
                    <a:pt x="2522" y="1531"/>
                    <a:pt x="247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790"/>
                  </a:lnTo>
                  <a:close/>
                </a:path>
              </a:pathLst>
            </a:custGeom>
            <a:gradFill>
              <a:gsLst>
                <a:gs pos="0">
                  <a:srgbClr val="ECF7FF"/>
                </a:gs>
                <a:gs pos="100000">
                  <a:srgbClr val="84CAFB"/>
                </a:gs>
              </a:gsLst>
              <a:lin ang="5400000" scaled="1"/>
            </a:gradFill>
            <a:ln w="15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263" y="1780895"/>
            <a:ext cx="6199633" cy="4571937"/>
          </a:xfrm>
          <a:prstGeom prst="rect">
            <a:avLst/>
          </a:prstGeom>
        </p:spPr>
      </p:pic>
      <p:sp>
        <p:nvSpPr>
          <p:cNvPr id="9" name="Freeform 5"/>
          <p:cNvSpPr/>
          <p:nvPr/>
        </p:nvSpPr>
        <p:spPr bwMode="auto">
          <a:xfrm flipH="1">
            <a:off x="0" y="-1"/>
            <a:ext cx="3121152" cy="1266998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文本框 9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1010996" y="1531388"/>
            <a:ext cx="291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PART   </a:t>
            </a:r>
            <a:r>
              <a:rPr lang="en-US" altLang="zh-CN" sz="4400" b="1" dirty="0" smtClean="0">
                <a:solidFill>
                  <a:srgbClr val="88CCFB"/>
                </a:solidFill>
                <a:latin typeface="Arial" panose="020B0604020202020204" pitchFamily="34" charset="0"/>
                <a:ea typeface="方正兰亭超细黑简体" panose="02000000000000000000" pitchFamily="2" charset="-122"/>
                <a:cs typeface="Arial" panose="020B0604020202020204" pitchFamily="34" charset="0"/>
              </a:rPr>
              <a:t>02</a:t>
            </a:r>
            <a:endParaRPr lang="en-US" altLang="zh-CN" sz="4400" b="1" dirty="0" smtClean="0">
              <a:solidFill>
                <a:srgbClr val="88CCFB"/>
              </a:solidFill>
              <a:latin typeface="Arial" panose="020B0604020202020204" pitchFamily="34" charset="0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7306" y="268555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市场数据分析</a:t>
            </a:r>
            <a:endParaRPr lang="en-US" altLang="zh-CN" sz="48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1028" y="3611055"/>
            <a:ext cx="4370540" cy="5834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400" dirty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The user can demonstrate on a projector or computer, or print the presentation and make it </a:t>
            </a:r>
            <a:r>
              <a:rPr lang="en-US" altLang="zh-CN" sz="1400" dirty="0" smtClean="0">
                <a:solidFill>
                  <a:srgbClr val="88CCFB"/>
                </a:solidFill>
                <a:latin typeface="Calibri" panose="020F0502020204030204" pitchFamily="34" charset="0"/>
                <a:ea typeface="+mj-ea"/>
              </a:rPr>
              <a:t>film</a:t>
            </a:r>
            <a:endParaRPr lang="en-US" altLang="zh-CN" sz="1400" dirty="0">
              <a:solidFill>
                <a:srgbClr val="88CCFB"/>
              </a:solidFill>
              <a:latin typeface="Calibri" panose="020F0502020204030204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 bwMode="auto">
          <a:xfrm>
            <a:off x="8120075" y="0"/>
            <a:ext cx="4071925" cy="1652954"/>
          </a:xfrm>
          <a:custGeom>
            <a:avLst/>
            <a:gdLst>
              <a:gd name="T0" fmla="*/ 2711 w 2711"/>
              <a:gd name="T1" fmla="*/ 1099 h 1099"/>
              <a:gd name="T2" fmla="*/ 0 w 2711"/>
              <a:gd name="T3" fmla="*/ 0 h 1099"/>
              <a:gd name="T4" fmla="*/ 2711 w 2711"/>
              <a:gd name="T5" fmla="*/ 0 h 1099"/>
              <a:gd name="T6" fmla="*/ 2711 w 2711"/>
              <a:gd name="T7" fmla="*/ 1099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11" h="1099">
                <a:moveTo>
                  <a:pt x="2711" y="1099"/>
                </a:moveTo>
                <a:cubicBezTo>
                  <a:pt x="1931" y="324"/>
                  <a:pt x="362" y="1025"/>
                  <a:pt x="0" y="0"/>
                </a:cubicBezTo>
                <a:cubicBezTo>
                  <a:pt x="2711" y="0"/>
                  <a:pt x="2711" y="0"/>
                  <a:pt x="2711" y="0"/>
                </a:cubicBezTo>
                <a:lnTo>
                  <a:pt x="2711" y="1099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66373" y="36481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88CCF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市场数据分析</a:t>
            </a:r>
            <a:endParaRPr lang="en-US" altLang="zh-CN" sz="5400" dirty="0">
              <a:solidFill>
                <a:srgbClr val="88CCF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" y="0"/>
            <a:ext cx="1952321" cy="1376482"/>
          </a:xfrm>
          <a:custGeom>
            <a:avLst/>
            <a:gdLst>
              <a:gd name="connsiteX0" fmla="*/ 1952321 w 1952321"/>
              <a:gd name="connsiteY0" fmla="*/ 0 h 1376482"/>
              <a:gd name="connsiteX1" fmla="*/ 1850885 w 1952321"/>
              <a:gd name="connsiteY1" fmla="*/ 0 h 1376482"/>
              <a:gd name="connsiteX2" fmla="*/ 0 w 1952321"/>
              <a:gd name="connsiteY2" fmla="*/ 0 h 1376482"/>
              <a:gd name="connsiteX3" fmla="*/ 1711540 w 1952321"/>
              <a:gd name="connsiteY3" fmla="*/ 1344317 h 1376482"/>
              <a:gd name="connsiteX4" fmla="*/ 1952321 w 1952321"/>
              <a:gd name="connsiteY4" fmla="*/ 1376482 h 1376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321" h="1376482">
                <a:moveTo>
                  <a:pt x="1952321" y="0"/>
                </a:moveTo>
                <a:lnTo>
                  <a:pt x="1850885" y="0"/>
                </a:lnTo>
                <a:cubicBezTo>
                  <a:pt x="1335297" y="0"/>
                  <a:pt x="724229" y="0"/>
                  <a:pt x="0" y="0"/>
                </a:cubicBezTo>
                <a:cubicBezTo>
                  <a:pt x="270778" y="968659"/>
                  <a:pt x="936549" y="1223700"/>
                  <a:pt x="1711540" y="1344317"/>
                </a:cubicBezTo>
                <a:lnTo>
                  <a:pt x="1952321" y="1376482"/>
                </a:lnTo>
                <a:close/>
              </a:path>
            </a:pathLst>
          </a:custGeom>
          <a:solidFill>
            <a:srgbClr val="DBF0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" name="矩形 7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1225639" y="-2369126"/>
            <a:ext cx="1164271" cy="1870364"/>
          </a:xfrm>
          <a:prstGeom prst="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 descr="e7d195523061f1c0deeec63e560781cfd59afb0ea006f2a87ABB68BF51EA6619813959095094C18C62A12F549504892A4AAA8C1554C6663626E05CA27F281A14E6983772AFC3FB97135759321DEA3D701A7FD70DFD1E07E2EDAF9C7B88FD31F98202803C8D5368337DFCA4498CB83257DFB68EE79A5C6B92EB2ACFD16081733741CEDF195FD50A89E767243617B30BFF"/>
          <p:cNvSpPr/>
          <p:nvPr/>
        </p:nvSpPr>
        <p:spPr>
          <a:xfrm>
            <a:off x="2389910" y="-2340709"/>
            <a:ext cx="1164271" cy="1870364"/>
          </a:xfrm>
          <a:prstGeom prst="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ounded Rectangle 27"/>
          <p:cNvSpPr/>
          <p:nvPr/>
        </p:nvSpPr>
        <p:spPr>
          <a:xfrm rot="10800000" flipV="1">
            <a:off x="6271925" y="2636479"/>
            <a:ext cx="5124619" cy="274638"/>
          </a:xfrm>
          <a:prstGeom prst="roundRect">
            <a:avLst/>
          </a:prstGeom>
          <a:solidFill>
            <a:srgbClr val="88CCF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FontAwesome" pitchFamily="2" charset="0"/>
            </a:endParaRPr>
          </a:p>
        </p:txBody>
      </p:sp>
      <p:sp>
        <p:nvSpPr>
          <p:cNvPr id="11" name="Rounded Rectangle 28"/>
          <p:cNvSpPr/>
          <p:nvPr/>
        </p:nvSpPr>
        <p:spPr>
          <a:xfrm flipV="1">
            <a:off x="6271937" y="2636479"/>
            <a:ext cx="3903979" cy="274638"/>
          </a:xfrm>
          <a:prstGeom prst="roundRect">
            <a:avLst/>
          </a:prstGeom>
          <a:solidFill>
            <a:srgbClr val="88CC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ctr" anchorCtr="0"/>
          <a:lstStyle/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26"/>
          <p:cNvSpPr/>
          <p:nvPr/>
        </p:nvSpPr>
        <p:spPr>
          <a:xfrm>
            <a:off x="10731265" y="2128804"/>
            <a:ext cx="626775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rgbClr val="88CCFB"/>
                </a:solidFill>
                <a:latin typeface="Calibri" panose="020F0502020204030204" pitchFamily="34" charset="0"/>
              </a:rPr>
              <a:t>80%</a:t>
            </a:r>
            <a:endParaRPr lang="en-US" sz="2800" b="1" dirty="0">
              <a:solidFill>
                <a:srgbClr val="88CCFB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ounded Rectangle 33"/>
          <p:cNvSpPr/>
          <p:nvPr/>
        </p:nvSpPr>
        <p:spPr>
          <a:xfrm rot="10800000" flipV="1">
            <a:off x="6233413" y="3600332"/>
            <a:ext cx="5124627" cy="274637"/>
          </a:xfrm>
          <a:prstGeom prst="roundRect">
            <a:avLst/>
          </a:prstGeom>
          <a:solidFill>
            <a:srgbClr val="4FCCC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endParaRPr lang="en-US" sz="2400" dirty="0">
              <a:latin typeface="FontAwesome" pitchFamily="2" charset="0"/>
            </a:endParaRPr>
          </a:p>
        </p:txBody>
      </p:sp>
      <p:sp>
        <p:nvSpPr>
          <p:cNvPr id="14" name="Rounded Rectangle 34"/>
          <p:cNvSpPr/>
          <p:nvPr/>
        </p:nvSpPr>
        <p:spPr>
          <a:xfrm flipV="1">
            <a:off x="6233425" y="3600332"/>
            <a:ext cx="4684375" cy="274638"/>
          </a:xfrm>
          <a:prstGeom prst="roundRect">
            <a:avLst/>
          </a:prstGeom>
          <a:solidFill>
            <a:srgbClr val="4FC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0" rIns="0" bIns="0" rtlCol="0" anchor="ctr" anchorCtr="0"/>
          <a:lstStyle/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5" name="Rectangle 32"/>
          <p:cNvSpPr/>
          <p:nvPr/>
        </p:nvSpPr>
        <p:spPr>
          <a:xfrm>
            <a:off x="10731265" y="3119741"/>
            <a:ext cx="626775" cy="43088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r"/>
            <a:r>
              <a:rPr lang="en-US" sz="2800" b="1" dirty="0">
                <a:solidFill>
                  <a:srgbClr val="4FCCC4"/>
                </a:solidFill>
                <a:latin typeface="Calibri" panose="020F0502020204030204" pitchFamily="34" charset="0"/>
              </a:rPr>
              <a:t>90%</a:t>
            </a:r>
            <a:endParaRPr lang="en-US" sz="2800" b="1" dirty="0">
              <a:solidFill>
                <a:srgbClr val="4FCCC4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Freeform 11"/>
          <p:cNvSpPr>
            <a:spLocks noEditPoints="1"/>
          </p:cNvSpPr>
          <p:nvPr/>
        </p:nvSpPr>
        <p:spPr bwMode="auto">
          <a:xfrm>
            <a:off x="1124125" y="2791091"/>
            <a:ext cx="1517650" cy="1509828"/>
          </a:xfrm>
          <a:custGeom>
            <a:avLst/>
            <a:gdLst/>
            <a:ahLst/>
            <a:cxnLst>
              <a:cxn ang="0">
                <a:pos x="147" y="135"/>
              </a:cxn>
              <a:cxn ang="0">
                <a:pos x="120" y="125"/>
              </a:cxn>
              <a:cxn ang="0">
                <a:pos x="113" y="120"/>
              </a:cxn>
              <a:cxn ang="0">
                <a:pos x="110" y="119"/>
              </a:cxn>
              <a:cxn ang="0">
                <a:pos x="103" y="114"/>
              </a:cxn>
              <a:cxn ang="0">
                <a:pos x="102" y="100"/>
              </a:cxn>
              <a:cxn ang="0">
                <a:pos x="106" y="96"/>
              </a:cxn>
              <a:cxn ang="0">
                <a:pos x="127" y="90"/>
              </a:cxn>
              <a:cxn ang="0">
                <a:pos x="130" y="85"/>
              </a:cxn>
              <a:cxn ang="0">
                <a:pos x="118" y="50"/>
              </a:cxn>
              <a:cxn ang="0">
                <a:pos x="119" y="49"/>
              </a:cxn>
              <a:cxn ang="0">
                <a:pos x="124" y="13"/>
              </a:cxn>
              <a:cxn ang="0">
                <a:pos x="122" y="10"/>
              </a:cxn>
              <a:cxn ang="0">
                <a:pos x="80" y="0"/>
              </a:cxn>
              <a:cxn ang="0">
                <a:pos x="78" y="0"/>
              </a:cxn>
              <a:cxn ang="0">
                <a:pos x="36" y="10"/>
              </a:cxn>
              <a:cxn ang="0">
                <a:pos x="34" y="13"/>
              </a:cxn>
              <a:cxn ang="0">
                <a:pos x="39" y="49"/>
              </a:cxn>
              <a:cxn ang="0">
                <a:pos x="40" y="51"/>
              </a:cxn>
              <a:cxn ang="0">
                <a:pos x="39" y="53"/>
              </a:cxn>
              <a:cxn ang="0">
                <a:pos x="31" y="85"/>
              </a:cxn>
              <a:cxn ang="0">
                <a:pos x="34" y="90"/>
              </a:cxn>
              <a:cxn ang="0">
                <a:pos x="55" y="96"/>
              </a:cxn>
              <a:cxn ang="0">
                <a:pos x="59" y="100"/>
              </a:cxn>
              <a:cxn ang="0">
                <a:pos x="58" y="114"/>
              </a:cxn>
              <a:cxn ang="0">
                <a:pos x="51" y="119"/>
              </a:cxn>
              <a:cxn ang="0">
                <a:pos x="48" y="120"/>
              </a:cxn>
              <a:cxn ang="0">
                <a:pos x="41" y="125"/>
              </a:cxn>
              <a:cxn ang="0">
                <a:pos x="14" y="135"/>
              </a:cxn>
              <a:cxn ang="0">
                <a:pos x="3" y="160"/>
              </a:cxn>
              <a:cxn ang="0">
                <a:pos x="158" y="160"/>
              </a:cxn>
              <a:cxn ang="0">
                <a:pos x="147" y="135"/>
              </a:cxn>
              <a:cxn ang="0">
                <a:pos x="79" y="5"/>
              </a:cxn>
              <a:cxn ang="0">
                <a:pos x="118" y="15"/>
              </a:cxn>
              <a:cxn ang="0">
                <a:pos x="114" y="46"/>
              </a:cxn>
              <a:cxn ang="0">
                <a:pos x="44" y="46"/>
              </a:cxn>
              <a:cxn ang="0">
                <a:pos x="40" y="15"/>
              </a:cxn>
              <a:cxn ang="0">
                <a:pos x="79" y="5"/>
              </a:cxn>
              <a:cxn ang="0">
                <a:pos x="79" y="5"/>
              </a:cxn>
              <a:cxn ang="0">
                <a:pos x="79" y="5"/>
              </a:cxn>
            </a:cxnLst>
            <a:rect l="0" t="0" r="r" b="b"/>
            <a:pathLst>
              <a:path w="161" h="160">
                <a:moveTo>
                  <a:pt x="147" y="135"/>
                </a:moveTo>
                <a:cubicBezTo>
                  <a:pt x="138" y="132"/>
                  <a:pt x="129" y="128"/>
                  <a:pt x="120" y="125"/>
                </a:cubicBezTo>
                <a:cubicBezTo>
                  <a:pt x="117" y="124"/>
                  <a:pt x="116" y="122"/>
                  <a:pt x="113" y="120"/>
                </a:cubicBezTo>
                <a:cubicBezTo>
                  <a:pt x="112" y="120"/>
                  <a:pt x="111" y="119"/>
                  <a:pt x="110" y="119"/>
                </a:cubicBezTo>
                <a:cubicBezTo>
                  <a:pt x="106" y="118"/>
                  <a:pt x="104" y="117"/>
                  <a:pt x="103" y="114"/>
                </a:cubicBezTo>
                <a:cubicBezTo>
                  <a:pt x="102" y="109"/>
                  <a:pt x="101" y="104"/>
                  <a:pt x="102" y="100"/>
                </a:cubicBezTo>
                <a:cubicBezTo>
                  <a:pt x="102" y="98"/>
                  <a:pt x="103" y="96"/>
                  <a:pt x="106" y="96"/>
                </a:cubicBezTo>
                <a:cubicBezTo>
                  <a:pt x="110" y="94"/>
                  <a:pt x="122" y="92"/>
                  <a:pt x="127" y="90"/>
                </a:cubicBezTo>
                <a:cubicBezTo>
                  <a:pt x="131" y="89"/>
                  <a:pt x="131" y="88"/>
                  <a:pt x="130" y="85"/>
                </a:cubicBezTo>
                <a:cubicBezTo>
                  <a:pt x="127" y="77"/>
                  <a:pt x="123" y="62"/>
                  <a:pt x="118" y="50"/>
                </a:cubicBezTo>
                <a:cubicBezTo>
                  <a:pt x="119" y="50"/>
                  <a:pt x="119" y="50"/>
                  <a:pt x="119" y="49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4" y="12"/>
                  <a:pt x="123" y="10"/>
                  <a:pt x="122" y="10"/>
                </a:cubicBezTo>
                <a:cubicBezTo>
                  <a:pt x="80" y="0"/>
                  <a:pt x="80" y="0"/>
                  <a:pt x="80" y="0"/>
                </a:cubicBezTo>
                <a:cubicBezTo>
                  <a:pt x="79" y="0"/>
                  <a:pt x="79" y="0"/>
                  <a:pt x="78" y="0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10"/>
                  <a:pt x="34" y="12"/>
                  <a:pt x="34" y="13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0"/>
                  <a:pt x="39" y="50"/>
                  <a:pt x="40" y="51"/>
                </a:cubicBezTo>
                <a:cubicBezTo>
                  <a:pt x="40" y="52"/>
                  <a:pt x="39" y="53"/>
                  <a:pt x="39" y="53"/>
                </a:cubicBezTo>
                <a:cubicBezTo>
                  <a:pt x="38" y="64"/>
                  <a:pt x="35" y="75"/>
                  <a:pt x="31" y="85"/>
                </a:cubicBezTo>
                <a:cubicBezTo>
                  <a:pt x="30" y="88"/>
                  <a:pt x="30" y="89"/>
                  <a:pt x="34" y="90"/>
                </a:cubicBezTo>
                <a:cubicBezTo>
                  <a:pt x="38" y="92"/>
                  <a:pt x="51" y="94"/>
                  <a:pt x="55" y="96"/>
                </a:cubicBezTo>
                <a:cubicBezTo>
                  <a:pt x="58" y="96"/>
                  <a:pt x="59" y="98"/>
                  <a:pt x="59" y="100"/>
                </a:cubicBezTo>
                <a:cubicBezTo>
                  <a:pt x="60" y="104"/>
                  <a:pt x="59" y="109"/>
                  <a:pt x="58" y="114"/>
                </a:cubicBezTo>
                <a:cubicBezTo>
                  <a:pt x="57" y="117"/>
                  <a:pt x="55" y="118"/>
                  <a:pt x="51" y="119"/>
                </a:cubicBezTo>
                <a:cubicBezTo>
                  <a:pt x="50" y="119"/>
                  <a:pt x="49" y="120"/>
                  <a:pt x="48" y="120"/>
                </a:cubicBezTo>
                <a:cubicBezTo>
                  <a:pt x="45" y="122"/>
                  <a:pt x="44" y="124"/>
                  <a:pt x="41" y="125"/>
                </a:cubicBezTo>
                <a:cubicBezTo>
                  <a:pt x="32" y="128"/>
                  <a:pt x="23" y="132"/>
                  <a:pt x="14" y="135"/>
                </a:cubicBezTo>
                <a:cubicBezTo>
                  <a:pt x="0" y="139"/>
                  <a:pt x="5" y="147"/>
                  <a:pt x="3" y="16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6" y="147"/>
                  <a:pt x="161" y="139"/>
                  <a:pt x="147" y="135"/>
                </a:cubicBezTo>
                <a:close/>
                <a:moveTo>
                  <a:pt x="79" y="5"/>
                </a:moveTo>
                <a:cubicBezTo>
                  <a:pt x="118" y="15"/>
                  <a:pt x="118" y="15"/>
                  <a:pt x="118" y="15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0" y="15"/>
                  <a:pt x="40" y="15"/>
                  <a:pt x="40" y="15"/>
                </a:cubicBezTo>
                <a:lnTo>
                  <a:pt x="79" y="5"/>
                </a:lnTo>
                <a:close/>
                <a:moveTo>
                  <a:pt x="79" y="5"/>
                </a:moveTo>
                <a:cubicBezTo>
                  <a:pt x="79" y="5"/>
                  <a:pt x="79" y="5"/>
                  <a:pt x="79" y="5"/>
                </a:cubicBezTo>
              </a:path>
            </a:pathLst>
          </a:custGeom>
          <a:solidFill>
            <a:srgbClr val="88CCFB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7" name="Freeform 12"/>
          <p:cNvSpPr>
            <a:spLocks noEditPoints="1"/>
          </p:cNvSpPr>
          <p:nvPr/>
        </p:nvSpPr>
        <p:spPr bwMode="auto">
          <a:xfrm>
            <a:off x="1736253" y="2920809"/>
            <a:ext cx="246424" cy="234688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41" y="60"/>
              </a:cxn>
              <a:cxn ang="0">
                <a:pos x="41" y="40"/>
              </a:cxn>
              <a:cxn ang="0">
                <a:pos x="63" y="40"/>
              </a:cxn>
              <a:cxn ang="0">
                <a:pos x="63" y="21"/>
              </a:cxn>
              <a:cxn ang="0">
                <a:pos x="41" y="21"/>
              </a:cxn>
              <a:cxn ang="0">
                <a:pos x="41" y="0"/>
              </a:cxn>
              <a:cxn ang="0">
                <a:pos x="22" y="0"/>
              </a:cxn>
              <a:cxn ang="0">
                <a:pos x="22" y="21"/>
              </a:cxn>
              <a:cxn ang="0">
                <a:pos x="0" y="21"/>
              </a:cxn>
              <a:cxn ang="0">
                <a:pos x="0" y="40"/>
              </a:cxn>
              <a:cxn ang="0">
                <a:pos x="22" y="40"/>
              </a:cxn>
              <a:cxn ang="0">
                <a:pos x="22" y="60"/>
              </a:cxn>
              <a:cxn ang="0">
                <a:pos x="22" y="60"/>
              </a:cxn>
              <a:cxn ang="0">
                <a:pos x="22" y="60"/>
              </a:cxn>
            </a:cxnLst>
            <a:rect l="0" t="0" r="r" b="b"/>
            <a:pathLst>
              <a:path w="63" h="60">
                <a:moveTo>
                  <a:pt x="22" y="60"/>
                </a:moveTo>
                <a:lnTo>
                  <a:pt x="41" y="60"/>
                </a:lnTo>
                <a:lnTo>
                  <a:pt x="41" y="40"/>
                </a:lnTo>
                <a:lnTo>
                  <a:pt x="63" y="40"/>
                </a:lnTo>
                <a:lnTo>
                  <a:pt x="63" y="21"/>
                </a:lnTo>
                <a:lnTo>
                  <a:pt x="41" y="21"/>
                </a:lnTo>
                <a:lnTo>
                  <a:pt x="41" y="0"/>
                </a:lnTo>
                <a:lnTo>
                  <a:pt x="22" y="0"/>
                </a:lnTo>
                <a:lnTo>
                  <a:pt x="22" y="21"/>
                </a:lnTo>
                <a:lnTo>
                  <a:pt x="0" y="21"/>
                </a:lnTo>
                <a:lnTo>
                  <a:pt x="0" y="40"/>
                </a:lnTo>
                <a:lnTo>
                  <a:pt x="22" y="40"/>
                </a:lnTo>
                <a:lnTo>
                  <a:pt x="22" y="60"/>
                </a:lnTo>
                <a:close/>
                <a:moveTo>
                  <a:pt x="22" y="60"/>
                </a:moveTo>
                <a:lnTo>
                  <a:pt x="22" y="60"/>
                </a:lnTo>
                <a:close/>
              </a:path>
            </a:pathLst>
          </a:custGeom>
          <a:solidFill>
            <a:srgbClr val="DD1D3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1736253" y="2920809"/>
            <a:ext cx="246424" cy="234688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41" y="60"/>
              </a:cxn>
              <a:cxn ang="0">
                <a:pos x="41" y="40"/>
              </a:cxn>
              <a:cxn ang="0">
                <a:pos x="63" y="40"/>
              </a:cxn>
              <a:cxn ang="0">
                <a:pos x="63" y="21"/>
              </a:cxn>
              <a:cxn ang="0">
                <a:pos x="41" y="21"/>
              </a:cxn>
              <a:cxn ang="0">
                <a:pos x="41" y="0"/>
              </a:cxn>
              <a:cxn ang="0">
                <a:pos x="22" y="0"/>
              </a:cxn>
              <a:cxn ang="0">
                <a:pos x="22" y="21"/>
              </a:cxn>
              <a:cxn ang="0">
                <a:pos x="0" y="21"/>
              </a:cxn>
              <a:cxn ang="0">
                <a:pos x="0" y="40"/>
              </a:cxn>
              <a:cxn ang="0">
                <a:pos x="22" y="40"/>
              </a:cxn>
              <a:cxn ang="0">
                <a:pos x="22" y="60"/>
              </a:cxn>
              <a:cxn ang="0">
                <a:pos x="22" y="60"/>
              </a:cxn>
              <a:cxn ang="0">
                <a:pos x="22" y="60"/>
              </a:cxn>
            </a:cxnLst>
            <a:rect l="0" t="0" r="r" b="b"/>
            <a:pathLst>
              <a:path w="63" h="60">
                <a:moveTo>
                  <a:pt x="22" y="60"/>
                </a:moveTo>
                <a:lnTo>
                  <a:pt x="41" y="60"/>
                </a:lnTo>
                <a:lnTo>
                  <a:pt x="41" y="40"/>
                </a:lnTo>
                <a:lnTo>
                  <a:pt x="63" y="40"/>
                </a:lnTo>
                <a:lnTo>
                  <a:pt x="63" y="21"/>
                </a:lnTo>
                <a:lnTo>
                  <a:pt x="41" y="21"/>
                </a:lnTo>
                <a:lnTo>
                  <a:pt x="41" y="0"/>
                </a:lnTo>
                <a:lnTo>
                  <a:pt x="22" y="0"/>
                </a:lnTo>
                <a:lnTo>
                  <a:pt x="22" y="21"/>
                </a:lnTo>
                <a:lnTo>
                  <a:pt x="0" y="21"/>
                </a:lnTo>
                <a:lnTo>
                  <a:pt x="0" y="40"/>
                </a:lnTo>
                <a:lnTo>
                  <a:pt x="22" y="40"/>
                </a:lnTo>
                <a:lnTo>
                  <a:pt x="22" y="60"/>
                </a:lnTo>
                <a:moveTo>
                  <a:pt x="22" y="60"/>
                </a:moveTo>
                <a:lnTo>
                  <a:pt x="22" y="60"/>
                </a:lnTo>
              </a:path>
            </a:pathLst>
          </a:custGeom>
          <a:solidFill>
            <a:srgbClr val="88CCFB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19" name="Rounded Rectangle 35"/>
          <p:cNvSpPr/>
          <p:nvPr/>
        </p:nvSpPr>
        <p:spPr>
          <a:xfrm>
            <a:off x="589609" y="2503293"/>
            <a:ext cx="2468376" cy="3545380"/>
          </a:xfrm>
          <a:prstGeom prst="roundRect">
            <a:avLst>
              <a:gd name="adj" fmla="val 7614"/>
            </a:avLst>
          </a:prstGeom>
          <a:noFill/>
          <a:ln w="19050">
            <a:solidFill>
              <a:srgbClr val="88CCF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4247977" y="3254681"/>
            <a:ext cx="636269" cy="447279"/>
          </a:xfrm>
          <a:custGeom>
            <a:avLst/>
            <a:gdLst/>
            <a:ahLst/>
            <a:cxnLst>
              <a:cxn ang="0">
                <a:pos x="64" y="88"/>
              </a:cxn>
              <a:cxn ang="0">
                <a:pos x="127" y="0"/>
              </a:cxn>
              <a:cxn ang="0">
                <a:pos x="0" y="0"/>
              </a:cxn>
              <a:cxn ang="0">
                <a:pos x="64" y="88"/>
              </a:cxn>
              <a:cxn ang="0">
                <a:pos x="64" y="88"/>
              </a:cxn>
              <a:cxn ang="0">
                <a:pos x="64" y="88"/>
              </a:cxn>
            </a:cxnLst>
            <a:rect l="0" t="0" r="r" b="b"/>
            <a:pathLst>
              <a:path w="127" h="89">
                <a:moveTo>
                  <a:pt x="64" y="88"/>
                </a:moveTo>
                <a:cubicBezTo>
                  <a:pt x="102" y="87"/>
                  <a:pt x="127" y="52"/>
                  <a:pt x="127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54"/>
                  <a:pt x="25" y="89"/>
                  <a:pt x="64" y="88"/>
                </a:cubicBezTo>
                <a:close/>
                <a:moveTo>
                  <a:pt x="64" y="88"/>
                </a:moveTo>
                <a:cubicBezTo>
                  <a:pt x="64" y="88"/>
                  <a:pt x="64" y="88"/>
                  <a:pt x="64" y="88"/>
                </a:cubicBezTo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3890994" y="3680959"/>
            <a:ext cx="1350234" cy="592172"/>
          </a:xfrm>
          <a:custGeom>
            <a:avLst/>
            <a:gdLst/>
            <a:ahLst/>
            <a:cxnLst>
              <a:cxn ang="0">
                <a:pos x="222" y="39"/>
              </a:cxn>
              <a:cxn ang="0">
                <a:pos x="210" y="28"/>
              </a:cxn>
              <a:cxn ang="0">
                <a:pos x="176" y="13"/>
              </a:cxn>
              <a:cxn ang="0">
                <a:pos x="162" y="1"/>
              </a:cxn>
              <a:cxn ang="0">
                <a:pos x="134" y="26"/>
              </a:cxn>
              <a:cxn ang="0">
                <a:pos x="108" y="0"/>
              </a:cxn>
              <a:cxn ang="0">
                <a:pos x="92" y="14"/>
              </a:cxn>
              <a:cxn ang="0">
                <a:pos x="59" y="29"/>
              </a:cxn>
              <a:cxn ang="0">
                <a:pos x="48" y="39"/>
              </a:cxn>
              <a:cxn ang="0">
                <a:pos x="0" y="118"/>
              </a:cxn>
              <a:cxn ang="0">
                <a:pos x="121" y="118"/>
              </a:cxn>
              <a:cxn ang="0">
                <a:pos x="134" y="53"/>
              </a:cxn>
              <a:cxn ang="0">
                <a:pos x="148" y="118"/>
              </a:cxn>
              <a:cxn ang="0">
                <a:pos x="269" y="118"/>
              </a:cxn>
              <a:cxn ang="0">
                <a:pos x="222" y="39"/>
              </a:cxn>
              <a:cxn ang="0">
                <a:pos x="212" y="86"/>
              </a:cxn>
              <a:cxn ang="0">
                <a:pos x="200" y="86"/>
              </a:cxn>
              <a:cxn ang="0">
                <a:pos x="200" y="98"/>
              </a:cxn>
              <a:cxn ang="0">
                <a:pos x="185" y="98"/>
              </a:cxn>
              <a:cxn ang="0">
                <a:pos x="185" y="86"/>
              </a:cxn>
              <a:cxn ang="0">
                <a:pos x="173" y="86"/>
              </a:cxn>
              <a:cxn ang="0">
                <a:pos x="173" y="72"/>
              </a:cxn>
              <a:cxn ang="0">
                <a:pos x="185" y="72"/>
              </a:cxn>
              <a:cxn ang="0">
                <a:pos x="185" y="59"/>
              </a:cxn>
              <a:cxn ang="0">
                <a:pos x="200" y="59"/>
              </a:cxn>
              <a:cxn ang="0">
                <a:pos x="200" y="72"/>
              </a:cxn>
              <a:cxn ang="0">
                <a:pos x="212" y="72"/>
              </a:cxn>
              <a:cxn ang="0">
                <a:pos x="212" y="86"/>
              </a:cxn>
              <a:cxn ang="0">
                <a:pos x="212" y="86"/>
              </a:cxn>
              <a:cxn ang="0">
                <a:pos x="212" y="86"/>
              </a:cxn>
            </a:cxnLst>
            <a:rect l="0" t="0" r="r" b="b"/>
            <a:pathLst>
              <a:path w="269" h="118">
                <a:moveTo>
                  <a:pt x="222" y="39"/>
                </a:moveTo>
                <a:cubicBezTo>
                  <a:pt x="219" y="34"/>
                  <a:pt x="214" y="30"/>
                  <a:pt x="210" y="28"/>
                </a:cubicBezTo>
                <a:cubicBezTo>
                  <a:pt x="176" y="13"/>
                  <a:pt x="176" y="13"/>
                  <a:pt x="176" y="13"/>
                </a:cubicBezTo>
                <a:cubicBezTo>
                  <a:pt x="162" y="1"/>
                  <a:pt x="162" y="1"/>
                  <a:pt x="162" y="1"/>
                </a:cubicBezTo>
                <a:cubicBezTo>
                  <a:pt x="134" y="26"/>
                  <a:pt x="134" y="26"/>
                  <a:pt x="134" y="26"/>
                </a:cubicBezTo>
                <a:cubicBezTo>
                  <a:pt x="108" y="0"/>
                  <a:pt x="108" y="0"/>
                  <a:pt x="108" y="0"/>
                </a:cubicBezTo>
                <a:cubicBezTo>
                  <a:pt x="92" y="14"/>
                  <a:pt x="92" y="14"/>
                  <a:pt x="92" y="14"/>
                </a:cubicBezTo>
                <a:cubicBezTo>
                  <a:pt x="59" y="29"/>
                  <a:pt x="59" y="29"/>
                  <a:pt x="59" y="29"/>
                </a:cubicBezTo>
                <a:cubicBezTo>
                  <a:pt x="55" y="31"/>
                  <a:pt x="50" y="34"/>
                  <a:pt x="48" y="39"/>
                </a:cubicBezTo>
                <a:cubicBezTo>
                  <a:pt x="0" y="118"/>
                  <a:pt x="0" y="118"/>
                  <a:pt x="0" y="118"/>
                </a:cubicBezTo>
                <a:cubicBezTo>
                  <a:pt x="121" y="118"/>
                  <a:pt x="121" y="118"/>
                  <a:pt x="121" y="118"/>
                </a:cubicBezTo>
                <a:cubicBezTo>
                  <a:pt x="134" y="53"/>
                  <a:pt x="134" y="53"/>
                  <a:pt x="134" y="53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269" y="118"/>
                  <a:pt x="269" y="118"/>
                  <a:pt x="269" y="118"/>
                </a:cubicBezTo>
                <a:lnTo>
                  <a:pt x="222" y="39"/>
                </a:lnTo>
                <a:close/>
                <a:moveTo>
                  <a:pt x="212" y="86"/>
                </a:moveTo>
                <a:cubicBezTo>
                  <a:pt x="200" y="86"/>
                  <a:pt x="200" y="86"/>
                  <a:pt x="200" y="86"/>
                </a:cubicBezTo>
                <a:cubicBezTo>
                  <a:pt x="200" y="98"/>
                  <a:pt x="200" y="98"/>
                  <a:pt x="200" y="98"/>
                </a:cubicBezTo>
                <a:cubicBezTo>
                  <a:pt x="185" y="98"/>
                  <a:pt x="185" y="98"/>
                  <a:pt x="185" y="98"/>
                </a:cubicBezTo>
                <a:cubicBezTo>
                  <a:pt x="185" y="86"/>
                  <a:pt x="185" y="86"/>
                  <a:pt x="185" y="86"/>
                </a:cubicBezTo>
                <a:cubicBezTo>
                  <a:pt x="173" y="86"/>
                  <a:pt x="173" y="86"/>
                  <a:pt x="173" y="86"/>
                </a:cubicBezTo>
                <a:cubicBezTo>
                  <a:pt x="173" y="72"/>
                  <a:pt x="173" y="72"/>
                  <a:pt x="173" y="72"/>
                </a:cubicBezTo>
                <a:cubicBezTo>
                  <a:pt x="185" y="72"/>
                  <a:pt x="185" y="72"/>
                  <a:pt x="185" y="72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200" y="59"/>
                  <a:pt x="200" y="59"/>
                  <a:pt x="200" y="59"/>
                </a:cubicBezTo>
                <a:cubicBezTo>
                  <a:pt x="200" y="72"/>
                  <a:pt x="200" y="72"/>
                  <a:pt x="200" y="72"/>
                </a:cubicBezTo>
                <a:cubicBezTo>
                  <a:pt x="212" y="72"/>
                  <a:pt x="212" y="72"/>
                  <a:pt x="212" y="72"/>
                </a:cubicBezTo>
                <a:lnTo>
                  <a:pt x="212" y="86"/>
                </a:lnTo>
                <a:close/>
                <a:moveTo>
                  <a:pt x="212" y="86"/>
                </a:moveTo>
                <a:cubicBezTo>
                  <a:pt x="212" y="86"/>
                  <a:pt x="212" y="86"/>
                  <a:pt x="212" y="86"/>
                </a:cubicBezTo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2" name="Freeform 7"/>
          <p:cNvSpPr>
            <a:spLocks noEditPoints="1"/>
          </p:cNvSpPr>
          <p:nvPr/>
        </p:nvSpPr>
        <p:spPr bwMode="auto">
          <a:xfrm>
            <a:off x="4247977" y="2773803"/>
            <a:ext cx="636269" cy="411580"/>
          </a:xfrm>
          <a:custGeom>
            <a:avLst/>
            <a:gdLst/>
            <a:ahLst/>
            <a:cxnLst>
              <a:cxn ang="0">
                <a:pos x="127" y="65"/>
              </a:cxn>
              <a:cxn ang="0">
                <a:pos x="92" y="28"/>
              </a:cxn>
              <a:cxn ang="0">
                <a:pos x="92" y="28"/>
              </a:cxn>
              <a:cxn ang="0">
                <a:pos x="64" y="0"/>
              </a:cxn>
              <a:cxn ang="0">
                <a:pos x="36" y="28"/>
              </a:cxn>
              <a:cxn ang="0">
                <a:pos x="36" y="28"/>
              </a:cxn>
              <a:cxn ang="0">
                <a:pos x="0" y="65"/>
              </a:cxn>
              <a:cxn ang="0">
                <a:pos x="0" y="82"/>
              </a:cxn>
              <a:cxn ang="0">
                <a:pos x="127" y="82"/>
              </a:cxn>
              <a:cxn ang="0">
                <a:pos x="127" y="65"/>
              </a:cxn>
              <a:cxn ang="0">
                <a:pos x="64" y="12"/>
              </a:cxn>
              <a:cxn ang="0">
                <a:pos x="79" y="28"/>
              </a:cxn>
              <a:cxn ang="0">
                <a:pos x="64" y="44"/>
              </a:cxn>
              <a:cxn ang="0">
                <a:pos x="48" y="28"/>
              </a:cxn>
              <a:cxn ang="0">
                <a:pos x="64" y="12"/>
              </a:cxn>
              <a:cxn ang="0">
                <a:pos x="64" y="12"/>
              </a:cxn>
              <a:cxn ang="0">
                <a:pos x="64" y="12"/>
              </a:cxn>
            </a:cxnLst>
            <a:rect l="0" t="0" r="r" b="b"/>
            <a:pathLst>
              <a:path w="127" h="82">
                <a:moveTo>
                  <a:pt x="127" y="65"/>
                </a:moveTo>
                <a:cubicBezTo>
                  <a:pt x="127" y="45"/>
                  <a:pt x="111" y="29"/>
                  <a:pt x="92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12"/>
                  <a:pt x="79" y="0"/>
                  <a:pt x="64" y="0"/>
                </a:cubicBezTo>
                <a:cubicBezTo>
                  <a:pt x="48" y="0"/>
                  <a:pt x="36" y="12"/>
                  <a:pt x="36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16" y="29"/>
                  <a:pt x="0" y="45"/>
                  <a:pt x="0" y="65"/>
                </a:cubicBezTo>
                <a:cubicBezTo>
                  <a:pt x="0" y="82"/>
                  <a:pt x="0" y="82"/>
                  <a:pt x="0" y="82"/>
                </a:cubicBezTo>
                <a:cubicBezTo>
                  <a:pt x="127" y="82"/>
                  <a:pt x="127" y="82"/>
                  <a:pt x="127" y="82"/>
                </a:cubicBezTo>
                <a:lnTo>
                  <a:pt x="127" y="65"/>
                </a:lnTo>
                <a:close/>
                <a:moveTo>
                  <a:pt x="64" y="12"/>
                </a:moveTo>
                <a:cubicBezTo>
                  <a:pt x="72" y="12"/>
                  <a:pt x="79" y="19"/>
                  <a:pt x="79" y="28"/>
                </a:cubicBezTo>
                <a:cubicBezTo>
                  <a:pt x="79" y="37"/>
                  <a:pt x="72" y="44"/>
                  <a:pt x="64" y="44"/>
                </a:cubicBezTo>
                <a:cubicBezTo>
                  <a:pt x="55" y="44"/>
                  <a:pt x="48" y="37"/>
                  <a:pt x="48" y="28"/>
                </a:cubicBezTo>
                <a:cubicBezTo>
                  <a:pt x="48" y="19"/>
                  <a:pt x="55" y="12"/>
                  <a:pt x="64" y="12"/>
                </a:cubicBezTo>
                <a:close/>
                <a:moveTo>
                  <a:pt x="64" y="12"/>
                </a:moveTo>
                <a:cubicBezTo>
                  <a:pt x="64" y="12"/>
                  <a:pt x="64" y="12"/>
                  <a:pt x="64" y="12"/>
                </a:cubicBezTo>
              </a:path>
            </a:pathLst>
          </a:custGeom>
          <a:solidFill>
            <a:srgbClr val="4FCCC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3" name="Rounded Rectangle 36"/>
          <p:cNvSpPr/>
          <p:nvPr/>
        </p:nvSpPr>
        <p:spPr>
          <a:xfrm>
            <a:off x="3317063" y="2503293"/>
            <a:ext cx="2468376" cy="3545380"/>
          </a:xfrm>
          <a:prstGeom prst="roundRect">
            <a:avLst>
              <a:gd name="adj" fmla="val 7614"/>
            </a:avLst>
          </a:prstGeom>
          <a:noFill/>
          <a:ln w="19050">
            <a:solidFill>
              <a:srgbClr val="4FCCC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4" name="TextBox 8"/>
          <p:cNvSpPr txBox="1"/>
          <p:nvPr/>
        </p:nvSpPr>
        <p:spPr>
          <a:xfrm>
            <a:off x="6233413" y="4534157"/>
            <a:ext cx="5309409" cy="149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film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user can demonstrate on a projector or computer, or print the presentation and make it film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>
              <a:lnSpc>
                <a:spcPct val="114000"/>
              </a:lnSpc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9110" y="4943565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86564" y="4943564"/>
            <a:ext cx="2398875" cy="338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Title text addition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6769</Words>
  <Application>WPS 演示</Application>
  <PresentationFormat>宽屏</PresentationFormat>
  <Paragraphs>330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Aharoni</vt:lpstr>
      <vt:lpstr>方正兰亭超细黑简体</vt:lpstr>
      <vt:lpstr>Calibri</vt:lpstr>
      <vt:lpstr>Kartika</vt:lpstr>
      <vt:lpstr>FontAwesome</vt:lpstr>
      <vt:lpstr>Arial Black</vt:lpstr>
      <vt:lpstr>方正姚体</vt:lpstr>
      <vt:lpstr>等线</vt:lpstr>
      <vt:lpstr>Arial Unicode MS</vt:lpstr>
      <vt:lpstr>等线 Light</vt:lpstr>
      <vt:lpstr>Bebas</vt:lpstr>
      <vt:lpstr>幼圆</vt:lpstr>
      <vt:lpstr>★日文毛笔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铭</cp:lastModifiedBy>
  <cp:revision>50</cp:revision>
  <dcterms:created xsi:type="dcterms:W3CDTF">2020-08-16T03:24:00Z</dcterms:created>
  <dcterms:modified xsi:type="dcterms:W3CDTF">2022-02-27T03:48:47Z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v1.0_mb_979iq7bp41Kl9S/Dru4DCA==</vt:lpwstr>
  </property>
  <property fmtid="{D5CDD505-2E9C-101B-9397-08002B2CF9AE}" pid="4" name="ICV">
    <vt:lpwstr>EB487D7B45E14679849295629273841C</vt:lpwstr>
  </property>
</Properties>
</file>