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emf" ContentType="image/x-e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312" r:id="rId3"/>
    <p:sldId id="285" r:id="rId5"/>
    <p:sldId id="284" r:id="rId6"/>
    <p:sldId id="293" r:id="rId7"/>
    <p:sldId id="296" r:id="rId8"/>
    <p:sldId id="297" r:id="rId9"/>
    <p:sldId id="287" r:id="rId10"/>
    <p:sldId id="298" r:id="rId11"/>
    <p:sldId id="290" r:id="rId12"/>
    <p:sldId id="301" r:id="rId13"/>
    <p:sldId id="302" r:id="rId14"/>
    <p:sldId id="304" r:id="rId15"/>
    <p:sldId id="305" r:id="rId16"/>
    <p:sldId id="303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29" autoAdjust="0"/>
    <p:restoredTop sz="84565" autoAdjust="0"/>
  </p:normalViewPr>
  <p:slideViewPr>
    <p:cSldViewPr snapToGrid="0" showGuides="1">
      <p:cViewPr>
        <p:scale>
          <a:sx n="100" d="100"/>
          <a:sy n="100" d="100"/>
        </p:scale>
        <p:origin x="-1074" y="-432"/>
      </p:cViewPr>
      <p:guideLst>
        <p:guide orient="horz" pos="3657"/>
        <p:guide orient="horz" pos="2455"/>
        <p:guide orient="horz" pos="1706"/>
        <p:guide orient="horz" pos="2886"/>
        <p:guide pos="4089"/>
        <p:guide pos="11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-4344" y="-7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323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25BCB-1E7A-4276-AC22-595B982980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B65D3-36CE-485F-9234-3B2910DA48D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" Type="http://schemas.openxmlformats.org/officeDocument/2006/relationships/tags" Target="../tags/tag3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2CF7B-C739-4A32-9C5D-8BB4B460506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tags" Target="../tags/tag22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5" Type="http://schemas.openxmlformats.org/officeDocument/2006/relationships/tags" Target="../tags/tag292.xml"/><Relationship Id="rId4" Type="http://schemas.openxmlformats.org/officeDocument/2006/relationships/tags" Target="../tags/tag291.xml"/><Relationship Id="rId3" Type="http://schemas.openxmlformats.org/officeDocument/2006/relationships/tags" Target="../tags/tag29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167.xml"/><Relationship Id="rId4" Type="http://schemas.openxmlformats.org/officeDocument/2006/relationships/tags" Target="../tags/tag166.xml"/><Relationship Id="rId3" Type="http://schemas.openxmlformats.org/officeDocument/2006/relationships/tags" Target="../tags/tag16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fld id="{34736D12-7746-4C3D-9BCD-29F354AD8AF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2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圆角矩形 10"/>
          <p:cNvSpPr/>
          <p:nvPr userDrawn="1">
            <p:custDataLst>
              <p:tags r:id="rId4"/>
            </p:custDataLst>
          </p:nvPr>
        </p:nvSpPr>
        <p:spPr>
          <a:xfrm>
            <a:off x="2745521" y="2641398"/>
            <a:ext cx="4508719" cy="804863"/>
          </a:xfrm>
          <a:prstGeom prst="roundRect">
            <a:avLst>
              <a:gd name="adj" fmla="val 4043"/>
            </a:avLst>
          </a:prstGeom>
          <a:gradFill flip="none" rotWithShape="1">
            <a:gsLst>
              <a:gs pos="0">
                <a:srgbClr val="CCA995"/>
              </a:gs>
              <a:gs pos="48000">
                <a:srgbClr val="F1E1D4"/>
              </a:gs>
              <a:gs pos="100000">
                <a:srgbClr val="ECE4D9"/>
              </a:gs>
            </a:gsLst>
            <a:lin ang="16200000" scaled="1"/>
          </a:gradFill>
          <a:ln w="38100" cap="flat" cmpd="sng" algn="ctr">
            <a:noFill/>
            <a:prstDash val="solid"/>
            <a:miter lim="800000"/>
          </a:ln>
          <a:effectLst/>
        </p:spPr>
        <p:txBody>
          <a:bodyPr anchor="b" anchorCtr="0"/>
          <a:lstStyle/>
          <a:p>
            <a:pPr>
              <a:lnSpc>
                <a:spcPct val="130000"/>
              </a:lnSpc>
              <a:defRPr/>
            </a:pPr>
            <a:endParaRPr lang="zh-CN" altLang="en-US" sz="4000" kern="0">
              <a:solidFill>
                <a:prstClr val="white"/>
              </a:solidFill>
              <a:latin typeface="Noto Sans S Chinese Medium" panose="020B0600000000000000" pitchFamily="34" charset="-122"/>
              <a:ea typeface="Noto Sans S Chinese Medium" panose="020B0600000000000000" pitchFamily="34" charset="-122"/>
            </a:endParaRPr>
          </a:p>
        </p:txBody>
      </p:sp>
      <p:cxnSp>
        <p:nvCxnSpPr>
          <p:cNvPr id="6" name="直接连接符 5"/>
          <p:cNvCxnSpPr/>
          <p:nvPr userDrawn="1">
            <p:custDataLst>
              <p:tags r:id="rId5"/>
            </p:custDataLst>
          </p:nvPr>
        </p:nvCxnSpPr>
        <p:spPr>
          <a:xfrm flipH="1">
            <a:off x="2751078" y="1506471"/>
            <a:ext cx="0" cy="3121573"/>
          </a:xfrm>
          <a:prstGeom prst="line">
            <a:avLst/>
          </a:prstGeom>
          <a:noFill/>
          <a:ln w="34925" cap="flat" cmpd="sng" algn="ctr">
            <a:gradFill flip="none" rotWithShape="1">
              <a:gsLst>
                <a:gs pos="0">
                  <a:srgbClr val="CCA995"/>
                </a:gs>
                <a:gs pos="47000">
                  <a:srgbClr val="F1E1D4"/>
                </a:gs>
                <a:gs pos="100000">
                  <a:srgbClr val="ECE4D9"/>
                </a:gs>
              </a:gsLst>
              <a:lin ang="16200000" scaled="1"/>
            </a:gra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47.xml"/><Relationship Id="rId15" Type="http://schemas.openxmlformats.org/officeDocument/2006/relationships/tags" Target="../tags/tag46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0F5CA-4398-4D68-A4BE-BA8DA0856D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B8CAE-7860-44A4-BD26-E2788EF352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image" Target="../media/image5.png"/><Relationship Id="rId5" Type="http://schemas.openxmlformats.org/officeDocument/2006/relationships/tags" Target="../tags/tag205.xml"/><Relationship Id="rId4" Type="http://schemas.openxmlformats.org/officeDocument/2006/relationships/image" Target="../media/image4.jpeg"/><Relationship Id="rId34" Type="http://schemas.openxmlformats.org/officeDocument/2006/relationships/notesSlide" Target="../notesSlides/notesSlide10.xml"/><Relationship Id="rId33" Type="http://schemas.openxmlformats.org/officeDocument/2006/relationships/slideLayout" Target="../slideLayouts/slideLayout4.xml"/><Relationship Id="rId32" Type="http://schemas.openxmlformats.org/officeDocument/2006/relationships/tags" Target="../tags/tag227.xml"/><Relationship Id="rId31" Type="http://schemas.openxmlformats.org/officeDocument/2006/relationships/tags" Target="../tags/tag226.xml"/><Relationship Id="rId30" Type="http://schemas.openxmlformats.org/officeDocument/2006/relationships/tags" Target="../tags/tag225.xml"/><Relationship Id="rId3" Type="http://schemas.openxmlformats.org/officeDocument/2006/relationships/tags" Target="../tags/tag204.xml"/><Relationship Id="rId29" Type="http://schemas.openxmlformats.org/officeDocument/2006/relationships/image" Target="../media/image26.jpeg"/><Relationship Id="rId28" Type="http://schemas.openxmlformats.org/officeDocument/2006/relationships/tags" Target="../tags/tag224.xml"/><Relationship Id="rId27" Type="http://schemas.openxmlformats.org/officeDocument/2006/relationships/tags" Target="../tags/tag223.xml"/><Relationship Id="rId26" Type="http://schemas.openxmlformats.org/officeDocument/2006/relationships/tags" Target="../tags/tag222.xml"/><Relationship Id="rId25" Type="http://schemas.openxmlformats.org/officeDocument/2006/relationships/image" Target="../media/image25.jpeg"/><Relationship Id="rId24" Type="http://schemas.openxmlformats.org/officeDocument/2006/relationships/tags" Target="../tags/tag221.xml"/><Relationship Id="rId23" Type="http://schemas.openxmlformats.org/officeDocument/2006/relationships/tags" Target="../tags/tag220.xml"/><Relationship Id="rId22" Type="http://schemas.openxmlformats.org/officeDocument/2006/relationships/tags" Target="../tags/tag219.xml"/><Relationship Id="rId21" Type="http://schemas.openxmlformats.org/officeDocument/2006/relationships/image" Target="../media/image1.tiff"/><Relationship Id="rId20" Type="http://schemas.openxmlformats.org/officeDocument/2006/relationships/tags" Target="../tags/tag218.xml"/><Relationship Id="rId2" Type="http://schemas.openxmlformats.org/officeDocument/2006/relationships/tags" Target="../tags/tag203.xml"/><Relationship Id="rId19" Type="http://schemas.openxmlformats.org/officeDocument/2006/relationships/tags" Target="../tags/tag217.xml"/><Relationship Id="rId18" Type="http://schemas.openxmlformats.org/officeDocument/2006/relationships/tags" Target="../tags/tag216.xml"/><Relationship Id="rId17" Type="http://schemas.openxmlformats.org/officeDocument/2006/relationships/tags" Target="../tags/tag215.xml"/><Relationship Id="rId16" Type="http://schemas.openxmlformats.org/officeDocument/2006/relationships/image" Target="../media/image24.png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tags" Target="../tags/tag20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image" Target="../media/image5.png"/><Relationship Id="rId5" Type="http://schemas.openxmlformats.org/officeDocument/2006/relationships/tags" Target="../tags/tag234.xml"/><Relationship Id="rId4" Type="http://schemas.openxmlformats.org/officeDocument/2006/relationships/image" Target="../media/image4.jpeg"/><Relationship Id="rId37" Type="http://schemas.openxmlformats.org/officeDocument/2006/relationships/notesSlide" Target="../notesSlides/notesSlide11.xml"/><Relationship Id="rId36" Type="http://schemas.openxmlformats.org/officeDocument/2006/relationships/slideLayout" Target="../slideLayouts/slideLayout4.xml"/><Relationship Id="rId35" Type="http://schemas.openxmlformats.org/officeDocument/2006/relationships/tags" Target="../tags/tag263.xml"/><Relationship Id="rId34" Type="http://schemas.openxmlformats.org/officeDocument/2006/relationships/tags" Target="../tags/tag262.xml"/><Relationship Id="rId33" Type="http://schemas.openxmlformats.org/officeDocument/2006/relationships/tags" Target="../tags/tag261.xml"/><Relationship Id="rId32" Type="http://schemas.openxmlformats.org/officeDocument/2006/relationships/tags" Target="../tags/tag260.xml"/><Relationship Id="rId31" Type="http://schemas.openxmlformats.org/officeDocument/2006/relationships/tags" Target="../tags/tag259.xml"/><Relationship Id="rId30" Type="http://schemas.openxmlformats.org/officeDocument/2006/relationships/tags" Target="../tags/tag258.xml"/><Relationship Id="rId3" Type="http://schemas.openxmlformats.org/officeDocument/2006/relationships/tags" Target="../tags/tag233.xml"/><Relationship Id="rId29" Type="http://schemas.openxmlformats.org/officeDocument/2006/relationships/tags" Target="../tags/tag257.xml"/><Relationship Id="rId28" Type="http://schemas.openxmlformats.org/officeDocument/2006/relationships/tags" Target="../tags/tag256.xml"/><Relationship Id="rId27" Type="http://schemas.openxmlformats.org/officeDocument/2006/relationships/tags" Target="../tags/tag255.xml"/><Relationship Id="rId26" Type="http://schemas.openxmlformats.org/officeDocument/2006/relationships/tags" Target="../tags/tag254.xml"/><Relationship Id="rId25" Type="http://schemas.openxmlformats.org/officeDocument/2006/relationships/tags" Target="../tags/tag253.xml"/><Relationship Id="rId24" Type="http://schemas.openxmlformats.org/officeDocument/2006/relationships/tags" Target="../tags/tag252.xml"/><Relationship Id="rId23" Type="http://schemas.openxmlformats.org/officeDocument/2006/relationships/tags" Target="../tags/tag251.xml"/><Relationship Id="rId22" Type="http://schemas.openxmlformats.org/officeDocument/2006/relationships/tags" Target="../tags/tag250.xml"/><Relationship Id="rId21" Type="http://schemas.openxmlformats.org/officeDocument/2006/relationships/tags" Target="../tags/tag249.xml"/><Relationship Id="rId20" Type="http://schemas.openxmlformats.org/officeDocument/2006/relationships/tags" Target="../tags/tag248.xml"/><Relationship Id="rId2" Type="http://schemas.openxmlformats.org/officeDocument/2006/relationships/tags" Target="../tags/tag232.xml"/><Relationship Id="rId19" Type="http://schemas.openxmlformats.org/officeDocument/2006/relationships/tags" Target="../tags/tag247.xml"/><Relationship Id="rId18" Type="http://schemas.openxmlformats.org/officeDocument/2006/relationships/tags" Target="../tags/tag246.xml"/><Relationship Id="rId17" Type="http://schemas.openxmlformats.org/officeDocument/2006/relationships/tags" Target="../tags/tag245.xml"/><Relationship Id="rId16" Type="http://schemas.openxmlformats.org/officeDocument/2006/relationships/tags" Target="../tags/tag244.xml"/><Relationship Id="rId15" Type="http://schemas.openxmlformats.org/officeDocument/2006/relationships/tags" Target="../tags/tag243.xml"/><Relationship Id="rId14" Type="http://schemas.openxmlformats.org/officeDocument/2006/relationships/tags" Target="../tags/tag242.xml"/><Relationship Id="rId13" Type="http://schemas.openxmlformats.org/officeDocument/2006/relationships/tags" Target="../tags/tag241.xml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tags" Target="../tags/tag23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image" Target="../media/image5.png"/><Relationship Id="rId5" Type="http://schemas.openxmlformats.org/officeDocument/2006/relationships/tags" Target="../tags/tag270.xml"/><Relationship Id="rId4" Type="http://schemas.openxmlformats.org/officeDocument/2006/relationships/image" Target="../media/image4.jpeg"/><Relationship Id="rId3" Type="http://schemas.openxmlformats.org/officeDocument/2006/relationships/tags" Target="../tags/tag269.xml"/><Relationship Id="rId28" Type="http://schemas.openxmlformats.org/officeDocument/2006/relationships/notesSlide" Target="../notesSlides/notesSlide12.xml"/><Relationship Id="rId27" Type="http://schemas.openxmlformats.org/officeDocument/2006/relationships/slideLayout" Target="../slideLayouts/slideLayout4.xml"/><Relationship Id="rId26" Type="http://schemas.openxmlformats.org/officeDocument/2006/relationships/image" Target="../media/image27.jpeg"/><Relationship Id="rId25" Type="http://schemas.openxmlformats.org/officeDocument/2006/relationships/tags" Target="../tags/tag289.xml"/><Relationship Id="rId24" Type="http://schemas.openxmlformats.org/officeDocument/2006/relationships/tags" Target="../tags/tag288.xml"/><Relationship Id="rId23" Type="http://schemas.openxmlformats.org/officeDocument/2006/relationships/tags" Target="../tags/tag287.xml"/><Relationship Id="rId22" Type="http://schemas.openxmlformats.org/officeDocument/2006/relationships/tags" Target="../tags/tag286.xml"/><Relationship Id="rId21" Type="http://schemas.openxmlformats.org/officeDocument/2006/relationships/tags" Target="../tags/tag285.xml"/><Relationship Id="rId20" Type="http://schemas.openxmlformats.org/officeDocument/2006/relationships/tags" Target="../tags/tag284.xml"/><Relationship Id="rId2" Type="http://schemas.openxmlformats.org/officeDocument/2006/relationships/tags" Target="../tags/tag268.xml"/><Relationship Id="rId19" Type="http://schemas.openxmlformats.org/officeDocument/2006/relationships/tags" Target="../tags/tag283.xml"/><Relationship Id="rId18" Type="http://schemas.openxmlformats.org/officeDocument/2006/relationships/tags" Target="../tags/tag282.xml"/><Relationship Id="rId17" Type="http://schemas.openxmlformats.org/officeDocument/2006/relationships/tags" Target="../tags/tag281.xml"/><Relationship Id="rId16" Type="http://schemas.openxmlformats.org/officeDocument/2006/relationships/tags" Target="../tags/tag280.xml"/><Relationship Id="rId15" Type="http://schemas.openxmlformats.org/officeDocument/2006/relationships/tags" Target="../tags/tag279.xml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tags" Target="../tags/tag26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8.jpeg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image" Target="../media/image5.png"/><Relationship Id="rId5" Type="http://schemas.openxmlformats.org/officeDocument/2006/relationships/tags" Target="../tags/tag296.xml"/><Relationship Id="rId4" Type="http://schemas.openxmlformats.org/officeDocument/2006/relationships/image" Target="../media/image4.jpeg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8" Type="http://schemas.openxmlformats.org/officeDocument/2006/relationships/notesSlide" Target="../notesSlides/notesSlide13.xml"/><Relationship Id="rId17" Type="http://schemas.openxmlformats.org/officeDocument/2006/relationships/slideLayout" Target="../slideLayouts/slideLayout4.xml"/><Relationship Id="rId16" Type="http://schemas.openxmlformats.org/officeDocument/2006/relationships/tags" Target="../tags/tag305.xml"/><Relationship Id="rId15" Type="http://schemas.openxmlformats.org/officeDocument/2006/relationships/tags" Target="../tags/tag304.xml"/><Relationship Id="rId14" Type="http://schemas.openxmlformats.org/officeDocument/2006/relationships/tags" Target="../tags/tag303.xml"/><Relationship Id="rId13" Type="http://schemas.openxmlformats.org/officeDocument/2006/relationships/tags" Target="../tags/tag302.xml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tags" Target="../tags/tag299.xml"/><Relationship Id="rId1" Type="http://schemas.openxmlformats.org/officeDocument/2006/relationships/tags" Target="../tags/tag29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5.png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image" Target="../media/image29.png"/><Relationship Id="rId1" Type="http://schemas.openxmlformats.org/officeDocument/2006/relationships/tags" Target="../tags/tag30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image" Target="../media/image5.png"/><Relationship Id="rId5" Type="http://schemas.openxmlformats.org/officeDocument/2006/relationships/tags" Target="../tags/tag51.xml"/><Relationship Id="rId4" Type="http://schemas.openxmlformats.org/officeDocument/2006/relationships/image" Target="../media/image4.jpeg"/><Relationship Id="rId3" Type="http://schemas.openxmlformats.org/officeDocument/2006/relationships/tags" Target="../tags/tag50.xml"/><Relationship Id="rId23" Type="http://schemas.openxmlformats.org/officeDocument/2006/relationships/notesSlide" Target="../notesSlides/notesSlide2.xml"/><Relationship Id="rId22" Type="http://schemas.openxmlformats.org/officeDocument/2006/relationships/slideLayout" Target="../slideLayouts/slideLayout4.xml"/><Relationship Id="rId21" Type="http://schemas.openxmlformats.org/officeDocument/2006/relationships/tags" Target="../tags/tag61.xml"/><Relationship Id="rId20" Type="http://schemas.openxmlformats.org/officeDocument/2006/relationships/image" Target="../media/image10.jpeg"/><Relationship Id="rId2" Type="http://schemas.openxmlformats.org/officeDocument/2006/relationships/tags" Target="../tags/tag49.xml"/><Relationship Id="rId19" Type="http://schemas.openxmlformats.org/officeDocument/2006/relationships/tags" Target="../tags/tag60.xml"/><Relationship Id="rId18" Type="http://schemas.openxmlformats.org/officeDocument/2006/relationships/image" Target="../media/image9.jpeg"/><Relationship Id="rId17" Type="http://schemas.openxmlformats.org/officeDocument/2006/relationships/tags" Target="../tags/tag59.xml"/><Relationship Id="rId16" Type="http://schemas.openxmlformats.org/officeDocument/2006/relationships/image" Target="../media/image8.jpeg"/><Relationship Id="rId15" Type="http://schemas.openxmlformats.org/officeDocument/2006/relationships/tags" Target="../tags/tag58.xml"/><Relationship Id="rId14" Type="http://schemas.openxmlformats.org/officeDocument/2006/relationships/image" Target="../media/image7.GIF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image" Target="../media/image6.jpeg"/><Relationship Id="rId10" Type="http://schemas.openxmlformats.org/officeDocument/2006/relationships/tags" Target="../tags/tag55.xml"/><Relationship Id="rId1" Type="http://schemas.openxmlformats.org/officeDocument/2006/relationships/tags" Target="../tags/tag4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image" Target="../media/image5.png"/><Relationship Id="rId5" Type="http://schemas.openxmlformats.org/officeDocument/2006/relationships/tags" Target="../tags/tag68.xml"/><Relationship Id="rId4" Type="http://schemas.openxmlformats.org/officeDocument/2006/relationships/image" Target="../media/image4.jpeg"/><Relationship Id="rId3" Type="http://schemas.openxmlformats.org/officeDocument/2006/relationships/tags" Target="../tags/tag67.xml"/><Relationship Id="rId22" Type="http://schemas.openxmlformats.org/officeDocument/2006/relationships/notesSlide" Target="../notesSlides/notesSlide3.xml"/><Relationship Id="rId21" Type="http://schemas.openxmlformats.org/officeDocument/2006/relationships/slideLayout" Target="../slideLayouts/slideLayout4.xml"/><Relationship Id="rId20" Type="http://schemas.openxmlformats.org/officeDocument/2006/relationships/image" Target="../media/image13.jpeg"/><Relationship Id="rId2" Type="http://schemas.openxmlformats.org/officeDocument/2006/relationships/tags" Target="../tags/tag66.xml"/><Relationship Id="rId19" Type="http://schemas.openxmlformats.org/officeDocument/2006/relationships/image" Target="../media/image12.png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image" Target="../media/image11.emf"/><Relationship Id="rId15" Type="http://schemas.openxmlformats.org/officeDocument/2006/relationships/tags" Target="../tags/tag77.xml"/><Relationship Id="rId14" Type="http://schemas.openxmlformats.org/officeDocument/2006/relationships/tags" Target="../tags/tag76.xml"/><Relationship Id="rId13" Type="http://schemas.openxmlformats.org/officeDocument/2006/relationships/tags" Target="../tags/tag75.xml"/><Relationship Id="rId12" Type="http://schemas.openxmlformats.org/officeDocument/2006/relationships/tags" Target="../tags/tag74.xml"/><Relationship Id="rId11" Type="http://schemas.openxmlformats.org/officeDocument/2006/relationships/tags" Target="../tags/tag73.xml"/><Relationship Id="rId10" Type="http://schemas.openxmlformats.org/officeDocument/2006/relationships/tags" Target="../tags/tag72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image" Target="../media/image5.png"/><Relationship Id="rId5" Type="http://schemas.openxmlformats.org/officeDocument/2006/relationships/tags" Target="../tags/tag86.xml"/><Relationship Id="rId4" Type="http://schemas.openxmlformats.org/officeDocument/2006/relationships/image" Target="../media/image4.jpeg"/><Relationship Id="rId3" Type="http://schemas.openxmlformats.org/officeDocument/2006/relationships/tags" Target="../tags/tag85.xml"/><Relationship Id="rId26" Type="http://schemas.openxmlformats.org/officeDocument/2006/relationships/notesSlide" Target="../notesSlides/notesSlide4.xml"/><Relationship Id="rId25" Type="http://schemas.openxmlformats.org/officeDocument/2006/relationships/slideLayout" Target="../slideLayouts/slideLayout4.xml"/><Relationship Id="rId24" Type="http://schemas.openxmlformats.org/officeDocument/2006/relationships/image" Target="../media/image14.jpeg"/><Relationship Id="rId23" Type="http://schemas.openxmlformats.org/officeDocument/2006/relationships/tags" Target="../tags/tag102.xml"/><Relationship Id="rId22" Type="http://schemas.openxmlformats.org/officeDocument/2006/relationships/tags" Target="../tags/tag101.xml"/><Relationship Id="rId21" Type="http://schemas.openxmlformats.org/officeDocument/2006/relationships/tags" Target="../tags/tag100.xml"/><Relationship Id="rId20" Type="http://schemas.openxmlformats.org/officeDocument/2006/relationships/image" Target="../media/image11.emf"/><Relationship Id="rId2" Type="http://schemas.openxmlformats.org/officeDocument/2006/relationships/tags" Target="../tags/tag84.xml"/><Relationship Id="rId19" Type="http://schemas.openxmlformats.org/officeDocument/2006/relationships/tags" Target="../tags/tag99.xml"/><Relationship Id="rId18" Type="http://schemas.openxmlformats.org/officeDocument/2006/relationships/tags" Target="../tags/tag98.xml"/><Relationship Id="rId17" Type="http://schemas.openxmlformats.org/officeDocument/2006/relationships/tags" Target="../tags/tag97.xml"/><Relationship Id="rId16" Type="http://schemas.openxmlformats.org/officeDocument/2006/relationships/tags" Target="../tags/tag96.xml"/><Relationship Id="rId15" Type="http://schemas.openxmlformats.org/officeDocument/2006/relationships/tags" Target="../tags/tag95.xml"/><Relationship Id="rId14" Type="http://schemas.openxmlformats.org/officeDocument/2006/relationships/tags" Target="../tags/tag94.xml"/><Relationship Id="rId13" Type="http://schemas.openxmlformats.org/officeDocument/2006/relationships/tags" Target="../tags/tag93.xml"/><Relationship Id="rId12" Type="http://schemas.openxmlformats.org/officeDocument/2006/relationships/tags" Target="../tags/tag92.xml"/><Relationship Id="rId11" Type="http://schemas.openxmlformats.org/officeDocument/2006/relationships/tags" Target="../tags/tag91.xml"/><Relationship Id="rId10" Type="http://schemas.openxmlformats.org/officeDocument/2006/relationships/tags" Target="../tags/tag90.xml"/><Relationship Id="rId1" Type="http://schemas.openxmlformats.org/officeDocument/2006/relationships/tags" Target="../tags/tag8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image" Target="../media/image5.png"/><Relationship Id="rId5" Type="http://schemas.openxmlformats.org/officeDocument/2006/relationships/tags" Target="../tags/tag109.xml"/><Relationship Id="rId4" Type="http://schemas.openxmlformats.org/officeDocument/2006/relationships/image" Target="../media/image4.jpeg"/><Relationship Id="rId33" Type="http://schemas.openxmlformats.org/officeDocument/2006/relationships/notesSlide" Target="../notesSlides/notesSlide5.xml"/><Relationship Id="rId32" Type="http://schemas.openxmlformats.org/officeDocument/2006/relationships/slideLayout" Target="../slideLayouts/slideLayout4.xml"/><Relationship Id="rId31" Type="http://schemas.openxmlformats.org/officeDocument/2006/relationships/tags" Target="../tags/tag132.xml"/><Relationship Id="rId30" Type="http://schemas.openxmlformats.org/officeDocument/2006/relationships/tags" Target="../tags/tag131.xml"/><Relationship Id="rId3" Type="http://schemas.openxmlformats.org/officeDocument/2006/relationships/tags" Target="../tags/tag108.xml"/><Relationship Id="rId29" Type="http://schemas.openxmlformats.org/officeDocument/2006/relationships/tags" Target="../tags/tag130.xml"/><Relationship Id="rId28" Type="http://schemas.openxmlformats.org/officeDocument/2006/relationships/tags" Target="../tags/tag129.xml"/><Relationship Id="rId27" Type="http://schemas.openxmlformats.org/officeDocument/2006/relationships/tags" Target="../tags/tag128.xml"/><Relationship Id="rId26" Type="http://schemas.openxmlformats.org/officeDocument/2006/relationships/tags" Target="../tags/tag127.xml"/><Relationship Id="rId25" Type="http://schemas.openxmlformats.org/officeDocument/2006/relationships/tags" Target="../tags/tag126.xml"/><Relationship Id="rId24" Type="http://schemas.openxmlformats.org/officeDocument/2006/relationships/tags" Target="../tags/tag125.xml"/><Relationship Id="rId23" Type="http://schemas.openxmlformats.org/officeDocument/2006/relationships/image" Target="../media/image15.png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image" Target="../media/image11.emf"/><Relationship Id="rId2" Type="http://schemas.openxmlformats.org/officeDocument/2006/relationships/tags" Target="../tags/tag107.xml"/><Relationship Id="rId19" Type="http://schemas.openxmlformats.org/officeDocument/2006/relationships/tags" Target="../tags/tag122.xml"/><Relationship Id="rId18" Type="http://schemas.openxmlformats.org/officeDocument/2006/relationships/tags" Target="../tags/tag121.xml"/><Relationship Id="rId17" Type="http://schemas.openxmlformats.org/officeDocument/2006/relationships/tags" Target="../tags/tag120.xml"/><Relationship Id="rId16" Type="http://schemas.openxmlformats.org/officeDocument/2006/relationships/tags" Target="../tags/tag119.xml"/><Relationship Id="rId15" Type="http://schemas.openxmlformats.org/officeDocument/2006/relationships/tags" Target="../tags/tag118.xml"/><Relationship Id="rId14" Type="http://schemas.openxmlformats.org/officeDocument/2006/relationships/tags" Target="../tags/tag117.xml"/><Relationship Id="rId13" Type="http://schemas.openxmlformats.org/officeDocument/2006/relationships/tags" Target="../tags/tag116.xml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42.xml"/><Relationship Id="rId8" Type="http://schemas.openxmlformats.org/officeDocument/2006/relationships/tags" Target="../tags/tag141.xml"/><Relationship Id="rId7" Type="http://schemas.openxmlformats.org/officeDocument/2006/relationships/tags" Target="../tags/tag140.xml"/><Relationship Id="rId6" Type="http://schemas.openxmlformats.org/officeDocument/2006/relationships/image" Target="../media/image5.png"/><Relationship Id="rId5" Type="http://schemas.openxmlformats.org/officeDocument/2006/relationships/tags" Target="../tags/tag139.xml"/><Relationship Id="rId4" Type="http://schemas.openxmlformats.org/officeDocument/2006/relationships/image" Target="../media/image4.jpeg"/><Relationship Id="rId3" Type="http://schemas.openxmlformats.org/officeDocument/2006/relationships/tags" Target="../tags/tag138.xml"/><Relationship Id="rId24" Type="http://schemas.openxmlformats.org/officeDocument/2006/relationships/notesSlide" Target="../notesSlides/notesSlide6.xml"/><Relationship Id="rId23" Type="http://schemas.openxmlformats.org/officeDocument/2006/relationships/slideLayout" Target="../slideLayouts/slideLayout4.xml"/><Relationship Id="rId22" Type="http://schemas.openxmlformats.org/officeDocument/2006/relationships/image" Target="../media/image19.jpeg"/><Relationship Id="rId21" Type="http://schemas.openxmlformats.org/officeDocument/2006/relationships/tags" Target="../tags/tag150.xml"/><Relationship Id="rId20" Type="http://schemas.openxmlformats.org/officeDocument/2006/relationships/image" Target="../media/image18.jpeg"/><Relationship Id="rId2" Type="http://schemas.openxmlformats.org/officeDocument/2006/relationships/tags" Target="../tags/tag137.xml"/><Relationship Id="rId19" Type="http://schemas.openxmlformats.org/officeDocument/2006/relationships/tags" Target="../tags/tag149.xml"/><Relationship Id="rId18" Type="http://schemas.openxmlformats.org/officeDocument/2006/relationships/image" Target="../media/image17.jpeg"/><Relationship Id="rId17" Type="http://schemas.openxmlformats.org/officeDocument/2006/relationships/tags" Target="../tags/tag148.xml"/><Relationship Id="rId16" Type="http://schemas.openxmlformats.org/officeDocument/2006/relationships/image" Target="../media/image16.jpeg"/><Relationship Id="rId15" Type="http://schemas.openxmlformats.org/officeDocument/2006/relationships/tags" Target="../tags/tag147.xml"/><Relationship Id="rId14" Type="http://schemas.openxmlformats.org/officeDocument/2006/relationships/tags" Target="../tags/tag146.xml"/><Relationship Id="rId13" Type="http://schemas.openxmlformats.org/officeDocument/2006/relationships/tags" Target="../tags/tag145.xml"/><Relationship Id="rId12" Type="http://schemas.openxmlformats.org/officeDocument/2006/relationships/image" Target="../media/image6.jpeg"/><Relationship Id="rId11" Type="http://schemas.openxmlformats.org/officeDocument/2006/relationships/tags" Target="../tags/tag144.xml"/><Relationship Id="rId10" Type="http://schemas.openxmlformats.org/officeDocument/2006/relationships/tags" Target="../tags/tag143.xml"/><Relationship Id="rId1" Type="http://schemas.openxmlformats.org/officeDocument/2006/relationships/tags" Target="../tags/tag13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image" Target="../media/image5.png"/><Relationship Id="rId5" Type="http://schemas.openxmlformats.org/officeDocument/2006/relationships/tags" Target="../tags/tag157.xml"/><Relationship Id="rId4" Type="http://schemas.openxmlformats.org/officeDocument/2006/relationships/image" Target="../media/image4.jpeg"/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6" Type="http://schemas.openxmlformats.org/officeDocument/2006/relationships/notesSlide" Target="../notesSlides/notesSlide7.xml"/><Relationship Id="rId15" Type="http://schemas.openxmlformats.org/officeDocument/2006/relationships/slideLayout" Target="../slideLayouts/slideLayout4.xml"/><Relationship Id="rId14" Type="http://schemas.openxmlformats.org/officeDocument/2006/relationships/tags" Target="../tags/tag164.xml"/><Relationship Id="rId13" Type="http://schemas.openxmlformats.org/officeDocument/2006/relationships/tags" Target="../tags/tag163.xml"/><Relationship Id="rId12" Type="http://schemas.openxmlformats.org/officeDocument/2006/relationships/tags" Target="../tags/tag162.xml"/><Relationship Id="rId11" Type="http://schemas.openxmlformats.org/officeDocument/2006/relationships/tags" Target="../tags/tag161.xml"/><Relationship Id="rId10" Type="http://schemas.openxmlformats.org/officeDocument/2006/relationships/image" Target="../media/image20.jpeg"/><Relationship Id="rId1" Type="http://schemas.openxmlformats.org/officeDocument/2006/relationships/tags" Target="../tags/tag15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" Type="http://schemas.openxmlformats.org/officeDocument/2006/relationships/tags" Target="../tags/tag173.xml"/><Relationship Id="rId7" Type="http://schemas.openxmlformats.org/officeDocument/2006/relationships/tags" Target="../tags/tag172.xml"/><Relationship Id="rId6" Type="http://schemas.openxmlformats.org/officeDocument/2006/relationships/image" Target="../media/image5.png"/><Relationship Id="rId5" Type="http://schemas.openxmlformats.org/officeDocument/2006/relationships/tags" Target="../tags/tag171.xml"/><Relationship Id="rId4" Type="http://schemas.openxmlformats.org/officeDocument/2006/relationships/image" Target="../media/image4.jpeg"/><Relationship Id="rId3" Type="http://schemas.openxmlformats.org/officeDocument/2006/relationships/tags" Target="../tags/tag170.xml"/><Relationship Id="rId24" Type="http://schemas.openxmlformats.org/officeDocument/2006/relationships/notesSlide" Target="../notesSlides/notesSlide8.xml"/><Relationship Id="rId23" Type="http://schemas.openxmlformats.org/officeDocument/2006/relationships/slideLayout" Target="../slideLayouts/slideLayout4.xml"/><Relationship Id="rId22" Type="http://schemas.openxmlformats.org/officeDocument/2006/relationships/image" Target="../media/image22.jpeg"/><Relationship Id="rId21" Type="http://schemas.openxmlformats.org/officeDocument/2006/relationships/tags" Target="../tags/tag185.xml"/><Relationship Id="rId20" Type="http://schemas.openxmlformats.org/officeDocument/2006/relationships/tags" Target="../tags/tag184.xml"/><Relationship Id="rId2" Type="http://schemas.openxmlformats.org/officeDocument/2006/relationships/tags" Target="../tags/tag169.xml"/><Relationship Id="rId19" Type="http://schemas.openxmlformats.org/officeDocument/2006/relationships/tags" Target="../tags/tag183.xml"/><Relationship Id="rId18" Type="http://schemas.openxmlformats.org/officeDocument/2006/relationships/tags" Target="../tags/tag182.xml"/><Relationship Id="rId17" Type="http://schemas.openxmlformats.org/officeDocument/2006/relationships/tags" Target="../tags/tag181.xml"/><Relationship Id="rId16" Type="http://schemas.openxmlformats.org/officeDocument/2006/relationships/tags" Target="../tags/tag180.xml"/><Relationship Id="rId15" Type="http://schemas.openxmlformats.org/officeDocument/2006/relationships/image" Target="../media/image21.jpeg"/><Relationship Id="rId14" Type="http://schemas.openxmlformats.org/officeDocument/2006/relationships/tags" Target="../tags/tag179.xml"/><Relationship Id="rId13" Type="http://schemas.openxmlformats.org/officeDocument/2006/relationships/tags" Target="../tags/tag178.xml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tags" Target="../tags/tag16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image" Target="../media/image5.png"/><Relationship Id="rId5" Type="http://schemas.openxmlformats.org/officeDocument/2006/relationships/tags" Target="../tags/tag192.xml"/><Relationship Id="rId4" Type="http://schemas.openxmlformats.org/officeDocument/2006/relationships/image" Target="../media/image4.jpeg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6" Type="http://schemas.openxmlformats.org/officeDocument/2006/relationships/notesSlide" Target="../notesSlides/notesSlide9.xml"/><Relationship Id="rId15" Type="http://schemas.openxmlformats.org/officeDocument/2006/relationships/slideLayout" Target="../slideLayouts/slideLayout4.xml"/><Relationship Id="rId14" Type="http://schemas.openxmlformats.org/officeDocument/2006/relationships/image" Target="../media/image23.png"/><Relationship Id="rId13" Type="http://schemas.openxmlformats.org/officeDocument/2006/relationships/tags" Target="../tags/tag198.xml"/><Relationship Id="rId12" Type="http://schemas.openxmlformats.org/officeDocument/2006/relationships/tags" Target="../tags/tag197.xml"/><Relationship Id="rId11" Type="http://schemas.openxmlformats.org/officeDocument/2006/relationships/image" Target="../media/image6.jpeg"/><Relationship Id="rId10" Type="http://schemas.openxmlformats.org/officeDocument/2006/relationships/tags" Target="../tags/tag196.xml"/><Relationship Id="rId1" Type="http://schemas.openxmlformats.org/officeDocument/2006/relationships/tags" Target="../tags/tag1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8925" y="2078182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</a:t>
            </a:r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学班会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38880" y="5741481"/>
            <a:ext cx="1036320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en-US" sz="24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开学了，我感觉</a:t>
            </a:r>
            <a:r>
              <a:rPr lang="en-US" altLang="zh-CN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……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8" name="PA-树-286281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>
            <a:off x="8300360" y="5506231"/>
            <a:ext cx="1017496" cy="1206985"/>
            <a:chOff x="3385" y="1630"/>
            <a:chExt cx="886" cy="1051"/>
          </a:xfrm>
        </p:grpSpPr>
        <p:sp>
          <p:nvSpPr>
            <p:cNvPr id="19" name="PA-任意多边形 61"/>
            <p:cNvSpPr/>
            <p:nvPr>
              <p:custDataLst>
                <p:tags r:id="rId9"/>
              </p:custDataLst>
            </p:nvPr>
          </p:nvSpPr>
          <p:spPr bwMode="auto">
            <a:xfrm>
              <a:off x="3385" y="1630"/>
              <a:ext cx="886" cy="916"/>
            </a:xfrm>
            <a:custGeom>
              <a:avLst/>
              <a:gdLst>
                <a:gd name="T0" fmla="*/ 269 w 2349"/>
                <a:gd name="T1" fmla="*/ 1783 h 2425"/>
                <a:gd name="T2" fmla="*/ 2150 w 2349"/>
                <a:gd name="T3" fmla="*/ 1607 h 2425"/>
                <a:gd name="T4" fmla="*/ 1272 w 2349"/>
                <a:gd name="T5" fmla="*/ 25 h 2425"/>
                <a:gd name="T6" fmla="*/ 269 w 2349"/>
                <a:gd name="T7" fmla="*/ 1783 h 2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49" h="2425">
                  <a:moveTo>
                    <a:pt x="269" y="1783"/>
                  </a:moveTo>
                  <a:cubicBezTo>
                    <a:pt x="381" y="2137"/>
                    <a:pt x="1774" y="2425"/>
                    <a:pt x="2150" y="1607"/>
                  </a:cubicBezTo>
                  <a:cubicBezTo>
                    <a:pt x="2349" y="1176"/>
                    <a:pt x="1853" y="0"/>
                    <a:pt x="1272" y="25"/>
                  </a:cubicBezTo>
                  <a:cubicBezTo>
                    <a:pt x="860" y="42"/>
                    <a:pt x="0" y="929"/>
                    <a:pt x="269" y="1783"/>
                  </a:cubicBezTo>
                </a:path>
              </a:pathLst>
            </a:custGeom>
            <a:solidFill>
              <a:srgbClr val="F2AD62"/>
            </a:solidFill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PA-任意多边形 62"/>
            <p:cNvSpPr/>
            <p:nvPr>
              <p:custDataLst>
                <p:tags r:id="rId10"/>
              </p:custDataLst>
            </p:nvPr>
          </p:nvSpPr>
          <p:spPr bwMode="auto">
            <a:xfrm>
              <a:off x="3665" y="1985"/>
              <a:ext cx="313" cy="696"/>
            </a:xfrm>
            <a:custGeom>
              <a:avLst/>
              <a:gdLst>
                <a:gd name="T0" fmla="*/ 0 w 830"/>
                <a:gd name="T1" fmla="*/ 727 h 1844"/>
                <a:gd name="T2" fmla="*/ 362 w 830"/>
                <a:gd name="T3" fmla="*/ 1030 h 1844"/>
                <a:gd name="T4" fmla="*/ 304 w 830"/>
                <a:gd name="T5" fmla="*/ 1844 h 1844"/>
                <a:gd name="T6" fmla="*/ 598 w 830"/>
                <a:gd name="T7" fmla="*/ 1844 h 1844"/>
                <a:gd name="T8" fmla="*/ 549 w 830"/>
                <a:gd name="T9" fmla="*/ 729 h 1844"/>
                <a:gd name="T10" fmla="*/ 830 w 830"/>
                <a:gd name="T11" fmla="*/ 345 h 1844"/>
                <a:gd name="T12" fmla="*/ 521 w 830"/>
                <a:gd name="T13" fmla="*/ 564 h 1844"/>
                <a:gd name="T14" fmla="*/ 469 w 830"/>
                <a:gd name="T15" fmla="*/ 0 h 1844"/>
                <a:gd name="T16" fmla="*/ 385 w 830"/>
                <a:gd name="T17" fmla="*/ 846 h 1844"/>
                <a:gd name="T18" fmla="*/ 0 w 830"/>
                <a:gd name="T19" fmla="*/ 727 h 1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0" h="1844">
                  <a:moveTo>
                    <a:pt x="0" y="727"/>
                  </a:moveTo>
                  <a:cubicBezTo>
                    <a:pt x="0" y="727"/>
                    <a:pt x="233" y="978"/>
                    <a:pt x="362" y="1030"/>
                  </a:cubicBezTo>
                  <a:lnTo>
                    <a:pt x="304" y="1844"/>
                  </a:lnTo>
                  <a:lnTo>
                    <a:pt x="598" y="1844"/>
                  </a:lnTo>
                  <a:cubicBezTo>
                    <a:pt x="598" y="1844"/>
                    <a:pt x="559" y="849"/>
                    <a:pt x="549" y="729"/>
                  </a:cubicBezTo>
                  <a:cubicBezTo>
                    <a:pt x="549" y="719"/>
                    <a:pt x="830" y="345"/>
                    <a:pt x="830" y="345"/>
                  </a:cubicBezTo>
                  <a:lnTo>
                    <a:pt x="521" y="564"/>
                  </a:lnTo>
                  <a:lnTo>
                    <a:pt x="469" y="0"/>
                  </a:lnTo>
                  <a:cubicBezTo>
                    <a:pt x="469" y="0"/>
                    <a:pt x="407" y="662"/>
                    <a:pt x="385" y="846"/>
                  </a:cubicBezTo>
                  <a:lnTo>
                    <a:pt x="0" y="727"/>
                  </a:lnTo>
                  <a:close/>
                </a:path>
              </a:pathLst>
            </a:custGeom>
            <a:solidFill>
              <a:srgbClr val="A94815"/>
            </a:solidFill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9" name="PA-树2-286284"/>
          <p:cNvGrpSpPr>
            <a:grpSpLocks noChangeAspect="1"/>
          </p:cNvGrpSpPr>
          <p:nvPr>
            <p:custDataLst>
              <p:tags r:id="rId11"/>
            </p:custDataLst>
          </p:nvPr>
        </p:nvGrpSpPr>
        <p:grpSpPr>
          <a:xfrm>
            <a:off x="11208568" y="5490405"/>
            <a:ext cx="903803" cy="1227656"/>
            <a:chOff x="3445" y="1620"/>
            <a:chExt cx="787" cy="1069"/>
          </a:xfrm>
        </p:grpSpPr>
        <p:sp>
          <p:nvSpPr>
            <p:cNvPr id="16" name="PA-任意多边形 66"/>
            <p:cNvSpPr/>
            <p:nvPr>
              <p:custDataLst>
                <p:tags r:id="rId12"/>
              </p:custDataLst>
            </p:nvPr>
          </p:nvSpPr>
          <p:spPr bwMode="auto">
            <a:xfrm>
              <a:off x="3445" y="1620"/>
              <a:ext cx="787" cy="931"/>
            </a:xfrm>
            <a:custGeom>
              <a:avLst/>
              <a:gdLst>
                <a:gd name="T0" fmla="*/ 1440 w 2086"/>
                <a:gd name="T1" fmla="*/ 2296 h 2466"/>
                <a:gd name="T2" fmla="*/ 1863 w 2086"/>
                <a:gd name="T3" fmla="*/ 2227 h 2466"/>
                <a:gd name="T4" fmla="*/ 2061 w 2086"/>
                <a:gd name="T5" fmla="*/ 1748 h 2466"/>
                <a:gd name="T6" fmla="*/ 1864 w 2086"/>
                <a:gd name="T7" fmla="*/ 1356 h 2466"/>
                <a:gd name="T8" fmla="*/ 1928 w 2086"/>
                <a:gd name="T9" fmla="*/ 978 h 2466"/>
                <a:gd name="T10" fmla="*/ 1705 w 2086"/>
                <a:gd name="T11" fmla="*/ 757 h 2466"/>
                <a:gd name="T12" fmla="*/ 1643 w 2086"/>
                <a:gd name="T13" fmla="*/ 453 h 2466"/>
                <a:gd name="T14" fmla="*/ 1462 w 2086"/>
                <a:gd name="T15" fmla="*/ 284 h 2466"/>
                <a:gd name="T16" fmla="*/ 1394 w 2086"/>
                <a:gd name="T17" fmla="*/ 162 h 2466"/>
                <a:gd name="T18" fmla="*/ 1206 w 2086"/>
                <a:gd name="T19" fmla="*/ 134 h 2466"/>
                <a:gd name="T20" fmla="*/ 915 w 2086"/>
                <a:gd name="T21" fmla="*/ 40 h 2466"/>
                <a:gd name="T22" fmla="*/ 690 w 2086"/>
                <a:gd name="T23" fmla="*/ 370 h 2466"/>
                <a:gd name="T24" fmla="*/ 507 w 2086"/>
                <a:gd name="T25" fmla="*/ 467 h 2466"/>
                <a:gd name="T26" fmla="*/ 413 w 2086"/>
                <a:gd name="T27" fmla="*/ 706 h 2466"/>
                <a:gd name="T28" fmla="*/ 413 w 2086"/>
                <a:gd name="T29" fmla="*/ 899 h 2466"/>
                <a:gd name="T30" fmla="*/ 275 w 2086"/>
                <a:gd name="T31" fmla="*/ 948 h 2466"/>
                <a:gd name="T32" fmla="*/ 207 w 2086"/>
                <a:gd name="T33" fmla="*/ 1116 h 2466"/>
                <a:gd name="T34" fmla="*/ 26 w 2086"/>
                <a:gd name="T35" fmla="*/ 1405 h 2466"/>
                <a:gd name="T36" fmla="*/ 110 w 2086"/>
                <a:gd name="T37" fmla="*/ 1753 h 2466"/>
                <a:gd name="T38" fmla="*/ 89 w 2086"/>
                <a:gd name="T39" fmla="*/ 2180 h 2466"/>
                <a:gd name="T40" fmla="*/ 512 w 2086"/>
                <a:gd name="T41" fmla="*/ 2452 h 2466"/>
                <a:gd name="T42" fmla="*/ 746 w 2086"/>
                <a:gd name="T43" fmla="*/ 2391 h 2466"/>
                <a:gd name="T44" fmla="*/ 1183 w 2086"/>
                <a:gd name="T45" fmla="*/ 2424 h 2466"/>
                <a:gd name="T46" fmla="*/ 1440 w 2086"/>
                <a:gd name="T47" fmla="*/ 2296 h 2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86" h="2466">
                  <a:moveTo>
                    <a:pt x="1440" y="2296"/>
                  </a:moveTo>
                  <a:cubicBezTo>
                    <a:pt x="1587" y="2250"/>
                    <a:pt x="1671" y="2372"/>
                    <a:pt x="1863" y="2227"/>
                  </a:cubicBezTo>
                  <a:cubicBezTo>
                    <a:pt x="2056" y="2081"/>
                    <a:pt x="2086" y="1825"/>
                    <a:pt x="2061" y="1748"/>
                  </a:cubicBezTo>
                  <a:cubicBezTo>
                    <a:pt x="2009" y="1546"/>
                    <a:pt x="1873" y="1485"/>
                    <a:pt x="1864" y="1356"/>
                  </a:cubicBezTo>
                  <a:cubicBezTo>
                    <a:pt x="1854" y="1225"/>
                    <a:pt x="1993" y="1175"/>
                    <a:pt x="1928" y="978"/>
                  </a:cubicBezTo>
                  <a:cubicBezTo>
                    <a:pt x="1846" y="724"/>
                    <a:pt x="1724" y="785"/>
                    <a:pt x="1705" y="757"/>
                  </a:cubicBezTo>
                  <a:cubicBezTo>
                    <a:pt x="1686" y="728"/>
                    <a:pt x="1753" y="672"/>
                    <a:pt x="1643" y="453"/>
                  </a:cubicBezTo>
                  <a:cubicBezTo>
                    <a:pt x="1565" y="298"/>
                    <a:pt x="1514" y="340"/>
                    <a:pt x="1462" y="284"/>
                  </a:cubicBezTo>
                  <a:cubicBezTo>
                    <a:pt x="1411" y="227"/>
                    <a:pt x="1448" y="198"/>
                    <a:pt x="1394" y="162"/>
                  </a:cubicBezTo>
                  <a:cubicBezTo>
                    <a:pt x="1314" y="108"/>
                    <a:pt x="1335" y="173"/>
                    <a:pt x="1206" y="134"/>
                  </a:cubicBezTo>
                  <a:cubicBezTo>
                    <a:pt x="1096" y="99"/>
                    <a:pt x="1026" y="0"/>
                    <a:pt x="915" y="40"/>
                  </a:cubicBezTo>
                  <a:cubicBezTo>
                    <a:pt x="659" y="132"/>
                    <a:pt x="741" y="314"/>
                    <a:pt x="690" y="370"/>
                  </a:cubicBezTo>
                  <a:cubicBezTo>
                    <a:pt x="638" y="426"/>
                    <a:pt x="554" y="415"/>
                    <a:pt x="507" y="467"/>
                  </a:cubicBezTo>
                  <a:cubicBezTo>
                    <a:pt x="460" y="519"/>
                    <a:pt x="413" y="659"/>
                    <a:pt x="413" y="706"/>
                  </a:cubicBezTo>
                  <a:cubicBezTo>
                    <a:pt x="413" y="753"/>
                    <a:pt x="423" y="870"/>
                    <a:pt x="413" y="899"/>
                  </a:cubicBezTo>
                  <a:cubicBezTo>
                    <a:pt x="404" y="927"/>
                    <a:pt x="332" y="892"/>
                    <a:pt x="275" y="948"/>
                  </a:cubicBezTo>
                  <a:cubicBezTo>
                    <a:pt x="219" y="1005"/>
                    <a:pt x="258" y="1041"/>
                    <a:pt x="207" y="1116"/>
                  </a:cubicBezTo>
                  <a:cubicBezTo>
                    <a:pt x="155" y="1191"/>
                    <a:pt x="27" y="1213"/>
                    <a:pt x="26" y="1405"/>
                  </a:cubicBezTo>
                  <a:cubicBezTo>
                    <a:pt x="25" y="1642"/>
                    <a:pt x="131" y="1660"/>
                    <a:pt x="110" y="1753"/>
                  </a:cubicBezTo>
                  <a:cubicBezTo>
                    <a:pt x="86" y="1857"/>
                    <a:pt x="0" y="2016"/>
                    <a:pt x="89" y="2180"/>
                  </a:cubicBezTo>
                  <a:cubicBezTo>
                    <a:pt x="179" y="2344"/>
                    <a:pt x="329" y="2457"/>
                    <a:pt x="512" y="2452"/>
                  </a:cubicBezTo>
                  <a:cubicBezTo>
                    <a:pt x="695" y="2447"/>
                    <a:pt x="634" y="2391"/>
                    <a:pt x="746" y="2391"/>
                  </a:cubicBezTo>
                  <a:cubicBezTo>
                    <a:pt x="859" y="2391"/>
                    <a:pt x="976" y="2466"/>
                    <a:pt x="1183" y="2424"/>
                  </a:cubicBezTo>
                  <a:cubicBezTo>
                    <a:pt x="1389" y="2382"/>
                    <a:pt x="1350" y="2325"/>
                    <a:pt x="1440" y="2296"/>
                  </a:cubicBezTo>
                </a:path>
              </a:pathLst>
            </a:custGeom>
            <a:solidFill>
              <a:srgbClr val="D77538"/>
            </a:solidFill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PA-任意多边形 67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3513" y="1747"/>
              <a:ext cx="659" cy="706"/>
            </a:xfrm>
            <a:custGeom>
              <a:avLst/>
              <a:gdLst>
                <a:gd name="T0" fmla="*/ 1308 w 1745"/>
                <a:gd name="T1" fmla="*/ 1542 h 1870"/>
                <a:gd name="T2" fmla="*/ 1622 w 1745"/>
                <a:gd name="T3" fmla="*/ 1645 h 1870"/>
                <a:gd name="T4" fmla="*/ 1709 w 1745"/>
                <a:gd name="T5" fmla="*/ 1605 h 1870"/>
                <a:gd name="T6" fmla="*/ 539 w 1745"/>
                <a:gd name="T7" fmla="*/ 1428 h 1870"/>
                <a:gd name="T8" fmla="*/ 510 w 1745"/>
                <a:gd name="T9" fmla="*/ 1348 h 1870"/>
                <a:gd name="T10" fmla="*/ 351 w 1745"/>
                <a:gd name="T11" fmla="*/ 1320 h 1870"/>
                <a:gd name="T12" fmla="*/ 42 w 1745"/>
                <a:gd name="T13" fmla="*/ 1718 h 1870"/>
                <a:gd name="T14" fmla="*/ 46 w 1745"/>
                <a:gd name="T15" fmla="*/ 1814 h 1870"/>
                <a:gd name="T16" fmla="*/ 769 w 1745"/>
                <a:gd name="T17" fmla="*/ 908 h 1870"/>
                <a:gd name="T18" fmla="*/ 720 w 1745"/>
                <a:gd name="T19" fmla="*/ 838 h 1870"/>
                <a:gd name="T20" fmla="*/ 462 w 1745"/>
                <a:gd name="T21" fmla="*/ 679 h 1870"/>
                <a:gd name="T22" fmla="*/ 770 w 1745"/>
                <a:gd name="T23" fmla="*/ 192 h 1870"/>
                <a:gd name="T24" fmla="*/ 758 w 1745"/>
                <a:gd name="T25" fmla="*/ 288 h 1870"/>
                <a:gd name="T26" fmla="*/ 1011 w 1745"/>
                <a:gd name="T27" fmla="*/ 421 h 1870"/>
                <a:gd name="T28" fmla="*/ 947 w 1745"/>
                <a:gd name="T29" fmla="*/ 364 h 1870"/>
                <a:gd name="T30" fmla="*/ 1195 w 1745"/>
                <a:gd name="T31" fmla="*/ 215 h 1870"/>
                <a:gd name="T32" fmla="*/ 1344 w 1745"/>
                <a:gd name="T33" fmla="*/ 215 h 1870"/>
                <a:gd name="T34" fmla="*/ 1323 w 1745"/>
                <a:gd name="T35" fmla="*/ 309 h 1870"/>
                <a:gd name="T36" fmla="*/ 1509 w 1745"/>
                <a:gd name="T37" fmla="*/ 560 h 1870"/>
                <a:gd name="T38" fmla="*/ 1449 w 1745"/>
                <a:gd name="T39" fmla="*/ 499 h 1870"/>
                <a:gd name="T40" fmla="*/ 1351 w 1745"/>
                <a:gd name="T41" fmla="*/ 705 h 1870"/>
                <a:gd name="T42" fmla="*/ 1389 w 1745"/>
                <a:gd name="T43" fmla="*/ 906 h 1870"/>
                <a:gd name="T44" fmla="*/ 1374 w 1745"/>
                <a:gd name="T45" fmla="*/ 986 h 1870"/>
                <a:gd name="T46" fmla="*/ 1633 w 1745"/>
                <a:gd name="T47" fmla="*/ 692 h 1870"/>
                <a:gd name="T48" fmla="*/ 1568 w 1745"/>
                <a:gd name="T49" fmla="*/ 660 h 1870"/>
                <a:gd name="T50" fmla="*/ 870 w 1745"/>
                <a:gd name="T51" fmla="*/ 638 h 1870"/>
                <a:gd name="T52" fmla="*/ 76 w 1745"/>
                <a:gd name="T53" fmla="*/ 1042 h 1870"/>
                <a:gd name="T54" fmla="*/ 110 w 1745"/>
                <a:gd name="T55" fmla="*/ 968 h 1870"/>
                <a:gd name="T56" fmla="*/ 20 w 1745"/>
                <a:gd name="T57" fmla="*/ 1259 h 1870"/>
                <a:gd name="T58" fmla="*/ 29 w 1745"/>
                <a:gd name="T59" fmla="*/ 1319 h 1870"/>
                <a:gd name="T60" fmla="*/ 239 w 1745"/>
                <a:gd name="T61" fmla="*/ 1273 h 1870"/>
                <a:gd name="T62" fmla="*/ 303 w 1745"/>
                <a:gd name="T63" fmla="*/ 563 h 1870"/>
                <a:gd name="T64" fmla="*/ 361 w 1745"/>
                <a:gd name="T65" fmla="*/ 527 h 1870"/>
                <a:gd name="T66" fmla="*/ 419 w 1745"/>
                <a:gd name="T67" fmla="*/ 277 h 1870"/>
                <a:gd name="T68" fmla="*/ 409 w 1745"/>
                <a:gd name="T69" fmla="*/ 338 h 1870"/>
                <a:gd name="T70" fmla="*/ 622 w 1745"/>
                <a:gd name="T71" fmla="*/ 192 h 1870"/>
                <a:gd name="T72" fmla="*/ 667 w 1745"/>
                <a:gd name="T73" fmla="*/ 488 h 1870"/>
                <a:gd name="T74" fmla="*/ 648 w 1745"/>
                <a:gd name="T75" fmla="*/ 422 h 1870"/>
                <a:gd name="T76" fmla="*/ 754 w 1745"/>
                <a:gd name="T77" fmla="*/ 70 h 1870"/>
                <a:gd name="T78" fmla="*/ 801 w 1745"/>
                <a:gd name="T79" fmla="*/ 109 h 1870"/>
                <a:gd name="T80" fmla="*/ 1003 w 1745"/>
                <a:gd name="T81" fmla="*/ 142 h 1870"/>
                <a:gd name="T82" fmla="*/ 1203 w 1745"/>
                <a:gd name="T83" fmla="*/ 411 h 1870"/>
                <a:gd name="T84" fmla="*/ 1204 w 1745"/>
                <a:gd name="T85" fmla="*/ 342 h 1870"/>
                <a:gd name="T86" fmla="*/ 1107 w 1745"/>
                <a:gd name="T87" fmla="*/ 693 h 1870"/>
                <a:gd name="T88" fmla="*/ 1152 w 1745"/>
                <a:gd name="T89" fmla="*/ 735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45" h="1870">
                  <a:moveTo>
                    <a:pt x="1284" y="1384"/>
                  </a:moveTo>
                  <a:cubicBezTo>
                    <a:pt x="1301" y="1384"/>
                    <a:pt x="1336" y="1389"/>
                    <a:pt x="1340" y="1448"/>
                  </a:cubicBezTo>
                  <a:cubicBezTo>
                    <a:pt x="1344" y="1483"/>
                    <a:pt x="1332" y="1517"/>
                    <a:pt x="1308" y="1542"/>
                  </a:cubicBezTo>
                  <a:cubicBezTo>
                    <a:pt x="1308" y="1542"/>
                    <a:pt x="1279" y="1511"/>
                    <a:pt x="1273" y="1479"/>
                  </a:cubicBezTo>
                  <a:cubicBezTo>
                    <a:pt x="1264" y="1430"/>
                    <a:pt x="1287" y="1405"/>
                    <a:pt x="1284" y="1384"/>
                  </a:cubicBezTo>
                  <a:close/>
                  <a:moveTo>
                    <a:pt x="1622" y="1645"/>
                  </a:moveTo>
                  <a:cubicBezTo>
                    <a:pt x="1613" y="1631"/>
                    <a:pt x="1599" y="1598"/>
                    <a:pt x="1647" y="1563"/>
                  </a:cubicBezTo>
                  <a:cubicBezTo>
                    <a:pt x="1675" y="1543"/>
                    <a:pt x="1711" y="1535"/>
                    <a:pt x="1745" y="1542"/>
                  </a:cubicBezTo>
                  <a:cubicBezTo>
                    <a:pt x="1745" y="1542"/>
                    <a:pt x="1733" y="1583"/>
                    <a:pt x="1709" y="1605"/>
                  </a:cubicBezTo>
                  <a:cubicBezTo>
                    <a:pt x="1672" y="1638"/>
                    <a:pt x="1638" y="1631"/>
                    <a:pt x="1622" y="1645"/>
                  </a:cubicBezTo>
                  <a:close/>
                  <a:moveTo>
                    <a:pt x="510" y="1348"/>
                  </a:moveTo>
                  <a:cubicBezTo>
                    <a:pt x="526" y="1354"/>
                    <a:pt x="557" y="1371"/>
                    <a:pt x="539" y="1428"/>
                  </a:cubicBezTo>
                  <a:cubicBezTo>
                    <a:pt x="530" y="1461"/>
                    <a:pt x="506" y="1489"/>
                    <a:pt x="475" y="1504"/>
                  </a:cubicBezTo>
                  <a:cubicBezTo>
                    <a:pt x="475" y="1504"/>
                    <a:pt x="460" y="1464"/>
                    <a:pt x="465" y="1433"/>
                  </a:cubicBezTo>
                  <a:cubicBezTo>
                    <a:pt x="474" y="1384"/>
                    <a:pt x="506" y="1369"/>
                    <a:pt x="510" y="1348"/>
                  </a:cubicBezTo>
                  <a:close/>
                  <a:moveTo>
                    <a:pt x="301" y="1167"/>
                  </a:moveTo>
                  <a:cubicBezTo>
                    <a:pt x="318" y="1164"/>
                    <a:pt x="353" y="1163"/>
                    <a:pt x="367" y="1221"/>
                  </a:cubicBezTo>
                  <a:cubicBezTo>
                    <a:pt x="376" y="1255"/>
                    <a:pt x="370" y="1291"/>
                    <a:pt x="351" y="1320"/>
                  </a:cubicBezTo>
                  <a:cubicBezTo>
                    <a:pt x="351" y="1320"/>
                    <a:pt x="318" y="1293"/>
                    <a:pt x="306" y="1263"/>
                  </a:cubicBezTo>
                  <a:cubicBezTo>
                    <a:pt x="289" y="1216"/>
                    <a:pt x="308" y="1188"/>
                    <a:pt x="301" y="1167"/>
                  </a:cubicBezTo>
                  <a:close/>
                  <a:moveTo>
                    <a:pt x="42" y="1718"/>
                  </a:moveTo>
                  <a:cubicBezTo>
                    <a:pt x="58" y="1715"/>
                    <a:pt x="93" y="1714"/>
                    <a:pt x="108" y="1772"/>
                  </a:cubicBezTo>
                  <a:cubicBezTo>
                    <a:pt x="117" y="1806"/>
                    <a:pt x="111" y="1841"/>
                    <a:pt x="92" y="1870"/>
                  </a:cubicBezTo>
                  <a:cubicBezTo>
                    <a:pt x="92" y="1870"/>
                    <a:pt x="58" y="1844"/>
                    <a:pt x="46" y="1814"/>
                  </a:cubicBezTo>
                  <a:cubicBezTo>
                    <a:pt x="29" y="1767"/>
                    <a:pt x="48" y="1738"/>
                    <a:pt x="42" y="1718"/>
                  </a:cubicBezTo>
                  <a:close/>
                  <a:moveTo>
                    <a:pt x="720" y="838"/>
                  </a:moveTo>
                  <a:cubicBezTo>
                    <a:pt x="736" y="840"/>
                    <a:pt x="771" y="849"/>
                    <a:pt x="769" y="908"/>
                  </a:cubicBezTo>
                  <a:cubicBezTo>
                    <a:pt x="769" y="943"/>
                    <a:pt x="753" y="976"/>
                    <a:pt x="727" y="999"/>
                  </a:cubicBezTo>
                  <a:cubicBezTo>
                    <a:pt x="727" y="999"/>
                    <a:pt x="702" y="964"/>
                    <a:pt x="699" y="932"/>
                  </a:cubicBezTo>
                  <a:cubicBezTo>
                    <a:pt x="695" y="882"/>
                    <a:pt x="721" y="860"/>
                    <a:pt x="720" y="838"/>
                  </a:cubicBezTo>
                  <a:close/>
                  <a:moveTo>
                    <a:pt x="455" y="519"/>
                  </a:moveTo>
                  <a:cubicBezTo>
                    <a:pt x="472" y="521"/>
                    <a:pt x="506" y="529"/>
                    <a:pt x="504" y="589"/>
                  </a:cubicBezTo>
                  <a:cubicBezTo>
                    <a:pt x="504" y="624"/>
                    <a:pt x="488" y="657"/>
                    <a:pt x="462" y="679"/>
                  </a:cubicBezTo>
                  <a:cubicBezTo>
                    <a:pt x="462" y="679"/>
                    <a:pt x="437" y="645"/>
                    <a:pt x="434" y="613"/>
                  </a:cubicBezTo>
                  <a:cubicBezTo>
                    <a:pt x="430" y="563"/>
                    <a:pt x="456" y="541"/>
                    <a:pt x="455" y="519"/>
                  </a:cubicBezTo>
                  <a:close/>
                  <a:moveTo>
                    <a:pt x="770" y="192"/>
                  </a:moveTo>
                  <a:cubicBezTo>
                    <a:pt x="787" y="192"/>
                    <a:pt x="822" y="198"/>
                    <a:pt x="825" y="257"/>
                  </a:cubicBezTo>
                  <a:cubicBezTo>
                    <a:pt x="828" y="292"/>
                    <a:pt x="816" y="326"/>
                    <a:pt x="792" y="351"/>
                  </a:cubicBezTo>
                  <a:cubicBezTo>
                    <a:pt x="792" y="351"/>
                    <a:pt x="763" y="319"/>
                    <a:pt x="758" y="288"/>
                  </a:cubicBezTo>
                  <a:cubicBezTo>
                    <a:pt x="749" y="238"/>
                    <a:pt x="773" y="213"/>
                    <a:pt x="770" y="192"/>
                  </a:cubicBezTo>
                  <a:close/>
                  <a:moveTo>
                    <a:pt x="947" y="364"/>
                  </a:moveTo>
                  <a:cubicBezTo>
                    <a:pt x="963" y="362"/>
                    <a:pt x="999" y="362"/>
                    <a:pt x="1011" y="421"/>
                  </a:cubicBezTo>
                  <a:cubicBezTo>
                    <a:pt x="1018" y="455"/>
                    <a:pt x="1011" y="490"/>
                    <a:pt x="991" y="518"/>
                  </a:cubicBezTo>
                  <a:cubicBezTo>
                    <a:pt x="991" y="518"/>
                    <a:pt x="958" y="491"/>
                    <a:pt x="948" y="460"/>
                  </a:cubicBezTo>
                  <a:cubicBezTo>
                    <a:pt x="932" y="413"/>
                    <a:pt x="953" y="385"/>
                    <a:pt x="947" y="364"/>
                  </a:cubicBezTo>
                  <a:close/>
                  <a:moveTo>
                    <a:pt x="1187" y="55"/>
                  </a:moveTo>
                  <a:cubicBezTo>
                    <a:pt x="1204" y="57"/>
                    <a:pt x="1238" y="65"/>
                    <a:pt x="1236" y="124"/>
                  </a:cubicBezTo>
                  <a:cubicBezTo>
                    <a:pt x="1236" y="159"/>
                    <a:pt x="1221" y="192"/>
                    <a:pt x="1195" y="215"/>
                  </a:cubicBezTo>
                  <a:cubicBezTo>
                    <a:pt x="1195" y="215"/>
                    <a:pt x="1169" y="180"/>
                    <a:pt x="1166" y="149"/>
                  </a:cubicBezTo>
                  <a:cubicBezTo>
                    <a:pt x="1162" y="99"/>
                    <a:pt x="1188" y="76"/>
                    <a:pt x="1187" y="55"/>
                  </a:cubicBezTo>
                  <a:close/>
                  <a:moveTo>
                    <a:pt x="1344" y="215"/>
                  </a:moveTo>
                  <a:cubicBezTo>
                    <a:pt x="1360" y="217"/>
                    <a:pt x="1394" y="225"/>
                    <a:pt x="1393" y="284"/>
                  </a:cubicBezTo>
                  <a:cubicBezTo>
                    <a:pt x="1393" y="319"/>
                    <a:pt x="1377" y="352"/>
                    <a:pt x="1351" y="375"/>
                  </a:cubicBezTo>
                  <a:cubicBezTo>
                    <a:pt x="1351" y="375"/>
                    <a:pt x="1326" y="341"/>
                    <a:pt x="1323" y="309"/>
                  </a:cubicBezTo>
                  <a:cubicBezTo>
                    <a:pt x="1319" y="259"/>
                    <a:pt x="1344" y="236"/>
                    <a:pt x="1344" y="215"/>
                  </a:cubicBezTo>
                  <a:close/>
                  <a:moveTo>
                    <a:pt x="1449" y="499"/>
                  </a:moveTo>
                  <a:cubicBezTo>
                    <a:pt x="1465" y="498"/>
                    <a:pt x="1501" y="500"/>
                    <a:pt x="1509" y="560"/>
                  </a:cubicBezTo>
                  <a:cubicBezTo>
                    <a:pt x="1515" y="594"/>
                    <a:pt x="1505" y="629"/>
                    <a:pt x="1484" y="656"/>
                  </a:cubicBezTo>
                  <a:cubicBezTo>
                    <a:pt x="1484" y="656"/>
                    <a:pt x="1453" y="626"/>
                    <a:pt x="1444" y="595"/>
                  </a:cubicBezTo>
                  <a:cubicBezTo>
                    <a:pt x="1432" y="547"/>
                    <a:pt x="1453" y="520"/>
                    <a:pt x="1449" y="499"/>
                  </a:cubicBezTo>
                  <a:close/>
                  <a:moveTo>
                    <a:pt x="1256" y="576"/>
                  </a:moveTo>
                  <a:cubicBezTo>
                    <a:pt x="1271" y="568"/>
                    <a:pt x="1304" y="556"/>
                    <a:pt x="1336" y="607"/>
                  </a:cubicBezTo>
                  <a:cubicBezTo>
                    <a:pt x="1355" y="636"/>
                    <a:pt x="1360" y="672"/>
                    <a:pt x="1351" y="705"/>
                  </a:cubicBezTo>
                  <a:cubicBezTo>
                    <a:pt x="1351" y="705"/>
                    <a:pt x="1311" y="691"/>
                    <a:pt x="1291" y="666"/>
                  </a:cubicBezTo>
                  <a:cubicBezTo>
                    <a:pt x="1260" y="627"/>
                    <a:pt x="1269" y="593"/>
                    <a:pt x="1256" y="576"/>
                  </a:cubicBezTo>
                  <a:close/>
                  <a:moveTo>
                    <a:pt x="1389" y="906"/>
                  </a:moveTo>
                  <a:cubicBezTo>
                    <a:pt x="1403" y="907"/>
                    <a:pt x="1432" y="913"/>
                    <a:pt x="1433" y="963"/>
                  </a:cubicBezTo>
                  <a:cubicBezTo>
                    <a:pt x="1434" y="993"/>
                    <a:pt x="1422" y="1021"/>
                    <a:pt x="1401" y="1041"/>
                  </a:cubicBezTo>
                  <a:cubicBezTo>
                    <a:pt x="1401" y="1041"/>
                    <a:pt x="1378" y="1013"/>
                    <a:pt x="1374" y="986"/>
                  </a:cubicBezTo>
                  <a:cubicBezTo>
                    <a:pt x="1369" y="944"/>
                    <a:pt x="1390" y="924"/>
                    <a:pt x="1389" y="906"/>
                  </a:cubicBezTo>
                  <a:close/>
                  <a:moveTo>
                    <a:pt x="1568" y="660"/>
                  </a:moveTo>
                  <a:cubicBezTo>
                    <a:pt x="1581" y="654"/>
                    <a:pt x="1610" y="647"/>
                    <a:pt x="1633" y="692"/>
                  </a:cubicBezTo>
                  <a:cubicBezTo>
                    <a:pt x="1647" y="718"/>
                    <a:pt x="1648" y="749"/>
                    <a:pt x="1638" y="776"/>
                  </a:cubicBezTo>
                  <a:cubicBezTo>
                    <a:pt x="1638" y="776"/>
                    <a:pt x="1605" y="761"/>
                    <a:pt x="1590" y="738"/>
                  </a:cubicBezTo>
                  <a:cubicBezTo>
                    <a:pt x="1567" y="703"/>
                    <a:pt x="1578" y="675"/>
                    <a:pt x="1568" y="660"/>
                  </a:cubicBezTo>
                  <a:close/>
                  <a:moveTo>
                    <a:pt x="800" y="521"/>
                  </a:moveTo>
                  <a:cubicBezTo>
                    <a:pt x="813" y="516"/>
                    <a:pt x="842" y="508"/>
                    <a:pt x="865" y="553"/>
                  </a:cubicBezTo>
                  <a:cubicBezTo>
                    <a:pt x="878" y="580"/>
                    <a:pt x="880" y="610"/>
                    <a:pt x="870" y="638"/>
                  </a:cubicBezTo>
                  <a:cubicBezTo>
                    <a:pt x="870" y="638"/>
                    <a:pt x="837" y="622"/>
                    <a:pt x="822" y="600"/>
                  </a:cubicBezTo>
                  <a:cubicBezTo>
                    <a:pt x="799" y="564"/>
                    <a:pt x="809" y="537"/>
                    <a:pt x="800" y="521"/>
                  </a:cubicBezTo>
                  <a:close/>
                  <a:moveTo>
                    <a:pt x="76" y="1042"/>
                  </a:moveTo>
                  <a:cubicBezTo>
                    <a:pt x="63" y="1038"/>
                    <a:pt x="36" y="1025"/>
                    <a:pt x="48" y="976"/>
                  </a:cubicBezTo>
                  <a:cubicBezTo>
                    <a:pt x="54" y="947"/>
                    <a:pt x="73" y="922"/>
                    <a:pt x="98" y="908"/>
                  </a:cubicBezTo>
                  <a:cubicBezTo>
                    <a:pt x="98" y="908"/>
                    <a:pt x="113" y="941"/>
                    <a:pt x="110" y="968"/>
                  </a:cubicBezTo>
                  <a:cubicBezTo>
                    <a:pt x="105" y="1010"/>
                    <a:pt x="79" y="1024"/>
                    <a:pt x="76" y="1042"/>
                  </a:cubicBezTo>
                  <a:close/>
                  <a:moveTo>
                    <a:pt x="29" y="1319"/>
                  </a:moveTo>
                  <a:cubicBezTo>
                    <a:pt x="19" y="1313"/>
                    <a:pt x="0" y="1297"/>
                    <a:pt x="20" y="1259"/>
                  </a:cubicBezTo>
                  <a:cubicBezTo>
                    <a:pt x="31" y="1237"/>
                    <a:pt x="52" y="1220"/>
                    <a:pt x="76" y="1214"/>
                  </a:cubicBezTo>
                  <a:cubicBezTo>
                    <a:pt x="76" y="1214"/>
                    <a:pt x="81" y="1245"/>
                    <a:pt x="73" y="1266"/>
                  </a:cubicBezTo>
                  <a:cubicBezTo>
                    <a:pt x="60" y="1299"/>
                    <a:pt x="36" y="1306"/>
                    <a:pt x="29" y="1319"/>
                  </a:cubicBezTo>
                  <a:close/>
                  <a:moveTo>
                    <a:pt x="192" y="1378"/>
                  </a:moveTo>
                  <a:cubicBezTo>
                    <a:pt x="182" y="1372"/>
                    <a:pt x="163" y="1355"/>
                    <a:pt x="183" y="1318"/>
                  </a:cubicBezTo>
                  <a:cubicBezTo>
                    <a:pt x="194" y="1295"/>
                    <a:pt x="215" y="1279"/>
                    <a:pt x="239" y="1273"/>
                  </a:cubicBezTo>
                  <a:cubicBezTo>
                    <a:pt x="239" y="1273"/>
                    <a:pt x="244" y="1303"/>
                    <a:pt x="236" y="1325"/>
                  </a:cubicBezTo>
                  <a:cubicBezTo>
                    <a:pt x="223" y="1358"/>
                    <a:pt x="199" y="1364"/>
                    <a:pt x="192" y="1378"/>
                  </a:cubicBezTo>
                  <a:close/>
                  <a:moveTo>
                    <a:pt x="303" y="563"/>
                  </a:moveTo>
                  <a:cubicBezTo>
                    <a:pt x="295" y="554"/>
                    <a:pt x="282" y="532"/>
                    <a:pt x="313" y="503"/>
                  </a:cubicBezTo>
                  <a:cubicBezTo>
                    <a:pt x="331" y="486"/>
                    <a:pt x="356" y="477"/>
                    <a:pt x="381" y="478"/>
                  </a:cubicBezTo>
                  <a:cubicBezTo>
                    <a:pt x="381" y="478"/>
                    <a:pt x="376" y="509"/>
                    <a:pt x="361" y="527"/>
                  </a:cubicBezTo>
                  <a:cubicBezTo>
                    <a:pt x="338" y="554"/>
                    <a:pt x="313" y="552"/>
                    <a:pt x="303" y="563"/>
                  </a:cubicBezTo>
                  <a:close/>
                  <a:moveTo>
                    <a:pt x="409" y="338"/>
                  </a:moveTo>
                  <a:cubicBezTo>
                    <a:pt x="401" y="328"/>
                    <a:pt x="388" y="307"/>
                    <a:pt x="419" y="277"/>
                  </a:cubicBezTo>
                  <a:cubicBezTo>
                    <a:pt x="437" y="260"/>
                    <a:pt x="461" y="251"/>
                    <a:pt x="486" y="253"/>
                  </a:cubicBezTo>
                  <a:cubicBezTo>
                    <a:pt x="486" y="253"/>
                    <a:pt x="482" y="283"/>
                    <a:pt x="467" y="301"/>
                  </a:cubicBezTo>
                  <a:cubicBezTo>
                    <a:pt x="444" y="328"/>
                    <a:pt x="419" y="326"/>
                    <a:pt x="409" y="338"/>
                  </a:cubicBezTo>
                  <a:close/>
                  <a:moveTo>
                    <a:pt x="653" y="303"/>
                  </a:moveTo>
                  <a:cubicBezTo>
                    <a:pt x="642" y="304"/>
                    <a:pt x="616" y="304"/>
                    <a:pt x="608" y="262"/>
                  </a:cubicBezTo>
                  <a:cubicBezTo>
                    <a:pt x="602" y="238"/>
                    <a:pt x="607" y="213"/>
                    <a:pt x="622" y="192"/>
                  </a:cubicBezTo>
                  <a:cubicBezTo>
                    <a:pt x="622" y="192"/>
                    <a:pt x="645" y="212"/>
                    <a:pt x="653" y="234"/>
                  </a:cubicBezTo>
                  <a:cubicBezTo>
                    <a:pt x="664" y="268"/>
                    <a:pt x="649" y="288"/>
                    <a:pt x="653" y="303"/>
                  </a:cubicBezTo>
                  <a:close/>
                  <a:moveTo>
                    <a:pt x="667" y="488"/>
                  </a:moveTo>
                  <a:cubicBezTo>
                    <a:pt x="656" y="493"/>
                    <a:pt x="631" y="499"/>
                    <a:pt x="612" y="461"/>
                  </a:cubicBezTo>
                  <a:cubicBezTo>
                    <a:pt x="600" y="439"/>
                    <a:pt x="599" y="413"/>
                    <a:pt x="607" y="390"/>
                  </a:cubicBezTo>
                  <a:cubicBezTo>
                    <a:pt x="608" y="390"/>
                    <a:pt x="635" y="403"/>
                    <a:pt x="648" y="422"/>
                  </a:cubicBezTo>
                  <a:cubicBezTo>
                    <a:pt x="668" y="452"/>
                    <a:pt x="659" y="475"/>
                    <a:pt x="667" y="488"/>
                  </a:cubicBezTo>
                  <a:close/>
                  <a:moveTo>
                    <a:pt x="801" y="109"/>
                  </a:moveTo>
                  <a:cubicBezTo>
                    <a:pt x="789" y="111"/>
                    <a:pt x="764" y="112"/>
                    <a:pt x="754" y="70"/>
                  </a:cubicBezTo>
                  <a:cubicBezTo>
                    <a:pt x="747" y="46"/>
                    <a:pt x="751" y="21"/>
                    <a:pt x="765" y="0"/>
                  </a:cubicBezTo>
                  <a:cubicBezTo>
                    <a:pt x="765" y="0"/>
                    <a:pt x="789" y="19"/>
                    <a:pt x="798" y="40"/>
                  </a:cubicBezTo>
                  <a:cubicBezTo>
                    <a:pt x="810" y="74"/>
                    <a:pt x="796" y="95"/>
                    <a:pt x="801" y="109"/>
                  </a:cubicBezTo>
                  <a:close/>
                  <a:moveTo>
                    <a:pt x="1065" y="45"/>
                  </a:moveTo>
                  <a:cubicBezTo>
                    <a:pt x="1074" y="53"/>
                    <a:pt x="1090" y="72"/>
                    <a:pt x="1065" y="106"/>
                  </a:cubicBezTo>
                  <a:cubicBezTo>
                    <a:pt x="1050" y="126"/>
                    <a:pt x="1027" y="139"/>
                    <a:pt x="1003" y="142"/>
                  </a:cubicBezTo>
                  <a:cubicBezTo>
                    <a:pt x="1003" y="142"/>
                    <a:pt x="1002" y="111"/>
                    <a:pt x="1014" y="91"/>
                  </a:cubicBezTo>
                  <a:cubicBezTo>
                    <a:pt x="1032" y="60"/>
                    <a:pt x="1056" y="58"/>
                    <a:pt x="1065" y="45"/>
                  </a:cubicBezTo>
                  <a:close/>
                  <a:moveTo>
                    <a:pt x="1203" y="411"/>
                  </a:moveTo>
                  <a:cubicBezTo>
                    <a:pt x="1191" y="412"/>
                    <a:pt x="1166" y="411"/>
                    <a:pt x="1158" y="369"/>
                  </a:cubicBezTo>
                  <a:cubicBezTo>
                    <a:pt x="1154" y="344"/>
                    <a:pt x="1160" y="319"/>
                    <a:pt x="1175" y="299"/>
                  </a:cubicBezTo>
                  <a:cubicBezTo>
                    <a:pt x="1175" y="299"/>
                    <a:pt x="1198" y="320"/>
                    <a:pt x="1204" y="342"/>
                  </a:cubicBezTo>
                  <a:cubicBezTo>
                    <a:pt x="1215" y="376"/>
                    <a:pt x="1200" y="396"/>
                    <a:pt x="1203" y="411"/>
                  </a:cubicBezTo>
                  <a:close/>
                  <a:moveTo>
                    <a:pt x="1152" y="735"/>
                  </a:moveTo>
                  <a:cubicBezTo>
                    <a:pt x="1140" y="736"/>
                    <a:pt x="1115" y="735"/>
                    <a:pt x="1107" y="693"/>
                  </a:cubicBezTo>
                  <a:cubicBezTo>
                    <a:pt x="1103" y="669"/>
                    <a:pt x="1109" y="643"/>
                    <a:pt x="1124" y="623"/>
                  </a:cubicBezTo>
                  <a:cubicBezTo>
                    <a:pt x="1124" y="623"/>
                    <a:pt x="1147" y="644"/>
                    <a:pt x="1153" y="666"/>
                  </a:cubicBezTo>
                  <a:cubicBezTo>
                    <a:pt x="1164" y="700"/>
                    <a:pt x="1149" y="720"/>
                    <a:pt x="1152" y="73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PA-任意多边形 68"/>
            <p:cNvSpPr/>
            <p:nvPr>
              <p:custDataLst>
                <p:tags r:id="rId14"/>
              </p:custDataLst>
            </p:nvPr>
          </p:nvSpPr>
          <p:spPr bwMode="auto">
            <a:xfrm>
              <a:off x="3573" y="2032"/>
              <a:ext cx="505" cy="657"/>
            </a:xfrm>
            <a:custGeom>
              <a:avLst/>
              <a:gdLst>
                <a:gd name="T0" fmla="*/ 718 w 1336"/>
                <a:gd name="T1" fmla="*/ 838 h 1741"/>
                <a:gd name="T2" fmla="*/ 783 w 1336"/>
                <a:gd name="T3" fmla="*/ 519 h 1741"/>
                <a:gd name="T4" fmla="*/ 751 w 1336"/>
                <a:gd name="T5" fmla="*/ 84 h 1741"/>
                <a:gd name="T6" fmla="*/ 836 w 1336"/>
                <a:gd name="T7" fmla="*/ 84 h 1741"/>
                <a:gd name="T8" fmla="*/ 876 w 1336"/>
                <a:gd name="T9" fmla="*/ 489 h 1741"/>
                <a:gd name="T10" fmla="*/ 961 w 1336"/>
                <a:gd name="T11" fmla="*/ 84 h 1741"/>
                <a:gd name="T12" fmla="*/ 1023 w 1336"/>
                <a:gd name="T13" fmla="*/ 123 h 1741"/>
                <a:gd name="T14" fmla="*/ 926 w 1336"/>
                <a:gd name="T15" fmla="*/ 594 h 1741"/>
                <a:gd name="T16" fmla="*/ 870 w 1336"/>
                <a:gd name="T17" fmla="*/ 1052 h 1741"/>
                <a:gd name="T18" fmla="*/ 1049 w 1336"/>
                <a:gd name="T19" fmla="*/ 963 h 1741"/>
                <a:gd name="T20" fmla="*/ 1273 w 1336"/>
                <a:gd name="T21" fmla="*/ 785 h 1741"/>
                <a:gd name="T22" fmla="*/ 1336 w 1336"/>
                <a:gd name="T23" fmla="*/ 855 h 1741"/>
                <a:gd name="T24" fmla="*/ 1097 w 1336"/>
                <a:gd name="T25" fmla="*/ 1052 h 1741"/>
                <a:gd name="T26" fmla="*/ 914 w 1336"/>
                <a:gd name="T27" fmla="*/ 1165 h 1741"/>
                <a:gd name="T28" fmla="*/ 819 w 1336"/>
                <a:gd name="T29" fmla="*/ 1528 h 1741"/>
                <a:gd name="T30" fmla="*/ 833 w 1336"/>
                <a:gd name="T31" fmla="*/ 1741 h 1741"/>
                <a:gd name="T32" fmla="*/ 575 w 1336"/>
                <a:gd name="T33" fmla="*/ 1741 h 1741"/>
                <a:gd name="T34" fmla="*/ 560 w 1336"/>
                <a:gd name="T35" fmla="*/ 1250 h 1741"/>
                <a:gd name="T36" fmla="*/ 523 w 1336"/>
                <a:gd name="T37" fmla="*/ 891 h 1741"/>
                <a:gd name="T38" fmla="*/ 345 w 1336"/>
                <a:gd name="T39" fmla="*/ 489 h 1741"/>
                <a:gd name="T40" fmla="*/ 31 w 1336"/>
                <a:gd name="T41" fmla="*/ 84 h 1741"/>
                <a:gd name="T42" fmla="*/ 69 w 1336"/>
                <a:gd name="T43" fmla="*/ 22 h 1741"/>
                <a:gd name="T44" fmla="*/ 360 w 1336"/>
                <a:gd name="T45" fmla="*/ 392 h 1741"/>
                <a:gd name="T46" fmla="*/ 197 w 1336"/>
                <a:gd name="T47" fmla="*/ 51 h 1741"/>
                <a:gd name="T48" fmla="*/ 305 w 1336"/>
                <a:gd name="T49" fmla="*/ 35 h 1741"/>
                <a:gd name="T50" fmla="*/ 398 w 1336"/>
                <a:gd name="T51" fmla="*/ 221 h 1741"/>
                <a:gd name="T52" fmla="*/ 597 w 1336"/>
                <a:gd name="T53" fmla="*/ 513 h 1741"/>
                <a:gd name="T54" fmla="*/ 718 w 1336"/>
                <a:gd name="T55" fmla="*/ 838 h 1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36" h="1741">
                  <a:moveTo>
                    <a:pt x="718" y="838"/>
                  </a:moveTo>
                  <a:cubicBezTo>
                    <a:pt x="718" y="838"/>
                    <a:pt x="793" y="639"/>
                    <a:pt x="783" y="519"/>
                  </a:cubicBezTo>
                  <a:cubicBezTo>
                    <a:pt x="773" y="398"/>
                    <a:pt x="751" y="84"/>
                    <a:pt x="751" y="84"/>
                  </a:cubicBezTo>
                  <a:lnTo>
                    <a:pt x="836" y="84"/>
                  </a:lnTo>
                  <a:lnTo>
                    <a:pt x="876" y="489"/>
                  </a:lnTo>
                  <a:lnTo>
                    <a:pt x="961" y="84"/>
                  </a:lnTo>
                  <a:lnTo>
                    <a:pt x="1023" y="123"/>
                  </a:lnTo>
                  <a:cubicBezTo>
                    <a:pt x="1023" y="123"/>
                    <a:pt x="954" y="392"/>
                    <a:pt x="926" y="594"/>
                  </a:cubicBezTo>
                  <a:cubicBezTo>
                    <a:pt x="898" y="796"/>
                    <a:pt x="871" y="999"/>
                    <a:pt x="870" y="1052"/>
                  </a:cubicBezTo>
                  <a:cubicBezTo>
                    <a:pt x="870" y="1052"/>
                    <a:pt x="962" y="1008"/>
                    <a:pt x="1049" y="963"/>
                  </a:cubicBezTo>
                  <a:cubicBezTo>
                    <a:pt x="1136" y="918"/>
                    <a:pt x="1236" y="788"/>
                    <a:pt x="1273" y="785"/>
                  </a:cubicBezTo>
                  <a:cubicBezTo>
                    <a:pt x="1311" y="783"/>
                    <a:pt x="1336" y="843"/>
                    <a:pt x="1336" y="855"/>
                  </a:cubicBezTo>
                  <a:cubicBezTo>
                    <a:pt x="1336" y="868"/>
                    <a:pt x="1155" y="1021"/>
                    <a:pt x="1097" y="1052"/>
                  </a:cubicBezTo>
                  <a:cubicBezTo>
                    <a:pt x="1039" y="1084"/>
                    <a:pt x="967" y="1096"/>
                    <a:pt x="914" y="1165"/>
                  </a:cubicBezTo>
                  <a:cubicBezTo>
                    <a:pt x="860" y="1234"/>
                    <a:pt x="814" y="1365"/>
                    <a:pt x="819" y="1528"/>
                  </a:cubicBezTo>
                  <a:cubicBezTo>
                    <a:pt x="823" y="1691"/>
                    <a:pt x="833" y="1741"/>
                    <a:pt x="833" y="1741"/>
                  </a:cubicBezTo>
                  <a:lnTo>
                    <a:pt x="575" y="1741"/>
                  </a:lnTo>
                  <a:cubicBezTo>
                    <a:pt x="575" y="1741"/>
                    <a:pt x="576" y="1393"/>
                    <a:pt x="560" y="1250"/>
                  </a:cubicBezTo>
                  <a:cubicBezTo>
                    <a:pt x="545" y="1106"/>
                    <a:pt x="545" y="989"/>
                    <a:pt x="523" y="891"/>
                  </a:cubicBezTo>
                  <a:cubicBezTo>
                    <a:pt x="501" y="793"/>
                    <a:pt x="399" y="558"/>
                    <a:pt x="345" y="489"/>
                  </a:cubicBezTo>
                  <a:cubicBezTo>
                    <a:pt x="291" y="420"/>
                    <a:pt x="72" y="227"/>
                    <a:pt x="31" y="84"/>
                  </a:cubicBezTo>
                  <a:cubicBezTo>
                    <a:pt x="0" y="22"/>
                    <a:pt x="50" y="0"/>
                    <a:pt x="69" y="22"/>
                  </a:cubicBezTo>
                  <a:cubicBezTo>
                    <a:pt x="88" y="45"/>
                    <a:pt x="235" y="342"/>
                    <a:pt x="360" y="392"/>
                  </a:cubicBezTo>
                  <a:cubicBezTo>
                    <a:pt x="327" y="264"/>
                    <a:pt x="185" y="76"/>
                    <a:pt x="197" y="51"/>
                  </a:cubicBezTo>
                  <a:cubicBezTo>
                    <a:pt x="210" y="26"/>
                    <a:pt x="278" y="10"/>
                    <a:pt x="305" y="35"/>
                  </a:cubicBezTo>
                  <a:cubicBezTo>
                    <a:pt x="332" y="60"/>
                    <a:pt x="310" y="106"/>
                    <a:pt x="398" y="221"/>
                  </a:cubicBezTo>
                  <a:cubicBezTo>
                    <a:pt x="485" y="336"/>
                    <a:pt x="524" y="371"/>
                    <a:pt x="597" y="513"/>
                  </a:cubicBezTo>
                  <a:cubicBezTo>
                    <a:pt x="670" y="655"/>
                    <a:pt x="718" y="838"/>
                    <a:pt x="718" y="838"/>
                  </a:cubicBezTo>
                  <a:close/>
                </a:path>
              </a:pathLst>
            </a:custGeom>
            <a:solidFill>
              <a:srgbClr val="A94815"/>
            </a:solidFill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pic>
        <p:nvPicPr>
          <p:cNvPr id="11" name="图片 10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-29329" y="4909232"/>
            <a:ext cx="1956466" cy="1956466"/>
          </a:xfrm>
          <a:prstGeom prst="rect">
            <a:avLst/>
          </a:prstGeom>
        </p:spPr>
      </p:pic>
      <p:sp>
        <p:nvSpPr>
          <p:cNvPr id="14" name="KSO_Shape"/>
          <p:cNvSpPr>
            <a:spLocks noChangeAspect="1"/>
          </p:cNvSpPr>
          <p:nvPr>
            <p:custDataLst>
              <p:tags r:id="rId17"/>
            </p:custDataLst>
          </p:nvPr>
        </p:nvSpPr>
        <p:spPr bwMode="auto">
          <a:xfrm>
            <a:off x="9529537" y="6033340"/>
            <a:ext cx="1467349" cy="586940"/>
          </a:xfrm>
          <a:custGeom>
            <a:avLst/>
            <a:gdLst>
              <a:gd name="T0" fmla="*/ 831834 w 1022350"/>
              <a:gd name="T1" fmla="*/ 229539 h 409575"/>
              <a:gd name="T2" fmla="*/ 875875 w 1022350"/>
              <a:gd name="T3" fmla="*/ 258648 h 409575"/>
              <a:gd name="T4" fmla="*/ 895343 w 1022350"/>
              <a:gd name="T5" fmla="*/ 298832 h 409575"/>
              <a:gd name="T6" fmla="*/ 895343 w 1022350"/>
              <a:gd name="T7" fmla="*/ 336168 h 409575"/>
              <a:gd name="T8" fmla="*/ 875875 w 1022350"/>
              <a:gd name="T9" fmla="*/ 376036 h 409575"/>
              <a:gd name="T10" fmla="*/ 831834 w 1022350"/>
              <a:gd name="T11" fmla="*/ 405778 h 409575"/>
              <a:gd name="T12" fmla="*/ 794495 w 1022350"/>
              <a:gd name="T13" fmla="*/ 409259 h 409575"/>
              <a:gd name="T14" fmla="*/ 759709 w 1022350"/>
              <a:gd name="T15" fmla="*/ 398501 h 409575"/>
              <a:gd name="T16" fmla="*/ 718540 w 1022350"/>
              <a:gd name="T17" fmla="*/ 353254 h 409575"/>
              <a:gd name="T18" fmla="*/ 711200 w 1022350"/>
              <a:gd name="T19" fmla="*/ 317184 h 409575"/>
              <a:gd name="T20" fmla="*/ 718540 w 1022350"/>
              <a:gd name="T21" fmla="*/ 281746 h 409575"/>
              <a:gd name="T22" fmla="*/ 759709 w 1022350"/>
              <a:gd name="T23" fmla="*/ 236500 h 409575"/>
              <a:gd name="T24" fmla="*/ 794495 w 1022350"/>
              <a:gd name="T25" fmla="*/ 225742 h 409575"/>
              <a:gd name="T26" fmla="*/ 241380 w 1022350"/>
              <a:gd name="T27" fmla="*/ 228273 h 409575"/>
              <a:gd name="T28" fmla="*/ 284071 w 1022350"/>
              <a:gd name="T29" fmla="*/ 252320 h 409575"/>
              <a:gd name="T30" fmla="*/ 307965 w 1022350"/>
              <a:gd name="T31" fmla="*/ 294402 h 409575"/>
              <a:gd name="T32" fmla="*/ 309877 w 1022350"/>
              <a:gd name="T33" fmla="*/ 331422 h 409575"/>
              <a:gd name="T34" fmla="*/ 295222 w 1022350"/>
              <a:gd name="T35" fmla="*/ 368758 h 409575"/>
              <a:gd name="T36" fmla="*/ 250301 w 1022350"/>
              <a:gd name="T37" fmla="*/ 404196 h 409575"/>
              <a:gd name="T38" fmla="*/ 213663 w 1022350"/>
              <a:gd name="T39" fmla="*/ 409575 h 409575"/>
              <a:gd name="T40" fmla="*/ 178299 w 1022350"/>
              <a:gd name="T41" fmla="*/ 400399 h 409575"/>
              <a:gd name="T42" fmla="*/ 134652 w 1022350"/>
              <a:gd name="T43" fmla="*/ 357368 h 409575"/>
              <a:gd name="T44" fmla="*/ 125413 w 1022350"/>
              <a:gd name="T45" fmla="*/ 322246 h 409575"/>
              <a:gd name="T46" fmla="*/ 131148 w 1022350"/>
              <a:gd name="T47" fmla="*/ 285543 h 409575"/>
              <a:gd name="T48" fmla="*/ 166511 w 1022350"/>
              <a:gd name="T49" fmla="*/ 240929 h 409575"/>
              <a:gd name="T50" fmla="*/ 204105 w 1022350"/>
              <a:gd name="T51" fmla="*/ 226374 h 409575"/>
              <a:gd name="T52" fmla="*/ 553205 w 1022350"/>
              <a:gd name="T53" fmla="*/ 4139 h 409575"/>
              <a:gd name="T54" fmla="*/ 626162 w 1022350"/>
              <a:gd name="T55" fmla="*/ 26748 h 409575"/>
              <a:gd name="T56" fmla="*/ 693092 w 1022350"/>
              <a:gd name="T57" fmla="*/ 68145 h 409575"/>
              <a:gd name="T58" fmla="*/ 738769 w 1022350"/>
              <a:gd name="T59" fmla="*/ 127374 h 409575"/>
              <a:gd name="T60" fmla="*/ 837420 w 1022350"/>
              <a:gd name="T61" fmla="*/ 146799 h 409575"/>
              <a:gd name="T62" fmla="*/ 961447 w 1022350"/>
              <a:gd name="T63" fmla="*/ 150620 h 409575"/>
              <a:gd name="T64" fmla="*/ 1001732 w 1022350"/>
              <a:gd name="T65" fmla="*/ 169726 h 409575"/>
              <a:gd name="T66" fmla="*/ 1018544 w 1022350"/>
              <a:gd name="T67" fmla="*/ 212715 h 409575"/>
              <a:gd name="T68" fmla="*/ 1020447 w 1022350"/>
              <a:gd name="T69" fmla="*/ 304426 h 409575"/>
              <a:gd name="T70" fmla="*/ 917673 w 1022350"/>
              <a:gd name="T71" fmla="*/ 294236 h 409575"/>
              <a:gd name="T72" fmla="*/ 900226 w 1022350"/>
              <a:gd name="T73" fmla="*/ 252839 h 409575"/>
              <a:gd name="T74" fmla="*/ 868823 w 1022350"/>
              <a:gd name="T75" fmla="*/ 221313 h 409575"/>
              <a:gd name="T76" fmla="*/ 827269 w 1022350"/>
              <a:gd name="T77" fmla="*/ 203799 h 409575"/>
              <a:gd name="T78" fmla="*/ 780640 w 1022350"/>
              <a:gd name="T79" fmla="*/ 203799 h 409575"/>
              <a:gd name="T80" fmla="*/ 739087 w 1022350"/>
              <a:gd name="T81" fmla="*/ 221313 h 409575"/>
              <a:gd name="T82" fmla="*/ 708001 w 1022350"/>
              <a:gd name="T83" fmla="*/ 252839 h 409575"/>
              <a:gd name="T84" fmla="*/ 690554 w 1022350"/>
              <a:gd name="T85" fmla="*/ 294236 h 409575"/>
              <a:gd name="T86" fmla="*/ 334017 w 1022350"/>
              <a:gd name="T87" fmla="*/ 311750 h 409575"/>
              <a:gd name="T88" fmla="*/ 322914 w 1022350"/>
              <a:gd name="T89" fmla="*/ 267487 h 409575"/>
              <a:gd name="T90" fmla="*/ 296269 w 1022350"/>
              <a:gd name="T91" fmla="*/ 231504 h 409575"/>
              <a:gd name="T92" fmla="*/ 258205 w 1022350"/>
              <a:gd name="T93" fmla="*/ 208576 h 409575"/>
              <a:gd name="T94" fmla="*/ 212210 w 1022350"/>
              <a:gd name="T95" fmla="*/ 201570 h 409575"/>
              <a:gd name="T96" fmla="*/ 168119 w 1022350"/>
              <a:gd name="T97" fmla="*/ 213034 h 409575"/>
              <a:gd name="T98" fmla="*/ 132592 w 1022350"/>
              <a:gd name="T99" fmla="*/ 239783 h 409575"/>
              <a:gd name="T100" fmla="*/ 109435 w 1022350"/>
              <a:gd name="T101" fmla="*/ 277677 h 409575"/>
              <a:gd name="T102" fmla="*/ 102774 w 1022350"/>
              <a:gd name="T103" fmla="*/ 323850 h 409575"/>
              <a:gd name="T104" fmla="*/ 317 w 1022350"/>
              <a:gd name="T105" fmla="*/ 245515 h 409575"/>
              <a:gd name="T106" fmla="*/ 12371 w 1022350"/>
              <a:gd name="T107" fmla="*/ 183419 h 409575"/>
              <a:gd name="T108" fmla="*/ 38381 w 1022350"/>
              <a:gd name="T109" fmla="*/ 156989 h 409575"/>
              <a:gd name="T110" fmla="*/ 119903 w 1022350"/>
              <a:gd name="T111" fmla="*/ 145525 h 409575"/>
              <a:gd name="T112" fmla="*/ 275334 w 1022350"/>
              <a:gd name="T113" fmla="*/ 154123 h 409575"/>
              <a:gd name="T114" fmla="*/ 308957 w 1022350"/>
              <a:gd name="T115" fmla="*/ 88207 h 409575"/>
              <a:gd name="T116" fmla="*/ 369861 w 1022350"/>
              <a:gd name="T117" fmla="*/ 40123 h 409575"/>
              <a:gd name="T118" fmla="*/ 442183 w 1022350"/>
              <a:gd name="T119" fmla="*/ 10190 h 409575"/>
              <a:gd name="T120" fmla="*/ 511334 w 1022350"/>
              <a:gd name="T121" fmla="*/ 0 h 409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2350" h="409575">
                <a:moveTo>
                  <a:pt x="798963" y="225425"/>
                </a:moveTo>
                <a:lnTo>
                  <a:pt x="803750" y="225425"/>
                </a:lnTo>
                <a:lnTo>
                  <a:pt x="808537" y="225425"/>
                </a:lnTo>
                <a:lnTo>
                  <a:pt x="813324" y="225742"/>
                </a:lnTo>
                <a:lnTo>
                  <a:pt x="818111" y="226374"/>
                </a:lnTo>
                <a:lnTo>
                  <a:pt x="822579" y="227007"/>
                </a:lnTo>
                <a:lnTo>
                  <a:pt x="827366" y="228273"/>
                </a:lnTo>
                <a:lnTo>
                  <a:pt x="831834" y="229539"/>
                </a:lnTo>
                <a:lnTo>
                  <a:pt x="835664" y="230804"/>
                </a:lnTo>
                <a:lnTo>
                  <a:pt x="840132" y="232703"/>
                </a:lnTo>
                <a:lnTo>
                  <a:pt x="844281" y="234285"/>
                </a:lnTo>
                <a:lnTo>
                  <a:pt x="848110" y="236500"/>
                </a:lnTo>
                <a:lnTo>
                  <a:pt x="856089" y="240929"/>
                </a:lnTo>
                <a:lnTo>
                  <a:pt x="863429" y="246308"/>
                </a:lnTo>
                <a:lnTo>
                  <a:pt x="869812" y="252320"/>
                </a:lnTo>
                <a:lnTo>
                  <a:pt x="875875" y="258648"/>
                </a:lnTo>
                <a:lnTo>
                  <a:pt x="880981" y="265926"/>
                </a:lnTo>
                <a:lnTo>
                  <a:pt x="885768" y="273519"/>
                </a:lnTo>
                <a:lnTo>
                  <a:pt x="888002" y="277633"/>
                </a:lnTo>
                <a:lnTo>
                  <a:pt x="889598" y="281746"/>
                </a:lnTo>
                <a:lnTo>
                  <a:pt x="891194" y="285543"/>
                </a:lnTo>
                <a:lnTo>
                  <a:pt x="892470" y="289973"/>
                </a:lnTo>
                <a:lnTo>
                  <a:pt x="894066" y="294402"/>
                </a:lnTo>
                <a:lnTo>
                  <a:pt x="895343" y="298832"/>
                </a:lnTo>
                <a:lnTo>
                  <a:pt x="895981" y="303578"/>
                </a:lnTo>
                <a:lnTo>
                  <a:pt x="896300" y="308324"/>
                </a:lnTo>
                <a:lnTo>
                  <a:pt x="896619" y="312438"/>
                </a:lnTo>
                <a:lnTo>
                  <a:pt x="896938" y="317184"/>
                </a:lnTo>
                <a:lnTo>
                  <a:pt x="896619" y="322246"/>
                </a:lnTo>
                <a:lnTo>
                  <a:pt x="896300" y="326676"/>
                </a:lnTo>
                <a:lnTo>
                  <a:pt x="895981" y="331422"/>
                </a:lnTo>
                <a:lnTo>
                  <a:pt x="895343" y="336168"/>
                </a:lnTo>
                <a:lnTo>
                  <a:pt x="894066" y="340598"/>
                </a:lnTo>
                <a:lnTo>
                  <a:pt x="892470" y="345028"/>
                </a:lnTo>
                <a:lnTo>
                  <a:pt x="891194" y="349141"/>
                </a:lnTo>
                <a:lnTo>
                  <a:pt x="889598" y="353254"/>
                </a:lnTo>
                <a:lnTo>
                  <a:pt x="888002" y="357368"/>
                </a:lnTo>
                <a:lnTo>
                  <a:pt x="885768" y="361165"/>
                </a:lnTo>
                <a:lnTo>
                  <a:pt x="880981" y="368758"/>
                </a:lnTo>
                <a:lnTo>
                  <a:pt x="875875" y="376036"/>
                </a:lnTo>
                <a:lnTo>
                  <a:pt x="869812" y="382680"/>
                </a:lnTo>
                <a:lnTo>
                  <a:pt x="863429" y="388692"/>
                </a:lnTo>
                <a:lnTo>
                  <a:pt x="856089" y="394071"/>
                </a:lnTo>
                <a:lnTo>
                  <a:pt x="848110" y="398501"/>
                </a:lnTo>
                <a:lnTo>
                  <a:pt x="844281" y="400399"/>
                </a:lnTo>
                <a:lnTo>
                  <a:pt x="840132" y="402298"/>
                </a:lnTo>
                <a:lnTo>
                  <a:pt x="835664" y="404196"/>
                </a:lnTo>
                <a:lnTo>
                  <a:pt x="831834" y="405778"/>
                </a:lnTo>
                <a:lnTo>
                  <a:pt x="827366" y="406728"/>
                </a:lnTo>
                <a:lnTo>
                  <a:pt x="822579" y="407677"/>
                </a:lnTo>
                <a:lnTo>
                  <a:pt x="818111" y="408626"/>
                </a:lnTo>
                <a:lnTo>
                  <a:pt x="813324" y="409259"/>
                </a:lnTo>
                <a:lnTo>
                  <a:pt x="808537" y="409575"/>
                </a:lnTo>
                <a:lnTo>
                  <a:pt x="803750" y="409575"/>
                </a:lnTo>
                <a:lnTo>
                  <a:pt x="798963" y="409575"/>
                </a:lnTo>
                <a:lnTo>
                  <a:pt x="794495" y="409259"/>
                </a:lnTo>
                <a:lnTo>
                  <a:pt x="790027" y="408626"/>
                </a:lnTo>
                <a:lnTo>
                  <a:pt x="785240" y="407677"/>
                </a:lnTo>
                <a:lnTo>
                  <a:pt x="780772" y="406728"/>
                </a:lnTo>
                <a:lnTo>
                  <a:pt x="776304" y="405778"/>
                </a:lnTo>
                <a:lnTo>
                  <a:pt x="771836" y="404196"/>
                </a:lnTo>
                <a:lnTo>
                  <a:pt x="768007" y="402298"/>
                </a:lnTo>
                <a:lnTo>
                  <a:pt x="763539" y="400399"/>
                </a:lnTo>
                <a:lnTo>
                  <a:pt x="759709" y="398501"/>
                </a:lnTo>
                <a:lnTo>
                  <a:pt x="752050" y="394071"/>
                </a:lnTo>
                <a:lnTo>
                  <a:pt x="744710" y="388692"/>
                </a:lnTo>
                <a:lnTo>
                  <a:pt x="738327" y="382680"/>
                </a:lnTo>
                <a:lnTo>
                  <a:pt x="732263" y="376036"/>
                </a:lnTo>
                <a:lnTo>
                  <a:pt x="726838" y="368758"/>
                </a:lnTo>
                <a:lnTo>
                  <a:pt x="722051" y="361165"/>
                </a:lnTo>
                <a:lnTo>
                  <a:pt x="720136" y="357368"/>
                </a:lnTo>
                <a:lnTo>
                  <a:pt x="718540" y="353254"/>
                </a:lnTo>
                <a:lnTo>
                  <a:pt x="716626" y="349141"/>
                </a:lnTo>
                <a:lnTo>
                  <a:pt x="715030" y="345028"/>
                </a:lnTo>
                <a:lnTo>
                  <a:pt x="714072" y="340598"/>
                </a:lnTo>
                <a:lnTo>
                  <a:pt x="712796" y="336168"/>
                </a:lnTo>
                <a:lnTo>
                  <a:pt x="712158" y="331422"/>
                </a:lnTo>
                <a:lnTo>
                  <a:pt x="711519" y="326676"/>
                </a:lnTo>
                <a:lnTo>
                  <a:pt x="711200" y="322246"/>
                </a:lnTo>
                <a:lnTo>
                  <a:pt x="711200" y="317184"/>
                </a:lnTo>
                <a:lnTo>
                  <a:pt x="711200" y="312438"/>
                </a:lnTo>
                <a:lnTo>
                  <a:pt x="711519" y="308324"/>
                </a:lnTo>
                <a:lnTo>
                  <a:pt x="712158" y="303578"/>
                </a:lnTo>
                <a:lnTo>
                  <a:pt x="712796" y="298832"/>
                </a:lnTo>
                <a:lnTo>
                  <a:pt x="714072" y="294402"/>
                </a:lnTo>
                <a:lnTo>
                  <a:pt x="715030" y="289973"/>
                </a:lnTo>
                <a:lnTo>
                  <a:pt x="716626" y="285543"/>
                </a:lnTo>
                <a:lnTo>
                  <a:pt x="718540" y="281746"/>
                </a:lnTo>
                <a:lnTo>
                  <a:pt x="720136" y="277633"/>
                </a:lnTo>
                <a:lnTo>
                  <a:pt x="722051" y="273519"/>
                </a:lnTo>
                <a:lnTo>
                  <a:pt x="726838" y="265926"/>
                </a:lnTo>
                <a:lnTo>
                  <a:pt x="732263" y="258648"/>
                </a:lnTo>
                <a:lnTo>
                  <a:pt x="738327" y="252320"/>
                </a:lnTo>
                <a:lnTo>
                  <a:pt x="744710" y="246308"/>
                </a:lnTo>
                <a:lnTo>
                  <a:pt x="752050" y="240929"/>
                </a:lnTo>
                <a:lnTo>
                  <a:pt x="759709" y="236500"/>
                </a:lnTo>
                <a:lnTo>
                  <a:pt x="763539" y="234285"/>
                </a:lnTo>
                <a:lnTo>
                  <a:pt x="768007" y="232703"/>
                </a:lnTo>
                <a:lnTo>
                  <a:pt x="771836" y="230804"/>
                </a:lnTo>
                <a:lnTo>
                  <a:pt x="776304" y="229539"/>
                </a:lnTo>
                <a:lnTo>
                  <a:pt x="780772" y="228273"/>
                </a:lnTo>
                <a:lnTo>
                  <a:pt x="785240" y="227007"/>
                </a:lnTo>
                <a:lnTo>
                  <a:pt x="790027" y="226374"/>
                </a:lnTo>
                <a:lnTo>
                  <a:pt x="794495" y="225742"/>
                </a:lnTo>
                <a:lnTo>
                  <a:pt x="798963" y="225425"/>
                </a:lnTo>
                <a:close/>
                <a:moveTo>
                  <a:pt x="213663" y="225425"/>
                </a:moveTo>
                <a:lnTo>
                  <a:pt x="218442" y="225425"/>
                </a:lnTo>
                <a:lnTo>
                  <a:pt x="223220" y="225425"/>
                </a:lnTo>
                <a:lnTo>
                  <a:pt x="227681" y="225742"/>
                </a:lnTo>
                <a:lnTo>
                  <a:pt x="232460" y="226374"/>
                </a:lnTo>
                <a:lnTo>
                  <a:pt x="237238" y="227007"/>
                </a:lnTo>
                <a:lnTo>
                  <a:pt x="241380" y="228273"/>
                </a:lnTo>
                <a:lnTo>
                  <a:pt x="245840" y="229539"/>
                </a:lnTo>
                <a:lnTo>
                  <a:pt x="250301" y="230804"/>
                </a:lnTo>
                <a:lnTo>
                  <a:pt x="254442" y="232703"/>
                </a:lnTo>
                <a:lnTo>
                  <a:pt x="258265" y="234285"/>
                </a:lnTo>
                <a:lnTo>
                  <a:pt x="262407" y="236500"/>
                </a:lnTo>
                <a:lnTo>
                  <a:pt x="270053" y="240929"/>
                </a:lnTo>
                <a:lnTo>
                  <a:pt x="277381" y="246308"/>
                </a:lnTo>
                <a:lnTo>
                  <a:pt x="284071" y="252320"/>
                </a:lnTo>
                <a:lnTo>
                  <a:pt x="289806" y="258648"/>
                </a:lnTo>
                <a:lnTo>
                  <a:pt x="295222" y="265926"/>
                </a:lnTo>
                <a:lnTo>
                  <a:pt x="299682" y="273519"/>
                </a:lnTo>
                <a:lnTo>
                  <a:pt x="301912" y="277633"/>
                </a:lnTo>
                <a:lnTo>
                  <a:pt x="303824" y="281746"/>
                </a:lnTo>
                <a:lnTo>
                  <a:pt x="305417" y="285543"/>
                </a:lnTo>
                <a:lnTo>
                  <a:pt x="307010" y="289973"/>
                </a:lnTo>
                <a:lnTo>
                  <a:pt x="307965" y="294402"/>
                </a:lnTo>
                <a:lnTo>
                  <a:pt x="309240" y="298832"/>
                </a:lnTo>
                <a:lnTo>
                  <a:pt x="309877" y="303578"/>
                </a:lnTo>
                <a:lnTo>
                  <a:pt x="310833" y="308324"/>
                </a:lnTo>
                <a:lnTo>
                  <a:pt x="311151" y="312438"/>
                </a:lnTo>
                <a:lnTo>
                  <a:pt x="311151" y="317184"/>
                </a:lnTo>
                <a:lnTo>
                  <a:pt x="311151" y="322246"/>
                </a:lnTo>
                <a:lnTo>
                  <a:pt x="310833" y="326676"/>
                </a:lnTo>
                <a:lnTo>
                  <a:pt x="309877" y="331422"/>
                </a:lnTo>
                <a:lnTo>
                  <a:pt x="309240" y="336168"/>
                </a:lnTo>
                <a:lnTo>
                  <a:pt x="307965" y="340598"/>
                </a:lnTo>
                <a:lnTo>
                  <a:pt x="307010" y="345028"/>
                </a:lnTo>
                <a:lnTo>
                  <a:pt x="305417" y="349141"/>
                </a:lnTo>
                <a:lnTo>
                  <a:pt x="303824" y="353254"/>
                </a:lnTo>
                <a:lnTo>
                  <a:pt x="301912" y="357368"/>
                </a:lnTo>
                <a:lnTo>
                  <a:pt x="299682" y="361165"/>
                </a:lnTo>
                <a:lnTo>
                  <a:pt x="295222" y="368758"/>
                </a:lnTo>
                <a:lnTo>
                  <a:pt x="289806" y="376036"/>
                </a:lnTo>
                <a:lnTo>
                  <a:pt x="284071" y="382680"/>
                </a:lnTo>
                <a:lnTo>
                  <a:pt x="277381" y="388692"/>
                </a:lnTo>
                <a:lnTo>
                  <a:pt x="270053" y="394071"/>
                </a:lnTo>
                <a:lnTo>
                  <a:pt x="262407" y="398501"/>
                </a:lnTo>
                <a:lnTo>
                  <a:pt x="258265" y="400399"/>
                </a:lnTo>
                <a:lnTo>
                  <a:pt x="254442" y="402298"/>
                </a:lnTo>
                <a:lnTo>
                  <a:pt x="250301" y="404196"/>
                </a:lnTo>
                <a:lnTo>
                  <a:pt x="245840" y="405778"/>
                </a:lnTo>
                <a:lnTo>
                  <a:pt x="241380" y="406728"/>
                </a:lnTo>
                <a:lnTo>
                  <a:pt x="237238" y="407677"/>
                </a:lnTo>
                <a:lnTo>
                  <a:pt x="232460" y="408626"/>
                </a:lnTo>
                <a:lnTo>
                  <a:pt x="227681" y="409259"/>
                </a:lnTo>
                <a:lnTo>
                  <a:pt x="223220" y="409575"/>
                </a:lnTo>
                <a:lnTo>
                  <a:pt x="218442" y="409575"/>
                </a:lnTo>
                <a:lnTo>
                  <a:pt x="213663" y="409575"/>
                </a:lnTo>
                <a:lnTo>
                  <a:pt x="208884" y="409259"/>
                </a:lnTo>
                <a:lnTo>
                  <a:pt x="204105" y="408626"/>
                </a:lnTo>
                <a:lnTo>
                  <a:pt x="199326" y="407677"/>
                </a:lnTo>
                <a:lnTo>
                  <a:pt x="194866" y="406728"/>
                </a:lnTo>
                <a:lnTo>
                  <a:pt x="190724" y="405778"/>
                </a:lnTo>
                <a:lnTo>
                  <a:pt x="186264" y="404196"/>
                </a:lnTo>
                <a:lnTo>
                  <a:pt x="182122" y="402298"/>
                </a:lnTo>
                <a:lnTo>
                  <a:pt x="178299" y="400399"/>
                </a:lnTo>
                <a:lnTo>
                  <a:pt x="174158" y="398501"/>
                </a:lnTo>
                <a:lnTo>
                  <a:pt x="166511" y="394071"/>
                </a:lnTo>
                <a:lnTo>
                  <a:pt x="159184" y="388692"/>
                </a:lnTo>
                <a:lnTo>
                  <a:pt x="152493" y="382680"/>
                </a:lnTo>
                <a:lnTo>
                  <a:pt x="146759" y="376036"/>
                </a:lnTo>
                <a:lnTo>
                  <a:pt x="141024" y="368758"/>
                </a:lnTo>
                <a:lnTo>
                  <a:pt x="136882" y="361165"/>
                </a:lnTo>
                <a:lnTo>
                  <a:pt x="134652" y="357368"/>
                </a:lnTo>
                <a:lnTo>
                  <a:pt x="132741" y="353254"/>
                </a:lnTo>
                <a:lnTo>
                  <a:pt x="131148" y="349141"/>
                </a:lnTo>
                <a:lnTo>
                  <a:pt x="129874" y="345028"/>
                </a:lnTo>
                <a:lnTo>
                  <a:pt x="128281" y="340598"/>
                </a:lnTo>
                <a:lnTo>
                  <a:pt x="127325" y="336168"/>
                </a:lnTo>
                <a:lnTo>
                  <a:pt x="126688" y="331422"/>
                </a:lnTo>
                <a:lnTo>
                  <a:pt x="125732" y="326676"/>
                </a:lnTo>
                <a:lnTo>
                  <a:pt x="125413" y="322246"/>
                </a:lnTo>
                <a:lnTo>
                  <a:pt x="125413" y="317184"/>
                </a:lnTo>
                <a:lnTo>
                  <a:pt x="125413" y="312438"/>
                </a:lnTo>
                <a:lnTo>
                  <a:pt x="125732" y="308324"/>
                </a:lnTo>
                <a:lnTo>
                  <a:pt x="126688" y="303578"/>
                </a:lnTo>
                <a:lnTo>
                  <a:pt x="127325" y="298832"/>
                </a:lnTo>
                <a:lnTo>
                  <a:pt x="128281" y="294402"/>
                </a:lnTo>
                <a:lnTo>
                  <a:pt x="129874" y="289973"/>
                </a:lnTo>
                <a:lnTo>
                  <a:pt x="131148" y="285543"/>
                </a:lnTo>
                <a:lnTo>
                  <a:pt x="132741" y="281746"/>
                </a:lnTo>
                <a:lnTo>
                  <a:pt x="134652" y="277633"/>
                </a:lnTo>
                <a:lnTo>
                  <a:pt x="136882" y="273519"/>
                </a:lnTo>
                <a:lnTo>
                  <a:pt x="141024" y="265926"/>
                </a:lnTo>
                <a:lnTo>
                  <a:pt x="146759" y="258648"/>
                </a:lnTo>
                <a:lnTo>
                  <a:pt x="152493" y="252320"/>
                </a:lnTo>
                <a:lnTo>
                  <a:pt x="159184" y="246308"/>
                </a:lnTo>
                <a:lnTo>
                  <a:pt x="166511" y="240929"/>
                </a:lnTo>
                <a:lnTo>
                  <a:pt x="174158" y="236500"/>
                </a:lnTo>
                <a:lnTo>
                  <a:pt x="178299" y="234285"/>
                </a:lnTo>
                <a:lnTo>
                  <a:pt x="182122" y="232703"/>
                </a:lnTo>
                <a:lnTo>
                  <a:pt x="186264" y="230804"/>
                </a:lnTo>
                <a:lnTo>
                  <a:pt x="190724" y="229539"/>
                </a:lnTo>
                <a:lnTo>
                  <a:pt x="194866" y="228273"/>
                </a:lnTo>
                <a:lnTo>
                  <a:pt x="199326" y="227007"/>
                </a:lnTo>
                <a:lnTo>
                  <a:pt x="204105" y="226374"/>
                </a:lnTo>
                <a:lnTo>
                  <a:pt x="208884" y="225742"/>
                </a:lnTo>
                <a:lnTo>
                  <a:pt x="213663" y="225425"/>
                </a:lnTo>
                <a:close/>
                <a:moveTo>
                  <a:pt x="511334" y="0"/>
                </a:moveTo>
                <a:lnTo>
                  <a:pt x="519264" y="318"/>
                </a:lnTo>
                <a:lnTo>
                  <a:pt x="527194" y="637"/>
                </a:lnTo>
                <a:lnTo>
                  <a:pt x="535759" y="1273"/>
                </a:lnTo>
                <a:lnTo>
                  <a:pt x="544323" y="2547"/>
                </a:lnTo>
                <a:lnTo>
                  <a:pt x="553205" y="4139"/>
                </a:lnTo>
                <a:lnTo>
                  <a:pt x="561769" y="5732"/>
                </a:lnTo>
                <a:lnTo>
                  <a:pt x="570968" y="7961"/>
                </a:lnTo>
                <a:lnTo>
                  <a:pt x="580167" y="10190"/>
                </a:lnTo>
                <a:lnTo>
                  <a:pt x="589366" y="12737"/>
                </a:lnTo>
                <a:lnTo>
                  <a:pt x="598248" y="15922"/>
                </a:lnTo>
                <a:lnTo>
                  <a:pt x="607764" y="19424"/>
                </a:lnTo>
                <a:lnTo>
                  <a:pt x="616963" y="22609"/>
                </a:lnTo>
                <a:lnTo>
                  <a:pt x="626162" y="26748"/>
                </a:lnTo>
                <a:lnTo>
                  <a:pt x="635044" y="30570"/>
                </a:lnTo>
                <a:lnTo>
                  <a:pt x="643925" y="35346"/>
                </a:lnTo>
                <a:lnTo>
                  <a:pt x="652807" y="40123"/>
                </a:lnTo>
                <a:lnTo>
                  <a:pt x="661372" y="44899"/>
                </a:lnTo>
                <a:lnTo>
                  <a:pt x="669936" y="50313"/>
                </a:lnTo>
                <a:lnTo>
                  <a:pt x="677866" y="56045"/>
                </a:lnTo>
                <a:lnTo>
                  <a:pt x="685479" y="61776"/>
                </a:lnTo>
                <a:lnTo>
                  <a:pt x="693092" y="68145"/>
                </a:lnTo>
                <a:lnTo>
                  <a:pt x="700388" y="74514"/>
                </a:lnTo>
                <a:lnTo>
                  <a:pt x="707049" y="81201"/>
                </a:lnTo>
                <a:lnTo>
                  <a:pt x="713393" y="88207"/>
                </a:lnTo>
                <a:lnTo>
                  <a:pt x="719420" y="95531"/>
                </a:lnTo>
                <a:lnTo>
                  <a:pt x="725130" y="103173"/>
                </a:lnTo>
                <a:lnTo>
                  <a:pt x="729888" y="110816"/>
                </a:lnTo>
                <a:lnTo>
                  <a:pt x="734646" y="118777"/>
                </a:lnTo>
                <a:lnTo>
                  <a:pt x="738769" y="127374"/>
                </a:lnTo>
                <a:lnTo>
                  <a:pt x="741941" y="135972"/>
                </a:lnTo>
                <a:lnTo>
                  <a:pt x="744796" y="144888"/>
                </a:lnTo>
                <a:lnTo>
                  <a:pt x="747017" y="154123"/>
                </a:lnTo>
                <a:lnTo>
                  <a:pt x="756216" y="152849"/>
                </a:lnTo>
                <a:lnTo>
                  <a:pt x="780958" y="150620"/>
                </a:lnTo>
                <a:lnTo>
                  <a:pt x="797769" y="149347"/>
                </a:lnTo>
                <a:lnTo>
                  <a:pt x="816802" y="147754"/>
                </a:lnTo>
                <a:lnTo>
                  <a:pt x="837420" y="146799"/>
                </a:lnTo>
                <a:lnTo>
                  <a:pt x="858990" y="145844"/>
                </a:lnTo>
                <a:lnTo>
                  <a:pt x="880877" y="145525"/>
                </a:lnTo>
                <a:lnTo>
                  <a:pt x="902764" y="145525"/>
                </a:lnTo>
                <a:lnTo>
                  <a:pt x="923700" y="146481"/>
                </a:lnTo>
                <a:lnTo>
                  <a:pt x="933533" y="147117"/>
                </a:lnTo>
                <a:lnTo>
                  <a:pt x="943366" y="148073"/>
                </a:lnTo>
                <a:lnTo>
                  <a:pt x="952565" y="149347"/>
                </a:lnTo>
                <a:lnTo>
                  <a:pt x="961447" y="150620"/>
                </a:lnTo>
                <a:lnTo>
                  <a:pt x="969694" y="152531"/>
                </a:lnTo>
                <a:lnTo>
                  <a:pt x="976990" y="154760"/>
                </a:lnTo>
                <a:lnTo>
                  <a:pt x="983651" y="156989"/>
                </a:lnTo>
                <a:lnTo>
                  <a:pt x="989361" y="159536"/>
                </a:lnTo>
                <a:lnTo>
                  <a:pt x="994436" y="162402"/>
                </a:lnTo>
                <a:lnTo>
                  <a:pt x="996657" y="164313"/>
                </a:lnTo>
                <a:lnTo>
                  <a:pt x="998560" y="165587"/>
                </a:lnTo>
                <a:lnTo>
                  <a:pt x="1001732" y="169726"/>
                </a:lnTo>
                <a:lnTo>
                  <a:pt x="1005221" y="173866"/>
                </a:lnTo>
                <a:lnTo>
                  <a:pt x="1007759" y="178643"/>
                </a:lnTo>
                <a:lnTo>
                  <a:pt x="1010296" y="183419"/>
                </a:lnTo>
                <a:lnTo>
                  <a:pt x="1012517" y="188833"/>
                </a:lnTo>
                <a:lnTo>
                  <a:pt x="1014103" y="194246"/>
                </a:lnTo>
                <a:lnTo>
                  <a:pt x="1016006" y="199978"/>
                </a:lnTo>
                <a:lnTo>
                  <a:pt x="1017592" y="206347"/>
                </a:lnTo>
                <a:lnTo>
                  <a:pt x="1018544" y="212715"/>
                </a:lnTo>
                <a:lnTo>
                  <a:pt x="1019813" y="219084"/>
                </a:lnTo>
                <a:lnTo>
                  <a:pt x="1021081" y="232459"/>
                </a:lnTo>
                <a:lnTo>
                  <a:pt x="1022350" y="245515"/>
                </a:lnTo>
                <a:lnTo>
                  <a:pt x="1022350" y="258571"/>
                </a:lnTo>
                <a:lnTo>
                  <a:pt x="1022350" y="271627"/>
                </a:lnTo>
                <a:lnTo>
                  <a:pt x="1022033" y="283409"/>
                </a:lnTo>
                <a:lnTo>
                  <a:pt x="1021081" y="294554"/>
                </a:lnTo>
                <a:lnTo>
                  <a:pt x="1020447" y="304426"/>
                </a:lnTo>
                <a:lnTo>
                  <a:pt x="1018861" y="318437"/>
                </a:lnTo>
                <a:lnTo>
                  <a:pt x="1018227" y="323850"/>
                </a:lnTo>
                <a:lnTo>
                  <a:pt x="919893" y="323850"/>
                </a:lnTo>
                <a:lnTo>
                  <a:pt x="919893" y="317482"/>
                </a:lnTo>
                <a:lnTo>
                  <a:pt x="919893" y="311750"/>
                </a:lnTo>
                <a:lnTo>
                  <a:pt x="919576" y="306018"/>
                </a:lnTo>
                <a:lnTo>
                  <a:pt x="918624" y="299967"/>
                </a:lnTo>
                <a:lnTo>
                  <a:pt x="917673" y="294236"/>
                </a:lnTo>
                <a:lnTo>
                  <a:pt x="916087" y="288822"/>
                </a:lnTo>
                <a:lnTo>
                  <a:pt x="914818" y="283090"/>
                </a:lnTo>
                <a:lnTo>
                  <a:pt x="912915" y="277677"/>
                </a:lnTo>
                <a:lnTo>
                  <a:pt x="910694" y="272582"/>
                </a:lnTo>
                <a:lnTo>
                  <a:pt x="908474" y="267487"/>
                </a:lnTo>
                <a:lnTo>
                  <a:pt x="905936" y="262392"/>
                </a:lnTo>
                <a:lnTo>
                  <a:pt x="903081" y="257615"/>
                </a:lnTo>
                <a:lnTo>
                  <a:pt x="900226" y="252839"/>
                </a:lnTo>
                <a:lnTo>
                  <a:pt x="896737" y="248062"/>
                </a:lnTo>
                <a:lnTo>
                  <a:pt x="893565" y="243604"/>
                </a:lnTo>
                <a:lnTo>
                  <a:pt x="890076" y="239783"/>
                </a:lnTo>
                <a:lnTo>
                  <a:pt x="885952" y="235643"/>
                </a:lnTo>
                <a:lnTo>
                  <a:pt x="881829" y="231504"/>
                </a:lnTo>
                <a:lnTo>
                  <a:pt x="878022" y="228001"/>
                </a:lnTo>
                <a:lnTo>
                  <a:pt x="873581" y="224498"/>
                </a:lnTo>
                <a:lnTo>
                  <a:pt x="868823" y="221313"/>
                </a:lnTo>
                <a:lnTo>
                  <a:pt x="864065" y="218129"/>
                </a:lnTo>
                <a:lnTo>
                  <a:pt x="859307" y="215581"/>
                </a:lnTo>
                <a:lnTo>
                  <a:pt x="854232" y="213034"/>
                </a:lnTo>
                <a:lnTo>
                  <a:pt x="849157" y="210486"/>
                </a:lnTo>
                <a:lnTo>
                  <a:pt x="844081" y="208576"/>
                </a:lnTo>
                <a:lnTo>
                  <a:pt x="838689" y="206665"/>
                </a:lnTo>
                <a:lnTo>
                  <a:pt x="832979" y="204754"/>
                </a:lnTo>
                <a:lnTo>
                  <a:pt x="827269" y="203799"/>
                </a:lnTo>
                <a:lnTo>
                  <a:pt x="821877" y="202525"/>
                </a:lnTo>
                <a:lnTo>
                  <a:pt x="815850" y="201889"/>
                </a:lnTo>
                <a:lnTo>
                  <a:pt x="810140" y="201570"/>
                </a:lnTo>
                <a:lnTo>
                  <a:pt x="803796" y="201252"/>
                </a:lnTo>
                <a:lnTo>
                  <a:pt x="798087" y="201570"/>
                </a:lnTo>
                <a:lnTo>
                  <a:pt x="792377" y="201889"/>
                </a:lnTo>
                <a:lnTo>
                  <a:pt x="786350" y="202525"/>
                </a:lnTo>
                <a:lnTo>
                  <a:pt x="780640" y="203799"/>
                </a:lnTo>
                <a:lnTo>
                  <a:pt x="775248" y="204754"/>
                </a:lnTo>
                <a:lnTo>
                  <a:pt x="769538" y="206665"/>
                </a:lnTo>
                <a:lnTo>
                  <a:pt x="764146" y="208576"/>
                </a:lnTo>
                <a:lnTo>
                  <a:pt x="758753" y="210486"/>
                </a:lnTo>
                <a:lnTo>
                  <a:pt x="753678" y="213034"/>
                </a:lnTo>
                <a:lnTo>
                  <a:pt x="748920" y="215581"/>
                </a:lnTo>
                <a:lnTo>
                  <a:pt x="743845" y="218129"/>
                </a:lnTo>
                <a:lnTo>
                  <a:pt x="739087" y="221313"/>
                </a:lnTo>
                <a:lnTo>
                  <a:pt x="734646" y="224498"/>
                </a:lnTo>
                <a:lnTo>
                  <a:pt x="730205" y="228001"/>
                </a:lnTo>
                <a:lnTo>
                  <a:pt x="725764" y="231504"/>
                </a:lnTo>
                <a:lnTo>
                  <a:pt x="721958" y="235643"/>
                </a:lnTo>
                <a:lnTo>
                  <a:pt x="718151" y="239783"/>
                </a:lnTo>
                <a:lnTo>
                  <a:pt x="714662" y="243604"/>
                </a:lnTo>
                <a:lnTo>
                  <a:pt x="710855" y="248062"/>
                </a:lnTo>
                <a:lnTo>
                  <a:pt x="708001" y="252839"/>
                </a:lnTo>
                <a:lnTo>
                  <a:pt x="704829" y="257615"/>
                </a:lnTo>
                <a:lnTo>
                  <a:pt x="702291" y="262392"/>
                </a:lnTo>
                <a:lnTo>
                  <a:pt x="699753" y="267487"/>
                </a:lnTo>
                <a:lnTo>
                  <a:pt x="697216" y="272582"/>
                </a:lnTo>
                <a:lnTo>
                  <a:pt x="694995" y="277677"/>
                </a:lnTo>
                <a:lnTo>
                  <a:pt x="693092" y="283090"/>
                </a:lnTo>
                <a:lnTo>
                  <a:pt x="691506" y="288822"/>
                </a:lnTo>
                <a:lnTo>
                  <a:pt x="690554" y="294236"/>
                </a:lnTo>
                <a:lnTo>
                  <a:pt x="689603" y="299967"/>
                </a:lnTo>
                <a:lnTo>
                  <a:pt x="688651" y="306018"/>
                </a:lnTo>
                <a:lnTo>
                  <a:pt x="688334" y="311750"/>
                </a:lnTo>
                <a:lnTo>
                  <a:pt x="688017" y="317482"/>
                </a:lnTo>
                <a:lnTo>
                  <a:pt x="688334" y="323850"/>
                </a:lnTo>
                <a:lnTo>
                  <a:pt x="334017" y="323850"/>
                </a:lnTo>
                <a:lnTo>
                  <a:pt x="334334" y="317482"/>
                </a:lnTo>
                <a:lnTo>
                  <a:pt x="334017" y="311750"/>
                </a:lnTo>
                <a:lnTo>
                  <a:pt x="333699" y="306018"/>
                </a:lnTo>
                <a:lnTo>
                  <a:pt x="333065" y="299967"/>
                </a:lnTo>
                <a:lnTo>
                  <a:pt x="331796" y="294236"/>
                </a:lnTo>
                <a:lnTo>
                  <a:pt x="330844" y="288822"/>
                </a:lnTo>
                <a:lnTo>
                  <a:pt x="328941" y="283090"/>
                </a:lnTo>
                <a:lnTo>
                  <a:pt x="327038" y="277677"/>
                </a:lnTo>
                <a:lnTo>
                  <a:pt x="325452" y="272582"/>
                </a:lnTo>
                <a:lnTo>
                  <a:pt x="322914" y="267487"/>
                </a:lnTo>
                <a:lnTo>
                  <a:pt x="320377" y="262392"/>
                </a:lnTo>
                <a:lnTo>
                  <a:pt x="317839" y="257615"/>
                </a:lnTo>
                <a:lnTo>
                  <a:pt x="314350" y="252839"/>
                </a:lnTo>
                <a:lnTo>
                  <a:pt x="311178" y="248062"/>
                </a:lnTo>
                <a:lnTo>
                  <a:pt x="307689" y="243604"/>
                </a:lnTo>
                <a:lnTo>
                  <a:pt x="304199" y="239783"/>
                </a:lnTo>
                <a:lnTo>
                  <a:pt x="300076" y="235643"/>
                </a:lnTo>
                <a:lnTo>
                  <a:pt x="296269" y="231504"/>
                </a:lnTo>
                <a:lnTo>
                  <a:pt x="292146" y="228001"/>
                </a:lnTo>
                <a:lnTo>
                  <a:pt x="287705" y="224498"/>
                </a:lnTo>
                <a:lnTo>
                  <a:pt x="282947" y="221313"/>
                </a:lnTo>
                <a:lnTo>
                  <a:pt x="278823" y="218129"/>
                </a:lnTo>
                <a:lnTo>
                  <a:pt x="273430" y="215581"/>
                </a:lnTo>
                <a:lnTo>
                  <a:pt x="268355" y="213034"/>
                </a:lnTo>
                <a:lnTo>
                  <a:pt x="263280" y="210486"/>
                </a:lnTo>
                <a:lnTo>
                  <a:pt x="258205" y="208576"/>
                </a:lnTo>
                <a:lnTo>
                  <a:pt x="252812" y="206665"/>
                </a:lnTo>
                <a:lnTo>
                  <a:pt x="247420" y="204754"/>
                </a:lnTo>
                <a:lnTo>
                  <a:pt x="241710" y="203799"/>
                </a:lnTo>
                <a:lnTo>
                  <a:pt x="236000" y="202525"/>
                </a:lnTo>
                <a:lnTo>
                  <a:pt x="230291" y="201889"/>
                </a:lnTo>
                <a:lnTo>
                  <a:pt x="224264" y="201570"/>
                </a:lnTo>
                <a:lnTo>
                  <a:pt x="218554" y="201252"/>
                </a:lnTo>
                <a:lnTo>
                  <a:pt x="212210" y="201570"/>
                </a:lnTo>
                <a:lnTo>
                  <a:pt x="206500" y="201889"/>
                </a:lnTo>
                <a:lnTo>
                  <a:pt x="200791" y="202525"/>
                </a:lnTo>
                <a:lnTo>
                  <a:pt x="194764" y="203799"/>
                </a:lnTo>
                <a:lnTo>
                  <a:pt x="189371" y="204754"/>
                </a:lnTo>
                <a:lnTo>
                  <a:pt x="183979" y="206665"/>
                </a:lnTo>
                <a:lnTo>
                  <a:pt x="178586" y="208576"/>
                </a:lnTo>
                <a:lnTo>
                  <a:pt x="173194" y="210486"/>
                </a:lnTo>
                <a:lnTo>
                  <a:pt x="168119" y="213034"/>
                </a:lnTo>
                <a:lnTo>
                  <a:pt x="163043" y="215581"/>
                </a:lnTo>
                <a:lnTo>
                  <a:pt x="158285" y="218129"/>
                </a:lnTo>
                <a:lnTo>
                  <a:pt x="153527" y="221313"/>
                </a:lnTo>
                <a:lnTo>
                  <a:pt x="148769" y="224498"/>
                </a:lnTo>
                <a:lnTo>
                  <a:pt x="144645" y="228001"/>
                </a:lnTo>
                <a:lnTo>
                  <a:pt x="140522" y="231504"/>
                </a:lnTo>
                <a:lnTo>
                  <a:pt x="136398" y="235643"/>
                </a:lnTo>
                <a:lnTo>
                  <a:pt x="132592" y="239783"/>
                </a:lnTo>
                <a:lnTo>
                  <a:pt x="128785" y="243604"/>
                </a:lnTo>
                <a:lnTo>
                  <a:pt x="125613" y="248062"/>
                </a:lnTo>
                <a:lnTo>
                  <a:pt x="122441" y="252839"/>
                </a:lnTo>
                <a:lnTo>
                  <a:pt x="118951" y="257615"/>
                </a:lnTo>
                <a:lnTo>
                  <a:pt x="116414" y="262392"/>
                </a:lnTo>
                <a:lnTo>
                  <a:pt x="113876" y="267487"/>
                </a:lnTo>
                <a:lnTo>
                  <a:pt x="111339" y="272582"/>
                </a:lnTo>
                <a:lnTo>
                  <a:pt x="109435" y="277677"/>
                </a:lnTo>
                <a:lnTo>
                  <a:pt x="107849" y="283090"/>
                </a:lnTo>
                <a:lnTo>
                  <a:pt x="105946" y="288822"/>
                </a:lnTo>
                <a:lnTo>
                  <a:pt x="104677" y="294236"/>
                </a:lnTo>
                <a:lnTo>
                  <a:pt x="103726" y="299967"/>
                </a:lnTo>
                <a:lnTo>
                  <a:pt x="103091" y="306018"/>
                </a:lnTo>
                <a:lnTo>
                  <a:pt x="102774" y="311750"/>
                </a:lnTo>
                <a:lnTo>
                  <a:pt x="102140" y="317482"/>
                </a:lnTo>
                <a:lnTo>
                  <a:pt x="102774" y="323850"/>
                </a:lnTo>
                <a:lnTo>
                  <a:pt x="4123" y="323850"/>
                </a:lnTo>
                <a:lnTo>
                  <a:pt x="3489" y="318437"/>
                </a:lnTo>
                <a:lnTo>
                  <a:pt x="1903" y="304426"/>
                </a:lnTo>
                <a:lnTo>
                  <a:pt x="1269" y="294554"/>
                </a:lnTo>
                <a:lnTo>
                  <a:pt x="634" y="283409"/>
                </a:lnTo>
                <a:lnTo>
                  <a:pt x="317" y="271627"/>
                </a:lnTo>
                <a:lnTo>
                  <a:pt x="0" y="258571"/>
                </a:lnTo>
                <a:lnTo>
                  <a:pt x="317" y="245515"/>
                </a:lnTo>
                <a:lnTo>
                  <a:pt x="1269" y="232459"/>
                </a:lnTo>
                <a:lnTo>
                  <a:pt x="2855" y="219084"/>
                </a:lnTo>
                <a:lnTo>
                  <a:pt x="3806" y="212715"/>
                </a:lnTo>
                <a:lnTo>
                  <a:pt x="5075" y="206347"/>
                </a:lnTo>
                <a:lnTo>
                  <a:pt x="6344" y="199978"/>
                </a:lnTo>
                <a:lnTo>
                  <a:pt x="8247" y="194246"/>
                </a:lnTo>
                <a:lnTo>
                  <a:pt x="10150" y="188833"/>
                </a:lnTo>
                <a:lnTo>
                  <a:pt x="12371" y="183419"/>
                </a:lnTo>
                <a:lnTo>
                  <a:pt x="14908" y="178643"/>
                </a:lnTo>
                <a:lnTo>
                  <a:pt x="17446" y="173866"/>
                </a:lnTo>
                <a:lnTo>
                  <a:pt x="20618" y="169726"/>
                </a:lnTo>
                <a:lnTo>
                  <a:pt x="23790" y="165587"/>
                </a:lnTo>
                <a:lnTo>
                  <a:pt x="25693" y="164313"/>
                </a:lnTo>
                <a:lnTo>
                  <a:pt x="27914" y="162402"/>
                </a:lnTo>
                <a:lnTo>
                  <a:pt x="32672" y="159536"/>
                </a:lnTo>
                <a:lnTo>
                  <a:pt x="38381" y="156989"/>
                </a:lnTo>
                <a:lnTo>
                  <a:pt x="45360" y="154760"/>
                </a:lnTo>
                <a:lnTo>
                  <a:pt x="52656" y="152531"/>
                </a:lnTo>
                <a:lnTo>
                  <a:pt x="60586" y="150620"/>
                </a:lnTo>
                <a:lnTo>
                  <a:pt x="69468" y="149347"/>
                </a:lnTo>
                <a:lnTo>
                  <a:pt x="78984" y="148073"/>
                </a:lnTo>
                <a:lnTo>
                  <a:pt x="88500" y="147117"/>
                </a:lnTo>
                <a:lnTo>
                  <a:pt x="98650" y="146481"/>
                </a:lnTo>
                <a:lnTo>
                  <a:pt x="119903" y="145525"/>
                </a:lnTo>
                <a:lnTo>
                  <a:pt x="141473" y="145525"/>
                </a:lnTo>
                <a:lnTo>
                  <a:pt x="163361" y="145844"/>
                </a:lnTo>
                <a:lnTo>
                  <a:pt x="184930" y="146799"/>
                </a:lnTo>
                <a:lnTo>
                  <a:pt x="205866" y="147754"/>
                </a:lnTo>
                <a:lnTo>
                  <a:pt x="224264" y="149347"/>
                </a:lnTo>
                <a:lnTo>
                  <a:pt x="241076" y="150620"/>
                </a:lnTo>
                <a:lnTo>
                  <a:pt x="265818" y="152849"/>
                </a:lnTo>
                <a:lnTo>
                  <a:pt x="275334" y="154123"/>
                </a:lnTo>
                <a:lnTo>
                  <a:pt x="277554" y="144888"/>
                </a:lnTo>
                <a:lnTo>
                  <a:pt x="280409" y="135972"/>
                </a:lnTo>
                <a:lnTo>
                  <a:pt x="283898" y="127374"/>
                </a:lnTo>
                <a:lnTo>
                  <a:pt x="287705" y="118777"/>
                </a:lnTo>
                <a:lnTo>
                  <a:pt x="292146" y="110816"/>
                </a:lnTo>
                <a:lnTo>
                  <a:pt x="297221" y="103173"/>
                </a:lnTo>
                <a:lnTo>
                  <a:pt x="302613" y="95531"/>
                </a:lnTo>
                <a:lnTo>
                  <a:pt x="308957" y="88207"/>
                </a:lnTo>
                <a:lnTo>
                  <a:pt x="315619" y="81201"/>
                </a:lnTo>
                <a:lnTo>
                  <a:pt x="321963" y="74514"/>
                </a:lnTo>
                <a:lnTo>
                  <a:pt x="329258" y="68145"/>
                </a:lnTo>
                <a:lnTo>
                  <a:pt x="336871" y="61776"/>
                </a:lnTo>
                <a:lnTo>
                  <a:pt x="344801" y="56045"/>
                </a:lnTo>
                <a:lnTo>
                  <a:pt x="352732" y="50313"/>
                </a:lnTo>
                <a:lnTo>
                  <a:pt x="360979" y="44899"/>
                </a:lnTo>
                <a:lnTo>
                  <a:pt x="369861" y="40123"/>
                </a:lnTo>
                <a:lnTo>
                  <a:pt x="378425" y="35346"/>
                </a:lnTo>
                <a:lnTo>
                  <a:pt x="387307" y="30570"/>
                </a:lnTo>
                <a:lnTo>
                  <a:pt x="396506" y="26748"/>
                </a:lnTo>
                <a:lnTo>
                  <a:pt x="405388" y="22609"/>
                </a:lnTo>
                <a:lnTo>
                  <a:pt x="414586" y="19424"/>
                </a:lnTo>
                <a:lnTo>
                  <a:pt x="423785" y="15922"/>
                </a:lnTo>
                <a:lnTo>
                  <a:pt x="433302" y="12737"/>
                </a:lnTo>
                <a:lnTo>
                  <a:pt x="442183" y="10190"/>
                </a:lnTo>
                <a:lnTo>
                  <a:pt x="451382" y="7961"/>
                </a:lnTo>
                <a:lnTo>
                  <a:pt x="460581" y="5732"/>
                </a:lnTo>
                <a:lnTo>
                  <a:pt x="469463" y="4139"/>
                </a:lnTo>
                <a:lnTo>
                  <a:pt x="478027" y="2547"/>
                </a:lnTo>
                <a:lnTo>
                  <a:pt x="486909" y="1273"/>
                </a:lnTo>
                <a:lnTo>
                  <a:pt x="495156" y="637"/>
                </a:lnTo>
                <a:lnTo>
                  <a:pt x="503087" y="318"/>
                </a:lnTo>
                <a:lnTo>
                  <a:pt x="511334" y="0"/>
                </a:lnTo>
                <a:close/>
              </a:path>
            </a:pathLst>
          </a:custGeom>
          <a:solidFill>
            <a:srgbClr val="062156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" name="组 1"/>
          <p:cNvGrpSpPr/>
          <p:nvPr>
            <p:custDataLst>
              <p:tags r:id="rId18"/>
            </p:custDataLst>
          </p:nvPr>
        </p:nvGrpSpPr>
        <p:grpSpPr>
          <a:xfrm>
            <a:off x="4868932" y="1656381"/>
            <a:ext cx="2232372" cy="2160000"/>
            <a:chOff x="5236129" y="1903747"/>
            <a:chExt cx="2232372" cy="2160000"/>
          </a:xfrm>
        </p:grpSpPr>
        <p:sp>
          <p:nvSpPr>
            <p:cNvPr id="22" name="KSO_Shape"/>
            <p:cNvSpPr>
              <a:spLocks noChangeAspect="1"/>
            </p:cNvSpPr>
            <p:nvPr>
              <p:custDataLst>
                <p:tags r:id="rId19"/>
              </p:custDataLst>
            </p:nvPr>
          </p:nvSpPr>
          <p:spPr>
            <a:xfrm>
              <a:off x="5236129" y="1903747"/>
              <a:ext cx="2160000" cy="2160000"/>
            </a:xfrm>
            <a:prstGeom prst="ellipse">
              <a:avLst/>
            </a:prstGeom>
            <a:solidFill>
              <a:srgbClr val="072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7" name="图像" descr="图像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1" cstate="email"/>
            <a:srcRect/>
            <a:stretch>
              <a:fillRect/>
            </a:stretch>
          </p:blipFill>
          <p:spPr>
            <a:xfrm>
              <a:off x="5401397" y="1918267"/>
              <a:ext cx="2067104" cy="2070000"/>
            </a:xfrm>
            <a:prstGeom prst="ellipse">
              <a:avLst/>
            </a:prstGeom>
            <a:ln>
              <a:noFill/>
            </a:ln>
            <a:effectLst/>
          </p:spPr>
        </p:pic>
      </p:grpSp>
      <p:grpSp>
        <p:nvGrpSpPr>
          <p:cNvPr id="28" name="组 27"/>
          <p:cNvGrpSpPr/>
          <p:nvPr>
            <p:custDataLst>
              <p:tags r:id="rId22"/>
            </p:custDataLst>
          </p:nvPr>
        </p:nvGrpSpPr>
        <p:grpSpPr>
          <a:xfrm>
            <a:off x="8538104" y="1657346"/>
            <a:ext cx="2415307" cy="2205000"/>
            <a:chOff x="8610476" y="1828267"/>
            <a:chExt cx="2415307" cy="2205000"/>
          </a:xfrm>
        </p:grpSpPr>
        <p:sp>
          <p:nvSpPr>
            <p:cNvPr id="21" name="KSO_Shape"/>
            <p:cNvSpPr>
              <a:spLocks noChangeAspect="1"/>
            </p:cNvSpPr>
            <p:nvPr>
              <p:custDataLst>
                <p:tags r:id="rId23"/>
              </p:custDataLst>
            </p:nvPr>
          </p:nvSpPr>
          <p:spPr>
            <a:xfrm>
              <a:off x="8610476" y="1873267"/>
              <a:ext cx="2160000" cy="2160000"/>
            </a:xfrm>
            <a:prstGeom prst="ellipse">
              <a:avLst/>
            </a:prstGeom>
            <a:solidFill>
              <a:srgbClr val="072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25" cstate="email"/>
            <a:srcRect/>
            <a:stretch>
              <a:fillRect/>
            </a:stretch>
          </p:blipFill>
          <p:spPr>
            <a:xfrm>
              <a:off x="8789319" y="1828267"/>
              <a:ext cx="2236464" cy="2160000"/>
            </a:xfrm>
            <a:prstGeom prst="ellipse">
              <a:avLst/>
            </a:prstGeom>
            <a:ln>
              <a:noFill/>
            </a:ln>
            <a:effectLst/>
          </p:spPr>
        </p:pic>
      </p:grpSp>
      <p:grpSp>
        <p:nvGrpSpPr>
          <p:cNvPr id="30" name="组 29"/>
          <p:cNvGrpSpPr/>
          <p:nvPr>
            <p:custDataLst>
              <p:tags r:id="rId26"/>
            </p:custDataLst>
          </p:nvPr>
        </p:nvGrpSpPr>
        <p:grpSpPr>
          <a:xfrm>
            <a:off x="901582" y="1576588"/>
            <a:ext cx="2458178" cy="2178288"/>
            <a:chOff x="1837820" y="1873267"/>
            <a:chExt cx="2458178" cy="2178288"/>
          </a:xfrm>
        </p:grpSpPr>
        <p:sp>
          <p:nvSpPr>
            <p:cNvPr id="23" name="KSO_Shape"/>
            <p:cNvSpPr>
              <a:spLocks noChangeAspect="1"/>
            </p:cNvSpPr>
            <p:nvPr>
              <p:custDataLst>
                <p:tags r:id="rId27"/>
              </p:custDataLst>
            </p:nvPr>
          </p:nvSpPr>
          <p:spPr>
            <a:xfrm>
              <a:off x="1837820" y="1891555"/>
              <a:ext cx="2160000" cy="2160000"/>
            </a:xfrm>
            <a:prstGeom prst="ellipse">
              <a:avLst/>
            </a:prstGeom>
            <a:solidFill>
              <a:srgbClr val="072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29" cstate="email"/>
            <a:srcRect/>
            <a:stretch>
              <a:fillRect/>
            </a:stretch>
          </p:blipFill>
          <p:spPr>
            <a:xfrm>
              <a:off x="1973422" y="1873267"/>
              <a:ext cx="2322576" cy="2160000"/>
            </a:xfrm>
            <a:prstGeom prst="ellipse">
              <a:avLst/>
            </a:prstGeom>
            <a:ln>
              <a:noFill/>
            </a:ln>
            <a:effectLst/>
          </p:spPr>
        </p:pic>
      </p:grpSp>
      <p:sp>
        <p:nvSpPr>
          <p:cNvPr id="32" name="早上"/>
          <p:cNvSpPr txBox="1"/>
          <p:nvPr>
            <p:custDataLst>
              <p:tags r:id="rId30"/>
            </p:custDataLst>
          </p:nvPr>
        </p:nvSpPr>
        <p:spPr>
          <a:xfrm>
            <a:off x="0" y="4047811"/>
            <a:ext cx="4051236" cy="584771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lstStyle>
            <a:lvl1pPr algn="ctr">
              <a:defRPr sz="4000">
                <a:latin typeface="HanziPen SC Bold"/>
                <a:ea typeface="HanziPen SC Bold"/>
                <a:cs typeface="HanziPen SC Bold"/>
                <a:sym typeface="HanziPen SC Bold"/>
              </a:defRPr>
            </a:lvl1pPr>
          </a:lstStyle>
          <a:p>
            <a:r>
              <a:rPr lang="zh-CN" altLang="en-US" sz="3200" smtClean="0">
                <a:latin typeface="字魂93号-萌趣小丸子" charset="0"/>
                <a:ea typeface="字魂93号-萌趣小丸子" charset="0"/>
                <a:cs typeface="字魂93号-萌趣小丸子" charset="0"/>
              </a:rPr>
              <a:t>情绪烦躁、焦虑</a:t>
            </a:r>
            <a:endParaRPr sz="3200">
              <a:latin typeface="字魂93号-萌趣小丸子" charset="0"/>
              <a:ea typeface="字魂93号-萌趣小丸子" charset="0"/>
              <a:cs typeface="字魂93号-萌趣小丸子" charset="0"/>
            </a:endParaRPr>
          </a:p>
        </p:txBody>
      </p:sp>
      <p:sp>
        <p:nvSpPr>
          <p:cNvPr id="35" name="早上"/>
          <p:cNvSpPr txBox="1"/>
          <p:nvPr>
            <p:custDataLst>
              <p:tags r:id="rId31"/>
            </p:custDataLst>
          </p:nvPr>
        </p:nvSpPr>
        <p:spPr>
          <a:xfrm>
            <a:off x="3883364" y="4051833"/>
            <a:ext cx="4051236" cy="1077214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lstStyle>
            <a:lvl1pPr algn="ctr">
              <a:defRPr sz="4000">
                <a:latin typeface="HanziPen SC Bold"/>
                <a:ea typeface="HanziPen SC Bold"/>
                <a:cs typeface="HanziPen SC Bold"/>
                <a:sym typeface="HanziPen SC Bold"/>
              </a:defRPr>
            </a:lvl1pPr>
          </a:lstStyle>
          <a:p>
            <a:r>
              <a:rPr lang="zh-CN" altLang="en-US" sz="3200" smtClean="0">
                <a:latin typeface="字魂93号-萌趣小丸子" charset="0"/>
                <a:ea typeface="字魂93号-萌趣小丸子" charset="0"/>
                <a:cs typeface="字魂93号-萌趣小丸子" charset="0"/>
              </a:rPr>
              <a:t>学不进去</a:t>
            </a:r>
            <a:endParaRPr lang="zh-CN" altLang="en-US" sz="3200" smtClean="0">
              <a:latin typeface="字魂93号-萌趣小丸子" charset="0"/>
              <a:ea typeface="字魂93号-萌趣小丸子" charset="0"/>
              <a:cs typeface="字魂93号-萌趣小丸子" charset="0"/>
            </a:endParaRPr>
          </a:p>
          <a:p>
            <a:r>
              <a:rPr lang="zh-CN" altLang="en-US" sz="3200" smtClean="0">
                <a:latin typeface="字魂93号-萌趣小丸子" charset="0"/>
                <a:ea typeface="字魂93号-萌趣小丸子" charset="0"/>
                <a:cs typeface="字魂93号-萌趣小丸子" charset="0"/>
              </a:rPr>
              <a:t>难以专心</a:t>
            </a:r>
            <a:endParaRPr sz="3200">
              <a:latin typeface="字魂93号-萌趣小丸子" charset="0"/>
              <a:ea typeface="字魂93号-萌趣小丸子" charset="0"/>
              <a:cs typeface="字魂93号-萌趣小丸子" charset="0"/>
            </a:endParaRPr>
          </a:p>
        </p:txBody>
      </p:sp>
      <p:sp>
        <p:nvSpPr>
          <p:cNvPr id="36" name="早上"/>
          <p:cNvSpPr txBox="1"/>
          <p:nvPr>
            <p:custDataLst>
              <p:tags r:id="rId32"/>
            </p:custDataLst>
          </p:nvPr>
        </p:nvSpPr>
        <p:spPr>
          <a:xfrm>
            <a:off x="7766728" y="4272462"/>
            <a:ext cx="4051236" cy="584771"/>
          </a:xfrm>
          <a:prstGeom prst="rect">
            <a:avLst/>
          </a:prstGeom>
          <a:ln w="12700">
            <a:miter lim="400000"/>
          </a:ln>
        </p:spPr>
        <p:txBody>
          <a:bodyPr wrap="square" lIns="45718" tIns="45718" rIns="45718" bIns="45718">
            <a:spAutoFit/>
          </a:bodyPr>
          <a:lstStyle>
            <a:lvl1pPr algn="ctr">
              <a:defRPr sz="4000">
                <a:latin typeface="HanziPen SC Bold"/>
                <a:ea typeface="HanziPen SC Bold"/>
                <a:cs typeface="HanziPen SC Bold"/>
                <a:sym typeface="HanziPen SC Bold"/>
              </a:defRPr>
            </a:lvl1pPr>
          </a:lstStyle>
          <a:p>
            <a:r>
              <a:rPr lang="zh-CN" altLang="en-US" sz="3200" smtClean="0">
                <a:latin typeface="字魂93号-萌趣小丸子" charset="0"/>
                <a:ea typeface="字魂93号-萌趣小丸子" charset="0"/>
                <a:cs typeface="字魂93号-萌趣小丸子" charset="0"/>
              </a:rPr>
              <a:t>好难适应</a:t>
            </a:r>
            <a:endParaRPr sz="3200">
              <a:latin typeface="字魂93号-萌趣小丸子" charset="0"/>
              <a:ea typeface="字魂93号-萌趣小丸子" charset="0"/>
              <a:cs typeface="字魂93号-萌趣小丸子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2" grpId="0" animBg="1" advAuto="0"/>
      <p:bldP spid="35" grpId="0" animBg="1" advAuto="0"/>
      <p:bldP spid="36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三、调整心态 积极应对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sp>
        <p:nvSpPr>
          <p:cNvPr id="7" name="矩形 6"/>
          <p:cNvSpPr/>
          <p:nvPr>
            <p:custDataLst>
              <p:tags r:id="rId8"/>
            </p:custDataLst>
          </p:nvPr>
        </p:nvSpPr>
        <p:spPr>
          <a:xfrm>
            <a:off x="2547617" y="131246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smtClean="0">
                <a:ea typeface="仿宋" panose="02010609060101010101" charset="-122"/>
                <a:cs typeface="仿宋" panose="02010609060101010101" charset="-122"/>
              </a:rPr>
              <a:t>——</a:t>
            </a:r>
            <a:r>
              <a:rPr lang="zh-CN" altLang="en-US" sz="3200" smtClean="0">
                <a:ea typeface="仿宋" panose="02010609060101010101" charset="-122"/>
                <a:cs typeface="仿宋" panose="02010609060101010101" charset="-122"/>
              </a:rPr>
              <a:t>调节情绪，平和正向</a:t>
            </a:r>
            <a:endParaRPr lang="zh-CN" altLang="en-US" sz="3200"/>
          </a:p>
        </p:txBody>
      </p:sp>
      <p:grpSp>
        <p:nvGrpSpPr>
          <p:cNvPr id="2" name="组 1"/>
          <p:cNvGrpSpPr/>
          <p:nvPr>
            <p:custDataLst>
              <p:tags r:id="rId9"/>
            </p:custDataLst>
          </p:nvPr>
        </p:nvGrpSpPr>
        <p:grpSpPr>
          <a:xfrm>
            <a:off x="222287" y="5728150"/>
            <a:ext cx="2678621" cy="573824"/>
            <a:chOff x="209868" y="4130973"/>
            <a:chExt cx="2678621" cy="573824"/>
          </a:xfrm>
        </p:grpSpPr>
        <p:sp>
          <p:nvSpPr>
            <p:cNvPr id="8" name="MH_Text_4"/>
            <p:cNvSpPr txBox="1"/>
            <p:nvPr>
              <p:custDataLst>
                <p:tags r:id="rId10"/>
              </p:custDataLst>
            </p:nvPr>
          </p:nvSpPr>
          <p:spPr bwMode="auto">
            <a:xfrm>
              <a:off x="657406" y="4130973"/>
              <a:ext cx="2231083" cy="52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觉察情绪</a:t>
              </a:r>
              <a:endParaRPr lang="zh-CN" altLang="en-US" sz="3200" b="1" smtClean="0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探索需要</a:t>
              </a:r>
              <a:endParaRPr lang="zh-CN" altLang="en-US" sz="3200" b="1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0" name="PA-566-566120-Toys-549875"/>
            <p:cNvGrpSpPr/>
            <p:nvPr>
              <p:custDataLst>
                <p:tags r:id="rId11"/>
              </p:custDataLst>
            </p:nvPr>
          </p:nvGrpSpPr>
          <p:grpSpPr>
            <a:xfrm>
              <a:off x="209868" y="4164797"/>
              <a:ext cx="540000" cy="540000"/>
              <a:chOff x="2427" y="749"/>
              <a:chExt cx="2826" cy="2822"/>
            </a:xfrm>
            <a:solidFill>
              <a:srgbClr val="D77538"/>
            </a:solidFill>
          </p:grpSpPr>
          <p:sp>
            <p:nvSpPr>
              <p:cNvPr id="21" name="PA-任意多边形 1163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3134" y="749"/>
                <a:ext cx="706" cy="1411"/>
              </a:xfrm>
              <a:custGeom>
                <a:avLst/>
                <a:gdLst>
                  <a:gd name="T0" fmla="*/ 0 w 1876"/>
                  <a:gd name="T1" fmla="*/ 1876 h 3752"/>
                  <a:gd name="T2" fmla="*/ 1876 w 1876"/>
                  <a:gd name="T3" fmla="*/ 3752 h 3752"/>
                  <a:gd name="T4" fmla="*/ 1876 w 1876"/>
                  <a:gd name="T5" fmla="*/ 0 h 3752"/>
                  <a:gd name="T6" fmla="*/ 0 w 1876"/>
                  <a:gd name="T7" fmla="*/ 1876 h 3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76" h="3752">
                    <a:moveTo>
                      <a:pt x="0" y="1876"/>
                    </a:moveTo>
                    <a:cubicBezTo>
                      <a:pt x="0" y="2917"/>
                      <a:pt x="836" y="3752"/>
                      <a:pt x="1876" y="3752"/>
                    </a:cubicBezTo>
                    <a:lnTo>
                      <a:pt x="1876" y="0"/>
                    </a:lnTo>
                    <a:cubicBezTo>
                      <a:pt x="836" y="0"/>
                      <a:pt x="0" y="836"/>
                      <a:pt x="0" y="1876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PA-任意多边形 1164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2427" y="2160"/>
                <a:ext cx="1413" cy="706"/>
              </a:xfrm>
              <a:custGeom>
                <a:avLst/>
                <a:gdLst>
                  <a:gd name="T0" fmla="*/ 1876 w 3752"/>
                  <a:gd name="T1" fmla="*/ 1876 h 1876"/>
                  <a:gd name="T2" fmla="*/ 3752 w 3752"/>
                  <a:gd name="T3" fmla="*/ 0 h 1876"/>
                  <a:gd name="T4" fmla="*/ 0 w 3752"/>
                  <a:gd name="T5" fmla="*/ 0 h 1876"/>
                  <a:gd name="T6" fmla="*/ 1876 w 3752"/>
                  <a:gd name="T7" fmla="*/ 1876 h 1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2" h="1876">
                    <a:moveTo>
                      <a:pt x="1876" y="1876"/>
                    </a:moveTo>
                    <a:cubicBezTo>
                      <a:pt x="2917" y="1876"/>
                      <a:pt x="3752" y="1041"/>
                      <a:pt x="3752" y="0"/>
                    </a:cubicBezTo>
                    <a:lnTo>
                      <a:pt x="0" y="0"/>
                    </a:lnTo>
                    <a:cubicBezTo>
                      <a:pt x="0" y="1041"/>
                      <a:pt x="836" y="1876"/>
                      <a:pt x="1876" y="1876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PA-任意多边形 1165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3840" y="2160"/>
                <a:ext cx="707" cy="1411"/>
              </a:xfrm>
              <a:custGeom>
                <a:avLst/>
                <a:gdLst>
                  <a:gd name="T0" fmla="*/ 0 w 1876"/>
                  <a:gd name="T1" fmla="*/ 0 h 3752"/>
                  <a:gd name="T2" fmla="*/ 0 w 1876"/>
                  <a:gd name="T3" fmla="*/ 3752 h 3752"/>
                  <a:gd name="T4" fmla="*/ 1876 w 1876"/>
                  <a:gd name="T5" fmla="*/ 1876 h 3752"/>
                  <a:gd name="T6" fmla="*/ 0 w 1876"/>
                  <a:gd name="T7" fmla="*/ 0 h 3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76" h="3752">
                    <a:moveTo>
                      <a:pt x="0" y="0"/>
                    </a:moveTo>
                    <a:lnTo>
                      <a:pt x="0" y="3752"/>
                    </a:lnTo>
                    <a:cubicBezTo>
                      <a:pt x="1041" y="3752"/>
                      <a:pt x="1876" y="2917"/>
                      <a:pt x="1876" y="1876"/>
                    </a:cubicBezTo>
                    <a:cubicBezTo>
                      <a:pt x="1876" y="836"/>
                      <a:pt x="1041" y="0"/>
                      <a:pt x="0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PA-任意多边形 1166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3840" y="1455"/>
                <a:ext cx="1413" cy="705"/>
              </a:xfrm>
              <a:custGeom>
                <a:avLst/>
                <a:gdLst>
                  <a:gd name="T0" fmla="*/ 1876 w 3752"/>
                  <a:gd name="T1" fmla="*/ 0 h 1876"/>
                  <a:gd name="T2" fmla="*/ 0 w 3752"/>
                  <a:gd name="T3" fmla="*/ 1876 h 1876"/>
                  <a:gd name="T4" fmla="*/ 3752 w 3752"/>
                  <a:gd name="T5" fmla="*/ 1876 h 1876"/>
                  <a:gd name="T6" fmla="*/ 1876 w 3752"/>
                  <a:gd name="T7" fmla="*/ 0 h 1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2" h="1876">
                    <a:moveTo>
                      <a:pt x="1876" y="0"/>
                    </a:moveTo>
                    <a:cubicBezTo>
                      <a:pt x="836" y="0"/>
                      <a:pt x="0" y="836"/>
                      <a:pt x="0" y="1876"/>
                    </a:cubicBezTo>
                    <a:lnTo>
                      <a:pt x="3752" y="1876"/>
                    </a:lnTo>
                    <a:cubicBezTo>
                      <a:pt x="3752" y="836"/>
                      <a:pt x="2917" y="0"/>
                      <a:pt x="1876" y="0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5" name="组 4"/>
          <p:cNvGrpSpPr/>
          <p:nvPr>
            <p:custDataLst>
              <p:tags r:id="rId16"/>
            </p:custDataLst>
          </p:nvPr>
        </p:nvGrpSpPr>
        <p:grpSpPr>
          <a:xfrm>
            <a:off x="8242428" y="2136649"/>
            <a:ext cx="3204863" cy="541082"/>
            <a:chOff x="8462881" y="2589123"/>
            <a:chExt cx="3204863" cy="541082"/>
          </a:xfrm>
        </p:grpSpPr>
        <p:sp>
          <p:nvSpPr>
            <p:cNvPr id="14" name="MH_Text_4"/>
            <p:cNvSpPr txBox="1"/>
            <p:nvPr>
              <p:custDataLst>
                <p:tags r:id="rId17"/>
              </p:custDataLst>
            </p:nvPr>
          </p:nvSpPr>
          <p:spPr bwMode="auto">
            <a:xfrm>
              <a:off x="9002881" y="2606984"/>
              <a:ext cx="2664863" cy="52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保持好心态</a:t>
              </a:r>
              <a:r>
                <a:rPr lang="en-US" altLang="zh-CN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~</a:t>
              </a:r>
              <a:endParaRPr lang="zh-CN" altLang="en-US" sz="3200" b="1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25" name="PA-crocodile-head-toy-icon-279549"/>
            <p:cNvGrpSpPr/>
            <p:nvPr>
              <p:custDataLst>
                <p:tags r:id="rId18"/>
              </p:custDataLst>
            </p:nvPr>
          </p:nvGrpSpPr>
          <p:grpSpPr>
            <a:xfrm>
              <a:off x="8462881" y="2589123"/>
              <a:ext cx="540000" cy="540000"/>
              <a:chOff x="3187" y="1625"/>
              <a:chExt cx="1306" cy="1033"/>
            </a:xfrm>
            <a:solidFill>
              <a:srgbClr val="38679D"/>
            </a:solidFill>
          </p:grpSpPr>
          <p:sp>
            <p:nvSpPr>
              <p:cNvPr id="26" name="PA-任意多边形 2836"/>
              <p:cNvSpPr>
                <a:spLocks noEditPoint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3187" y="1625"/>
                <a:ext cx="1306" cy="1033"/>
              </a:xfrm>
              <a:custGeom>
                <a:avLst/>
                <a:gdLst>
                  <a:gd name="T0" fmla="*/ 2029 w 3461"/>
                  <a:gd name="T1" fmla="*/ 1630 h 2737"/>
                  <a:gd name="T2" fmla="*/ 2653 w 3461"/>
                  <a:gd name="T3" fmla="*/ 1385 h 2737"/>
                  <a:gd name="T4" fmla="*/ 3223 w 3461"/>
                  <a:gd name="T5" fmla="*/ 1080 h 2737"/>
                  <a:gd name="T6" fmla="*/ 3228 w 3461"/>
                  <a:gd name="T7" fmla="*/ 604 h 2737"/>
                  <a:gd name="T8" fmla="*/ 2184 w 3461"/>
                  <a:gd name="T9" fmla="*/ 466 h 2737"/>
                  <a:gd name="T10" fmla="*/ 1298 w 3461"/>
                  <a:gd name="T11" fmla="*/ 458 h 2737"/>
                  <a:gd name="T12" fmla="*/ 532 w 3461"/>
                  <a:gd name="T13" fmla="*/ 1067 h 2737"/>
                  <a:gd name="T14" fmla="*/ 552 w 3461"/>
                  <a:gd name="T15" fmla="*/ 1711 h 2737"/>
                  <a:gd name="T16" fmla="*/ 1011 w 3461"/>
                  <a:gd name="T17" fmla="*/ 2624 h 2737"/>
                  <a:gd name="T18" fmla="*/ 3200 w 3461"/>
                  <a:gd name="T19" fmla="*/ 2210 h 2737"/>
                  <a:gd name="T20" fmla="*/ 2099 w 3461"/>
                  <a:gd name="T21" fmla="*/ 1519 h 2737"/>
                  <a:gd name="T22" fmla="*/ 2099 w 3461"/>
                  <a:gd name="T23" fmla="*/ 1519 h 2737"/>
                  <a:gd name="T24" fmla="*/ 2547 w 3461"/>
                  <a:gd name="T25" fmla="*/ 1316 h 2737"/>
                  <a:gd name="T26" fmla="*/ 2402 w 3461"/>
                  <a:gd name="T27" fmla="*/ 1387 h 2737"/>
                  <a:gd name="T28" fmla="*/ 2850 w 3461"/>
                  <a:gd name="T29" fmla="*/ 1121 h 2737"/>
                  <a:gd name="T30" fmla="*/ 2664 w 3461"/>
                  <a:gd name="T31" fmla="*/ 1249 h 2737"/>
                  <a:gd name="T32" fmla="*/ 2964 w 3461"/>
                  <a:gd name="T33" fmla="*/ 1075 h 2737"/>
                  <a:gd name="T34" fmla="*/ 3148 w 3461"/>
                  <a:gd name="T35" fmla="*/ 805 h 2737"/>
                  <a:gd name="T36" fmla="*/ 2703 w 3461"/>
                  <a:gd name="T37" fmla="*/ 2568 h 2737"/>
                  <a:gd name="T38" fmla="*/ 1368 w 3461"/>
                  <a:gd name="T39" fmla="*/ 2493 h 2737"/>
                  <a:gd name="T40" fmla="*/ 527 w 3461"/>
                  <a:gd name="T41" fmla="*/ 2409 h 2737"/>
                  <a:gd name="T42" fmla="*/ 713 w 3461"/>
                  <a:gd name="T43" fmla="*/ 1656 h 2737"/>
                  <a:gd name="T44" fmla="*/ 691 w 3461"/>
                  <a:gd name="T45" fmla="*/ 1637 h 2737"/>
                  <a:gd name="T46" fmla="*/ 591 w 3461"/>
                  <a:gd name="T47" fmla="*/ 1186 h 2737"/>
                  <a:gd name="T48" fmla="*/ 1333 w 3461"/>
                  <a:gd name="T49" fmla="*/ 695 h 2737"/>
                  <a:gd name="T50" fmla="*/ 2109 w 3461"/>
                  <a:gd name="T51" fmla="*/ 541 h 2737"/>
                  <a:gd name="T52" fmla="*/ 2207 w 3461"/>
                  <a:gd name="T53" fmla="*/ 644 h 2737"/>
                  <a:gd name="T54" fmla="*/ 3011 w 3461"/>
                  <a:gd name="T55" fmla="*/ 516 h 2737"/>
                  <a:gd name="T56" fmla="*/ 1228 w 3461"/>
                  <a:gd name="T57" fmla="*/ 1747 h 2737"/>
                  <a:gd name="T58" fmla="*/ 1233 w 3461"/>
                  <a:gd name="T59" fmla="*/ 1903 h 2737"/>
                  <a:gd name="T60" fmla="*/ 2949 w 3461"/>
                  <a:gd name="T61" fmla="*/ 2127 h 2737"/>
                  <a:gd name="T62" fmla="*/ 1931 w 3461"/>
                  <a:gd name="T63" fmla="*/ 1586 h 2737"/>
                  <a:gd name="T64" fmla="*/ 1931 w 3461"/>
                  <a:gd name="T65" fmla="*/ 1586 h 2737"/>
                  <a:gd name="T66" fmla="*/ 1459 w 3461"/>
                  <a:gd name="T67" fmla="*/ 1774 h 2737"/>
                  <a:gd name="T68" fmla="*/ 1647 w 3461"/>
                  <a:gd name="T69" fmla="*/ 1759 h 2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461" h="2737">
                    <a:moveTo>
                      <a:pt x="1971" y="1743"/>
                    </a:moveTo>
                    <a:cubicBezTo>
                      <a:pt x="2000" y="1713"/>
                      <a:pt x="2021" y="1675"/>
                      <a:pt x="2029" y="1630"/>
                    </a:cubicBezTo>
                    <a:cubicBezTo>
                      <a:pt x="2144" y="1691"/>
                      <a:pt x="2260" y="1627"/>
                      <a:pt x="2300" y="1487"/>
                    </a:cubicBezTo>
                    <a:cubicBezTo>
                      <a:pt x="2435" y="1592"/>
                      <a:pt x="2603" y="1552"/>
                      <a:pt x="2653" y="1385"/>
                    </a:cubicBezTo>
                    <a:cubicBezTo>
                      <a:pt x="2812" y="1490"/>
                      <a:pt x="2979" y="1329"/>
                      <a:pt x="2983" y="1171"/>
                    </a:cubicBezTo>
                    <a:cubicBezTo>
                      <a:pt x="3069" y="1181"/>
                      <a:pt x="3157" y="1152"/>
                      <a:pt x="3223" y="1080"/>
                    </a:cubicBezTo>
                    <a:cubicBezTo>
                      <a:pt x="3331" y="962"/>
                      <a:pt x="3320" y="783"/>
                      <a:pt x="3210" y="674"/>
                    </a:cubicBezTo>
                    <a:cubicBezTo>
                      <a:pt x="3218" y="651"/>
                      <a:pt x="3224" y="627"/>
                      <a:pt x="3228" y="604"/>
                    </a:cubicBezTo>
                    <a:cubicBezTo>
                      <a:pt x="3306" y="154"/>
                      <a:pt x="2408" y="406"/>
                      <a:pt x="2189" y="486"/>
                    </a:cubicBezTo>
                    <a:cubicBezTo>
                      <a:pt x="2189" y="479"/>
                      <a:pt x="2187" y="473"/>
                      <a:pt x="2184" y="466"/>
                    </a:cubicBezTo>
                    <a:cubicBezTo>
                      <a:pt x="2089" y="268"/>
                      <a:pt x="1776" y="136"/>
                      <a:pt x="1567" y="129"/>
                    </a:cubicBezTo>
                    <a:cubicBezTo>
                      <a:pt x="1361" y="123"/>
                      <a:pt x="1303" y="289"/>
                      <a:pt x="1298" y="458"/>
                    </a:cubicBezTo>
                    <a:cubicBezTo>
                      <a:pt x="1130" y="328"/>
                      <a:pt x="928" y="297"/>
                      <a:pt x="717" y="428"/>
                    </a:cubicBezTo>
                    <a:cubicBezTo>
                      <a:pt x="494" y="568"/>
                      <a:pt x="451" y="839"/>
                      <a:pt x="532" y="1067"/>
                    </a:cubicBezTo>
                    <a:cubicBezTo>
                      <a:pt x="373" y="1081"/>
                      <a:pt x="235" y="1263"/>
                      <a:pt x="254" y="1417"/>
                    </a:cubicBezTo>
                    <a:cubicBezTo>
                      <a:pt x="273" y="1571"/>
                      <a:pt x="405" y="1684"/>
                      <a:pt x="552" y="1711"/>
                    </a:cubicBezTo>
                    <a:cubicBezTo>
                      <a:pt x="268" y="1843"/>
                      <a:pt x="0" y="2162"/>
                      <a:pt x="283" y="2445"/>
                    </a:cubicBezTo>
                    <a:cubicBezTo>
                      <a:pt x="456" y="2618"/>
                      <a:pt x="790" y="2596"/>
                      <a:pt x="1011" y="2624"/>
                    </a:cubicBezTo>
                    <a:cubicBezTo>
                      <a:pt x="1528" y="2690"/>
                      <a:pt x="2048" y="2620"/>
                      <a:pt x="2566" y="2700"/>
                    </a:cubicBezTo>
                    <a:cubicBezTo>
                      <a:pt x="2804" y="2737"/>
                      <a:pt x="3461" y="2613"/>
                      <a:pt x="3200" y="2210"/>
                    </a:cubicBezTo>
                    <a:cubicBezTo>
                      <a:pt x="2943" y="1814"/>
                      <a:pt x="2453" y="1736"/>
                      <a:pt x="1971" y="1743"/>
                    </a:cubicBezTo>
                    <a:close/>
                    <a:moveTo>
                      <a:pt x="2099" y="1519"/>
                    </a:moveTo>
                    <a:cubicBezTo>
                      <a:pt x="2136" y="1504"/>
                      <a:pt x="2173" y="1488"/>
                      <a:pt x="2210" y="1473"/>
                    </a:cubicBezTo>
                    <a:cubicBezTo>
                      <a:pt x="2198" y="1526"/>
                      <a:pt x="2161" y="1540"/>
                      <a:pt x="2099" y="1519"/>
                    </a:cubicBezTo>
                    <a:close/>
                    <a:moveTo>
                      <a:pt x="2402" y="1387"/>
                    </a:moveTo>
                    <a:cubicBezTo>
                      <a:pt x="2451" y="1364"/>
                      <a:pt x="2499" y="1341"/>
                      <a:pt x="2547" y="1316"/>
                    </a:cubicBezTo>
                    <a:cubicBezTo>
                      <a:pt x="2552" y="1313"/>
                      <a:pt x="2557" y="1310"/>
                      <a:pt x="2562" y="1308"/>
                    </a:cubicBezTo>
                    <a:cubicBezTo>
                      <a:pt x="2564" y="1399"/>
                      <a:pt x="2511" y="1425"/>
                      <a:pt x="2402" y="1387"/>
                    </a:cubicBezTo>
                    <a:close/>
                    <a:moveTo>
                      <a:pt x="2664" y="1249"/>
                    </a:moveTo>
                    <a:cubicBezTo>
                      <a:pt x="2725" y="1212"/>
                      <a:pt x="2789" y="1169"/>
                      <a:pt x="2850" y="1121"/>
                    </a:cubicBezTo>
                    <a:cubicBezTo>
                      <a:pt x="2853" y="1123"/>
                      <a:pt x="2856" y="1125"/>
                      <a:pt x="2859" y="1127"/>
                    </a:cubicBezTo>
                    <a:cubicBezTo>
                      <a:pt x="2911" y="1251"/>
                      <a:pt x="2753" y="1366"/>
                      <a:pt x="2664" y="1249"/>
                    </a:cubicBezTo>
                    <a:close/>
                    <a:moveTo>
                      <a:pt x="3142" y="998"/>
                    </a:moveTo>
                    <a:cubicBezTo>
                      <a:pt x="3100" y="1064"/>
                      <a:pt x="3032" y="1083"/>
                      <a:pt x="2964" y="1075"/>
                    </a:cubicBezTo>
                    <a:cubicBezTo>
                      <a:pt x="2959" y="1064"/>
                      <a:pt x="2952" y="1053"/>
                      <a:pt x="2944" y="1043"/>
                    </a:cubicBezTo>
                    <a:cubicBezTo>
                      <a:pt x="3025" y="971"/>
                      <a:pt x="3096" y="891"/>
                      <a:pt x="3148" y="805"/>
                    </a:cubicBezTo>
                    <a:cubicBezTo>
                      <a:pt x="3182" y="864"/>
                      <a:pt x="3185" y="929"/>
                      <a:pt x="3142" y="998"/>
                    </a:cubicBezTo>
                    <a:close/>
                    <a:moveTo>
                      <a:pt x="2703" y="2568"/>
                    </a:moveTo>
                    <a:cubicBezTo>
                      <a:pt x="2594" y="2555"/>
                      <a:pt x="2485" y="2539"/>
                      <a:pt x="2377" y="2519"/>
                    </a:cubicBezTo>
                    <a:cubicBezTo>
                      <a:pt x="2049" y="2462"/>
                      <a:pt x="1701" y="2496"/>
                      <a:pt x="1368" y="2493"/>
                    </a:cubicBezTo>
                    <a:cubicBezTo>
                      <a:pt x="1188" y="2492"/>
                      <a:pt x="1011" y="2474"/>
                      <a:pt x="832" y="2451"/>
                    </a:cubicBezTo>
                    <a:cubicBezTo>
                      <a:pt x="730" y="2444"/>
                      <a:pt x="628" y="2430"/>
                      <a:pt x="527" y="2409"/>
                    </a:cubicBezTo>
                    <a:cubicBezTo>
                      <a:pt x="417" y="2019"/>
                      <a:pt x="492" y="1813"/>
                      <a:pt x="750" y="1791"/>
                    </a:cubicBezTo>
                    <a:cubicBezTo>
                      <a:pt x="839" y="1772"/>
                      <a:pt x="801" y="1639"/>
                      <a:pt x="713" y="1656"/>
                    </a:cubicBezTo>
                    <a:cubicBezTo>
                      <a:pt x="713" y="1656"/>
                      <a:pt x="713" y="1656"/>
                      <a:pt x="712" y="1656"/>
                    </a:cubicBezTo>
                    <a:cubicBezTo>
                      <a:pt x="708" y="1648"/>
                      <a:pt x="702" y="1640"/>
                      <a:pt x="691" y="1637"/>
                    </a:cubicBezTo>
                    <a:cubicBezTo>
                      <a:pt x="563" y="1601"/>
                      <a:pt x="430" y="1560"/>
                      <a:pt x="391" y="1416"/>
                    </a:cubicBezTo>
                    <a:cubicBezTo>
                      <a:pt x="354" y="1277"/>
                      <a:pt x="493" y="1238"/>
                      <a:pt x="591" y="1186"/>
                    </a:cubicBezTo>
                    <a:cubicBezTo>
                      <a:pt x="629" y="1223"/>
                      <a:pt x="710" y="1188"/>
                      <a:pt x="687" y="1131"/>
                    </a:cubicBezTo>
                    <a:cubicBezTo>
                      <a:pt x="495" y="658"/>
                      <a:pt x="980" y="240"/>
                      <a:pt x="1333" y="695"/>
                    </a:cubicBezTo>
                    <a:cubicBezTo>
                      <a:pt x="1382" y="759"/>
                      <a:pt x="1465" y="687"/>
                      <a:pt x="1453" y="625"/>
                    </a:cubicBezTo>
                    <a:cubicBezTo>
                      <a:pt x="1342" y="0"/>
                      <a:pt x="1863" y="414"/>
                      <a:pt x="2109" y="541"/>
                    </a:cubicBezTo>
                    <a:cubicBezTo>
                      <a:pt x="2113" y="543"/>
                      <a:pt x="2116" y="543"/>
                      <a:pt x="2120" y="545"/>
                    </a:cubicBezTo>
                    <a:cubicBezTo>
                      <a:pt x="2102" y="600"/>
                      <a:pt x="2140" y="671"/>
                      <a:pt x="2207" y="644"/>
                    </a:cubicBezTo>
                    <a:cubicBezTo>
                      <a:pt x="2392" y="570"/>
                      <a:pt x="2583" y="521"/>
                      <a:pt x="2782" y="502"/>
                    </a:cubicBezTo>
                    <a:cubicBezTo>
                      <a:pt x="2859" y="495"/>
                      <a:pt x="2936" y="498"/>
                      <a:pt x="3011" y="516"/>
                    </a:cubicBezTo>
                    <a:cubicBezTo>
                      <a:pt x="3206" y="561"/>
                      <a:pt x="2880" y="870"/>
                      <a:pt x="2835" y="916"/>
                    </a:cubicBezTo>
                    <a:cubicBezTo>
                      <a:pt x="2401" y="1354"/>
                      <a:pt x="1738" y="1428"/>
                      <a:pt x="1228" y="1747"/>
                    </a:cubicBezTo>
                    <a:cubicBezTo>
                      <a:pt x="1203" y="1763"/>
                      <a:pt x="1196" y="1787"/>
                      <a:pt x="1201" y="1808"/>
                    </a:cubicBezTo>
                    <a:cubicBezTo>
                      <a:pt x="1167" y="1836"/>
                      <a:pt x="1177" y="1900"/>
                      <a:pt x="1233" y="1903"/>
                    </a:cubicBezTo>
                    <a:cubicBezTo>
                      <a:pt x="1554" y="1922"/>
                      <a:pt x="1875" y="1900"/>
                      <a:pt x="2196" y="1911"/>
                    </a:cubicBezTo>
                    <a:cubicBezTo>
                      <a:pt x="2460" y="1919"/>
                      <a:pt x="2732" y="1959"/>
                      <a:pt x="2949" y="2127"/>
                    </a:cubicBezTo>
                    <a:cubicBezTo>
                      <a:pt x="3003" y="2464"/>
                      <a:pt x="2921" y="2610"/>
                      <a:pt x="2703" y="2568"/>
                    </a:cubicBezTo>
                    <a:close/>
                    <a:moveTo>
                      <a:pt x="1931" y="1586"/>
                    </a:moveTo>
                    <a:cubicBezTo>
                      <a:pt x="1942" y="1725"/>
                      <a:pt x="1767" y="1790"/>
                      <a:pt x="1684" y="1683"/>
                    </a:cubicBezTo>
                    <a:cubicBezTo>
                      <a:pt x="1766" y="1650"/>
                      <a:pt x="1848" y="1618"/>
                      <a:pt x="1931" y="1586"/>
                    </a:cubicBezTo>
                    <a:close/>
                    <a:moveTo>
                      <a:pt x="1647" y="1759"/>
                    </a:moveTo>
                    <a:cubicBezTo>
                      <a:pt x="1583" y="1763"/>
                      <a:pt x="1520" y="1769"/>
                      <a:pt x="1459" y="1774"/>
                    </a:cubicBezTo>
                    <a:cubicBezTo>
                      <a:pt x="1513" y="1751"/>
                      <a:pt x="1566" y="1730"/>
                      <a:pt x="1620" y="1708"/>
                    </a:cubicBezTo>
                    <a:cubicBezTo>
                      <a:pt x="1626" y="1728"/>
                      <a:pt x="1636" y="1744"/>
                      <a:pt x="1647" y="1759"/>
                    </a:cubicBez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PA-任意多边形 2837"/>
              <p:cNvSpPr/>
              <p:nvPr>
                <p:custDataLst>
                  <p:tags r:id="rId20"/>
                </p:custDataLst>
              </p:nvPr>
            </p:nvSpPr>
            <p:spPr bwMode="auto">
              <a:xfrm>
                <a:off x="4094" y="1876"/>
                <a:ext cx="64" cy="90"/>
              </a:xfrm>
              <a:custGeom>
                <a:avLst/>
                <a:gdLst>
                  <a:gd name="T0" fmla="*/ 166 w 168"/>
                  <a:gd name="T1" fmla="*/ 106 h 238"/>
                  <a:gd name="T2" fmla="*/ 1 w 168"/>
                  <a:gd name="T3" fmla="*/ 106 h 238"/>
                  <a:gd name="T4" fmla="*/ 1 w 168"/>
                  <a:gd name="T5" fmla="*/ 131 h 238"/>
                  <a:gd name="T6" fmla="*/ 167 w 168"/>
                  <a:gd name="T7" fmla="*/ 131 h 238"/>
                  <a:gd name="T8" fmla="*/ 166 w 168"/>
                  <a:gd name="T9" fmla="*/ 106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238">
                    <a:moveTo>
                      <a:pt x="166" y="106"/>
                    </a:moveTo>
                    <a:cubicBezTo>
                      <a:pt x="165" y="0"/>
                      <a:pt x="3" y="0"/>
                      <a:pt x="1" y="106"/>
                    </a:cubicBezTo>
                    <a:cubicBezTo>
                      <a:pt x="1" y="114"/>
                      <a:pt x="1" y="123"/>
                      <a:pt x="1" y="131"/>
                    </a:cubicBezTo>
                    <a:cubicBezTo>
                      <a:pt x="0" y="238"/>
                      <a:pt x="168" y="238"/>
                      <a:pt x="167" y="131"/>
                    </a:cubicBezTo>
                    <a:lnTo>
                      <a:pt x="166" y="106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PA-任意多边形 2838"/>
              <p:cNvSpPr/>
              <p:nvPr>
                <p:custDataLst>
                  <p:tags r:id="rId21"/>
                </p:custDataLst>
              </p:nvPr>
            </p:nvSpPr>
            <p:spPr bwMode="auto">
              <a:xfrm>
                <a:off x="4229" y="1841"/>
                <a:ext cx="99" cy="97"/>
              </a:xfrm>
              <a:custGeom>
                <a:avLst/>
                <a:gdLst>
                  <a:gd name="T0" fmla="*/ 187 w 262"/>
                  <a:gd name="T1" fmla="*/ 63 h 255"/>
                  <a:gd name="T2" fmla="*/ 162 w 262"/>
                  <a:gd name="T3" fmla="*/ 38 h 255"/>
                  <a:gd name="T4" fmla="*/ 143 w 262"/>
                  <a:gd name="T5" fmla="*/ 25 h 255"/>
                  <a:gd name="T6" fmla="*/ 103 w 262"/>
                  <a:gd name="T7" fmla="*/ 0 h 255"/>
                  <a:gd name="T8" fmla="*/ 62 w 262"/>
                  <a:gd name="T9" fmla="*/ 29 h 255"/>
                  <a:gd name="T10" fmla="*/ 44 w 262"/>
                  <a:gd name="T11" fmla="*/ 155 h 255"/>
                  <a:gd name="T12" fmla="*/ 70 w 262"/>
                  <a:gd name="T13" fmla="*/ 180 h 255"/>
                  <a:gd name="T14" fmla="*/ 187 w 262"/>
                  <a:gd name="T15" fmla="*/ 6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2" h="255">
                    <a:moveTo>
                      <a:pt x="187" y="63"/>
                    </a:moveTo>
                    <a:cubicBezTo>
                      <a:pt x="178" y="55"/>
                      <a:pt x="170" y="46"/>
                      <a:pt x="162" y="38"/>
                    </a:cubicBezTo>
                    <a:cubicBezTo>
                      <a:pt x="156" y="32"/>
                      <a:pt x="149" y="29"/>
                      <a:pt x="143" y="25"/>
                    </a:cubicBezTo>
                    <a:cubicBezTo>
                      <a:pt x="136" y="11"/>
                      <a:pt x="123" y="0"/>
                      <a:pt x="103" y="0"/>
                    </a:cubicBezTo>
                    <a:cubicBezTo>
                      <a:pt x="81" y="0"/>
                      <a:pt x="67" y="13"/>
                      <a:pt x="62" y="29"/>
                    </a:cubicBezTo>
                    <a:cubicBezTo>
                      <a:pt x="22" y="55"/>
                      <a:pt x="0" y="112"/>
                      <a:pt x="44" y="155"/>
                    </a:cubicBezTo>
                    <a:cubicBezTo>
                      <a:pt x="53" y="164"/>
                      <a:pt x="61" y="172"/>
                      <a:pt x="70" y="180"/>
                    </a:cubicBezTo>
                    <a:cubicBezTo>
                      <a:pt x="146" y="255"/>
                      <a:pt x="262" y="139"/>
                      <a:pt x="187" y="63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PA-任意多边形 2839"/>
              <p:cNvSpPr/>
              <p:nvPr>
                <p:custDataLst>
                  <p:tags r:id="rId22"/>
                </p:custDataLst>
              </p:nvPr>
            </p:nvSpPr>
            <p:spPr bwMode="auto">
              <a:xfrm>
                <a:off x="3504" y="1907"/>
                <a:ext cx="168" cy="176"/>
              </a:xfrm>
              <a:custGeom>
                <a:avLst/>
                <a:gdLst>
                  <a:gd name="T0" fmla="*/ 385 w 445"/>
                  <a:gd name="T1" fmla="*/ 184 h 467"/>
                  <a:gd name="T2" fmla="*/ 198 w 445"/>
                  <a:gd name="T3" fmla="*/ 20 h 467"/>
                  <a:gd name="T4" fmla="*/ 148 w 445"/>
                  <a:gd name="T5" fmla="*/ 10 h 467"/>
                  <a:gd name="T6" fmla="*/ 118 w 445"/>
                  <a:gd name="T7" fmla="*/ 8 h 467"/>
                  <a:gd name="T8" fmla="*/ 4 w 445"/>
                  <a:gd name="T9" fmla="*/ 114 h 467"/>
                  <a:gd name="T10" fmla="*/ 25 w 445"/>
                  <a:gd name="T11" fmla="*/ 219 h 467"/>
                  <a:gd name="T12" fmla="*/ 99 w 445"/>
                  <a:gd name="T13" fmla="*/ 400 h 467"/>
                  <a:gd name="T14" fmla="*/ 385 w 445"/>
                  <a:gd name="T15" fmla="*/ 184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5" h="467">
                    <a:moveTo>
                      <a:pt x="385" y="184"/>
                    </a:moveTo>
                    <a:cubicBezTo>
                      <a:pt x="355" y="110"/>
                      <a:pt x="279" y="46"/>
                      <a:pt x="198" y="20"/>
                    </a:cubicBezTo>
                    <a:cubicBezTo>
                      <a:pt x="186" y="6"/>
                      <a:pt x="167" y="0"/>
                      <a:pt x="148" y="10"/>
                    </a:cubicBezTo>
                    <a:cubicBezTo>
                      <a:pt x="138" y="9"/>
                      <a:pt x="128" y="7"/>
                      <a:pt x="118" y="8"/>
                    </a:cubicBezTo>
                    <a:cubicBezTo>
                      <a:pt x="56" y="9"/>
                      <a:pt x="10" y="52"/>
                      <a:pt x="4" y="114"/>
                    </a:cubicBezTo>
                    <a:cubicBezTo>
                      <a:pt x="0" y="149"/>
                      <a:pt x="10" y="185"/>
                      <a:pt x="25" y="219"/>
                    </a:cubicBezTo>
                    <a:cubicBezTo>
                      <a:pt x="15" y="292"/>
                      <a:pt x="33" y="363"/>
                      <a:pt x="99" y="400"/>
                    </a:cubicBezTo>
                    <a:cubicBezTo>
                      <a:pt x="223" y="467"/>
                      <a:pt x="445" y="334"/>
                      <a:pt x="385" y="184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PA-任意多边形 2840"/>
              <p:cNvSpPr/>
              <p:nvPr>
                <p:custDataLst>
                  <p:tags r:id="rId23"/>
                </p:custDataLst>
              </p:nvPr>
            </p:nvSpPr>
            <p:spPr bwMode="auto">
              <a:xfrm>
                <a:off x="3774" y="1789"/>
                <a:ext cx="137" cy="141"/>
              </a:xfrm>
              <a:custGeom>
                <a:avLst/>
                <a:gdLst>
                  <a:gd name="T0" fmla="*/ 355 w 365"/>
                  <a:gd name="T1" fmla="*/ 240 h 374"/>
                  <a:gd name="T2" fmla="*/ 265 w 365"/>
                  <a:gd name="T3" fmla="*/ 135 h 374"/>
                  <a:gd name="T4" fmla="*/ 213 w 365"/>
                  <a:gd name="T5" fmla="*/ 84 h 374"/>
                  <a:gd name="T6" fmla="*/ 215 w 365"/>
                  <a:gd name="T7" fmla="*/ 80 h 374"/>
                  <a:gd name="T8" fmla="*/ 154 w 365"/>
                  <a:gd name="T9" fmla="*/ 34 h 374"/>
                  <a:gd name="T10" fmla="*/ 137 w 365"/>
                  <a:gd name="T11" fmla="*/ 53 h 374"/>
                  <a:gd name="T12" fmla="*/ 70 w 365"/>
                  <a:gd name="T13" fmla="*/ 34 h 374"/>
                  <a:gd name="T14" fmla="*/ 2 w 365"/>
                  <a:gd name="T15" fmla="*/ 86 h 374"/>
                  <a:gd name="T16" fmla="*/ 29 w 365"/>
                  <a:gd name="T17" fmla="*/ 240 h 374"/>
                  <a:gd name="T18" fmla="*/ 80 w 365"/>
                  <a:gd name="T19" fmla="*/ 303 h 374"/>
                  <a:gd name="T20" fmla="*/ 109 w 365"/>
                  <a:gd name="T21" fmla="*/ 335 h 374"/>
                  <a:gd name="T22" fmla="*/ 184 w 365"/>
                  <a:gd name="T23" fmla="*/ 357 h 374"/>
                  <a:gd name="T24" fmla="*/ 235 w 365"/>
                  <a:gd name="T25" fmla="*/ 360 h 374"/>
                  <a:gd name="T26" fmla="*/ 355 w 365"/>
                  <a:gd name="T27" fmla="*/ 24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5" h="374">
                    <a:moveTo>
                      <a:pt x="355" y="240"/>
                    </a:moveTo>
                    <a:cubicBezTo>
                      <a:pt x="348" y="194"/>
                      <a:pt x="310" y="160"/>
                      <a:pt x="265" y="135"/>
                    </a:cubicBezTo>
                    <a:cubicBezTo>
                      <a:pt x="253" y="113"/>
                      <a:pt x="235" y="97"/>
                      <a:pt x="213" y="84"/>
                    </a:cubicBezTo>
                    <a:cubicBezTo>
                      <a:pt x="213" y="83"/>
                      <a:pt x="214" y="82"/>
                      <a:pt x="215" y="80"/>
                    </a:cubicBezTo>
                    <a:cubicBezTo>
                      <a:pt x="237" y="43"/>
                      <a:pt x="183" y="0"/>
                      <a:pt x="154" y="34"/>
                    </a:cubicBezTo>
                    <a:cubicBezTo>
                      <a:pt x="148" y="40"/>
                      <a:pt x="143" y="47"/>
                      <a:pt x="137" y="53"/>
                    </a:cubicBezTo>
                    <a:cubicBezTo>
                      <a:pt x="113" y="46"/>
                      <a:pt x="90" y="40"/>
                      <a:pt x="70" y="34"/>
                    </a:cubicBezTo>
                    <a:cubicBezTo>
                      <a:pt x="36" y="25"/>
                      <a:pt x="2" y="51"/>
                      <a:pt x="2" y="86"/>
                    </a:cubicBezTo>
                    <a:cubicBezTo>
                      <a:pt x="2" y="139"/>
                      <a:pt x="0" y="194"/>
                      <a:pt x="29" y="240"/>
                    </a:cubicBezTo>
                    <a:cubicBezTo>
                      <a:pt x="39" y="255"/>
                      <a:pt x="78" y="288"/>
                      <a:pt x="80" y="303"/>
                    </a:cubicBezTo>
                    <a:cubicBezTo>
                      <a:pt x="83" y="317"/>
                      <a:pt x="95" y="329"/>
                      <a:pt x="109" y="335"/>
                    </a:cubicBezTo>
                    <a:cubicBezTo>
                      <a:pt x="122" y="362"/>
                      <a:pt x="159" y="374"/>
                      <a:pt x="184" y="357"/>
                    </a:cubicBezTo>
                    <a:cubicBezTo>
                      <a:pt x="202" y="360"/>
                      <a:pt x="219" y="362"/>
                      <a:pt x="235" y="360"/>
                    </a:cubicBezTo>
                    <a:cubicBezTo>
                      <a:pt x="302" y="354"/>
                      <a:pt x="365" y="314"/>
                      <a:pt x="355" y="240"/>
                    </a:cubicBezTo>
                  </a:path>
                </a:pathLst>
              </a:custGeom>
              <a:grpFill/>
              <a:ln w="0">
                <a:noFill/>
                <a:prstDash val="solid"/>
                <a:round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3" name="组 2"/>
          <p:cNvGrpSpPr/>
          <p:nvPr>
            <p:custDataLst>
              <p:tags r:id="rId24"/>
            </p:custDataLst>
          </p:nvPr>
        </p:nvGrpSpPr>
        <p:grpSpPr>
          <a:xfrm>
            <a:off x="2718104" y="4554934"/>
            <a:ext cx="2867010" cy="569208"/>
            <a:chOff x="3268124" y="2730866"/>
            <a:chExt cx="2867010" cy="569208"/>
          </a:xfrm>
        </p:grpSpPr>
        <p:sp>
          <p:nvSpPr>
            <p:cNvPr id="9" name="MH_Text_4"/>
            <p:cNvSpPr txBox="1"/>
            <p:nvPr>
              <p:custDataLst>
                <p:tags r:id="rId25"/>
              </p:custDataLst>
            </p:nvPr>
          </p:nvSpPr>
          <p:spPr bwMode="auto">
            <a:xfrm>
              <a:off x="3799161" y="2730866"/>
              <a:ext cx="2335973" cy="52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学会接纳</a:t>
              </a:r>
              <a:endParaRPr lang="zh-CN" altLang="en-US" sz="3200" b="1" smtClean="0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适度放松</a:t>
              </a:r>
              <a:endParaRPr lang="zh-CN" altLang="en-US" sz="3200" b="1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31" name="PA-53-53395-Shapes educational toy-384825"/>
            <p:cNvGrpSpPr/>
            <p:nvPr>
              <p:custDataLst>
                <p:tags r:id="rId26"/>
              </p:custDataLst>
            </p:nvPr>
          </p:nvGrpSpPr>
          <p:grpSpPr>
            <a:xfrm>
              <a:off x="3268124" y="2760074"/>
              <a:ext cx="540000" cy="540000"/>
              <a:chOff x="7614109" y="27584310"/>
              <a:chExt cx="1531856" cy="1406165"/>
            </a:xfrm>
            <a:solidFill>
              <a:srgbClr val="38679D"/>
            </a:solidFill>
          </p:grpSpPr>
          <p:sp>
            <p:nvSpPr>
              <p:cNvPr id="32" name="PA-任意多边形: 形状 1443"/>
              <p:cNvSpPr/>
              <p:nvPr>
                <p:custDataLst>
                  <p:tags r:id="rId27"/>
                </p:custDataLst>
              </p:nvPr>
            </p:nvSpPr>
            <p:spPr>
              <a:xfrm>
                <a:off x="7614109" y="27584310"/>
                <a:ext cx="1531856" cy="1406165"/>
              </a:xfrm>
              <a:custGeom>
                <a:avLst/>
                <a:gdLst>
                  <a:gd name="connsiteX0" fmla="*/ 1525232 w 1531855"/>
                  <a:gd name="connsiteY0" fmla="*/ 843044 h 1406164"/>
                  <a:gd name="connsiteX1" fmla="*/ 1507604 w 1531855"/>
                  <a:gd name="connsiteY1" fmla="*/ 456278 h 1406164"/>
                  <a:gd name="connsiteX2" fmla="*/ 1480408 w 1531855"/>
                  <a:gd name="connsiteY2" fmla="*/ 107808 h 1406164"/>
                  <a:gd name="connsiteX3" fmla="*/ 937117 w 1531855"/>
                  <a:gd name="connsiteY3" fmla="*/ 23234 h 1406164"/>
                  <a:gd name="connsiteX4" fmla="*/ 435918 w 1531855"/>
                  <a:gd name="connsiteY4" fmla="*/ 35685 h 1406164"/>
                  <a:gd name="connsiteX5" fmla="*/ 148094 w 1531855"/>
                  <a:gd name="connsiteY5" fmla="*/ 48883 h 1406164"/>
                  <a:gd name="connsiteX6" fmla="*/ 105956 w 1531855"/>
                  <a:gd name="connsiteY6" fmla="*/ 54641 h 1406164"/>
                  <a:gd name="connsiteX7" fmla="*/ 85979 w 1531855"/>
                  <a:gd name="connsiteY7" fmla="*/ 73558 h 1406164"/>
                  <a:gd name="connsiteX8" fmla="*/ 8711 w 1531855"/>
                  <a:gd name="connsiteY8" fmla="*/ 617680 h 1406164"/>
                  <a:gd name="connsiteX9" fmla="*/ 70456 w 1531855"/>
                  <a:gd name="connsiteY9" fmla="*/ 1230109 h 1406164"/>
                  <a:gd name="connsiteX10" fmla="*/ 428204 w 1531855"/>
                  <a:gd name="connsiteY10" fmla="*/ 1401912 h 1406164"/>
                  <a:gd name="connsiteX11" fmla="*/ 1341802 w 1531855"/>
                  <a:gd name="connsiteY11" fmla="*/ 1374174 h 1406164"/>
                  <a:gd name="connsiteX12" fmla="*/ 1363366 w 1531855"/>
                  <a:gd name="connsiteY12" fmla="*/ 1365807 h 1406164"/>
                  <a:gd name="connsiteX13" fmla="*/ 1381057 w 1531855"/>
                  <a:gd name="connsiteY13" fmla="*/ 1359507 h 1406164"/>
                  <a:gd name="connsiteX14" fmla="*/ 1525232 w 1531855"/>
                  <a:gd name="connsiteY14" fmla="*/ 843044 h 1406164"/>
                  <a:gd name="connsiteX15" fmla="*/ 1345165 w 1531855"/>
                  <a:gd name="connsiteY15" fmla="*/ 1298099 h 1406164"/>
                  <a:gd name="connsiteX16" fmla="*/ 1339344 w 1531855"/>
                  <a:gd name="connsiteY16" fmla="*/ 1304690 h 1406164"/>
                  <a:gd name="connsiteX17" fmla="*/ 634054 w 1531855"/>
                  <a:gd name="connsiteY17" fmla="*/ 1312530 h 1406164"/>
                  <a:gd name="connsiteX18" fmla="*/ 326441 w 1531855"/>
                  <a:gd name="connsiteY18" fmla="*/ 1329554 h 1406164"/>
                  <a:gd name="connsiteX19" fmla="*/ 112720 w 1531855"/>
                  <a:gd name="connsiteY19" fmla="*/ 1117961 h 1406164"/>
                  <a:gd name="connsiteX20" fmla="*/ 137638 w 1531855"/>
                  <a:gd name="connsiteY20" fmla="*/ 120024 h 1406164"/>
                  <a:gd name="connsiteX21" fmla="*/ 415391 w 1531855"/>
                  <a:gd name="connsiteY21" fmla="*/ 107973 h 1406164"/>
                  <a:gd name="connsiteX22" fmla="*/ 1152151 w 1531855"/>
                  <a:gd name="connsiteY22" fmla="*/ 94218 h 1406164"/>
                  <a:gd name="connsiteX23" fmla="*/ 1448168 w 1531855"/>
                  <a:gd name="connsiteY23" fmla="*/ 276878 h 1406164"/>
                  <a:gd name="connsiteX24" fmla="*/ 1437783 w 1531855"/>
                  <a:gd name="connsiteY24" fmla="*/ 609715 h 1406164"/>
                  <a:gd name="connsiteX25" fmla="*/ 1345165 w 1531855"/>
                  <a:gd name="connsiteY25" fmla="*/ 1298099 h 140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31855" h="1406164">
                    <a:moveTo>
                      <a:pt x="1525232" y="843044"/>
                    </a:moveTo>
                    <a:cubicBezTo>
                      <a:pt x="1520024" y="713810"/>
                      <a:pt x="1502042" y="585810"/>
                      <a:pt x="1507604" y="456278"/>
                    </a:cubicBezTo>
                    <a:cubicBezTo>
                      <a:pt x="1512883" y="333266"/>
                      <a:pt x="1535987" y="221778"/>
                      <a:pt x="1480408" y="107808"/>
                    </a:cubicBezTo>
                    <a:cubicBezTo>
                      <a:pt x="1404004" y="-48834"/>
                      <a:pt x="1062745" y="21207"/>
                      <a:pt x="937117" y="23234"/>
                    </a:cubicBezTo>
                    <a:cubicBezTo>
                      <a:pt x="769996" y="25929"/>
                      <a:pt x="603087" y="34460"/>
                      <a:pt x="435918" y="35685"/>
                    </a:cubicBezTo>
                    <a:cubicBezTo>
                      <a:pt x="367251" y="36188"/>
                      <a:pt x="205542" y="96111"/>
                      <a:pt x="148094" y="48883"/>
                    </a:cubicBezTo>
                    <a:cubicBezTo>
                      <a:pt x="134786" y="37940"/>
                      <a:pt x="114613" y="39762"/>
                      <a:pt x="105956" y="54641"/>
                    </a:cubicBezTo>
                    <a:cubicBezTo>
                      <a:pt x="97598" y="57548"/>
                      <a:pt x="90072" y="63447"/>
                      <a:pt x="85979" y="73558"/>
                    </a:cubicBezTo>
                    <a:cubicBezTo>
                      <a:pt x="18169" y="240907"/>
                      <a:pt x="15121" y="440025"/>
                      <a:pt x="8711" y="617680"/>
                    </a:cubicBezTo>
                    <a:cubicBezTo>
                      <a:pt x="1436" y="818911"/>
                      <a:pt x="3848" y="1037692"/>
                      <a:pt x="70456" y="1230109"/>
                    </a:cubicBezTo>
                    <a:cubicBezTo>
                      <a:pt x="125705" y="1389720"/>
                      <a:pt x="277414" y="1404842"/>
                      <a:pt x="428204" y="1401912"/>
                    </a:cubicBezTo>
                    <a:cubicBezTo>
                      <a:pt x="732124" y="1396005"/>
                      <a:pt x="1036963" y="1380011"/>
                      <a:pt x="1341802" y="1374174"/>
                    </a:cubicBezTo>
                    <a:cubicBezTo>
                      <a:pt x="1351072" y="1373993"/>
                      <a:pt x="1357946" y="1370521"/>
                      <a:pt x="1363366" y="1365807"/>
                    </a:cubicBezTo>
                    <a:cubicBezTo>
                      <a:pt x="1369069" y="1365580"/>
                      <a:pt x="1374985" y="1364142"/>
                      <a:pt x="1381057" y="1359507"/>
                    </a:cubicBezTo>
                    <a:cubicBezTo>
                      <a:pt x="1538343" y="1239865"/>
                      <a:pt x="1532467" y="1022742"/>
                      <a:pt x="1525232" y="843044"/>
                    </a:cubicBezTo>
                    <a:close/>
                    <a:moveTo>
                      <a:pt x="1345165" y="1298099"/>
                    </a:moveTo>
                    <a:cubicBezTo>
                      <a:pt x="1342619" y="1300040"/>
                      <a:pt x="1341190" y="1302459"/>
                      <a:pt x="1339344" y="1304690"/>
                    </a:cubicBezTo>
                    <a:cubicBezTo>
                      <a:pt x="1106132" y="1300189"/>
                      <a:pt x="866283" y="1289552"/>
                      <a:pt x="634054" y="1312530"/>
                    </a:cubicBezTo>
                    <a:cubicBezTo>
                      <a:pt x="531246" y="1322703"/>
                      <a:pt x="429900" y="1333081"/>
                      <a:pt x="326441" y="1329554"/>
                    </a:cubicBezTo>
                    <a:cubicBezTo>
                      <a:pt x="183067" y="1324675"/>
                      <a:pt x="141582" y="1238255"/>
                      <a:pt x="112720" y="1117961"/>
                    </a:cubicBezTo>
                    <a:cubicBezTo>
                      <a:pt x="41500" y="821127"/>
                      <a:pt x="49851" y="418901"/>
                      <a:pt x="137638" y="120024"/>
                    </a:cubicBezTo>
                    <a:cubicBezTo>
                      <a:pt x="221191" y="150480"/>
                      <a:pt x="332309" y="117149"/>
                      <a:pt x="415391" y="107973"/>
                    </a:cubicBezTo>
                    <a:cubicBezTo>
                      <a:pt x="654643" y="81555"/>
                      <a:pt x="911422" y="91547"/>
                      <a:pt x="1152151" y="94218"/>
                    </a:cubicBezTo>
                    <a:cubicBezTo>
                      <a:pt x="1302225" y="95883"/>
                      <a:pt x="1437312" y="75451"/>
                      <a:pt x="1448168" y="276878"/>
                    </a:cubicBezTo>
                    <a:cubicBezTo>
                      <a:pt x="1454131" y="387447"/>
                      <a:pt x="1431985" y="498219"/>
                      <a:pt x="1437783" y="609715"/>
                    </a:cubicBezTo>
                    <a:cubicBezTo>
                      <a:pt x="1448074" y="808133"/>
                      <a:pt x="1530676" y="1156909"/>
                      <a:pt x="1345165" y="12980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PA-任意多边形: 形状 1444"/>
              <p:cNvSpPr/>
              <p:nvPr>
                <p:custDataLst>
                  <p:tags r:id="rId28"/>
                </p:custDataLst>
              </p:nvPr>
            </p:nvSpPr>
            <p:spPr>
              <a:xfrm>
                <a:off x="7931250" y="27795990"/>
                <a:ext cx="400639" cy="424206"/>
              </a:xfrm>
              <a:custGeom>
                <a:avLst/>
                <a:gdLst>
                  <a:gd name="connsiteX0" fmla="*/ 394951 w 400639"/>
                  <a:gd name="connsiteY0" fmla="*/ 160384 h 424206"/>
                  <a:gd name="connsiteX1" fmla="*/ 124260 w 400639"/>
                  <a:gd name="connsiteY1" fmla="*/ 35298 h 424206"/>
                  <a:gd name="connsiteX2" fmla="*/ 178472 w 400639"/>
                  <a:gd name="connsiteY2" fmla="*/ 421145 h 424206"/>
                  <a:gd name="connsiteX3" fmla="*/ 394951 w 400639"/>
                  <a:gd name="connsiteY3" fmla="*/ 160384 h 424206"/>
                  <a:gd name="connsiteX4" fmla="*/ 72012 w 400639"/>
                  <a:gd name="connsiteY4" fmla="*/ 200267 h 424206"/>
                  <a:gd name="connsiteX5" fmla="*/ 84401 w 400639"/>
                  <a:gd name="connsiteY5" fmla="*/ 133549 h 424206"/>
                  <a:gd name="connsiteX6" fmla="*/ 89201 w 400639"/>
                  <a:gd name="connsiteY6" fmla="*/ 191838 h 424206"/>
                  <a:gd name="connsiteX7" fmla="*/ 100261 w 400639"/>
                  <a:gd name="connsiteY7" fmla="*/ 292972 h 424206"/>
                  <a:gd name="connsiteX8" fmla="*/ 72012 w 400639"/>
                  <a:gd name="connsiteY8" fmla="*/ 200267 h 424206"/>
                  <a:gd name="connsiteX9" fmla="*/ 164340 w 400639"/>
                  <a:gd name="connsiteY9" fmla="*/ 346657 h 424206"/>
                  <a:gd name="connsiteX10" fmla="*/ 129453 w 400639"/>
                  <a:gd name="connsiteY10" fmla="*/ 328126 h 424206"/>
                  <a:gd name="connsiteX11" fmla="*/ 128825 w 400639"/>
                  <a:gd name="connsiteY11" fmla="*/ 191838 h 424206"/>
                  <a:gd name="connsiteX12" fmla="*/ 130655 w 400639"/>
                  <a:gd name="connsiteY12" fmla="*/ 115347 h 424206"/>
                  <a:gd name="connsiteX13" fmla="*/ 135871 w 400639"/>
                  <a:gd name="connsiteY13" fmla="*/ 112605 h 424206"/>
                  <a:gd name="connsiteX14" fmla="*/ 161818 w 400639"/>
                  <a:gd name="connsiteY14" fmla="*/ 94459 h 424206"/>
                  <a:gd name="connsiteX15" fmla="*/ 159839 w 400639"/>
                  <a:gd name="connsiteY15" fmla="*/ 317827 h 424206"/>
                  <a:gd name="connsiteX16" fmla="*/ 184293 w 400639"/>
                  <a:gd name="connsiteY16" fmla="*/ 317827 h 424206"/>
                  <a:gd name="connsiteX17" fmla="*/ 185700 w 400639"/>
                  <a:gd name="connsiteY17" fmla="*/ 208586 h 424206"/>
                  <a:gd name="connsiteX18" fmla="*/ 198041 w 400639"/>
                  <a:gd name="connsiteY18" fmla="*/ 83359 h 424206"/>
                  <a:gd name="connsiteX19" fmla="*/ 196132 w 400639"/>
                  <a:gd name="connsiteY19" fmla="*/ 78017 h 424206"/>
                  <a:gd name="connsiteX20" fmla="*/ 220972 w 400639"/>
                  <a:gd name="connsiteY20" fmla="*/ 74120 h 424206"/>
                  <a:gd name="connsiteX21" fmla="*/ 217986 w 400639"/>
                  <a:gd name="connsiteY21" fmla="*/ 78394 h 424206"/>
                  <a:gd name="connsiteX22" fmla="*/ 211608 w 400639"/>
                  <a:gd name="connsiteY22" fmla="*/ 198476 h 424206"/>
                  <a:gd name="connsiteX23" fmla="*/ 209911 w 400639"/>
                  <a:gd name="connsiteY23" fmla="*/ 339139 h 424206"/>
                  <a:gd name="connsiteX24" fmla="*/ 219298 w 400639"/>
                  <a:gd name="connsiteY24" fmla="*/ 340404 h 424206"/>
                  <a:gd name="connsiteX25" fmla="*/ 247987 w 400639"/>
                  <a:gd name="connsiteY25" fmla="*/ 203401 h 424206"/>
                  <a:gd name="connsiteX26" fmla="*/ 254335 w 400639"/>
                  <a:gd name="connsiteY26" fmla="*/ 80766 h 424206"/>
                  <a:gd name="connsiteX27" fmla="*/ 258066 w 400639"/>
                  <a:gd name="connsiteY27" fmla="*/ 82125 h 424206"/>
                  <a:gd name="connsiteX28" fmla="*/ 283927 w 400639"/>
                  <a:gd name="connsiteY28" fmla="*/ 100115 h 424206"/>
                  <a:gd name="connsiteX29" fmla="*/ 262465 w 400639"/>
                  <a:gd name="connsiteY29" fmla="*/ 191916 h 424206"/>
                  <a:gd name="connsiteX30" fmla="*/ 262340 w 400639"/>
                  <a:gd name="connsiteY30" fmla="*/ 317819 h 424206"/>
                  <a:gd name="connsiteX31" fmla="*/ 264272 w 400639"/>
                  <a:gd name="connsiteY31" fmla="*/ 324960 h 424206"/>
                  <a:gd name="connsiteX32" fmla="*/ 164340 w 400639"/>
                  <a:gd name="connsiteY32" fmla="*/ 346657 h 424206"/>
                  <a:gd name="connsiteX33" fmla="*/ 296190 w 400639"/>
                  <a:gd name="connsiteY33" fmla="*/ 294433 h 424206"/>
                  <a:gd name="connsiteX34" fmla="*/ 301186 w 400639"/>
                  <a:gd name="connsiteY34" fmla="*/ 207250 h 424206"/>
                  <a:gd name="connsiteX35" fmla="*/ 312993 w 400639"/>
                  <a:gd name="connsiteY35" fmla="*/ 140682 h 424206"/>
                  <a:gd name="connsiteX36" fmla="*/ 328147 w 400639"/>
                  <a:gd name="connsiteY36" fmla="*/ 192097 h 424206"/>
                  <a:gd name="connsiteX37" fmla="*/ 296190 w 400639"/>
                  <a:gd name="connsiteY37" fmla="*/ 294433 h 42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0639" h="424206">
                    <a:moveTo>
                      <a:pt x="394951" y="160384"/>
                    </a:moveTo>
                    <a:cubicBezTo>
                      <a:pt x="370874" y="28306"/>
                      <a:pt x="229118" y="-35812"/>
                      <a:pt x="124260" y="35298"/>
                    </a:cubicBezTo>
                    <a:cubicBezTo>
                      <a:pt x="-59162" y="48267"/>
                      <a:pt x="-20425" y="396941"/>
                      <a:pt x="178472" y="421145"/>
                    </a:cubicBezTo>
                    <a:cubicBezTo>
                      <a:pt x="319332" y="438286"/>
                      <a:pt x="417583" y="284480"/>
                      <a:pt x="394951" y="160384"/>
                    </a:cubicBezTo>
                    <a:close/>
                    <a:moveTo>
                      <a:pt x="72012" y="200267"/>
                    </a:moveTo>
                    <a:cubicBezTo>
                      <a:pt x="69915" y="174107"/>
                      <a:pt x="74558" y="151750"/>
                      <a:pt x="84401" y="133549"/>
                    </a:cubicBezTo>
                    <a:cubicBezTo>
                      <a:pt x="84558" y="153565"/>
                      <a:pt x="88281" y="174571"/>
                      <a:pt x="89201" y="191838"/>
                    </a:cubicBezTo>
                    <a:cubicBezTo>
                      <a:pt x="91007" y="225845"/>
                      <a:pt x="94236" y="259609"/>
                      <a:pt x="100261" y="292972"/>
                    </a:cubicBezTo>
                    <a:cubicBezTo>
                      <a:pt x="83466" y="264165"/>
                      <a:pt x="74338" y="229348"/>
                      <a:pt x="72012" y="200267"/>
                    </a:cubicBezTo>
                    <a:close/>
                    <a:moveTo>
                      <a:pt x="164340" y="346657"/>
                    </a:moveTo>
                    <a:cubicBezTo>
                      <a:pt x="151080" y="343256"/>
                      <a:pt x="139658" y="336531"/>
                      <a:pt x="129453" y="328126"/>
                    </a:cubicBezTo>
                    <a:cubicBezTo>
                      <a:pt x="128950" y="282696"/>
                      <a:pt x="128691" y="237267"/>
                      <a:pt x="128825" y="191838"/>
                    </a:cubicBezTo>
                    <a:cubicBezTo>
                      <a:pt x="128895" y="169056"/>
                      <a:pt x="134410" y="140077"/>
                      <a:pt x="130655" y="115347"/>
                    </a:cubicBezTo>
                    <a:cubicBezTo>
                      <a:pt x="132399" y="114475"/>
                      <a:pt x="134143" y="113917"/>
                      <a:pt x="135871" y="112605"/>
                    </a:cubicBezTo>
                    <a:cubicBezTo>
                      <a:pt x="144363" y="106179"/>
                      <a:pt x="153012" y="100005"/>
                      <a:pt x="161818" y="94459"/>
                    </a:cubicBezTo>
                    <a:cubicBezTo>
                      <a:pt x="137764" y="160926"/>
                      <a:pt x="154418" y="251423"/>
                      <a:pt x="159839" y="317827"/>
                    </a:cubicBezTo>
                    <a:cubicBezTo>
                      <a:pt x="161111" y="333491"/>
                      <a:pt x="183272" y="333656"/>
                      <a:pt x="184293" y="317827"/>
                    </a:cubicBezTo>
                    <a:cubicBezTo>
                      <a:pt x="186634" y="281471"/>
                      <a:pt x="185228" y="244997"/>
                      <a:pt x="185700" y="208586"/>
                    </a:cubicBezTo>
                    <a:cubicBezTo>
                      <a:pt x="186250" y="166283"/>
                      <a:pt x="197499" y="125206"/>
                      <a:pt x="198041" y="83359"/>
                    </a:cubicBezTo>
                    <a:cubicBezTo>
                      <a:pt x="198064" y="81238"/>
                      <a:pt x="196878" y="79753"/>
                      <a:pt x="196132" y="78017"/>
                    </a:cubicBezTo>
                    <a:cubicBezTo>
                      <a:pt x="204200" y="75495"/>
                      <a:pt x="212503" y="74293"/>
                      <a:pt x="220972" y="74120"/>
                    </a:cubicBezTo>
                    <a:cubicBezTo>
                      <a:pt x="220013" y="75613"/>
                      <a:pt x="218489" y="76509"/>
                      <a:pt x="217986" y="78394"/>
                    </a:cubicBezTo>
                    <a:cubicBezTo>
                      <a:pt x="207884" y="116219"/>
                      <a:pt x="213116" y="159402"/>
                      <a:pt x="211608" y="198476"/>
                    </a:cubicBezTo>
                    <a:cubicBezTo>
                      <a:pt x="209785" y="245743"/>
                      <a:pt x="207696" y="291809"/>
                      <a:pt x="209911" y="339139"/>
                    </a:cubicBezTo>
                    <a:cubicBezTo>
                      <a:pt x="210162" y="344513"/>
                      <a:pt x="217711" y="345660"/>
                      <a:pt x="219298" y="340404"/>
                    </a:cubicBezTo>
                    <a:cubicBezTo>
                      <a:pt x="233038" y="294935"/>
                      <a:pt x="241616" y="250425"/>
                      <a:pt x="247987" y="203401"/>
                    </a:cubicBezTo>
                    <a:cubicBezTo>
                      <a:pt x="253290" y="164233"/>
                      <a:pt x="263188" y="119817"/>
                      <a:pt x="254335" y="80766"/>
                    </a:cubicBezTo>
                    <a:cubicBezTo>
                      <a:pt x="255592" y="81300"/>
                      <a:pt x="256801" y="81520"/>
                      <a:pt x="258066" y="82125"/>
                    </a:cubicBezTo>
                    <a:cubicBezTo>
                      <a:pt x="267642" y="86674"/>
                      <a:pt x="276213" y="92888"/>
                      <a:pt x="283927" y="100115"/>
                    </a:cubicBezTo>
                    <a:cubicBezTo>
                      <a:pt x="266660" y="126471"/>
                      <a:pt x="265364" y="161122"/>
                      <a:pt x="262465" y="191916"/>
                    </a:cubicBezTo>
                    <a:cubicBezTo>
                      <a:pt x="258537" y="233559"/>
                      <a:pt x="259527" y="276145"/>
                      <a:pt x="262340" y="317819"/>
                    </a:cubicBezTo>
                    <a:cubicBezTo>
                      <a:pt x="262528" y="320576"/>
                      <a:pt x="263243" y="322925"/>
                      <a:pt x="264272" y="324960"/>
                    </a:cubicBezTo>
                    <a:cubicBezTo>
                      <a:pt x="235387" y="345691"/>
                      <a:pt x="199989" y="355817"/>
                      <a:pt x="164340" y="346657"/>
                    </a:cubicBezTo>
                    <a:close/>
                    <a:moveTo>
                      <a:pt x="296190" y="294433"/>
                    </a:moveTo>
                    <a:cubicBezTo>
                      <a:pt x="297729" y="265367"/>
                      <a:pt x="298845" y="236285"/>
                      <a:pt x="301186" y="207250"/>
                    </a:cubicBezTo>
                    <a:cubicBezTo>
                      <a:pt x="302985" y="184995"/>
                      <a:pt x="309104" y="162835"/>
                      <a:pt x="312993" y="140682"/>
                    </a:cubicBezTo>
                    <a:cubicBezTo>
                      <a:pt x="320911" y="157178"/>
                      <a:pt x="326096" y="174956"/>
                      <a:pt x="328147" y="192097"/>
                    </a:cubicBezTo>
                    <a:cubicBezTo>
                      <a:pt x="332459" y="227989"/>
                      <a:pt x="319293" y="265139"/>
                      <a:pt x="296190" y="2944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PA-任意多边形: 形状 1445"/>
              <p:cNvSpPr/>
              <p:nvPr>
                <p:custDataLst>
                  <p:tags r:id="rId29"/>
                </p:custDataLst>
              </p:nvPr>
            </p:nvSpPr>
            <p:spPr>
              <a:xfrm>
                <a:off x="8557625" y="27794707"/>
                <a:ext cx="392784" cy="408495"/>
              </a:xfrm>
              <a:custGeom>
                <a:avLst/>
                <a:gdLst>
                  <a:gd name="connsiteX0" fmla="*/ 389991 w 392783"/>
                  <a:gd name="connsiteY0" fmla="*/ 362921 h 408494"/>
                  <a:gd name="connsiteX1" fmla="*/ 199711 w 392783"/>
                  <a:gd name="connsiteY1" fmla="*/ 16777 h 408494"/>
                  <a:gd name="connsiteX2" fmla="*/ 140047 w 392783"/>
                  <a:gd name="connsiteY2" fmla="*/ 32527 h 408494"/>
                  <a:gd name="connsiteX3" fmla="*/ 31560 w 392783"/>
                  <a:gd name="connsiteY3" fmla="*/ 321522 h 408494"/>
                  <a:gd name="connsiteX4" fmla="*/ 10311 w 392783"/>
                  <a:gd name="connsiteY4" fmla="*/ 366047 h 408494"/>
                  <a:gd name="connsiteX5" fmla="*/ 143873 w 392783"/>
                  <a:gd name="connsiteY5" fmla="*/ 408272 h 408494"/>
                  <a:gd name="connsiteX6" fmla="*/ 355630 w 392783"/>
                  <a:gd name="connsiteY6" fmla="*/ 408012 h 408494"/>
                  <a:gd name="connsiteX7" fmla="*/ 389991 w 392783"/>
                  <a:gd name="connsiteY7" fmla="*/ 362921 h 408494"/>
                  <a:gd name="connsiteX8" fmla="*/ 126166 w 392783"/>
                  <a:gd name="connsiteY8" fmla="*/ 339715 h 408494"/>
                  <a:gd name="connsiteX9" fmla="*/ 91633 w 392783"/>
                  <a:gd name="connsiteY9" fmla="*/ 335489 h 408494"/>
                  <a:gd name="connsiteX10" fmla="*/ 129332 w 392783"/>
                  <a:gd name="connsiteY10" fmla="*/ 239964 h 408494"/>
                  <a:gd name="connsiteX11" fmla="*/ 126166 w 392783"/>
                  <a:gd name="connsiteY11" fmla="*/ 339715 h 408494"/>
                  <a:gd name="connsiteX12" fmla="*/ 159482 w 392783"/>
                  <a:gd name="connsiteY12" fmla="*/ 342253 h 408494"/>
                  <a:gd name="connsiteX13" fmla="*/ 170276 w 392783"/>
                  <a:gd name="connsiteY13" fmla="*/ 228047 h 408494"/>
                  <a:gd name="connsiteX14" fmla="*/ 178854 w 392783"/>
                  <a:gd name="connsiteY14" fmla="*/ 133779 h 408494"/>
                  <a:gd name="connsiteX15" fmla="*/ 176419 w 392783"/>
                  <a:gd name="connsiteY15" fmla="*/ 130087 h 408494"/>
                  <a:gd name="connsiteX16" fmla="*/ 184550 w 392783"/>
                  <a:gd name="connsiteY16" fmla="*/ 111147 h 408494"/>
                  <a:gd name="connsiteX17" fmla="*/ 200261 w 392783"/>
                  <a:gd name="connsiteY17" fmla="*/ 133520 h 408494"/>
                  <a:gd name="connsiteX18" fmla="*/ 192115 w 392783"/>
                  <a:gd name="connsiteY18" fmla="*/ 140213 h 408494"/>
                  <a:gd name="connsiteX19" fmla="*/ 191706 w 392783"/>
                  <a:gd name="connsiteY19" fmla="*/ 224111 h 408494"/>
                  <a:gd name="connsiteX20" fmla="*/ 202233 w 392783"/>
                  <a:gd name="connsiteY20" fmla="*/ 342033 h 408494"/>
                  <a:gd name="connsiteX21" fmla="*/ 159482 w 392783"/>
                  <a:gd name="connsiteY21" fmla="*/ 342253 h 408494"/>
                  <a:gd name="connsiteX22" fmla="*/ 230607 w 392783"/>
                  <a:gd name="connsiteY22" fmla="*/ 224111 h 408494"/>
                  <a:gd name="connsiteX23" fmla="*/ 230207 w 392783"/>
                  <a:gd name="connsiteY23" fmla="*/ 178305 h 408494"/>
                  <a:gd name="connsiteX24" fmla="*/ 245612 w 392783"/>
                  <a:gd name="connsiteY24" fmla="*/ 204582 h 408494"/>
                  <a:gd name="connsiteX25" fmla="*/ 250836 w 392783"/>
                  <a:gd name="connsiteY25" fmla="*/ 248252 h 408494"/>
                  <a:gd name="connsiteX26" fmla="*/ 247615 w 392783"/>
                  <a:gd name="connsiteY26" fmla="*/ 341121 h 408494"/>
                  <a:gd name="connsiteX27" fmla="*/ 231322 w 392783"/>
                  <a:gd name="connsiteY27" fmla="*/ 341883 h 408494"/>
                  <a:gd name="connsiteX28" fmla="*/ 230607 w 392783"/>
                  <a:gd name="connsiteY28" fmla="*/ 224111 h 408494"/>
                  <a:gd name="connsiteX29" fmla="*/ 274937 w 392783"/>
                  <a:gd name="connsiteY29" fmla="*/ 339849 h 408494"/>
                  <a:gd name="connsiteX30" fmla="*/ 282612 w 392783"/>
                  <a:gd name="connsiteY30" fmla="*/ 277129 h 408494"/>
                  <a:gd name="connsiteX31" fmla="*/ 307405 w 392783"/>
                  <a:gd name="connsiteY31" fmla="*/ 338333 h 408494"/>
                  <a:gd name="connsiteX32" fmla="*/ 274937 w 392783"/>
                  <a:gd name="connsiteY32" fmla="*/ 339849 h 408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92783" h="408493">
                    <a:moveTo>
                      <a:pt x="389991" y="362921"/>
                    </a:moveTo>
                    <a:cubicBezTo>
                      <a:pt x="352740" y="233821"/>
                      <a:pt x="287420" y="118264"/>
                      <a:pt x="199711" y="16777"/>
                    </a:cubicBezTo>
                    <a:cubicBezTo>
                      <a:pt x="180520" y="-5424"/>
                      <a:pt x="148822" y="9620"/>
                      <a:pt x="140047" y="32527"/>
                    </a:cubicBezTo>
                    <a:cubicBezTo>
                      <a:pt x="104304" y="125782"/>
                      <a:pt x="47704" y="222084"/>
                      <a:pt x="31560" y="321522"/>
                    </a:cubicBezTo>
                    <a:cubicBezTo>
                      <a:pt x="12801" y="324562"/>
                      <a:pt x="-1779" y="349189"/>
                      <a:pt x="10311" y="366047"/>
                    </a:cubicBezTo>
                    <a:cubicBezTo>
                      <a:pt x="40280" y="407824"/>
                      <a:pt x="97069" y="405734"/>
                      <a:pt x="143873" y="408272"/>
                    </a:cubicBezTo>
                    <a:cubicBezTo>
                      <a:pt x="214362" y="412097"/>
                      <a:pt x="285110" y="408319"/>
                      <a:pt x="355630" y="408012"/>
                    </a:cubicBezTo>
                    <a:cubicBezTo>
                      <a:pt x="378569" y="407903"/>
                      <a:pt x="396456" y="385310"/>
                      <a:pt x="389991" y="362921"/>
                    </a:cubicBezTo>
                    <a:close/>
                    <a:moveTo>
                      <a:pt x="126166" y="339715"/>
                    </a:moveTo>
                    <a:cubicBezTo>
                      <a:pt x="114548" y="338537"/>
                      <a:pt x="102819" y="337634"/>
                      <a:pt x="91633" y="335489"/>
                    </a:cubicBezTo>
                    <a:cubicBezTo>
                      <a:pt x="103141" y="303234"/>
                      <a:pt x="116040" y="271520"/>
                      <a:pt x="129332" y="239964"/>
                    </a:cubicBezTo>
                    <a:cubicBezTo>
                      <a:pt x="126355" y="273154"/>
                      <a:pt x="124980" y="306502"/>
                      <a:pt x="126166" y="339715"/>
                    </a:cubicBezTo>
                    <a:close/>
                    <a:moveTo>
                      <a:pt x="159482" y="342253"/>
                    </a:moveTo>
                    <a:cubicBezTo>
                      <a:pt x="162169" y="304082"/>
                      <a:pt x="165138" y="265998"/>
                      <a:pt x="170276" y="228047"/>
                    </a:cubicBezTo>
                    <a:cubicBezTo>
                      <a:pt x="174157" y="199389"/>
                      <a:pt x="188658" y="161667"/>
                      <a:pt x="178854" y="133779"/>
                    </a:cubicBezTo>
                    <a:cubicBezTo>
                      <a:pt x="178359" y="132373"/>
                      <a:pt x="177275" y="131312"/>
                      <a:pt x="176419" y="130087"/>
                    </a:cubicBezTo>
                    <a:cubicBezTo>
                      <a:pt x="179129" y="123771"/>
                      <a:pt x="181879" y="117478"/>
                      <a:pt x="184550" y="111147"/>
                    </a:cubicBezTo>
                    <a:cubicBezTo>
                      <a:pt x="190080" y="118437"/>
                      <a:pt x="194974" y="126088"/>
                      <a:pt x="200261" y="133520"/>
                    </a:cubicBezTo>
                    <a:cubicBezTo>
                      <a:pt x="196915" y="134737"/>
                      <a:pt x="193882" y="136670"/>
                      <a:pt x="192115" y="140213"/>
                    </a:cubicBezTo>
                    <a:cubicBezTo>
                      <a:pt x="179601" y="165225"/>
                      <a:pt x="189075" y="197426"/>
                      <a:pt x="191706" y="224111"/>
                    </a:cubicBezTo>
                    <a:cubicBezTo>
                      <a:pt x="195587" y="263366"/>
                      <a:pt x="199138" y="302692"/>
                      <a:pt x="202233" y="342033"/>
                    </a:cubicBezTo>
                    <a:cubicBezTo>
                      <a:pt x="187951" y="342221"/>
                      <a:pt x="173607" y="342787"/>
                      <a:pt x="159482" y="342253"/>
                    </a:cubicBezTo>
                    <a:close/>
                    <a:moveTo>
                      <a:pt x="230607" y="224111"/>
                    </a:moveTo>
                    <a:cubicBezTo>
                      <a:pt x="230199" y="209751"/>
                      <a:pt x="231142" y="193788"/>
                      <a:pt x="230207" y="178305"/>
                    </a:cubicBezTo>
                    <a:cubicBezTo>
                      <a:pt x="235564" y="186938"/>
                      <a:pt x="240553" y="195776"/>
                      <a:pt x="245612" y="204582"/>
                    </a:cubicBezTo>
                    <a:cubicBezTo>
                      <a:pt x="246837" y="219076"/>
                      <a:pt x="249650" y="233577"/>
                      <a:pt x="250836" y="248252"/>
                    </a:cubicBezTo>
                    <a:cubicBezTo>
                      <a:pt x="253334" y="279132"/>
                      <a:pt x="251818" y="310421"/>
                      <a:pt x="247615" y="341121"/>
                    </a:cubicBezTo>
                    <a:cubicBezTo>
                      <a:pt x="242116" y="341357"/>
                      <a:pt x="236853" y="341687"/>
                      <a:pt x="231322" y="341883"/>
                    </a:cubicBezTo>
                    <a:cubicBezTo>
                      <a:pt x="233168" y="302676"/>
                      <a:pt x="231715" y="263327"/>
                      <a:pt x="230607" y="224111"/>
                    </a:cubicBezTo>
                    <a:close/>
                    <a:moveTo>
                      <a:pt x="274937" y="339849"/>
                    </a:moveTo>
                    <a:cubicBezTo>
                      <a:pt x="278794" y="319094"/>
                      <a:pt x="281308" y="298198"/>
                      <a:pt x="282612" y="277129"/>
                    </a:cubicBezTo>
                    <a:cubicBezTo>
                      <a:pt x="291615" y="297153"/>
                      <a:pt x="300091" y="317452"/>
                      <a:pt x="307405" y="338333"/>
                    </a:cubicBezTo>
                    <a:cubicBezTo>
                      <a:pt x="296862" y="338851"/>
                      <a:pt x="285754" y="339307"/>
                      <a:pt x="274937" y="3398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PA-任意多边形: 形状 1446"/>
              <p:cNvSpPr/>
              <p:nvPr>
                <p:custDataLst>
                  <p:tags r:id="rId30"/>
                </p:custDataLst>
              </p:nvPr>
            </p:nvSpPr>
            <p:spPr>
              <a:xfrm>
                <a:off x="8512645" y="28317503"/>
                <a:ext cx="408495" cy="455629"/>
              </a:xfrm>
              <a:custGeom>
                <a:avLst/>
                <a:gdLst>
                  <a:gd name="connsiteX0" fmla="*/ 381898 w 408494"/>
                  <a:gd name="connsiteY0" fmla="*/ 42552 h 455628"/>
                  <a:gd name="connsiteX1" fmla="*/ 347341 w 408494"/>
                  <a:gd name="connsiteY1" fmla="*/ 16244 h 455628"/>
                  <a:gd name="connsiteX2" fmla="*/ 59596 w 408494"/>
                  <a:gd name="connsiteY2" fmla="*/ 5992 h 455628"/>
                  <a:gd name="connsiteX3" fmla="*/ 25424 w 408494"/>
                  <a:gd name="connsiteY3" fmla="*/ 32002 h 455628"/>
                  <a:gd name="connsiteX4" fmla="*/ 15918 w 408494"/>
                  <a:gd name="connsiteY4" fmla="*/ 409939 h 455628"/>
                  <a:gd name="connsiteX5" fmla="*/ 31331 w 408494"/>
                  <a:gd name="connsiteY5" fmla="*/ 425674 h 455628"/>
                  <a:gd name="connsiteX6" fmla="*/ 170259 w 408494"/>
                  <a:gd name="connsiteY6" fmla="*/ 454645 h 455628"/>
                  <a:gd name="connsiteX7" fmla="*/ 378183 w 408494"/>
                  <a:gd name="connsiteY7" fmla="*/ 438337 h 455628"/>
                  <a:gd name="connsiteX8" fmla="*/ 404499 w 408494"/>
                  <a:gd name="connsiteY8" fmla="*/ 403780 h 455628"/>
                  <a:gd name="connsiteX9" fmla="*/ 381898 w 408494"/>
                  <a:gd name="connsiteY9" fmla="*/ 42552 h 455628"/>
                  <a:gd name="connsiteX10" fmla="*/ 103776 w 408494"/>
                  <a:gd name="connsiteY10" fmla="*/ 374384 h 455628"/>
                  <a:gd name="connsiteX11" fmla="*/ 65134 w 408494"/>
                  <a:gd name="connsiteY11" fmla="*/ 372365 h 455628"/>
                  <a:gd name="connsiteX12" fmla="*/ 89550 w 408494"/>
                  <a:gd name="connsiteY12" fmla="*/ 79325 h 455628"/>
                  <a:gd name="connsiteX13" fmla="*/ 103933 w 408494"/>
                  <a:gd name="connsiteY13" fmla="*/ 80150 h 455628"/>
                  <a:gd name="connsiteX14" fmla="*/ 106424 w 408494"/>
                  <a:gd name="connsiteY14" fmla="*/ 178118 h 455628"/>
                  <a:gd name="connsiteX15" fmla="*/ 103776 w 408494"/>
                  <a:gd name="connsiteY15" fmla="*/ 374384 h 455628"/>
                  <a:gd name="connsiteX16" fmla="*/ 123227 w 408494"/>
                  <a:gd name="connsiteY16" fmla="*/ 376960 h 455628"/>
                  <a:gd name="connsiteX17" fmla="*/ 137595 w 408494"/>
                  <a:gd name="connsiteY17" fmla="*/ 192556 h 455628"/>
                  <a:gd name="connsiteX18" fmla="*/ 143235 w 408494"/>
                  <a:gd name="connsiteY18" fmla="*/ 82428 h 455628"/>
                  <a:gd name="connsiteX19" fmla="*/ 168350 w 408494"/>
                  <a:gd name="connsiteY19" fmla="*/ 83551 h 455628"/>
                  <a:gd name="connsiteX20" fmla="*/ 163346 w 408494"/>
                  <a:gd name="connsiteY20" fmla="*/ 218708 h 455628"/>
                  <a:gd name="connsiteX21" fmla="*/ 168798 w 408494"/>
                  <a:gd name="connsiteY21" fmla="*/ 382467 h 455628"/>
                  <a:gd name="connsiteX22" fmla="*/ 168963 w 408494"/>
                  <a:gd name="connsiteY22" fmla="*/ 382852 h 455628"/>
                  <a:gd name="connsiteX23" fmla="*/ 123227 w 408494"/>
                  <a:gd name="connsiteY23" fmla="*/ 376960 h 455628"/>
                  <a:gd name="connsiteX24" fmla="*/ 184313 w 408494"/>
                  <a:gd name="connsiteY24" fmla="*/ 383496 h 455628"/>
                  <a:gd name="connsiteX25" fmla="*/ 184839 w 408494"/>
                  <a:gd name="connsiteY25" fmla="*/ 382467 h 455628"/>
                  <a:gd name="connsiteX26" fmla="*/ 202302 w 408494"/>
                  <a:gd name="connsiteY26" fmla="*/ 85067 h 455628"/>
                  <a:gd name="connsiteX27" fmla="*/ 224455 w 408494"/>
                  <a:gd name="connsiteY27" fmla="*/ 85594 h 455628"/>
                  <a:gd name="connsiteX28" fmla="*/ 218964 w 408494"/>
                  <a:gd name="connsiteY28" fmla="*/ 196209 h 455628"/>
                  <a:gd name="connsiteX29" fmla="*/ 230237 w 408494"/>
                  <a:gd name="connsiteY29" fmla="*/ 384337 h 455628"/>
                  <a:gd name="connsiteX30" fmla="*/ 184313 w 408494"/>
                  <a:gd name="connsiteY30" fmla="*/ 383496 h 455628"/>
                  <a:gd name="connsiteX31" fmla="*/ 256985 w 408494"/>
                  <a:gd name="connsiteY31" fmla="*/ 218606 h 455628"/>
                  <a:gd name="connsiteX32" fmla="*/ 267755 w 408494"/>
                  <a:gd name="connsiteY32" fmla="*/ 86615 h 455628"/>
                  <a:gd name="connsiteX33" fmla="*/ 276475 w 408494"/>
                  <a:gd name="connsiteY33" fmla="*/ 86819 h 455628"/>
                  <a:gd name="connsiteX34" fmla="*/ 276475 w 408494"/>
                  <a:gd name="connsiteY34" fmla="*/ 212494 h 455628"/>
                  <a:gd name="connsiteX35" fmla="*/ 273207 w 408494"/>
                  <a:gd name="connsiteY35" fmla="*/ 382522 h 455628"/>
                  <a:gd name="connsiteX36" fmla="*/ 251266 w 408494"/>
                  <a:gd name="connsiteY36" fmla="*/ 383983 h 455628"/>
                  <a:gd name="connsiteX37" fmla="*/ 256985 w 408494"/>
                  <a:gd name="connsiteY37" fmla="*/ 218606 h 455628"/>
                  <a:gd name="connsiteX38" fmla="*/ 304599 w 408494"/>
                  <a:gd name="connsiteY38" fmla="*/ 379349 h 455628"/>
                  <a:gd name="connsiteX39" fmla="*/ 316492 w 408494"/>
                  <a:gd name="connsiteY39" fmla="*/ 231599 h 455628"/>
                  <a:gd name="connsiteX40" fmla="*/ 312101 w 408494"/>
                  <a:gd name="connsiteY40" fmla="*/ 87675 h 455628"/>
                  <a:gd name="connsiteX41" fmla="*/ 316201 w 408494"/>
                  <a:gd name="connsiteY41" fmla="*/ 87778 h 455628"/>
                  <a:gd name="connsiteX42" fmla="*/ 332651 w 408494"/>
                  <a:gd name="connsiteY42" fmla="*/ 375028 h 455628"/>
                  <a:gd name="connsiteX43" fmla="*/ 304599 w 408494"/>
                  <a:gd name="connsiteY43" fmla="*/ 379349 h 455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08493" h="455627">
                    <a:moveTo>
                      <a:pt x="381898" y="42552"/>
                    </a:moveTo>
                    <a:cubicBezTo>
                      <a:pt x="379290" y="27045"/>
                      <a:pt x="362039" y="16252"/>
                      <a:pt x="347341" y="16244"/>
                    </a:cubicBezTo>
                    <a:cubicBezTo>
                      <a:pt x="251227" y="16205"/>
                      <a:pt x="155349" y="15262"/>
                      <a:pt x="59596" y="5992"/>
                    </a:cubicBezTo>
                    <a:cubicBezTo>
                      <a:pt x="45291" y="4610"/>
                      <a:pt x="27780" y="17721"/>
                      <a:pt x="25424" y="32002"/>
                    </a:cubicBezTo>
                    <a:cubicBezTo>
                      <a:pt x="4999" y="156130"/>
                      <a:pt x="-1419" y="285073"/>
                      <a:pt x="15918" y="409939"/>
                    </a:cubicBezTo>
                    <a:cubicBezTo>
                      <a:pt x="17105" y="418541"/>
                      <a:pt x="23625" y="423725"/>
                      <a:pt x="31331" y="425674"/>
                    </a:cubicBezTo>
                    <a:cubicBezTo>
                      <a:pt x="65873" y="455462"/>
                      <a:pt x="127720" y="451754"/>
                      <a:pt x="170259" y="454645"/>
                    </a:cubicBezTo>
                    <a:cubicBezTo>
                      <a:pt x="239310" y="459351"/>
                      <a:pt x="311386" y="457952"/>
                      <a:pt x="378183" y="438337"/>
                    </a:cubicBezTo>
                    <a:cubicBezTo>
                      <a:pt x="393517" y="433836"/>
                      <a:pt x="404507" y="419923"/>
                      <a:pt x="404499" y="403780"/>
                    </a:cubicBezTo>
                    <a:cubicBezTo>
                      <a:pt x="404452" y="282677"/>
                      <a:pt x="402017" y="162249"/>
                      <a:pt x="381898" y="42552"/>
                    </a:cubicBezTo>
                    <a:close/>
                    <a:moveTo>
                      <a:pt x="103776" y="374384"/>
                    </a:moveTo>
                    <a:cubicBezTo>
                      <a:pt x="90665" y="372742"/>
                      <a:pt x="77609" y="371556"/>
                      <a:pt x="65134" y="372365"/>
                    </a:cubicBezTo>
                    <a:cubicBezTo>
                      <a:pt x="75582" y="274876"/>
                      <a:pt x="75810" y="176649"/>
                      <a:pt x="89550" y="79325"/>
                    </a:cubicBezTo>
                    <a:cubicBezTo>
                      <a:pt x="94334" y="79733"/>
                      <a:pt x="99141" y="79780"/>
                      <a:pt x="103933" y="80150"/>
                    </a:cubicBezTo>
                    <a:cubicBezTo>
                      <a:pt x="101388" y="112523"/>
                      <a:pt x="106141" y="147449"/>
                      <a:pt x="106424" y="178118"/>
                    </a:cubicBezTo>
                    <a:cubicBezTo>
                      <a:pt x="107028" y="243273"/>
                      <a:pt x="108435" y="309292"/>
                      <a:pt x="103776" y="374384"/>
                    </a:cubicBezTo>
                    <a:close/>
                    <a:moveTo>
                      <a:pt x="123227" y="376960"/>
                    </a:moveTo>
                    <a:cubicBezTo>
                      <a:pt x="133180" y="316158"/>
                      <a:pt x="134838" y="253972"/>
                      <a:pt x="137595" y="192556"/>
                    </a:cubicBezTo>
                    <a:cubicBezTo>
                      <a:pt x="139127" y="158667"/>
                      <a:pt x="145663" y="118823"/>
                      <a:pt x="143235" y="82428"/>
                    </a:cubicBezTo>
                    <a:cubicBezTo>
                      <a:pt x="151602" y="82915"/>
                      <a:pt x="159984" y="83127"/>
                      <a:pt x="168350" y="83551"/>
                    </a:cubicBezTo>
                    <a:cubicBezTo>
                      <a:pt x="154029" y="121258"/>
                      <a:pt x="164147" y="183939"/>
                      <a:pt x="163346" y="218708"/>
                    </a:cubicBezTo>
                    <a:cubicBezTo>
                      <a:pt x="162097" y="273548"/>
                      <a:pt x="165647" y="330478"/>
                      <a:pt x="168798" y="382467"/>
                    </a:cubicBezTo>
                    <a:cubicBezTo>
                      <a:pt x="168806" y="382632"/>
                      <a:pt x="168947" y="382687"/>
                      <a:pt x="168963" y="382852"/>
                    </a:cubicBezTo>
                    <a:cubicBezTo>
                      <a:pt x="154595" y="382004"/>
                      <a:pt x="139040" y="379427"/>
                      <a:pt x="123227" y="376960"/>
                    </a:cubicBezTo>
                    <a:close/>
                    <a:moveTo>
                      <a:pt x="184313" y="383496"/>
                    </a:moveTo>
                    <a:cubicBezTo>
                      <a:pt x="184415" y="383088"/>
                      <a:pt x="184792" y="382915"/>
                      <a:pt x="184839" y="382467"/>
                    </a:cubicBezTo>
                    <a:cubicBezTo>
                      <a:pt x="195389" y="295387"/>
                      <a:pt x="202679" y="173852"/>
                      <a:pt x="202302" y="85067"/>
                    </a:cubicBezTo>
                    <a:cubicBezTo>
                      <a:pt x="209679" y="85358"/>
                      <a:pt x="217079" y="85334"/>
                      <a:pt x="224455" y="85594"/>
                    </a:cubicBezTo>
                    <a:cubicBezTo>
                      <a:pt x="217927" y="121769"/>
                      <a:pt x="219097" y="160223"/>
                      <a:pt x="218964" y="196209"/>
                    </a:cubicBezTo>
                    <a:cubicBezTo>
                      <a:pt x="218720" y="258795"/>
                      <a:pt x="222373" y="322183"/>
                      <a:pt x="230237" y="384337"/>
                    </a:cubicBezTo>
                    <a:cubicBezTo>
                      <a:pt x="214926" y="384376"/>
                      <a:pt x="199608" y="384141"/>
                      <a:pt x="184313" y="383496"/>
                    </a:cubicBezTo>
                    <a:close/>
                    <a:moveTo>
                      <a:pt x="256985" y="218606"/>
                    </a:moveTo>
                    <a:cubicBezTo>
                      <a:pt x="257944" y="174693"/>
                      <a:pt x="265265" y="130434"/>
                      <a:pt x="267755" y="86615"/>
                    </a:cubicBezTo>
                    <a:cubicBezTo>
                      <a:pt x="270662" y="86678"/>
                      <a:pt x="273569" y="86741"/>
                      <a:pt x="276475" y="86819"/>
                    </a:cubicBezTo>
                    <a:cubicBezTo>
                      <a:pt x="265234" y="125249"/>
                      <a:pt x="275368" y="173750"/>
                      <a:pt x="276475" y="212494"/>
                    </a:cubicBezTo>
                    <a:cubicBezTo>
                      <a:pt x="278078" y="268929"/>
                      <a:pt x="278282" y="326103"/>
                      <a:pt x="273207" y="382522"/>
                    </a:cubicBezTo>
                    <a:cubicBezTo>
                      <a:pt x="265886" y="383017"/>
                      <a:pt x="258604" y="383740"/>
                      <a:pt x="251266" y="383983"/>
                    </a:cubicBezTo>
                    <a:cubicBezTo>
                      <a:pt x="257127" y="329057"/>
                      <a:pt x="255783" y="273800"/>
                      <a:pt x="256985" y="218606"/>
                    </a:cubicBezTo>
                    <a:close/>
                    <a:moveTo>
                      <a:pt x="304599" y="379349"/>
                    </a:moveTo>
                    <a:cubicBezTo>
                      <a:pt x="313476" y="330698"/>
                      <a:pt x="315816" y="281333"/>
                      <a:pt x="316492" y="231599"/>
                    </a:cubicBezTo>
                    <a:cubicBezTo>
                      <a:pt x="317081" y="188550"/>
                      <a:pt x="325628" y="130701"/>
                      <a:pt x="312101" y="87675"/>
                    </a:cubicBezTo>
                    <a:cubicBezTo>
                      <a:pt x="313468" y="87691"/>
                      <a:pt x="314834" y="87778"/>
                      <a:pt x="316201" y="87778"/>
                    </a:cubicBezTo>
                    <a:cubicBezTo>
                      <a:pt x="329933" y="182949"/>
                      <a:pt x="332400" y="278945"/>
                      <a:pt x="332651" y="375028"/>
                    </a:cubicBezTo>
                    <a:cubicBezTo>
                      <a:pt x="323374" y="376968"/>
                      <a:pt x="313978" y="378100"/>
                      <a:pt x="304599" y="3793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PA-任意多边形: 形状 1447"/>
              <p:cNvSpPr/>
              <p:nvPr>
                <p:custDataLst>
                  <p:tags r:id="rId31"/>
                </p:custDataLst>
              </p:nvPr>
            </p:nvSpPr>
            <p:spPr>
              <a:xfrm>
                <a:off x="7777206" y="28289405"/>
                <a:ext cx="659876" cy="581320"/>
              </a:xfrm>
              <a:custGeom>
                <a:avLst/>
                <a:gdLst>
                  <a:gd name="connsiteX0" fmla="*/ 647222 w 659876"/>
                  <a:gd name="connsiteY0" fmla="*/ 227990 h 581319"/>
                  <a:gd name="connsiteX1" fmla="*/ 482497 w 659876"/>
                  <a:gd name="connsiteY1" fmla="*/ 170369 h 581319"/>
                  <a:gd name="connsiteX2" fmla="*/ 429652 w 659876"/>
                  <a:gd name="connsiteY2" fmla="*/ 172914 h 581319"/>
                  <a:gd name="connsiteX3" fmla="*/ 405464 w 659876"/>
                  <a:gd name="connsiteY3" fmla="*/ 133023 h 581319"/>
                  <a:gd name="connsiteX4" fmla="*/ 332564 w 659876"/>
                  <a:gd name="connsiteY4" fmla="*/ 21308 h 581319"/>
                  <a:gd name="connsiteX5" fmla="*/ 276985 w 659876"/>
                  <a:gd name="connsiteY5" fmla="*/ 21308 h 581319"/>
                  <a:gd name="connsiteX6" fmla="*/ 223770 w 659876"/>
                  <a:gd name="connsiteY6" fmla="*/ 111381 h 581319"/>
                  <a:gd name="connsiteX7" fmla="*/ 198122 w 659876"/>
                  <a:gd name="connsiteY7" fmla="*/ 179191 h 581319"/>
                  <a:gd name="connsiteX8" fmla="*/ 29586 w 659876"/>
                  <a:gd name="connsiteY8" fmla="*/ 176331 h 581319"/>
                  <a:gd name="connsiteX9" fmla="*/ 9916 w 659876"/>
                  <a:gd name="connsiteY9" fmla="*/ 224691 h 581319"/>
                  <a:gd name="connsiteX10" fmla="*/ 139558 w 659876"/>
                  <a:gd name="connsiteY10" fmla="*/ 346092 h 581319"/>
                  <a:gd name="connsiteX11" fmla="*/ 103319 w 659876"/>
                  <a:gd name="connsiteY11" fmla="*/ 527802 h 581319"/>
                  <a:gd name="connsiteX12" fmla="*/ 142480 w 659876"/>
                  <a:gd name="connsiteY12" fmla="*/ 557638 h 581319"/>
                  <a:gd name="connsiteX13" fmla="*/ 310827 w 659876"/>
                  <a:gd name="connsiteY13" fmla="*/ 446818 h 581319"/>
                  <a:gd name="connsiteX14" fmla="*/ 448843 w 659876"/>
                  <a:gd name="connsiteY14" fmla="*/ 576146 h 581319"/>
                  <a:gd name="connsiteX15" fmla="*/ 495930 w 659876"/>
                  <a:gd name="connsiteY15" fmla="*/ 549122 h 581319"/>
                  <a:gd name="connsiteX16" fmla="*/ 485058 w 659876"/>
                  <a:gd name="connsiteY16" fmla="*/ 364608 h 581319"/>
                  <a:gd name="connsiteX17" fmla="*/ 647222 w 659876"/>
                  <a:gd name="connsiteY17" fmla="*/ 273435 h 581319"/>
                  <a:gd name="connsiteX18" fmla="*/ 647222 w 659876"/>
                  <a:gd name="connsiteY18" fmla="*/ 227990 h 581319"/>
                  <a:gd name="connsiteX19" fmla="*/ 188176 w 659876"/>
                  <a:gd name="connsiteY19" fmla="*/ 298668 h 581319"/>
                  <a:gd name="connsiteX20" fmla="*/ 186754 w 659876"/>
                  <a:gd name="connsiteY20" fmla="*/ 297167 h 581319"/>
                  <a:gd name="connsiteX21" fmla="*/ 137861 w 659876"/>
                  <a:gd name="connsiteY21" fmla="*/ 271346 h 581319"/>
                  <a:gd name="connsiteX22" fmla="*/ 140170 w 659876"/>
                  <a:gd name="connsiteY22" fmla="*/ 221706 h 581319"/>
                  <a:gd name="connsiteX23" fmla="*/ 187564 w 659876"/>
                  <a:gd name="connsiteY23" fmla="*/ 218501 h 581319"/>
                  <a:gd name="connsiteX24" fmla="*/ 195702 w 659876"/>
                  <a:gd name="connsiteY24" fmla="*/ 216537 h 581319"/>
                  <a:gd name="connsiteX25" fmla="*/ 188176 w 659876"/>
                  <a:gd name="connsiteY25" fmla="*/ 298668 h 581319"/>
                  <a:gd name="connsiteX26" fmla="*/ 274447 w 659876"/>
                  <a:gd name="connsiteY26" fmla="*/ 395410 h 581319"/>
                  <a:gd name="connsiteX27" fmla="*/ 200832 w 659876"/>
                  <a:gd name="connsiteY27" fmla="*/ 456999 h 581319"/>
                  <a:gd name="connsiteX28" fmla="*/ 209308 w 659876"/>
                  <a:gd name="connsiteY28" fmla="*/ 416589 h 581319"/>
                  <a:gd name="connsiteX29" fmla="*/ 222671 w 659876"/>
                  <a:gd name="connsiteY29" fmla="*/ 322298 h 581319"/>
                  <a:gd name="connsiteX30" fmla="*/ 233755 w 659876"/>
                  <a:gd name="connsiteY30" fmla="*/ 235202 h 581319"/>
                  <a:gd name="connsiteX31" fmla="*/ 235255 w 659876"/>
                  <a:gd name="connsiteY31" fmla="*/ 216215 h 581319"/>
                  <a:gd name="connsiteX32" fmla="*/ 241571 w 659876"/>
                  <a:gd name="connsiteY32" fmla="*/ 209993 h 581319"/>
                  <a:gd name="connsiteX33" fmla="*/ 281439 w 659876"/>
                  <a:gd name="connsiteY33" fmla="*/ 138632 h 581319"/>
                  <a:gd name="connsiteX34" fmla="*/ 268202 w 659876"/>
                  <a:gd name="connsiteY34" fmla="*/ 251864 h 581319"/>
                  <a:gd name="connsiteX35" fmla="*/ 274447 w 659876"/>
                  <a:gd name="connsiteY35" fmla="*/ 395410 h 581319"/>
                  <a:gd name="connsiteX36" fmla="*/ 352745 w 659876"/>
                  <a:gd name="connsiteY36" fmla="*/ 171689 h 581319"/>
                  <a:gd name="connsiteX37" fmla="*/ 333522 w 659876"/>
                  <a:gd name="connsiteY37" fmla="*/ 375166 h 581319"/>
                  <a:gd name="connsiteX38" fmla="*/ 300159 w 659876"/>
                  <a:gd name="connsiteY38" fmla="*/ 373666 h 581319"/>
                  <a:gd name="connsiteX39" fmla="*/ 299428 w 659876"/>
                  <a:gd name="connsiteY39" fmla="*/ 269350 h 581319"/>
                  <a:gd name="connsiteX40" fmla="*/ 316310 w 659876"/>
                  <a:gd name="connsiteY40" fmla="*/ 119637 h 581319"/>
                  <a:gd name="connsiteX41" fmla="*/ 296341 w 659876"/>
                  <a:gd name="connsiteY41" fmla="*/ 114366 h 581319"/>
                  <a:gd name="connsiteX42" fmla="*/ 291023 w 659876"/>
                  <a:gd name="connsiteY42" fmla="*/ 121326 h 581319"/>
                  <a:gd name="connsiteX43" fmla="*/ 305627 w 659876"/>
                  <a:gd name="connsiteY43" fmla="*/ 94978 h 581319"/>
                  <a:gd name="connsiteX44" fmla="*/ 351425 w 659876"/>
                  <a:gd name="connsiteY44" fmla="*/ 164611 h 581319"/>
                  <a:gd name="connsiteX45" fmla="*/ 354088 w 659876"/>
                  <a:gd name="connsiteY45" fmla="*/ 168868 h 581319"/>
                  <a:gd name="connsiteX46" fmla="*/ 352745 w 659876"/>
                  <a:gd name="connsiteY46" fmla="*/ 171689 h 581319"/>
                  <a:gd name="connsiteX47" fmla="*/ 420351 w 659876"/>
                  <a:gd name="connsiteY47" fmla="*/ 476968 h 581319"/>
                  <a:gd name="connsiteX48" fmla="*/ 360326 w 659876"/>
                  <a:gd name="connsiteY48" fmla="*/ 409433 h 581319"/>
                  <a:gd name="connsiteX49" fmla="*/ 383068 w 659876"/>
                  <a:gd name="connsiteY49" fmla="*/ 208626 h 581319"/>
                  <a:gd name="connsiteX50" fmla="*/ 409808 w 659876"/>
                  <a:gd name="connsiteY50" fmla="*/ 219569 h 581319"/>
                  <a:gd name="connsiteX51" fmla="*/ 427570 w 659876"/>
                  <a:gd name="connsiteY51" fmla="*/ 235241 h 581319"/>
                  <a:gd name="connsiteX52" fmla="*/ 410665 w 659876"/>
                  <a:gd name="connsiteY52" fmla="*/ 337365 h 581319"/>
                  <a:gd name="connsiteX53" fmla="*/ 420351 w 659876"/>
                  <a:gd name="connsiteY53" fmla="*/ 476968 h 581319"/>
                  <a:gd name="connsiteX54" fmla="*/ 452386 w 659876"/>
                  <a:gd name="connsiteY54" fmla="*/ 325621 h 581319"/>
                  <a:gd name="connsiteX55" fmla="*/ 444695 w 659876"/>
                  <a:gd name="connsiteY55" fmla="*/ 332329 h 581319"/>
                  <a:gd name="connsiteX56" fmla="*/ 446031 w 659876"/>
                  <a:gd name="connsiteY56" fmla="*/ 323374 h 581319"/>
                  <a:gd name="connsiteX57" fmla="*/ 469409 w 659876"/>
                  <a:gd name="connsiteY57" fmla="*/ 235186 h 581319"/>
                  <a:gd name="connsiteX58" fmla="*/ 484767 w 659876"/>
                  <a:gd name="connsiteY58" fmla="*/ 237723 h 581319"/>
                  <a:gd name="connsiteX59" fmla="*/ 483086 w 659876"/>
                  <a:gd name="connsiteY59" fmla="*/ 258784 h 581319"/>
                  <a:gd name="connsiteX60" fmla="*/ 483463 w 659876"/>
                  <a:gd name="connsiteY60" fmla="*/ 310836 h 581319"/>
                  <a:gd name="connsiteX61" fmla="*/ 452386 w 659876"/>
                  <a:gd name="connsiteY61" fmla="*/ 325621 h 581319"/>
                  <a:gd name="connsiteX62" fmla="*/ 511084 w 659876"/>
                  <a:gd name="connsiteY62" fmla="*/ 295793 h 581319"/>
                  <a:gd name="connsiteX63" fmla="*/ 513181 w 659876"/>
                  <a:gd name="connsiteY63" fmla="*/ 265344 h 581319"/>
                  <a:gd name="connsiteX64" fmla="*/ 517156 w 659876"/>
                  <a:gd name="connsiteY64" fmla="*/ 243403 h 581319"/>
                  <a:gd name="connsiteX65" fmla="*/ 568917 w 659876"/>
                  <a:gd name="connsiteY65" fmla="*/ 256671 h 581319"/>
                  <a:gd name="connsiteX66" fmla="*/ 511084 w 659876"/>
                  <a:gd name="connsiteY66" fmla="*/ 295793 h 581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59876" h="581319">
                    <a:moveTo>
                      <a:pt x="647222" y="227990"/>
                    </a:moveTo>
                    <a:cubicBezTo>
                      <a:pt x="606153" y="190691"/>
                      <a:pt x="535609" y="177533"/>
                      <a:pt x="482497" y="170369"/>
                    </a:cubicBezTo>
                    <a:cubicBezTo>
                      <a:pt x="465049" y="168020"/>
                      <a:pt x="445465" y="165970"/>
                      <a:pt x="429652" y="172914"/>
                    </a:cubicBezTo>
                    <a:cubicBezTo>
                      <a:pt x="422927" y="157572"/>
                      <a:pt x="411387" y="142371"/>
                      <a:pt x="405464" y="133023"/>
                    </a:cubicBezTo>
                    <a:cubicBezTo>
                      <a:pt x="381701" y="95481"/>
                      <a:pt x="358684" y="57286"/>
                      <a:pt x="332564" y="21308"/>
                    </a:cubicBezTo>
                    <a:cubicBezTo>
                      <a:pt x="317630" y="741"/>
                      <a:pt x="291918" y="765"/>
                      <a:pt x="276985" y="21308"/>
                    </a:cubicBezTo>
                    <a:cubicBezTo>
                      <a:pt x="256348" y="49682"/>
                      <a:pt x="239309" y="79966"/>
                      <a:pt x="223770" y="111381"/>
                    </a:cubicBezTo>
                    <a:cubicBezTo>
                      <a:pt x="213597" y="131955"/>
                      <a:pt x="201853" y="155482"/>
                      <a:pt x="198122" y="179191"/>
                    </a:cubicBezTo>
                    <a:cubicBezTo>
                      <a:pt x="147350" y="157588"/>
                      <a:pt x="82251" y="165522"/>
                      <a:pt x="29586" y="176331"/>
                    </a:cubicBezTo>
                    <a:cubicBezTo>
                      <a:pt x="7975" y="180770"/>
                      <a:pt x="442" y="207016"/>
                      <a:pt x="9916" y="224691"/>
                    </a:cubicBezTo>
                    <a:cubicBezTo>
                      <a:pt x="35988" y="273325"/>
                      <a:pt x="84293" y="325456"/>
                      <a:pt x="139558" y="346092"/>
                    </a:cubicBezTo>
                    <a:cubicBezTo>
                      <a:pt x="120869" y="404798"/>
                      <a:pt x="105975" y="466402"/>
                      <a:pt x="103319" y="527802"/>
                    </a:cubicBezTo>
                    <a:cubicBezTo>
                      <a:pt x="102502" y="546687"/>
                      <a:pt x="123941" y="564629"/>
                      <a:pt x="142480" y="557638"/>
                    </a:cubicBezTo>
                    <a:cubicBezTo>
                      <a:pt x="207258" y="533222"/>
                      <a:pt x="260755" y="492883"/>
                      <a:pt x="310827" y="446818"/>
                    </a:cubicBezTo>
                    <a:cubicBezTo>
                      <a:pt x="348715" y="498539"/>
                      <a:pt x="390955" y="544527"/>
                      <a:pt x="448843" y="576146"/>
                    </a:cubicBezTo>
                    <a:cubicBezTo>
                      <a:pt x="469496" y="587426"/>
                      <a:pt x="495938" y="573365"/>
                      <a:pt x="495930" y="549122"/>
                    </a:cubicBezTo>
                    <a:cubicBezTo>
                      <a:pt x="495907" y="493378"/>
                      <a:pt x="505074" y="419857"/>
                      <a:pt x="485058" y="364608"/>
                    </a:cubicBezTo>
                    <a:cubicBezTo>
                      <a:pt x="542656" y="342667"/>
                      <a:pt x="602374" y="315785"/>
                      <a:pt x="647222" y="273435"/>
                    </a:cubicBezTo>
                    <a:cubicBezTo>
                      <a:pt x="659509" y="261809"/>
                      <a:pt x="659925" y="239515"/>
                      <a:pt x="647222" y="227990"/>
                    </a:cubicBezTo>
                    <a:close/>
                    <a:moveTo>
                      <a:pt x="188176" y="298668"/>
                    </a:moveTo>
                    <a:cubicBezTo>
                      <a:pt x="187571" y="298267"/>
                      <a:pt x="187399" y="297529"/>
                      <a:pt x="186754" y="297167"/>
                    </a:cubicBezTo>
                    <a:cubicBezTo>
                      <a:pt x="170258" y="288039"/>
                      <a:pt x="153596" y="281063"/>
                      <a:pt x="137861" y="271346"/>
                    </a:cubicBezTo>
                    <a:cubicBezTo>
                      <a:pt x="140084" y="254872"/>
                      <a:pt x="141482" y="237566"/>
                      <a:pt x="140170" y="221706"/>
                    </a:cubicBezTo>
                    <a:cubicBezTo>
                      <a:pt x="155505" y="219585"/>
                      <a:pt x="171145" y="218288"/>
                      <a:pt x="187564" y="218501"/>
                    </a:cubicBezTo>
                    <a:cubicBezTo>
                      <a:pt x="190533" y="218540"/>
                      <a:pt x="193243" y="217786"/>
                      <a:pt x="195702" y="216537"/>
                    </a:cubicBezTo>
                    <a:cubicBezTo>
                      <a:pt x="188184" y="241416"/>
                      <a:pt x="189166" y="274716"/>
                      <a:pt x="188176" y="298668"/>
                    </a:cubicBezTo>
                    <a:close/>
                    <a:moveTo>
                      <a:pt x="274447" y="395410"/>
                    </a:moveTo>
                    <a:cubicBezTo>
                      <a:pt x="251061" y="417438"/>
                      <a:pt x="227015" y="438750"/>
                      <a:pt x="200832" y="456999"/>
                    </a:cubicBezTo>
                    <a:cubicBezTo>
                      <a:pt x="205985" y="444375"/>
                      <a:pt x="207352" y="428483"/>
                      <a:pt x="209308" y="416589"/>
                    </a:cubicBezTo>
                    <a:cubicBezTo>
                      <a:pt x="214477" y="385284"/>
                      <a:pt x="218523" y="353767"/>
                      <a:pt x="222671" y="322298"/>
                    </a:cubicBezTo>
                    <a:cubicBezTo>
                      <a:pt x="226488" y="293287"/>
                      <a:pt x="229804" y="264197"/>
                      <a:pt x="233755" y="235202"/>
                    </a:cubicBezTo>
                    <a:cubicBezTo>
                      <a:pt x="234627" y="228807"/>
                      <a:pt x="234980" y="222570"/>
                      <a:pt x="235255" y="216215"/>
                    </a:cubicBezTo>
                    <a:cubicBezTo>
                      <a:pt x="237502" y="214447"/>
                      <a:pt x="239843" y="212844"/>
                      <a:pt x="241571" y="209993"/>
                    </a:cubicBezTo>
                    <a:cubicBezTo>
                      <a:pt x="255767" y="186575"/>
                      <a:pt x="268563" y="162568"/>
                      <a:pt x="281439" y="138632"/>
                    </a:cubicBezTo>
                    <a:cubicBezTo>
                      <a:pt x="268006" y="172592"/>
                      <a:pt x="269946" y="221329"/>
                      <a:pt x="268202" y="251864"/>
                    </a:cubicBezTo>
                    <a:cubicBezTo>
                      <a:pt x="265500" y="298982"/>
                      <a:pt x="265578" y="348347"/>
                      <a:pt x="274447" y="395410"/>
                    </a:cubicBezTo>
                    <a:close/>
                    <a:moveTo>
                      <a:pt x="352745" y="171689"/>
                    </a:moveTo>
                    <a:cubicBezTo>
                      <a:pt x="336680" y="234620"/>
                      <a:pt x="331809" y="307788"/>
                      <a:pt x="333522" y="375166"/>
                    </a:cubicBezTo>
                    <a:cubicBezTo>
                      <a:pt x="323702" y="368379"/>
                      <a:pt x="310976" y="367452"/>
                      <a:pt x="300159" y="373666"/>
                    </a:cubicBezTo>
                    <a:cubicBezTo>
                      <a:pt x="298234" y="338967"/>
                      <a:pt x="297606" y="304245"/>
                      <a:pt x="299428" y="269350"/>
                    </a:cubicBezTo>
                    <a:cubicBezTo>
                      <a:pt x="301864" y="222656"/>
                      <a:pt x="325823" y="164980"/>
                      <a:pt x="316310" y="119637"/>
                    </a:cubicBezTo>
                    <a:cubicBezTo>
                      <a:pt x="314417" y="110626"/>
                      <a:pt x="302437" y="108396"/>
                      <a:pt x="296341" y="114366"/>
                    </a:cubicBezTo>
                    <a:cubicBezTo>
                      <a:pt x="294291" y="116369"/>
                      <a:pt x="292767" y="118969"/>
                      <a:pt x="291023" y="121326"/>
                    </a:cubicBezTo>
                    <a:cubicBezTo>
                      <a:pt x="295870" y="112535"/>
                      <a:pt x="300481" y="103619"/>
                      <a:pt x="305627" y="94978"/>
                    </a:cubicBezTo>
                    <a:cubicBezTo>
                      <a:pt x="321141" y="118034"/>
                      <a:pt x="336295" y="141342"/>
                      <a:pt x="351425" y="164611"/>
                    </a:cubicBezTo>
                    <a:cubicBezTo>
                      <a:pt x="352242" y="165875"/>
                      <a:pt x="353193" y="167431"/>
                      <a:pt x="354088" y="168868"/>
                    </a:cubicBezTo>
                    <a:cubicBezTo>
                      <a:pt x="353640" y="169803"/>
                      <a:pt x="353028" y="170581"/>
                      <a:pt x="352745" y="171689"/>
                    </a:cubicBezTo>
                    <a:close/>
                    <a:moveTo>
                      <a:pt x="420351" y="476968"/>
                    </a:moveTo>
                    <a:cubicBezTo>
                      <a:pt x="398331" y="456645"/>
                      <a:pt x="378519" y="434209"/>
                      <a:pt x="360326" y="409433"/>
                    </a:cubicBezTo>
                    <a:cubicBezTo>
                      <a:pt x="365911" y="342848"/>
                      <a:pt x="378111" y="275383"/>
                      <a:pt x="383068" y="208626"/>
                    </a:cubicBezTo>
                    <a:cubicBezTo>
                      <a:pt x="391002" y="215963"/>
                      <a:pt x="399918" y="220708"/>
                      <a:pt x="409808" y="219569"/>
                    </a:cubicBezTo>
                    <a:cubicBezTo>
                      <a:pt x="413587" y="226372"/>
                      <a:pt x="420209" y="231407"/>
                      <a:pt x="427570" y="235241"/>
                    </a:cubicBezTo>
                    <a:cubicBezTo>
                      <a:pt x="418300" y="268887"/>
                      <a:pt x="414734" y="305628"/>
                      <a:pt x="410665" y="337365"/>
                    </a:cubicBezTo>
                    <a:cubicBezTo>
                      <a:pt x="404671" y="384145"/>
                      <a:pt x="406108" y="432293"/>
                      <a:pt x="420351" y="476968"/>
                    </a:cubicBezTo>
                    <a:close/>
                    <a:moveTo>
                      <a:pt x="452386" y="325621"/>
                    </a:moveTo>
                    <a:cubicBezTo>
                      <a:pt x="448812" y="327215"/>
                      <a:pt x="446542" y="329666"/>
                      <a:pt x="444695" y="332329"/>
                    </a:cubicBezTo>
                    <a:cubicBezTo>
                      <a:pt x="445151" y="329344"/>
                      <a:pt x="445544" y="326359"/>
                      <a:pt x="446031" y="323374"/>
                    </a:cubicBezTo>
                    <a:cubicBezTo>
                      <a:pt x="450901" y="293522"/>
                      <a:pt x="461318" y="264464"/>
                      <a:pt x="469409" y="235186"/>
                    </a:cubicBezTo>
                    <a:cubicBezTo>
                      <a:pt x="474578" y="235681"/>
                      <a:pt x="479630" y="236922"/>
                      <a:pt x="484767" y="237723"/>
                    </a:cubicBezTo>
                    <a:cubicBezTo>
                      <a:pt x="484060" y="244864"/>
                      <a:pt x="483581" y="252005"/>
                      <a:pt x="483086" y="258784"/>
                    </a:cubicBezTo>
                    <a:cubicBezTo>
                      <a:pt x="481829" y="275878"/>
                      <a:pt x="481594" y="293703"/>
                      <a:pt x="483463" y="310836"/>
                    </a:cubicBezTo>
                    <a:cubicBezTo>
                      <a:pt x="473353" y="315974"/>
                      <a:pt x="463007" y="320891"/>
                      <a:pt x="452386" y="325621"/>
                    </a:cubicBezTo>
                    <a:close/>
                    <a:moveTo>
                      <a:pt x="511084" y="295793"/>
                    </a:moveTo>
                    <a:cubicBezTo>
                      <a:pt x="511689" y="285635"/>
                      <a:pt x="512168" y="275462"/>
                      <a:pt x="513181" y="265344"/>
                    </a:cubicBezTo>
                    <a:cubicBezTo>
                      <a:pt x="513904" y="258093"/>
                      <a:pt x="515538" y="250764"/>
                      <a:pt x="517156" y="243403"/>
                    </a:cubicBezTo>
                    <a:cubicBezTo>
                      <a:pt x="532695" y="246726"/>
                      <a:pt x="551807" y="250874"/>
                      <a:pt x="568917" y="256671"/>
                    </a:cubicBezTo>
                    <a:cubicBezTo>
                      <a:pt x="550535" y="271267"/>
                      <a:pt x="531281" y="284111"/>
                      <a:pt x="511084" y="2957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4" name="组 3"/>
          <p:cNvGrpSpPr/>
          <p:nvPr>
            <p:custDataLst>
              <p:tags r:id="rId32"/>
            </p:custDataLst>
          </p:nvPr>
        </p:nvGrpSpPr>
        <p:grpSpPr>
          <a:xfrm>
            <a:off x="5442544" y="3247397"/>
            <a:ext cx="2953721" cy="625728"/>
            <a:chOff x="5689896" y="4111552"/>
            <a:chExt cx="2953721" cy="625728"/>
          </a:xfrm>
        </p:grpSpPr>
        <p:sp>
          <p:nvSpPr>
            <p:cNvPr id="11" name="MH_Text_4"/>
            <p:cNvSpPr txBox="1"/>
            <p:nvPr>
              <p:custDataLst>
                <p:tags r:id="rId33"/>
              </p:custDataLst>
            </p:nvPr>
          </p:nvSpPr>
          <p:spPr bwMode="auto">
            <a:xfrm>
              <a:off x="6254039" y="4111552"/>
              <a:ext cx="2389578" cy="52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合理宣泄</a:t>
              </a:r>
              <a:endParaRPr lang="zh-CN" altLang="en-US" sz="3200" b="1" smtClean="0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3200" b="1" smtClean="0">
                  <a:solidFill>
                    <a:srgbClr val="062159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  <a:cs typeface="Arial" panose="020B0604020202020204" pitchFamily="34" charset="0"/>
                </a:rPr>
                <a:t>调整认知</a:t>
              </a:r>
              <a:endParaRPr lang="zh-CN" altLang="en-US" sz="3200" b="1">
                <a:solidFill>
                  <a:srgbClr val="062159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  <a:cs typeface="Arial" panose="020B0604020202020204" pitchFamily="34" charset="0"/>
              </a:endParaRPr>
            </a:p>
          </p:txBody>
        </p:sp>
        <p:grpSp>
          <p:nvGrpSpPr>
            <p:cNvPr id="37" name="PA-37-37889-Bear toy silhouette with a heart shape-382526"/>
            <p:cNvGrpSpPr/>
            <p:nvPr>
              <p:custDataLst>
                <p:tags r:id="rId34"/>
              </p:custDataLst>
            </p:nvPr>
          </p:nvGrpSpPr>
          <p:grpSpPr>
            <a:xfrm>
              <a:off x="5689896" y="4197280"/>
              <a:ext cx="540000" cy="540000"/>
              <a:chOff x="3217833" y="18952539"/>
              <a:chExt cx="1182058" cy="1526948"/>
            </a:xfrm>
            <a:solidFill>
              <a:srgbClr val="D77538"/>
            </a:solidFill>
          </p:grpSpPr>
          <p:sp>
            <p:nvSpPr>
              <p:cNvPr id="38" name="PA-任意多边形: 形状 2764"/>
              <p:cNvSpPr/>
              <p:nvPr>
                <p:custDataLst>
                  <p:tags r:id="rId35"/>
                </p:custDataLst>
              </p:nvPr>
            </p:nvSpPr>
            <p:spPr>
              <a:xfrm>
                <a:off x="3217833" y="18952539"/>
                <a:ext cx="1182058" cy="1526948"/>
              </a:xfrm>
              <a:custGeom>
                <a:avLst/>
                <a:gdLst>
                  <a:gd name="connsiteX0" fmla="*/ 1182615 w 1182058"/>
                  <a:gd name="connsiteY0" fmla="*/ 877818 h 1526947"/>
                  <a:gd name="connsiteX1" fmla="*/ 1001141 w 1182058"/>
                  <a:gd name="connsiteY1" fmla="*/ 696344 h 1526947"/>
                  <a:gd name="connsiteX2" fmla="*/ 892392 w 1182058"/>
                  <a:gd name="connsiteY2" fmla="*/ 732791 h 1526947"/>
                  <a:gd name="connsiteX3" fmla="*/ 818877 w 1182058"/>
                  <a:gd name="connsiteY3" fmla="*/ 674637 h 1526947"/>
                  <a:gd name="connsiteX4" fmla="*/ 916549 w 1182058"/>
                  <a:gd name="connsiteY4" fmla="*/ 441774 h 1526947"/>
                  <a:gd name="connsiteX5" fmla="*/ 904372 w 1182058"/>
                  <a:gd name="connsiteY5" fmla="*/ 354334 h 1526947"/>
                  <a:gd name="connsiteX6" fmla="*/ 1052217 w 1182058"/>
                  <a:gd name="connsiteY6" fmla="*/ 179596 h 1526947"/>
                  <a:gd name="connsiteX7" fmla="*/ 874829 w 1182058"/>
                  <a:gd name="connsiteY7" fmla="*/ 2211 h 1526947"/>
                  <a:gd name="connsiteX8" fmla="*/ 703165 w 1182058"/>
                  <a:gd name="connsiteY8" fmla="*/ 135598 h 1526947"/>
                  <a:gd name="connsiteX9" fmla="*/ 589738 w 1182058"/>
                  <a:gd name="connsiteY9" fmla="*/ 114963 h 1526947"/>
                  <a:gd name="connsiteX10" fmla="*/ 482171 w 1182058"/>
                  <a:gd name="connsiteY10" fmla="*/ 133455 h 1526947"/>
                  <a:gd name="connsiteX11" fmla="*/ 311067 w 1182058"/>
                  <a:gd name="connsiteY11" fmla="*/ 2211 h 1526947"/>
                  <a:gd name="connsiteX12" fmla="*/ 133679 w 1182058"/>
                  <a:gd name="connsiteY12" fmla="*/ 179599 h 1526947"/>
                  <a:gd name="connsiteX13" fmla="*/ 275381 w 1182058"/>
                  <a:gd name="connsiteY13" fmla="*/ 353379 h 1526947"/>
                  <a:gd name="connsiteX14" fmla="*/ 262950 w 1182058"/>
                  <a:gd name="connsiteY14" fmla="*/ 441748 h 1526947"/>
                  <a:gd name="connsiteX15" fmla="*/ 363470 w 1182058"/>
                  <a:gd name="connsiteY15" fmla="*/ 677175 h 1526947"/>
                  <a:gd name="connsiteX16" fmla="*/ 293422 w 1182058"/>
                  <a:gd name="connsiteY16" fmla="*/ 733495 h 1526947"/>
                  <a:gd name="connsiteX17" fmla="*/ 183685 w 1182058"/>
                  <a:gd name="connsiteY17" fmla="*/ 696315 h 1526947"/>
                  <a:gd name="connsiteX18" fmla="*/ 2211 w 1182058"/>
                  <a:gd name="connsiteY18" fmla="*/ 877789 h 1526947"/>
                  <a:gd name="connsiteX19" fmla="*/ 170888 w 1182058"/>
                  <a:gd name="connsiteY19" fmla="*/ 1058617 h 1526947"/>
                  <a:gd name="connsiteX20" fmla="*/ 177598 w 1182058"/>
                  <a:gd name="connsiteY20" fmla="*/ 1114318 h 1526947"/>
                  <a:gd name="connsiteX21" fmla="*/ 151130 w 1182058"/>
                  <a:gd name="connsiteY21" fmla="*/ 1411843 h 1526947"/>
                  <a:gd name="connsiteX22" fmla="*/ 440987 w 1182058"/>
                  <a:gd name="connsiteY22" fmla="*/ 1499200 h 1526947"/>
                  <a:gd name="connsiteX23" fmla="*/ 492290 w 1182058"/>
                  <a:gd name="connsiteY23" fmla="*/ 1443924 h 1526947"/>
                  <a:gd name="connsiteX24" fmla="*/ 593261 w 1182058"/>
                  <a:gd name="connsiteY24" fmla="*/ 1456549 h 1526947"/>
                  <a:gd name="connsiteX25" fmla="*/ 694679 w 1182058"/>
                  <a:gd name="connsiteY25" fmla="*/ 1443809 h 1526947"/>
                  <a:gd name="connsiteX26" fmla="*/ 746067 w 1182058"/>
                  <a:gd name="connsiteY26" fmla="*/ 1499200 h 1526947"/>
                  <a:gd name="connsiteX27" fmla="*/ 1035925 w 1182058"/>
                  <a:gd name="connsiteY27" fmla="*/ 1411843 h 1526947"/>
                  <a:gd name="connsiteX28" fmla="*/ 1009006 w 1182058"/>
                  <a:gd name="connsiteY28" fmla="*/ 1113953 h 1526947"/>
                  <a:gd name="connsiteX29" fmla="*/ 1015659 w 1182058"/>
                  <a:gd name="connsiteY29" fmla="*/ 1058532 h 1526947"/>
                  <a:gd name="connsiteX30" fmla="*/ 1182615 w 1182058"/>
                  <a:gd name="connsiteY30" fmla="*/ 877818 h 1526947"/>
                  <a:gd name="connsiteX31" fmla="*/ 620601 w 1182058"/>
                  <a:gd name="connsiteY31" fmla="*/ 1225464 h 1526947"/>
                  <a:gd name="connsiteX32" fmla="*/ 616345 w 1182058"/>
                  <a:gd name="connsiteY32" fmla="*/ 1224789 h 1526947"/>
                  <a:gd name="connsiteX33" fmla="*/ 452882 w 1182058"/>
                  <a:gd name="connsiteY33" fmla="*/ 913592 h 1526947"/>
                  <a:gd name="connsiteX34" fmla="*/ 616371 w 1182058"/>
                  <a:gd name="connsiteY34" fmla="*/ 928897 h 1526947"/>
                  <a:gd name="connsiteX35" fmla="*/ 616993 w 1182058"/>
                  <a:gd name="connsiteY35" fmla="*/ 928897 h 1526947"/>
                  <a:gd name="connsiteX36" fmla="*/ 780456 w 1182058"/>
                  <a:gd name="connsiteY36" fmla="*/ 913592 h 1526947"/>
                  <a:gd name="connsiteX37" fmla="*/ 620601 w 1182058"/>
                  <a:gd name="connsiteY37" fmla="*/ 1225464 h 152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182058" h="1526947">
                    <a:moveTo>
                      <a:pt x="1182615" y="877818"/>
                    </a:moveTo>
                    <a:cubicBezTo>
                      <a:pt x="1182615" y="777609"/>
                      <a:pt x="1101375" y="696344"/>
                      <a:pt x="1001141" y="696344"/>
                    </a:cubicBezTo>
                    <a:cubicBezTo>
                      <a:pt x="960297" y="696344"/>
                      <a:pt x="922722" y="710016"/>
                      <a:pt x="892392" y="732791"/>
                    </a:cubicBezTo>
                    <a:cubicBezTo>
                      <a:pt x="870233" y="710721"/>
                      <a:pt x="845457" y="691410"/>
                      <a:pt x="818877" y="674637"/>
                    </a:cubicBezTo>
                    <a:cubicBezTo>
                      <a:pt x="879118" y="615357"/>
                      <a:pt x="916549" y="532964"/>
                      <a:pt x="916549" y="441774"/>
                    </a:cubicBezTo>
                    <a:cubicBezTo>
                      <a:pt x="916549" y="411442"/>
                      <a:pt x="912095" y="382212"/>
                      <a:pt x="904372" y="354334"/>
                    </a:cubicBezTo>
                    <a:cubicBezTo>
                      <a:pt x="988259" y="340241"/>
                      <a:pt x="1052217" y="267487"/>
                      <a:pt x="1052217" y="179596"/>
                    </a:cubicBezTo>
                    <a:cubicBezTo>
                      <a:pt x="1052217" y="81645"/>
                      <a:pt x="972810" y="2211"/>
                      <a:pt x="874829" y="2211"/>
                    </a:cubicBezTo>
                    <a:cubicBezTo>
                      <a:pt x="792070" y="2211"/>
                      <a:pt x="722753" y="58956"/>
                      <a:pt x="703165" y="135598"/>
                    </a:cubicBezTo>
                    <a:cubicBezTo>
                      <a:pt x="667789" y="122489"/>
                      <a:pt x="629677" y="114963"/>
                      <a:pt x="589738" y="114963"/>
                    </a:cubicBezTo>
                    <a:cubicBezTo>
                      <a:pt x="551995" y="114963"/>
                      <a:pt x="515884" y="121702"/>
                      <a:pt x="482171" y="133455"/>
                    </a:cubicBezTo>
                    <a:cubicBezTo>
                      <a:pt x="461846" y="57912"/>
                      <a:pt x="393039" y="2211"/>
                      <a:pt x="311067" y="2211"/>
                    </a:cubicBezTo>
                    <a:cubicBezTo>
                      <a:pt x="213115" y="2211"/>
                      <a:pt x="133679" y="81618"/>
                      <a:pt x="133679" y="179599"/>
                    </a:cubicBezTo>
                    <a:cubicBezTo>
                      <a:pt x="133679" y="265347"/>
                      <a:pt x="194509" y="336860"/>
                      <a:pt x="275381" y="353379"/>
                    </a:cubicBezTo>
                    <a:cubicBezTo>
                      <a:pt x="267487" y="381539"/>
                      <a:pt x="262950" y="411079"/>
                      <a:pt x="262950" y="441748"/>
                    </a:cubicBezTo>
                    <a:cubicBezTo>
                      <a:pt x="262950" y="534317"/>
                      <a:pt x="301596" y="617727"/>
                      <a:pt x="363470" y="677175"/>
                    </a:cubicBezTo>
                    <a:cubicBezTo>
                      <a:pt x="338184" y="693553"/>
                      <a:pt x="314590" y="712268"/>
                      <a:pt x="293422" y="733495"/>
                    </a:cubicBezTo>
                    <a:cubicBezTo>
                      <a:pt x="262921" y="710267"/>
                      <a:pt x="224980" y="696315"/>
                      <a:pt x="183685" y="696315"/>
                    </a:cubicBezTo>
                    <a:cubicBezTo>
                      <a:pt x="83475" y="696315"/>
                      <a:pt x="2211" y="777555"/>
                      <a:pt x="2211" y="877789"/>
                    </a:cubicBezTo>
                    <a:cubicBezTo>
                      <a:pt x="2211" y="973686"/>
                      <a:pt x="76657" y="1052017"/>
                      <a:pt x="170888" y="1058617"/>
                    </a:cubicBezTo>
                    <a:cubicBezTo>
                      <a:pt x="172015" y="1077500"/>
                      <a:pt x="174046" y="1096163"/>
                      <a:pt x="177598" y="1114318"/>
                    </a:cubicBezTo>
                    <a:cubicBezTo>
                      <a:pt x="93371" y="1175007"/>
                      <a:pt x="81055" y="1306590"/>
                      <a:pt x="151130" y="1411843"/>
                    </a:cubicBezTo>
                    <a:cubicBezTo>
                      <a:pt x="222557" y="1519130"/>
                      <a:pt x="352336" y="1558224"/>
                      <a:pt x="440987" y="1499200"/>
                    </a:cubicBezTo>
                    <a:cubicBezTo>
                      <a:pt x="462606" y="1484795"/>
                      <a:pt x="479718" y="1465826"/>
                      <a:pt x="492290" y="1443924"/>
                    </a:cubicBezTo>
                    <a:cubicBezTo>
                      <a:pt x="524707" y="1451871"/>
                      <a:pt x="558391" y="1456549"/>
                      <a:pt x="593261" y="1456549"/>
                    </a:cubicBezTo>
                    <a:cubicBezTo>
                      <a:pt x="628298" y="1456549"/>
                      <a:pt x="662123" y="1451841"/>
                      <a:pt x="694679" y="1443809"/>
                    </a:cubicBezTo>
                    <a:cubicBezTo>
                      <a:pt x="707277" y="1465767"/>
                      <a:pt x="724389" y="1484768"/>
                      <a:pt x="746067" y="1499200"/>
                    </a:cubicBezTo>
                    <a:cubicBezTo>
                      <a:pt x="834719" y="1558224"/>
                      <a:pt x="964500" y="1519130"/>
                      <a:pt x="1035925" y="1411843"/>
                    </a:cubicBezTo>
                    <a:cubicBezTo>
                      <a:pt x="1106141" y="1306395"/>
                      <a:pt x="1093654" y="1174473"/>
                      <a:pt x="1009006" y="1113953"/>
                    </a:cubicBezTo>
                    <a:cubicBezTo>
                      <a:pt x="1012502" y="1095883"/>
                      <a:pt x="1014530" y="1077335"/>
                      <a:pt x="1015659" y="1058532"/>
                    </a:cubicBezTo>
                    <a:cubicBezTo>
                      <a:pt x="1109101" y="1051088"/>
                      <a:pt x="1182615" y="973093"/>
                      <a:pt x="1182615" y="877818"/>
                    </a:cubicBezTo>
                    <a:close/>
                    <a:moveTo>
                      <a:pt x="620601" y="1225464"/>
                    </a:moveTo>
                    <a:lnTo>
                      <a:pt x="616345" y="1224789"/>
                    </a:lnTo>
                    <a:cubicBezTo>
                      <a:pt x="443384" y="1153754"/>
                      <a:pt x="376717" y="984625"/>
                      <a:pt x="452882" y="913592"/>
                    </a:cubicBezTo>
                    <a:cubicBezTo>
                      <a:pt x="529076" y="842557"/>
                      <a:pt x="616371" y="928897"/>
                      <a:pt x="616371" y="928897"/>
                    </a:cubicBezTo>
                    <a:lnTo>
                      <a:pt x="616993" y="928897"/>
                    </a:lnTo>
                    <a:cubicBezTo>
                      <a:pt x="616993" y="928897"/>
                      <a:pt x="704262" y="842557"/>
                      <a:pt x="780456" y="913592"/>
                    </a:cubicBezTo>
                    <a:cubicBezTo>
                      <a:pt x="856621" y="984622"/>
                      <a:pt x="793594" y="1154429"/>
                      <a:pt x="620601" y="12254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三、调整心态 积极应对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sp>
        <p:nvSpPr>
          <p:cNvPr id="7" name="矩形 6"/>
          <p:cNvSpPr/>
          <p:nvPr>
            <p:custDataLst>
              <p:tags r:id="rId8"/>
            </p:custDataLst>
          </p:nvPr>
        </p:nvSpPr>
        <p:spPr>
          <a:xfrm>
            <a:off x="2547617" y="1312462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smtClean="0">
                <a:ea typeface="仿宋" panose="02010609060101010101" charset="-122"/>
                <a:cs typeface="仿宋" panose="02010609060101010101" charset="-122"/>
              </a:rPr>
              <a:t>——</a:t>
            </a:r>
            <a:r>
              <a:rPr lang="zh-CN" altLang="en-US" sz="3200" smtClean="0">
                <a:ea typeface="仿宋" panose="02010609060101010101" charset="-122"/>
                <a:cs typeface="仿宋" panose="02010609060101010101" charset="-122"/>
              </a:rPr>
              <a:t>调节情绪，平和正向</a:t>
            </a:r>
            <a:endParaRPr lang="zh-CN" altLang="en-US" sz="3200"/>
          </a:p>
        </p:txBody>
      </p:sp>
      <p:sp>
        <p:nvSpPr>
          <p:cNvPr id="39" name="矩形 38"/>
          <p:cNvSpPr/>
          <p:nvPr>
            <p:custDataLst>
              <p:tags r:id="rId9"/>
            </p:custDataLst>
          </p:nvPr>
        </p:nvSpPr>
        <p:spPr>
          <a:xfrm>
            <a:off x="2547617" y="2064414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smtClean="0">
                <a:ea typeface="仿宋" panose="02010609060101010101" charset="-122"/>
                <a:cs typeface="仿宋" panose="02010609060101010101" charset="-122"/>
              </a:rPr>
              <a:t>——</a:t>
            </a:r>
            <a:r>
              <a:rPr lang="zh-CN" altLang="en-US" sz="3200" smtClean="0">
                <a:ea typeface="仿宋" panose="02010609060101010101" charset="-122"/>
                <a:cs typeface="仿宋" panose="02010609060101010101" charset="-122"/>
              </a:rPr>
              <a:t>调节作息，规律生活</a:t>
            </a:r>
            <a:endParaRPr lang="zh-CN" altLang="en-US" sz="3200"/>
          </a:p>
        </p:txBody>
      </p:sp>
      <p:grpSp>
        <p:nvGrpSpPr>
          <p:cNvPr id="6" name="组 5"/>
          <p:cNvGrpSpPr/>
          <p:nvPr>
            <p:custDataLst>
              <p:tags r:id="rId10"/>
            </p:custDataLst>
          </p:nvPr>
        </p:nvGrpSpPr>
        <p:grpSpPr>
          <a:xfrm>
            <a:off x="3474720" y="2956312"/>
            <a:ext cx="3602736" cy="517481"/>
            <a:chOff x="3474720" y="2956312"/>
            <a:chExt cx="3602736" cy="517481"/>
          </a:xfrm>
        </p:grpSpPr>
        <p:sp>
          <p:nvSpPr>
            <p:cNvPr id="40" name="文本框 39"/>
            <p:cNvSpPr txBox="1"/>
            <p:nvPr>
              <p:custDataLst>
                <p:tags r:id="rId11"/>
              </p:custDataLst>
            </p:nvPr>
          </p:nvSpPr>
          <p:spPr>
            <a:xfrm>
              <a:off x="3832502" y="2956312"/>
              <a:ext cx="3244954" cy="4770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5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提前调整作息时间</a:t>
              </a:r>
              <a:endParaRPr lang="zh-CN" altLang="en-US" sz="25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endParaRPr>
            </a:p>
          </p:txBody>
        </p:sp>
        <p:grpSp>
          <p:nvGrpSpPr>
            <p:cNvPr id="41" name="PA_组合 364_636525783322994361-40832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>
            <a:xfrm>
              <a:off x="3474720" y="2965281"/>
              <a:ext cx="357782" cy="508512"/>
              <a:chOff x="2433638" y="2270125"/>
              <a:chExt cx="1401763" cy="1992313"/>
            </a:xfrm>
            <a:gradFill>
              <a:gsLst>
                <a:gs pos="0">
                  <a:srgbClr val="072259"/>
                </a:gs>
                <a:gs pos="47000">
                  <a:srgbClr val="38679D"/>
                </a:gs>
                <a:gs pos="100000">
                  <a:srgbClr val="5693C2"/>
                </a:gs>
              </a:gsLst>
              <a:lin ang="16200000" scaled="1"/>
            </a:gradFill>
          </p:grpSpPr>
          <p:sp>
            <p:nvSpPr>
              <p:cNvPr id="42" name="PA-任意多边形 102"/>
              <p:cNvSpPr>
                <a:spLocks noEditPoint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433638" y="2270125"/>
                <a:ext cx="1401763" cy="1992313"/>
              </a:xfrm>
              <a:custGeom>
                <a:avLst/>
                <a:gdLst>
                  <a:gd name="T0" fmla="*/ 706 w 949"/>
                  <a:gd name="T1" fmla="*/ 1122 h 1349"/>
                  <a:gd name="T2" fmla="*/ 758 w 949"/>
                  <a:gd name="T3" fmla="*/ 1129 h 1349"/>
                  <a:gd name="T4" fmla="*/ 796 w 949"/>
                  <a:gd name="T5" fmla="*/ 1202 h 1349"/>
                  <a:gd name="T6" fmla="*/ 861 w 949"/>
                  <a:gd name="T7" fmla="*/ 1346 h 1349"/>
                  <a:gd name="T8" fmla="*/ 832 w 949"/>
                  <a:gd name="T9" fmla="*/ 1203 h 1349"/>
                  <a:gd name="T10" fmla="*/ 901 w 949"/>
                  <a:gd name="T11" fmla="*/ 1311 h 1349"/>
                  <a:gd name="T12" fmla="*/ 932 w 949"/>
                  <a:gd name="T13" fmla="*/ 1295 h 1349"/>
                  <a:gd name="T14" fmla="*/ 833 w 949"/>
                  <a:gd name="T15" fmla="*/ 1098 h 1349"/>
                  <a:gd name="T16" fmla="*/ 865 w 949"/>
                  <a:gd name="T17" fmla="*/ 1065 h 1349"/>
                  <a:gd name="T18" fmla="*/ 865 w 949"/>
                  <a:gd name="T19" fmla="*/ 1037 h 1349"/>
                  <a:gd name="T20" fmla="*/ 839 w 949"/>
                  <a:gd name="T21" fmla="*/ 1011 h 1349"/>
                  <a:gd name="T22" fmla="*/ 943 w 949"/>
                  <a:gd name="T23" fmla="*/ 388 h 1349"/>
                  <a:gd name="T24" fmla="*/ 948 w 949"/>
                  <a:gd name="T25" fmla="*/ 296 h 1349"/>
                  <a:gd name="T26" fmla="*/ 363 w 949"/>
                  <a:gd name="T27" fmla="*/ 102 h 1349"/>
                  <a:gd name="T28" fmla="*/ 101 w 949"/>
                  <a:gd name="T29" fmla="*/ 661 h 1349"/>
                  <a:gd name="T30" fmla="*/ 697 w 949"/>
                  <a:gd name="T31" fmla="*/ 1073 h 1349"/>
                  <a:gd name="T32" fmla="*/ 697 w 949"/>
                  <a:gd name="T33" fmla="*/ 1110 h 1349"/>
                  <a:gd name="T34" fmla="*/ 718 w 949"/>
                  <a:gd name="T35" fmla="*/ 1101 h 1349"/>
                  <a:gd name="T36" fmla="*/ 717 w 949"/>
                  <a:gd name="T37" fmla="*/ 1082 h 1349"/>
                  <a:gd name="T38" fmla="*/ 718 w 949"/>
                  <a:gd name="T39" fmla="*/ 1082 h 1349"/>
                  <a:gd name="T40" fmla="*/ 740 w 949"/>
                  <a:gd name="T41" fmla="*/ 1109 h 1349"/>
                  <a:gd name="T42" fmla="*/ 657 w 949"/>
                  <a:gd name="T43" fmla="*/ 557 h 1349"/>
                  <a:gd name="T44" fmla="*/ 817 w 949"/>
                  <a:gd name="T45" fmla="*/ 1002 h 1349"/>
                  <a:gd name="T46" fmla="*/ 845 w 949"/>
                  <a:gd name="T47" fmla="*/ 1046 h 1349"/>
                  <a:gd name="T48" fmla="*/ 842 w 949"/>
                  <a:gd name="T49" fmla="*/ 1061 h 1349"/>
                  <a:gd name="T50" fmla="*/ 831 w 949"/>
                  <a:gd name="T51" fmla="*/ 1033 h 1349"/>
                  <a:gd name="T52" fmla="*/ 832 w 949"/>
                  <a:gd name="T53" fmla="*/ 1033 h 1349"/>
                  <a:gd name="T54" fmla="*/ 845 w 949"/>
                  <a:gd name="T55" fmla="*/ 1046 h 1349"/>
                  <a:gd name="T56" fmla="*/ 829 w 949"/>
                  <a:gd name="T57" fmla="*/ 1001 h 1349"/>
                  <a:gd name="T58" fmla="*/ 935 w 949"/>
                  <a:gd name="T59" fmla="*/ 340 h 1349"/>
                  <a:gd name="T60" fmla="*/ 818 w 949"/>
                  <a:gd name="T61" fmla="*/ 1041 h 1349"/>
                  <a:gd name="T62" fmla="*/ 822 w 949"/>
                  <a:gd name="T63" fmla="*/ 1079 h 1349"/>
                  <a:gd name="T64" fmla="*/ 816 w 949"/>
                  <a:gd name="T65" fmla="*/ 1082 h 1349"/>
                  <a:gd name="T66" fmla="*/ 815 w 949"/>
                  <a:gd name="T67" fmla="*/ 1083 h 1349"/>
                  <a:gd name="T68" fmla="*/ 765 w 949"/>
                  <a:gd name="T69" fmla="*/ 1104 h 1349"/>
                  <a:gd name="T70" fmla="*/ 758 w 949"/>
                  <a:gd name="T71" fmla="*/ 1106 h 1349"/>
                  <a:gd name="T72" fmla="*/ 733 w 949"/>
                  <a:gd name="T73" fmla="*/ 1078 h 1349"/>
                  <a:gd name="T74" fmla="*/ 646 w 949"/>
                  <a:gd name="T75" fmla="*/ 563 h 1349"/>
                  <a:gd name="T76" fmla="*/ 705 w 949"/>
                  <a:gd name="T77" fmla="*/ 1050 h 1349"/>
                  <a:gd name="T78" fmla="*/ 492 w 949"/>
                  <a:gd name="T79" fmla="*/ 628 h 1349"/>
                  <a:gd name="T80" fmla="*/ 143 w 949"/>
                  <a:gd name="T81" fmla="*/ 682 h 1349"/>
                  <a:gd name="T82" fmla="*/ 696 w 949"/>
                  <a:gd name="T83" fmla="*/ 1059 h 1349"/>
                  <a:gd name="T84" fmla="*/ 179 w 949"/>
                  <a:gd name="T85" fmla="*/ 711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49" h="1349">
                    <a:moveTo>
                      <a:pt x="697" y="1110"/>
                    </a:moveTo>
                    <a:cubicBezTo>
                      <a:pt x="699" y="1114"/>
                      <a:pt x="703" y="1119"/>
                      <a:pt x="706" y="1122"/>
                    </a:cubicBezTo>
                    <a:cubicBezTo>
                      <a:pt x="713" y="1127"/>
                      <a:pt x="721" y="1130"/>
                      <a:pt x="728" y="1131"/>
                    </a:cubicBezTo>
                    <a:cubicBezTo>
                      <a:pt x="739" y="1132"/>
                      <a:pt x="750" y="1131"/>
                      <a:pt x="758" y="1129"/>
                    </a:cubicBezTo>
                    <a:cubicBezTo>
                      <a:pt x="760" y="1129"/>
                      <a:pt x="762" y="1128"/>
                      <a:pt x="764" y="1128"/>
                    </a:cubicBezTo>
                    <a:cubicBezTo>
                      <a:pt x="796" y="1202"/>
                      <a:pt x="796" y="1202"/>
                      <a:pt x="796" y="1202"/>
                    </a:cubicBezTo>
                    <a:cubicBezTo>
                      <a:pt x="839" y="1335"/>
                      <a:pt x="839" y="1335"/>
                      <a:pt x="839" y="1335"/>
                    </a:cubicBezTo>
                    <a:cubicBezTo>
                      <a:pt x="842" y="1344"/>
                      <a:pt x="852" y="1349"/>
                      <a:pt x="861" y="1346"/>
                    </a:cubicBezTo>
                    <a:cubicBezTo>
                      <a:pt x="870" y="1343"/>
                      <a:pt x="875" y="1333"/>
                      <a:pt x="872" y="1324"/>
                    </a:cubicBezTo>
                    <a:cubicBezTo>
                      <a:pt x="832" y="1203"/>
                      <a:pt x="832" y="1203"/>
                      <a:pt x="832" y="1203"/>
                    </a:cubicBezTo>
                    <a:cubicBezTo>
                      <a:pt x="840" y="1199"/>
                      <a:pt x="840" y="1199"/>
                      <a:pt x="840" y="1199"/>
                    </a:cubicBezTo>
                    <a:cubicBezTo>
                      <a:pt x="901" y="1311"/>
                      <a:pt x="901" y="1311"/>
                      <a:pt x="901" y="1311"/>
                    </a:cubicBezTo>
                    <a:cubicBezTo>
                      <a:pt x="906" y="1320"/>
                      <a:pt x="917" y="1323"/>
                      <a:pt x="925" y="1318"/>
                    </a:cubicBezTo>
                    <a:cubicBezTo>
                      <a:pt x="933" y="1314"/>
                      <a:pt x="936" y="1303"/>
                      <a:pt x="932" y="1295"/>
                    </a:cubicBezTo>
                    <a:cubicBezTo>
                      <a:pt x="865" y="1172"/>
                      <a:pt x="865" y="1172"/>
                      <a:pt x="865" y="1172"/>
                    </a:cubicBezTo>
                    <a:cubicBezTo>
                      <a:pt x="833" y="1098"/>
                      <a:pt x="833" y="1098"/>
                      <a:pt x="833" y="1098"/>
                    </a:cubicBezTo>
                    <a:cubicBezTo>
                      <a:pt x="838" y="1095"/>
                      <a:pt x="844" y="1091"/>
                      <a:pt x="850" y="1085"/>
                    </a:cubicBezTo>
                    <a:cubicBezTo>
                      <a:pt x="855" y="1080"/>
                      <a:pt x="861" y="1074"/>
                      <a:pt x="865" y="1065"/>
                    </a:cubicBezTo>
                    <a:cubicBezTo>
                      <a:pt x="867" y="1061"/>
                      <a:pt x="868" y="1057"/>
                      <a:pt x="868" y="1052"/>
                    </a:cubicBezTo>
                    <a:cubicBezTo>
                      <a:pt x="868" y="1047"/>
                      <a:pt x="868" y="1042"/>
                      <a:pt x="865" y="1037"/>
                    </a:cubicBezTo>
                    <a:cubicBezTo>
                      <a:pt x="863" y="1031"/>
                      <a:pt x="858" y="1025"/>
                      <a:pt x="852" y="1020"/>
                    </a:cubicBezTo>
                    <a:cubicBezTo>
                      <a:pt x="848" y="1017"/>
                      <a:pt x="844" y="1014"/>
                      <a:pt x="839" y="1011"/>
                    </a:cubicBezTo>
                    <a:cubicBezTo>
                      <a:pt x="863" y="910"/>
                      <a:pt x="893" y="746"/>
                      <a:pt x="916" y="598"/>
                    </a:cubicBezTo>
                    <a:cubicBezTo>
                      <a:pt x="928" y="519"/>
                      <a:pt x="938" y="445"/>
                      <a:pt x="943" y="388"/>
                    </a:cubicBezTo>
                    <a:cubicBezTo>
                      <a:pt x="946" y="360"/>
                      <a:pt x="948" y="335"/>
                      <a:pt x="949" y="317"/>
                    </a:cubicBezTo>
                    <a:cubicBezTo>
                      <a:pt x="949" y="309"/>
                      <a:pt x="949" y="302"/>
                      <a:pt x="948" y="296"/>
                    </a:cubicBezTo>
                    <a:cubicBezTo>
                      <a:pt x="949" y="285"/>
                      <a:pt x="947" y="275"/>
                      <a:pt x="943" y="265"/>
                    </a:cubicBezTo>
                    <a:cubicBezTo>
                      <a:pt x="860" y="73"/>
                      <a:pt x="600" y="0"/>
                      <a:pt x="363" y="102"/>
                    </a:cubicBezTo>
                    <a:cubicBezTo>
                      <a:pt x="125" y="204"/>
                      <a:pt x="0" y="444"/>
                      <a:pt x="83" y="636"/>
                    </a:cubicBezTo>
                    <a:cubicBezTo>
                      <a:pt x="87" y="646"/>
                      <a:pt x="93" y="654"/>
                      <a:pt x="101" y="661"/>
                    </a:cubicBezTo>
                    <a:cubicBezTo>
                      <a:pt x="105" y="665"/>
                      <a:pt x="110" y="670"/>
                      <a:pt x="116" y="675"/>
                    </a:cubicBezTo>
                    <a:cubicBezTo>
                      <a:pt x="211" y="760"/>
                      <a:pt x="535" y="980"/>
                      <a:pt x="697" y="1073"/>
                    </a:cubicBezTo>
                    <a:cubicBezTo>
                      <a:pt x="695" y="1078"/>
                      <a:pt x="694" y="1083"/>
                      <a:pt x="694" y="1088"/>
                    </a:cubicBezTo>
                    <a:cubicBezTo>
                      <a:pt x="694" y="1096"/>
                      <a:pt x="695" y="1103"/>
                      <a:pt x="697" y="1110"/>
                    </a:cubicBezTo>
                    <a:close/>
                    <a:moveTo>
                      <a:pt x="725" y="1107"/>
                    </a:moveTo>
                    <a:cubicBezTo>
                      <a:pt x="721" y="1106"/>
                      <a:pt x="719" y="1104"/>
                      <a:pt x="718" y="1101"/>
                    </a:cubicBezTo>
                    <a:cubicBezTo>
                      <a:pt x="717" y="1098"/>
                      <a:pt x="716" y="1095"/>
                      <a:pt x="716" y="1089"/>
                    </a:cubicBezTo>
                    <a:cubicBezTo>
                      <a:pt x="716" y="1087"/>
                      <a:pt x="717" y="1085"/>
                      <a:pt x="717" y="1082"/>
                    </a:cubicBezTo>
                    <a:cubicBezTo>
                      <a:pt x="718" y="1082"/>
                      <a:pt x="718" y="1082"/>
                      <a:pt x="718" y="1082"/>
                    </a:cubicBezTo>
                    <a:cubicBezTo>
                      <a:pt x="718" y="1082"/>
                      <a:pt x="718" y="1082"/>
                      <a:pt x="718" y="1082"/>
                    </a:cubicBezTo>
                    <a:cubicBezTo>
                      <a:pt x="743" y="1109"/>
                      <a:pt x="743" y="1109"/>
                      <a:pt x="743" y="1109"/>
                    </a:cubicBezTo>
                    <a:cubicBezTo>
                      <a:pt x="742" y="1109"/>
                      <a:pt x="741" y="1109"/>
                      <a:pt x="740" y="1109"/>
                    </a:cubicBezTo>
                    <a:cubicBezTo>
                      <a:pt x="734" y="1109"/>
                      <a:pt x="729" y="1109"/>
                      <a:pt x="725" y="1107"/>
                    </a:cubicBezTo>
                    <a:close/>
                    <a:moveTo>
                      <a:pt x="657" y="557"/>
                    </a:moveTo>
                    <a:cubicBezTo>
                      <a:pt x="703" y="534"/>
                      <a:pt x="746" y="509"/>
                      <a:pt x="785" y="484"/>
                    </a:cubicBezTo>
                    <a:cubicBezTo>
                      <a:pt x="817" y="1002"/>
                      <a:pt x="817" y="1002"/>
                      <a:pt x="817" y="1002"/>
                    </a:cubicBezTo>
                    <a:lnTo>
                      <a:pt x="657" y="557"/>
                    </a:lnTo>
                    <a:close/>
                    <a:moveTo>
                      <a:pt x="845" y="1046"/>
                    </a:moveTo>
                    <a:cubicBezTo>
                      <a:pt x="846" y="1048"/>
                      <a:pt x="846" y="1049"/>
                      <a:pt x="846" y="1051"/>
                    </a:cubicBezTo>
                    <a:cubicBezTo>
                      <a:pt x="846" y="1054"/>
                      <a:pt x="844" y="1057"/>
                      <a:pt x="842" y="1061"/>
                    </a:cubicBezTo>
                    <a:cubicBezTo>
                      <a:pt x="840" y="1064"/>
                      <a:pt x="837" y="1067"/>
                      <a:pt x="833" y="1070"/>
                    </a:cubicBezTo>
                    <a:cubicBezTo>
                      <a:pt x="831" y="1033"/>
                      <a:pt x="831" y="1033"/>
                      <a:pt x="831" y="1033"/>
                    </a:cubicBezTo>
                    <a:cubicBezTo>
                      <a:pt x="831" y="1033"/>
                      <a:pt x="831" y="1033"/>
                      <a:pt x="831" y="1033"/>
                    </a:cubicBezTo>
                    <a:cubicBezTo>
                      <a:pt x="831" y="1033"/>
                      <a:pt x="832" y="1033"/>
                      <a:pt x="832" y="1033"/>
                    </a:cubicBezTo>
                    <a:cubicBezTo>
                      <a:pt x="834" y="1034"/>
                      <a:pt x="836" y="1036"/>
                      <a:pt x="838" y="1037"/>
                    </a:cubicBezTo>
                    <a:cubicBezTo>
                      <a:pt x="842" y="1041"/>
                      <a:pt x="844" y="1044"/>
                      <a:pt x="845" y="1046"/>
                    </a:cubicBezTo>
                    <a:close/>
                    <a:moveTo>
                      <a:pt x="935" y="340"/>
                    </a:moveTo>
                    <a:cubicBezTo>
                      <a:pt x="926" y="483"/>
                      <a:pt x="870" y="830"/>
                      <a:pt x="829" y="1001"/>
                    </a:cubicBezTo>
                    <a:cubicBezTo>
                      <a:pt x="796" y="476"/>
                      <a:pt x="796" y="476"/>
                      <a:pt x="796" y="476"/>
                    </a:cubicBezTo>
                    <a:cubicBezTo>
                      <a:pt x="862" y="431"/>
                      <a:pt x="913" y="384"/>
                      <a:pt x="935" y="340"/>
                    </a:cubicBezTo>
                    <a:close/>
                    <a:moveTo>
                      <a:pt x="646" y="563"/>
                    </a:moveTo>
                    <a:cubicBezTo>
                      <a:pt x="818" y="1041"/>
                      <a:pt x="818" y="1041"/>
                      <a:pt x="818" y="1041"/>
                    </a:cubicBezTo>
                    <a:cubicBezTo>
                      <a:pt x="819" y="1042"/>
                      <a:pt x="819" y="1043"/>
                      <a:pt x="820" y="1043"/>
                    </a:cubicBezTo>
                    <a:cubicBezTo>
                      <a:pt x="822" y="1079"/>
                      <a:pt x="822" y="1079"/>
                      <a:pt x="822" y="1079"/>
                    </a:cubicBezTo>
                    <a:cubicBezTo>
                      <a:pt x="820" y="1080"/>
                      <a:pt x="819" y="1081"/>
                      <a:pt x="818" y="1081"/>
                    </a:cubicBezTo>
                    <a:cubicBezTo>
                      <a:pt x="817" y="1082"/>
                      <a:pt x="816" y="1082"/>
                      <a:pt x="816" y="1082"/>
                    </a:cubicBezTo>
                    <a:cubicBezTo>
                      <a:pt x="816" y="1083"/>
                      <a:pt x="815" y="1083"/>
                      <a:pt x="815" y="1083"/>
                    </a:cubicBezTo>
                    <a:cubicBezTo>
                      <a:pt x="815" y="1083"/>
                      <a:pt x="815" y="1083"/>
                      <a:pt x="815" y="1083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4" y="1105"/>
                      <a:pt x="761" y="1106"/>
                      <a:pt x="758" y="1106"/>
                    </a:cubicBezTo>
                    <a:cubicBezTo>
                      <a:pt x="733" y="1081"/>
                      <a:pt x="733" y="1081"/>
                      <a:pt x="733" y="1081"/>
                    </a:cubicBezTo>
                    <a:cubicBezTo>
                      <a:pt x="733" y="1080"/>
                      <a:pt x="733" y="1079"/>
                      <a:pt x="733" y="1078"/>
                    </a:cubicBezTo>
                    <a:cubicBezTo>
                      <a:pt x="503" y="624"/>
                      <a:pt x="503" y="624"/>
                      <a:pt x="503" y="624"/>
                    </a:cubicBezTo>
                    <a:cubicBezTo>
                      <a:pt x="551" y="606"/>
                      <a:pt x="600" y="585"/>
                      <a:pt x="646" y="563"/>
                    </a:cubicBezTo>
                    <a:close/>
                    <a:moveTo>
                      <a:pt x="492" y="628"/>
                    </a:moveTo>
                    <a:cubicBezTo>
                      <a:pt x="705" y="1050"/>
                      <a:pt x="705" y="1050"/>
                      <a:pt x="705" y="1050"/>
                    </a:cubicBezTo>
                    <a:cubicBezTo>
                      <a:pt x="351" y="671"/>
                      <a:pt x="351" y="671"/>
                      <a:pt x="351" y="671"/>
                    </a:cubicBezTo>
                    <a:cubicBezTo>
                      <a:pt x="396" y="660"/>
                      <a:pt x="444" y="646"/>
                      <a:pt x="492" y="628"/>
                    </a:cubicBezTo>
                    <a:close/>
                    <a:moveTo>
                      <a:pt x="179" y="711"/>
                    </a:moveTo>
                    <a:cubicBezTo>
                      <a:pt x="166" y="701"/>
                      <a:pt x="153" y="691"/>
                      <a:pt x="143" y="682"/>
                    </a:cubicBezTo>
                    <a:cubicBezTo>
                      <a:pt x="190" y="696"/>
                      <a:pt x="259" y="691"/>
                      <a:pt x="337" y="674"/>
                    </a:cubicBezTo>
                    <a:cubicBezTo>
                      <a:pt x="696" y="1059"/>
                      <a:pt x="696" y="1059"/>
                      <a:pt x="696" y="1059"/>
                    </a:cubicBezTo>
                    <a:cubicBezTo>
                      <a:pt x="607" y="1007"/>
                      <a:pt x="470" y="918"/>
                      <a:pt x="350" y="835"/>
                    </a:cubicBezTo>
                    <a:cubicBezTo>
                      <a:pt x="285" y="790"/>
                      <a:pt x="225" y="746"/>
                      <a:pt x="179" y="711"/>
                    </a:cubicBezTo>
                    <a:close/>
                  </a:path>
                </a:pathLst>
              </a:custGeom>
              <a:solidFill>
                <a:srgbClr val="0722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497" tIns="33748" rIns="67497" bIns="3374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9795"/>
                <a:endParaRPr lang="zh-CN" altLang="en-US" sz="1330">
                  <a:solidFill>
                    <a:prstClr val="black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PA-任意多边形 103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3521075" y="3775075"/>
                <a:ext cx="104775" cy="104775"/>
              </a:xfrm>
              <a:custGeom>
                <a:avLst/>
                <a:gdLst>
                  <a:gd name="T0" fmla="*/ 48 w 71"/>
                  <a:gd name="T1" fmla="*/ 64 h 71"/>
                  <a:gd name="T2" fmla="*/ 64 w 71"/>
                  <a:gd name="T3" fmla="*/ 23 h 71"/>
                  <a:gd name="T4" fmla="*/ 23 w 71"/>
                  <a:gd name="T5" fmla="*/ 7 h 71"/>
                  <a:gd name="T6" fmla="*/ 7 w 71"/>
                  <a:gd name="T7" fmla="*/ 48 h 71"/>
                  <a:gd name="T8" fmla="*/ 48 w 71"/>
                  <a:gd name="T9" fmla="*/ 6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71">
                    <a:moveTo>
                      <a:pt x="48" y="64"/>
                    </a:moveTo>
                    <a:cubicBezTo>
                      <a:pt x="64" y="57"/>
                      <a:pt x="71" y="39"/>
                      <a:pt x="64" y="23"/>
                    </a:cubicBezTo>
                    <a:cubicBezTo>
                      <a:pt x="57" y="7"/>
                      <a:pt x="39" y="0"/>
                      <a:pt x="23" y="7"/>
                    </a:cubicBezTo>
                    <a:cubicBezTo>
                      <a:pt x="7" y="13"/>
                      <a:pt x="0" y="32"/>
                      <a:pt x="7" y="48"/>
                    </a:cubicBezTo>
                    <a:cubicBezTo>
                      <a:pt x="14" y="64"/>
                      <a:pt x="32" y="71"/>
                      <a:pt x="4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497" tIns="33748" rIns="67497" bIns="3374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9795"/>
                <a:endParaRPr lang="zh-CN" altLang="en-US" sz="1330">
                  <a:solidFill>
                    <a:prstClr val="black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4" name="组 43"/>
          <p:cNvGrpSpPr/>
          <p:nvPr>
            <p:custDataLst>
              <p:tags r:id="rId15"/>
            </p:custDataLst>
          </p:nvPr>
        </p:nvGrpSpPr>
        <p:grpSpPr>
          <a:xfrm>
            <a:off x="3474720" y="3638981"/>
            <a:ext cx="3602736" cy="517481"/>
            <a:chOff x="3474720" y="2956312"/>
            <a:chExt cx="3602736" cy="517481"/>
          </a:xfrm>
        </p:grpSpPr>
        <p:sp>
          <p:nvSpPr>
            <p:cNvPr id="45" name="文本框 44"/>
            <p:cNvSpPr txBox="1"/>
            <p:nvPr>
              <p:custDataLst>
                <p:tags r:id="rId16"/>
              </p:custDataLst>
            </p:nvPr>
          </p:nvSpPr>
          <p:spPr>
            <a:xfrm>
              <a:off x="3832502" y="2956312"/>
              <a:ext cx="3244954" cy="4770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5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按时吃饭、睡觉</a:t>
              </a:r>
              <a:endParaRPr lang="zh-CN" altLang="en-US" sz="25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endParaRPr>
            </a:p>
          </p:txBody>
        </p:sp>
        <p:grpSp>
          <p:nvGrpSpPr>
            <p:cNvPr id="46" name="PA_组合 364_636525783322994361-40832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>
            <a:xfrm>
              <a:off x="3474720" y="2965281"/>
              <a:ext cx="357782" cy="508512"/>
              <a:chOff x="2433638" y="2270125"/>
              <a:chExt cx="1401763" cy="1992313"/>
            </a:xfrm>
            <a:gradFill>
              <a:gsLst>
                <a:gs pos="0">
                  <a:srgbClr val="072259"/>
                </a:gs>
                <a:gs pos="47000">
                  <a:srgbClr val="38679D"/>
                </a:gs>
                <a:gs pos="100000">
                  <a:srgbClr val="5693C2"/>
                </a:gs>
              </a:gsLst>
              <a:lin ang="16200000" scaled="1"/>
            </a:gradFill>
          </p:grpSpPr>
          <p:sp>
            <p:nvSpPr>
              <p:cNvPr id="47" name="PA-任意多边形 102"/>
              <p:cNvSpPr>
                <a:spLocks noEditPoint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2433638" y="2270125"/>
                <a:ext cx="1401763" cy="1992313"/>
              </a:xfrm>
              <a:custGeom>
                <a:avLst/>
                <a:gdLst>
                  <a:gd name="T0" fmla="*/ 706 w 949"/>
                  <a:gd name="T1" fmla="*/ 1122 h 1349"/>
                  <a:gd name="T2" fmla="*/ 758 w 949"/>
                  <a:gd name="T3" fmla="*/ 1129 h 1349"/>
                  <a:gd name="T4" fmla="*/ 796 w 949"/>
                  <a:gd name="T5" fmla="*/ 1202 h 1349"/>
                  <a:gd name="T6" fmla="*/ 861 w 949"/>
                  <a:gd name="T7" fmla="*/ 1346 h 1349"/>
                  <a:gd name="T8" fmla="*/ 832 w 949"/>
                  <a:gd name="T9" fmla="*/ 1203 h 1349"/>
                  <a:gd name="T10" fmla="*/ 901 w 949"/>
                  <a:gd name="T11" fmla="*/ 1311 h 1349"/>
                  <a:gd name="T12" fmla="*/ 932 w 949"/>
                  <a:gd name="T13" fmla="*/ 1295 h 1349"/>
                  <a:gd name="T14" fmla="*/ 833 w 949"/>
                  <a:gd name="T15" fmla="*/ 1098 h 1349"/>
                  <a:gd name="T16" fmla="*/ 865 w 949"/>
                  <a:gd name="T17" fmla="*/ 1065 h 1349"/>
                  <a:gd name="T18" fmla="*/ 865 w 949"/>
                  <a:gd name="T19" fmla="*/ 1037 h 1349"/>
                  <a:gd name="T20" fmla="*/ 839 w 949"/>
                  <a:gd name="T21" fmla="*/ 1011 h 1349"/>
                  <a:gd name="T22" fmla="*/ 943 w 949"/>
                  <a:gd name="T23" fmla="*/ 388 h 1349"/>
                  <a:gd name="T24" fmla="*/ 948 w 949"/>
                  <a:gd name="T25" fmla="*/ 296 h 1349"/>
                  <a:gd name="T26" fmla="*/ 363 w 949"/>
                  <a:gd name="T27" fmla="*/ 102 h 1349"/>
                  <a:gd name="T28" fmla="*/ 101 w 949"/>
                  <a:gd name="T29" fmla="*/ 661 h 1349"/>
                  <a:gd name="T30" fmla="*/ 697 w 949"/>
                  <a:gd name="T31" fmla="*/ 1073 h 1349"/>
                  <a:gd name="T32" fmla="*/ 697 w 949"/>
                  <a:gd name="T33" fmla="*/ 1110 h 1349"/>
                  <a:gd name="T34" fmla="*/ 718 w 949"/>
                  <a:gd name="T35" fmla="*/ 1101 h 1349"/>
                  <a:gd name="T36" fmla="*/ 717 w 949"/>
                  <a:gd name="T37" fmla="*/ 1082 h 1349"/>
                  <a:gd name="T38" fmla="*/ 718 w 949"/>
                  <a:gd name="T39" fmla="*/ 1082 h 1349"/>
                  <a:gd name="T40" fmla="*/ 740 w 949"/>
                  <a:gd name="T41" fmla="*/ 1109 h 1349"/>
                  <a:gd name="T42" fmla="*/ 657 w 949"/>
                  <a:gd name="T43" fmla="*/ 557 h 1349"/>
                  <a:gd name="T44" fmla="*/ 817 w 949"/>
                  <a:gd name="T45" fmla="*/ 1002 h 1349"/>
                  <a:gd name="T46" fmla="*/ 845 w 949"/>
                  <a:gd name="T47" fmla="*/ 1046 h 1349"/>
                  <a:gd name="T48" fmla="*/ 842 w 949"/>
                  <a:gd name="T49" fmla="*/ 1061 h 1349"/>
                  <a:gd name="T50" fmla="*/ 831 w 949"/>
                  <a:gd name="T51" fmla="*/ 1033 h 1349"/>
                  <a:gd name="T52" fmla="*/ 832 w 949"/>
                  <a:gd name="T53" fmla="*/ 1033 h 1349"/>
                  <a:gd name="T54" fmla="*/ 845 w 949"/>
                  <a:gd name="T55" fmla="*/ 1046 h 1349"/>
                  <a:gd name="T56" fmla="*/ 829 w 949"/>
                  <a:gd name="T57" fmla="*/ 1001 h 1349"/>
                  <a:gd name="T58" fmla="*/ 935 w 949"/>
                  <a:gd name="T59" fmla="*/ 340 h 1349"/>
                  <a:gd name="T60" fmla="*/ 818 w 949"/>
                  <a:gd name="T61" fmla="*/ 1041 h 1349"/>
                  <a:gd name="T62" fmla="*/ 822 w 949"/>
                  <a:gd name="T63" fmla="*/ 1079 h 1349"/>
                  <a:gd name="T64" fmla="*/ 816 w 949"/>
                  <a:gd name="T65" fmla="*/ 1082 h 1349"/>
                  <a:gd name="T66" fmla="*/ 815 w 949"/>
                  <a:gd name="T67" fmla="*/ 1083 h 1349"/>
                  <a:gd name="T68" fmla="*/ 765 w 949"/>
                  <a:gd name="T69" fmla="*/ 1104 h 1349"/>
                  <a:gd name="T70" fmla="*/ 758 w 949"/>
                  <a:gd name="T71" fmla="*/ 1106 h 1349"/>
                  <a:gd name="T72" fmla="*/ 733 w 949"/>
                  <a:gd name="T73" fmla="*/ 1078 h 1349"/>
                  <a:gd name="T74" fmla="*/ 646 w 949"/>
                  <a:gd name="T75" fmla="*/ 563 h 1349"/>
                  <a:gd name="T76" fmla="*/ 705 w 949"/>
                  <a:gd name="T77" fmla="*/ 1050 h 1349"/>
                  <a:gd name="T78" fmla="*/ 492 w 949"/>
                  <a:gd name="T79" fmla="*/ 628 h 1349"/>
                  <a:gd name="T80" fmla="*/ 143 w 949"/>
                  <a:gd name="T81" fmla="*/ 682 h 1349"/>
                  <a:gd name="T82" fmla="*/ 696 w 949"/>
                  <a:gd name="T83" fmla="*/ 1059 h 1349"/>
                  <a:gd name="T84" fmla="*/ 179 w 949"/>
                  <a:gd name="T85" fmla="*/ 711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49" h="1349">
                    <a:moveTo>
                      <a:pt x="697" y="1110"/>
                    </a:moveTo>
                    <a:cubicBezTo>
                      <a:pt x="699" y="1114"/>
                      <a:pt x="703" y="1119"/>
                      <a:pt x="706" y="1122"/>
                    </a:cubicBezTo>
                    <a:cubicBezTo>
                      <a:pt x="713" y="1127"/>
                      <a:pt x="721" y="1130"/>
                      <a:pt x="728" y="1131"/>
                    </a:cubicBezTo>
                    <a:cubicBezTo>
                      <a:pt x="739" y="1132"/>
                      <a:pt x="750" y="1131"/>
                      <a:pt x="758" y="1129"/>
                    </a:cubicBezTo>
                    <a:cubicBezTo>
                      <a:pt x="760" y="1129"/>
                      <a:pt x="762" y="1128"/>
                      <a:pt x="764" y="1128"/>
                    </a:cubicBezTo>
                    <a:cubicBezTo>
                      <a:pt x="796" y="1202"/>
                      <a:pt x="796" y="1202"/>
                      <a:pt x="796" y="1202"/>
                    </a:cubicBezTo>
                    <a:cubicBezTo>
                      <a:pt x="839" y="1335"/>
                      <a:pt x="839" y="1335"/>
                      <a:pt x="839" y="1335"/>
                    </a:cubicBezTo>
                    <a:cubicBezTo>
                      <a:pt x="842" y="1344"/>
                      <a:pt x="852" y="1349"/>
                      <a:pt x="861" y="1346"/>
                    </a:cubicBezTo>
                    <a:cubicBezTo>
                      <a:pt x="870" y="1343"/>
                      <a:pt x="875" y="1333"/>
                      <a:pt x="872" y="1324"/>
                    </a:cubicBezTo>
                    <a:cubicBezTo>
                      <a:pt x="832" y="1203"/>
                      <a:pt x="832" y="1203"/>
                      <a:pt x="832" y="1203"/>
                    </a:cubicBezTo>
                    <a:cubicBezTo>
                      <a:pt x="840" y="1199"/>
                      <a:pt x="840" y="1199"/>
                      <a:pt x="840" y="1199"/>
                    </a:cubicBezTo>
                    <a:cubicBezTo>
                      <a:pt x="901" y="1311"/>
                      <a:pt x="901" y="1311"/>
                      <a:pt x="901" y="1311"/>
                    </a:cubicBezTo>
                    <a:cubicBezTo>
                      <a:pt x="906" y="1320"/>
                      <a:pt x="917" y="1323"/>
                      <a:pt x="925" y="1318"/>
                    </a:cubicBezTo>
                    <a:cubicBezTo>
                      <a:pt x="933" y="1314"/>
                      <a:pt x="936" y="1303"/>
                      <a:pt x="932" y="1295"/>
                    </a:cubicBezTo>
                    <a:cubicBezTo>
                      <a:pt x="865" y="1172"/>
                      <a:pt x="865" y="1172"/>
                      <a:pt x="865" y="1172"/>
                    </a:cubicBezTo>
                    <a:cubicBezTo>
                      <a:pt x="833" y="1098"/>
                      <a:pt x="833" y="1098"/>
                      <a:pt x="833" y="1098"/>
                    </a:cubicBezTo>
                    <a:cubicBezTo>
                      <a:pt x="838" y="1095"/>
                      <a:pt x="844" y="1091"/>
                      <a:pt x="850" y="1085"/>
                    </a:cubicBezTo>
                    <a:cubicBezTo>
                      <a:pt x="855" y="1080"/>
                      <a:pt x="861" y="1074"/>
                      <a:pt x="865" y="1065"/>
                    </a:cubicBezTo>
                    <a:cubicBezTo>
                      <a:pt x="867" y="1061"/>
                      <a:pt x="868" y="1057"/>
                      <a:pt x="868" y="1052"/>
                    </a:cubicBezTo>
                    <a:cubicBezTo>
                      <a:pt x="868" y="1047"/>
                      <a:pt x="868" y="1042"/>
                      <a:pt x="865" y="1037"/>
                    </a:cubicBezTo>
                    <a:cubicBezTo>
                      <a:pt x="863" y="1031"/>
                      <a:pt x="858" y="1025"/>
                      <a:pt x="852" y="1020"/>
                    </a:cubicBezTo>
                    <a:cubicBezTo>
                      <a:pt x="848" y="1017"/>
                      <a:pt x="844" y="1014"/>
                      <a:pt x="839" y="1011"/>
                    </a:cubicBezTo>
                    <a:cubicBezTo>
                      <a:pt x="863" y="910"/>
                      <a:pt x="893" y="746"/>
                      <a:pt x="916" y="598"/>
                    </a:cubicBezTo>
                    <a:cubicBezTo>
                      <a:pt x="928" y="519"/>
                      <a:pt x="938" y="445"/>
                      <a:pt x="943" y="388"/>
                    </a:cubicBezTo>
                    <a:cubicBezTo>
                      <a:pt x="946" y="360"/>
                      <a:pt x="948" y="335"/>
                      <a:pt x="949" y="317"/>
                    </a:cubicBezTo>
                    <a:cubicBezTo>
                      <a:pt x="949" y="309"/>
                      <a:pt x="949" y="302"/>
                      <a:pt x="948" y="296"/>
                    </a:cubicBezTo>
                    <a:cubicBezTo>
                      <a:pt x="949" y="285"/>
                      <a:pt x="947" y="275"/>
                      <a:pt x="943" y="265"/>
                    </a:cubicBezTo>
                    <a:cubicBezTo>
                      <a:pt x="860" y="73"/>
                      <a:pt x="600" y="0"/>
                      <a:pt x="363" y="102"/>
                    </a:cubicBezTo>
                    <a:cubicBezTo>
                      <a:pt x="125" y="204"/>
                      <a:pt x="0" y="444"/>
                      <a:pt x="83" y="636"/>
                    </a:cubicBezTo>
                    <a:cubicBezTo>
                      <a:pt x="87" y="646"/>
                      <a:pt x="93" y="654"/>
                      <a:pt x="101" y="661"/>
                    </a:cubicBezTo>
                    <a:cubicBezTo>
                      <a:pt x="105" y="665"/>
                      <a:pt x="110" y="670"/>
                      <a:pt x="116" y="675"/>
                    </a:cubicBezTo>
                    <a:cubicBezTo>
                      <a:pt x="211" y="760"/>
                      <a:pt x="535" y="980"/>
                      <a:pt x="697" y="1073"/>
                    </a:cubicBezTo>
                    <a:cubicBezTo>
                      <a:pt x="695" y="1078"/>
                      <a:pt x="694" y="1083"/>
                      <a:pt x="694" y="1088"/>
                    </a:cubicBezTo>
                    <a:cubicBezTo>
                      <a:pt x="694" y="1096"/>
                      <a:pt x="695" y="1103"/>
                      <a:pt x="697" y="1110"/>
                    </a:cubicBezTo>
                    <a:close/>
                    <a:moveTo>
                      <a:pt x="725" y="1107"/>
                    </a:moveTo>
                    <a:cubicBezTo>
                      <a:pt x="721" y="1106"/>
                      <a:pt x="719" y="1104"/>
                      <a:pt x="718" y="1101"/>
                    </a:cubicBezTo>
                    <a:cubicBezTo>
                      <a:pt x="717" y="1098"/>
                      <a:pt x="716" y="1095"/>
                      <a:pt x="716" y="1089"/>
                    </a:cubicBezTo>
                    <a:cubicBezTo>
                      <a:pt x="716" y="1087"/>
                      <a:pt x="717" y="1085"/>
                      <a:pt x="717" y="1082"/>
                    </a:cubicBezTo>
                    <a:cubicBezTo>
                      <a:pt x="718" y="1082"/>
                      <a:pt x="718" y="1082"/>
                      <a:pt x="718" y="1082"/>
                    </a:cubicBezTo>
                    <a:cubicBezTo>
                      <a:pt x="718" y="1082"/>
                      <a:pt x="718" y="1082"/>
                      <a:pt x="718" y="1082"/>
                    </a:cubicBezTo>
                    <a:cubicBezTo>
                      <a:pt x="743" y="1109"/>
                      <a:pt x="743" y="1109"/>
                      <a:pt x="743" y="1109"/>
                    </a:cubicBezTo>
                    <a:cubicBezTo>
                      <a:pt x="742" y="1109"/>
                      <a:pt x="741" y="1109"/>
                      <a:pt x="740" y="1109"/>
                    </a:cubicBezTo>
                    <a:cubicBezTo>
                      <a:pt x="734" y="1109"/>
                      <a:pt x="729" y="1109"/>
                      <a:pt x="725" y="1107"/>
                    </a:cubicBezTo>
                    <a:close/>
                    <a:moveTo>
                      <a:pt x="657" y="557"/>
                    </a:moveTo>
                    <a:cubicBezTo>
                      <a:pt x="703" y="534"/>
                      <a:pt x="746" y="509"/>
                      <a:pt x="785" y="484"/>
                    </a:cubicBezTo>
                    <a:cubicBezTo>
                      <a:pt x="817" y="1002"/>
                      <a:pt x="817" y="1002"/>
                      <a:pt x="817" y="1002"/>
                    </a:cubicBezTo>
                    <a:lnTo>
                      <a:pt x="657" y="557"/>
                    </a:lnTo>
                    <a:close/>
                    <a:moveTo>
                      <a:pt x="845" y="1046"/>
                    </a:moveTo>
                    <a:cubicBezTo>
                      <a:pt x="846" y="1048"/>
                      <a:pt x="846" y="1049"/>
                      <a:pt x="846" y="1051"/>
                    </a:cubicBezTo>
                    <a:cubicBezTo>
                      <a:pt x="846" y="1054"/>
                      <a:pt x="844" y="1057"/>
                      <a:pt x="842" y="1061"/>
                    </a:cubicBezTo>
                    <a:cubicBezTo>
                      <a:pt x="840" y="1064"/>
                      <a:pt x="837" y="1067"/>
                      <a:pt x="833" y="1070"/>
                    </a:cubicBezTo>
                    <a:cubicBezTo>
                      <a:pt x="831" y="1033"/>
                      <a:pt x="831" y="1033"/>
                      <a:pt x="831" y="1033"/>
                    </a:cubicBezTo>
                    <a:cubicBezTo>
                      <a:pt x="831" y="1033"/>
                      <a:pt x="831" y="1033"/>
                      <a:pt x="831" y="1033"/>
                    </a:cubicBezTo>
                    <a:cubicBezTo>
                      <a:pt x="831" y="1033"/>
                      <a:pt x="832" y="1033"/>
                      <a:pt x="832" y="1033"/>
                    </a:cubicBezTo>
                    <a:cubicBezTo>
                      <a:pt x="834" y="1034"/>
                      <a:pt x="836" y="1036"/>
                      <a:pt x="838" y="1037"/>
                    </a:cubicBezTo>
                    <a:cubicBezTo>
                      <a:pt x="842" y="1041"/>
                      <a:pt x="844" y="1044"/>
                      <a:pt x="845" y="1046"/>
                    </a:cubicBezTo>
                    <a:close/>
                    <a:moveTo>
                      <a:pt x="935" y="340"/>
                    </a:moveTo>
                    <a:cubicBezTo>
                      <a:pt x="926" y="483"/>
                      <a:pt x="870" y="830"/>
                      <a:pt x="829" y="1001"/>
                    </a:cubicBezTo>
                    <a:cubicBezTo>
                      <a:pt x="796" y="476"/>
                      <a:pt x="796" y="476"/>
                      <a:pt x="796" y="476"/>
                    </a:cubicBezTo>
                    <a:cubicBezTo>
                      <a:pt x="862" y="431"/>
                      <a:pt x="913" y="384"/>
                      <a:pt x="935" y="340"/>
                    </a:cubicBezTo>
                    <a:close/>
                    <a:moveTo>
                      <a:pt x="646" y="563"/>
                    </a:moveTo>
                    <a:cubicBezTo>
                      <a:pt x="818" y="1041"/>
                      <a:pt x="818" y="1041"/>
                      <a:pt x="818" y="1041"/>
                    </a:cubicBezTo>
                    <a:cubicBezTo>
                      <a:pt x="819" y="1042"/>
                      <a:pt x="819" y="1043"/>
                      <a:pt x="820" y="1043"/>
                    </a:cubicBezTo>
                    <a:cubicBezTo>
                      <a:pt x="822" y="1079"/>
                      <a:pt x="822" y="1079"/>
                      <a:pt x="822" y="1079"/>
                    </a:cubicBezTo>
                    <a:cubicBezTo>
                      <a:pt x="820" y="1080"/>
                      <a:pt x="819" y="1081"/>
                      <a:pt x="818" y="1081"/>
                    </a:cubicBezTo>
                    <a:cubicBezTo>
                      <a:pt x="817" y="1082"/>
                      <a:pt x="816" y="1082"/>
                      <a:pt x="816" y="1082"/>
                    </a:cubicBezTo>
                    <a:cubicBezTo>
                      <a:pt x="816" y="1083"/>
                      <a:pt x="815" y="1083"/>
                      <a:pt x="815" y="1083"/>
                    </a:cubicBezTo>
                    <a:cubicBezTo>
                      <a:pt x="815" y="1083"/>
                      <a:pt x="815" y="1083"/>
                      <a:pt x="815" y="1083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4" y="1105"/>
                      <a:pt x="761" y="1106"/>
                      <a:pt x="758" y="1106"/>
                    </a:cubicBezTo>
                    <a:cubicBezTo>
                      <a:pt x="733" y="1081"/>
                      <a:pt x="733" y="1081"/>
                      <a:pt x="733" y="1081"/>
                    </a:cubicBezTo>
                    <a:cubicBezTo>
                      <a:pt x="733" y="1080"/>
                      <a:pt x="733" y="1079"/>
                      <a:pt x="733" y="1078"/>
                    </a:cubicBezTo>
                    <a:cubicBezTo>
                      <a:pt x="503" y="624"/>
                      <a:pt x="503" y="624"/>
                      <a:pt x="503" y="624"/>
                    </a:cubicBezTo>
                    <a:cubicBezTo>
                      <a:pt x="551" y="606"/>
                      <a:pt x="600" y="585"/>
                      <a:pt x="646" y="563"/>
                    </a:cubicBezTo>
                    <a:close/>
                    <a:moveTo>
                      <a:pt x="492" y="628"/>
                    </a:moveTo>
                    <a:cubicBezTo>
                      <a:pt x="705" y="1050"/>
                      <a:pt x="705" y="1050"/>
                      <a:pt x="705" y="1050"/>
                    </a:cubicBezTo>
                    <a:cubicBezTo>
                      <a:pt x="351" y="671"/>
                      <a:pt x="351" y="671"/>
                      <a:pt x="351" y="671"/>
                    </a:cubicBezTo>
                    <a:cubicBezTo>
                      <a:pt x="396" y="660"/>
                      <a:pt x="444" y="646"/>
                      <a:pt x="492" y="628"/>
                    </a:cubicBezTo>
                    <a:close/>
                    <a:moveTo>
                      <a:pt x="179" y="711"/>
                    </a:moveTo>
                    <a:cubicBezTo>
                      <a:pt x="166" y="701"/>
                      <a:pt x="153" y="691"/>
                      <a:pt x="143" y="682"/>
                    </a:cubicBezTo>
                    <a:cubicBezTo>
                      <a:pt x="190" y="696"/>
                      <a:pt x="259" y="691"/>
                      <a:pt x="337" y="674"/>
                    </a:cubicBezTo>
                    <a:cubicBezTo>
                      <a:pt x="696" y="1059"/>
                      <a:pt x="696" y="1059"/>
                      <a:pt x="696" y="1059"/>
                    </a:cubicBezTo>
                    <a:cubicBezTo>
                      <a:pt x="607" y="1007"/>
                      <a:pt x="470" y="918"/>
                      <a:pt x="350" y="835"/>
                    </a:cubicBezTo>
                    <a:cubicBezTo>
                      <a:pt x="285" y="790"/>
                      <a:pt x="225" y="746"/>
                      <a:pt x="179" y="711"/>
                    </a:cubicBezTo>
                    <a:close/>
                  </a:path>
                </a:pathLst>
              </a:custGeom>
              <a:solidFill>
                <a:srgbClr val="0722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497" tIns="33748" rIns="67497" bIns="3374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9795"/>
                <a:endParaRPr lang="zh-CN" altLang="en-US" sz="1330">
                  <a:solidFill>
                    <a:prstClr val="black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PA-任意多边形 103"/>
              <p:cNvSpPr/>
              <p:nvPr>
                <p:custDataLst>
                  <p:tags r:id="rId19"/>
                </p:custDataLst>
              </p:nvPr>
            </p:nvSpPr>
            <p:spPr bwMode="auto">
              <a:xfrm>
                <a:off x="3521075" y="3775075"/>
                <a:ext cx="104775" cy="104775"/>
              </a:xfrm>
              <a:custGeom>
                <a:avLst/>
                <a:gdLst>
                  <a:gd name="T0" fmla="*/ 48 w 71"/>
                  <a:gd name="T1" fmla="*/ 64 h 71"/>
                  <a:gd name="T2" fmla="*/ 64 w 71"/>
                  <a:gd name="T3" fmla="*/ 23 h 71"/>
                  <a:gd name="T4" fmla="*/ 23 w 71"/>
                  <a:gd name="T5" fmla="*/ 7 h 71"/>
                  <a:gd name="T6" fmla="*/ 7 w 71"/>
                  <a:gd name="T7" fmla="*/ 48 h 71"/>
                  <a:gd name="T8" fmla="*/ 48 w 71"/>
                  <a:gd name="T9" fmla="*/ 6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71">
                    <a:moveTo>
                      <a:pt x="48" y="64"/>
                    </a:moveTo>
                    <a:cubicBezTo>
                      <a:pt x="64" y="57"/>
                      <a:pt x="71" y="39"/>
                      <a:pt x="64" y="23"/>
                    </a:cubicBezTo>
                    <a:cubicBezTo>
                      <a:pt x="57" y="7"/>
                      <a:pt x="39" y="0"/>
                      <a:pt x="23" y="7"/>
                    </a:cubicBezTo>
                    <a:cubicBezTo>
                      <a:pt x="7" y="13"/>
                      <a:pt x="0" y="32"/>
                      <a:pt x="7" y="48"/>
                    </a:cubicBezTo>
                    <a:cubicBezTo>
                      <a:pt x="14" y="64"/>
                      <a:pt x="32" y="71"/>
                      <a:pt x="4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497" tIns="33748" rIns="67497" bIns="3374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9795"/>
                <a:endParaRPr lang="zh-CN" altLang="en-US" sz="1330">
                  <a:solidFill>
                    <a:prstClr val="black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9" name="组 48"/>
          <p:cNvGrpSpPr/>
          <p:nvPr>
            <p:custDataLst>
              <p:tags r:id="rId20"/>
            </p:custDataLst>
          </p:nvPr>
        </p:nvGrpSpPr>
        <p:grpSpPr>
          <a:xfrm>
            <a:off x="3474720" y="4299492"/>
            <a:ext cx="3602736" cy="517481"/>
            <a:chOff x="3474720" y="2956312"/>
            <a:chExt cx="3602736" cy="517481"/>
          </a:xfrm>
        </p:grpSpPr>
        <p:sp>
          <p:nvSpPr>
            <p:cNvPr id="50" name="文本框 49"/>
            <p:cNvSpPr txBox="1"/>
            <p:nvPr>
              <p:custDataLst>
                <p:tags r:id="rId21"/>
              </p:custDataLst>
            </p:nvPr>
          </p:nvSpPr>
          <p:spPr>
            <a:xfrm>
              <a:off x="3832502" y="2956312"/>
              <a:ext cx="3244954" cy="4770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5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找到大脑的生物节律</a:t>
              </a:r>
              <a:endParaRPr lang="zh-CN" altLang="en-US" sz="25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endParaRPr>
            </a:p>
          </p:txBody>
        </p:sp>
        <p:grpSp>
          <p:nvGrpSpPr>
            <p:cNvPr id="51" name="PA_组合 364_636525783322994361-40832"/>
            <p:cNvGrpSpPr>
              <a:grpSpLocks noChangeAspect="1"/>
            </p:cNvGrpSpPr>
            <p:nvPr>
              <p:custDataLst>
                <p:tags r:id="rId22"/>
              </p:custDataLst>
            </p:nvPr>
          </p:nvGrpSpPr>
          <p:grpSpPr>
            <a:xfrm>
              <a:off x="3474720" y="2965281"/>
              <a:ext cx="357782" cy="508512"/>
              <a:chOff x="2433638" y="2270125"/>
              <a:chExt cx="1401763" cy="1992313"/>
            </a:xfrm>
            <a:gradFill>
              <a:gsLst>
                <a:gs pos="0">
                  <a:srgbClr val="072259"/>
                </a:gs>
                <a:gs pos="47000">
                  <a:srgbClr val="38679D"/>
                </a:gs>
                <a:gs pos="100000">
                  <a:srgbClr val="5693C2"/>
                </a:gs>
              </a:gsLst>
              <a:lin ang="16200000" scaled="1"/>
            </a:gradFill>
          </p:grpSpPr>
          <p:sp>
            <p:nvSpPr>
              <p:cNvPr id="52" name="PA-任意多边形 102"/>
              <p:cNvSpPr>
                <a:spLocks noEditPoint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433638" y="2270125"/>
                <a:ext cx="1401763" cy="1992313"/>
              </a:xfrm>
              <a:custGeom>
                <a:avLst/>
                <a:gdLst>
                  <a:gd name="T0" fmla="*/ 706 w 949"/>
                  <a:gd name="T1" fmla="*/ 1122 h 1349"/>
                  <a:gd name="T2" fmla="*/ 758 w 949"/>
                  <a:gd name="T3" fmla="*/ 1129 h 1349"/>
                  <a:gd name="T4" fmla="*/ 796 w 949"/>
                  <a:gd name="T5" fmla="*/ 1202 h 1349"/>
                  <a:gd name="T6" fmla="*/ 861 w 949"/>
                  <a:gd name="T7" fmla="*/ 1346 h 1349"/>
                  <a:gd name="T8" fmla="*/ 832 w 949"/>
                  <a:gd name="T9" fmla="*/ 1203 h 1349"/>
                  <a:gd name="T10" fmla="*/ 901 w 949"/>
                  <a:gd name="T11" fmla="*/ 1311 h 1349"/>
                  <a:gd name="T12" fmla="*/ 932 w 949"/>
                  <a:gd name="T13" fmla="*/ 1295 h 1349"/>
                  <a:gd name="T14" fmla="*/ 833 w 949"/>
                  <a:gd name="T15" fmla="*/ 1098 h 1349"/>
                  <a:gd name="T16" fmla="*/ 865 w 949"/>
                  <a:gd name="T17" fmla="*/ 1065 h 1349"/>
                  <a:gd name="T18" fmla="*/ 865 w 949"/>
                  <a:gd name="T19" fmla="*/ 1037 h 1349"/>
                  <a:gd name="T20" fmla="*/ 839 w 949"/>
                  <a:gd name="T21" fmla="*/ 1011 h 1349"/>
                  <a:gd name="T22" fmla="*/ 943 w 949"/>
                  <a:gd name="T23" fmla="*/ 388 h 1349"/>
                  <a:gd name="T24" fmla="*/ 948 w 949"/>
                  <a:gd name="T25" fmla="*/ 296 h 1349"/>
                  <a:gd name="T26" fmla="*/ 363 w 949"/>
                  <a:gd name="T27" fmla="*/ 102 h 1349"/>
                  <a:gd name="T28" fmla="*/ 101 w 949"/>
                  <a:gd name="T29" fmla="*/ 661 h 1349"/>
                  <a:gd name="T30" fmla="*/ 697 w 949"/>
                  <a:gd name="T31" fmla="*/ 1073 h 1349"/>
                  <a:gd name="T32" fmla="*/ 697 w 949"/>
                  <a:gd name="T33" fmla="*/ 1110 h 1349"/>
                  <a:gd name="T34" fmla="*/ 718 w 949"/>
                  <a:gd name="T35" fmla="*/ 1101 h 1349"/>
                  <a:gd name="T36" fmla="*/ 717 w 949"/>
                  <a:gd name="T37" fmla="*/ 1082 h 1349"/>
                  <a:gd name="T38" fmla="*/ 718 w 949"/>
                  <a:gd name="T39" fmla="*/ 1082 h 1349"/>
                  <a:gd name="T40" fmla="*/ 740 w 949"/>
                  <a:gd name="T41" fmla="*/ 1109 h 1349"/>
                  <a:gd name="T42" fmla="*/ 657 w 949"/>
                  <a:gd name="T43" fmla="*/ 557 h 1349"/>
                  <a:gd name="T44" fmla="*/ 817 w 949"/>
                  <a:gd name="T45" fmla="*/ 1002 h 1349"/>
                  <a:gd name="T46" fmla="*/ 845 w 949"/>
                  <a:gd name="T47" fmla="*/ 1046 h 1349"/>
                  <a:gd name="T48" fmla="*/ 842 w 949"/>
                  <a:gd name="T49" fmla="*/ 1061 h 1349"/>
                  <a:gd name="T50" fmla="*/ 831 w 949"/>
                  <a:gd name="T51" fmla="*/ 1033 h 1349"/>
                  <a:gd name="T52" fmla="*/ 832 w 949"/>
                  <a:gd name="T53" fmla="*/ 1033 h 1349"/>
                  <a:gd name="T54" fmla="*/ 845 w 949"/>
                  <a:gd name="T55" fmla="*/ 1046 h 1349"/>
                  <a:gd name="T56" fmla="*/ 829 w 949"/>
                  <a:gd name="T57" fmla="*/ 1001 h 1349"/>
                  <a:gd name="T58" fmla="*/ 935 w 949"/>
                  <a:gd name="T59" fmla="*/ 340 h 1349"/>
                  <a:gd name="T60" fmla="*/ 818 w 949"/>
                  <a:gd name="T61" fmla="*/ 1041 h 1349"/>
                  <a:gd name="T62" fmla="*/ 822 w 949"/>
                  <a:gd name="T63" fmla="*/ 1079 h 1349"/>
                  <a:gd name="T64" fmla="*/ 816 w 949"/>
                  <a:gd name="T65" fmla="*/ 1082 h 1349"/>
                  <a:gd name="T66" fmla="*/ 815 w 949"/>
                  <a:gd name="T67" fmla="*/ 1083 h 1349"/>
                  <a:gd name="T68" fmla="*/ 765 w 949"/>
                  <a:gd name="T69" fmla="*/ 1104 h 1349"/>
                  <a:gd name="T70" fmla="*/ 758 w 949"/>
                  <a:gd name="T71" fmla="*/ 1106 h 1349"/>
                  <a:gd name="T72" fmla="*/ 733 w 949"/>
                  <a:gd name="T73" fmla="*/ 1078 h 1349"/>
                  <a:gd name="T74" fmla="*/ 646 w 949"/>
                  <a:gd name="T75" fmla="*/ 563 h 1349"/>
                  <a:gd name="T76" fmla="*/ 705 w 949"/>
                  <a:gd name="T77" fmla="*/ 1050 h 1349"/>
                  <a:gd name="T78" fmla="*/ 492 w 949"/>
                  <a:gd name="T79" fmla="*/ 628 h 1349"/>
                  <a:gd name="T80" fmla="*/ 143 w 949"/>
                  <a:gd name="T81" fmla="*/ 682 h 1349"/>
                  <a:gd name="T82" fmla="*/ 696 w 949"/>
                  <a:gd name="T83" fmla="*/ 1059 h 1349"/>
                  <a:gd name="T84" fmla="*/ 179 w 949"/>
                  <a:gd name="T85" fmla="*/ 711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49" h="1349">
                    <a:moveTo>
                      <a:pt x="697" y="1110"/>
                    </a:moveTo>
                    <a:cubicBezTo>
                      <a:pt x="699" y="1114"/>
                      <a:pt x="703" y="1119"/>
                      <a:pt x="706" y="1122"/>
                    </a:cubicBezTo>
                    <a:cubicBezTo>
                      <a:pt x="713" y="1127"/>
                      <a:pt x="721" y="1130"/>
                      <a:pt x="728" y="1131"/>
                    </a:cubicBezTo>
                    <a:cubicBezTo>
                      <a:pt x="739" y="1132"/>
                      <a:pt x="750" y="1131"/>
                      <a:pt x="758" y="1129"/>
                    </a:cubicBezTo>
                    <a:cubicBezTo>
                      <a:pt x="760" y="1129"/>
                      <a:pt x="762" y="1128"/>
                      <a:pt x="764" y="1128"/>
                    </a:cubicBezTo>
                    <a:cubicBezTo>
                      <a:pt x="796" y="1202"/>
                      <a:pt x="796" y="1202"/>
                      <a:pt x="796" y="1202"/>
                    </a:cubicBezTo>
                    <a:cubicBezTo>
                      <a:pt x="839" y="1335"/>
                      <a:pt x="839" y="1335"/>
                      <a:pt x="839" y="1335"/>
                    </a:cubicBezTo>
                    <a:cubicBezTo>
                      <a:pt x="842" y="1344"/>
                      <a:pt x="852" y="1349"/>
                      <a:pt x="861" y="1346"/>
                    </a:cubicBezTo>
                    <a:cubicBezTo>
                      <a:pt x="870" y="1343"/>
                      <a:pt x="875" y="1333"/>
                      <a:pt x="872" y="1324"/>
                    </a:cubicBezTo>
                    <a:cubicBezTo>
                      <a:pt x="832" y="1203"/>
                      <a:pt x="832" y="1203"/>
                      <a:pt x="832" y="1203"/>
                    </a:cubicBezTo>
                    <a:cubicBezTo>
                      <a:pt x="840" y="1199"/>
                      <a:pt x="840" y="1199"/>
                      <a:pt x="840" y="1199"/>
                    </a:cubicBezTo>
                    <a:cubicBezTo>
                      <a:pt x="901" y="1311"/>
                      <a:pt x="901" y="1311"/>
                      <a:pt x="901" y="1311"/>
                    </a:cubicBezTo>
                    <a:cubicBezTo>
                      <a:pt x="906" y="1320"/>
                      <a:pt x="917" y="1323"/>
                      <a:pt x="925" y="1318"/>
                    </a:cubicBezTo>
                    <a:cubicBezTo>
                      <a:pt x="933" y="1314"/>
                      <a:pt x="936" y="1303"/>
                      <a:pt x="932" y="1295"/>
                    </a:cubicBezTo>
                    <a:cubicBezTo>
                      <a:pt x="865" y="1172"/>
                      <a:pt x="865" y="1172"/>
                      <a:pt x="865" y="1172"/>
                    </a:cubicBezTo>
                    <a:cubicBezTo>
                      <a:pt x="833" y="1098"/>
                      <a:pt x="833" y="1098"/>
                      <a:pt x="833" y="1098"/>
                    </a:cubicBezTo>
                    <a:cubicBezTo>
                      <a:pt x="838" y="1095"/>
                      <a:pt x="844" y="1091"/>
                      <a:pt x="850" y="1085"/>
                    </a:cubicBezTo>
                    <a:cubicBezTo>
                      <a:pt x="855" y="1080"/>
                      <a:pt x="861" y="1074"/>
                      <a:pt x="865" y="1065"/>
                    </a:cubicBezTo>
                    <a:cubicBezTo>
                      <a:pt x="867" y="1061"/>
                      <a:pt x="868" y="1057"/>
                      <a:pt x="868" y="1052"/>
                    </a:cubicBezTo>
                    <a:cubicBezTo>
                      <a:pt x="868" y="1047"/>
                      <a:pt x="868" y="1042"/>
                      <a:pt x="865" y="1037"/>
                    </a:cubicBezTo>
                    <a:cubicBezTo>
                      <a:pt x="863" y="1031"/>
                      <a:pt x="858" y="1025"/>
                      <a:pt x="852" y="1020"/>
                    </a:cubicBezTo>
                    <a:cubicBezTo>
                      <a:pt x="848" y="1017"/>
                      <a:pt x="844" y="1014"/>
                      <a:pt x="839" y="1011"/>
                    </a:cubicBezTo>
                    <a:cubicBezTo>
                      <a:pt x="863" y="910"/>
                      <a:pt x="893" y="746"/>
                      <a:pt x="916" y="598"/>
                    </a:cubicBezTo>
                    <a:cubicBezTo>
                      <a:pt x="928" y="519"/>
                      <a:pt x="938" y="445"/>
                      <a:pt x="943" y="388"/>
                    </a:cubicBezTo>
                    <a:cubicBezTo>
                      <a:pt x="946" y="360"/>
                      <a:pt x="948" y="335"/>
                      <a:pt x="949" y="317"/>
                    </a:cubicBezTo>
                    <a:cubicBezTo>
                      <a:pt x="949" y="309"/>
                      <a:pt x="949" y="302"/>
                      <a:pt x="948" y="296"/>
                    </a:cubicBezTo>
                    <a:cubicBezTo>
                      <a:pt x="949" y="285"/>
                      <a:pt x="947" y="275"/>
                      <a:pt x="943" y="265"/>
                    </a:cubicBezTo>
                    <a:cubicBezTo>
                      <a:pt x="860" y="73"/>
                      <a:pt x="600" y="0"/>
                      <a:pt x="363" y="102"/>
                    </a:cubicBezTo>
                    <a:cubicBezTo>
                      <a:pt x="125" y="204"/>
                      <a:pt x="0" y="444"/>
                      <a:pt x="83" y="636"/>
                    </a:cubicBezTo>
                    <a:cubicBezTo>
                      <a:pt x="87" y="646"/>
                      <a:pt x="93" y="654"/>
                      <a:pt x="101" y="661"/>
                    </a:cubicBezTo>
                    <a:cubicBezTo>
                      <a:pt x="105" y="665"/>
                      <a:pt x="110" y="670"/>
                      <a:pt x="116" y="675"/>
                    </a:cubicBezTo>
                    <a:cubicBezTo>
                      <a:pt x="211" y="760"/>
                      <a:pt x="535" y="980"/>
                      <a:pt x="697" y="1073"/>
                    </a:cubicBezTo>
                    <a:cubicBezTo>
                      <a:pt x="695" y="1078"/>
                      <a:pt x="694" y="1083"/>
                      <a:pt x="694" y="1088"/>
                    </a:cubicBezTo>
                    <a:cubicBezTo>
                      <a:pt x="694" y="1096"/>
                      <a:pt x="695" y="1103"/>
                      <a:pt x="697" y="1110"/>
                    </a:cubicBezTo>
                    <a:close/>
                    <a:moveTo>
                      <a:pt x="725" y="1107"/>
                    </a:moveTo>
                    <a:cubicBezTo>
                      <a:pt x="721" y="1106"/>
                      <a:pt x="719" y="1104"/>
                      <a:pt x="718" y="1101"/>
                    </a:cubicBezTo>
                    <a:cubicBezTo>
                      <a:pt x="717" y="1098"/>
                      <a:pt x="716" y="1095"/>
                      <a:pt x="716" y="1089"/>
                    </a:cubicBezTo>
                    <a:cubicBezTo>
                      <a:pt x="716" y="1087"/>
                      <a:pt x="717" y="1085"/>
                      <a:pt x="717" y="1082"/>
                    </a:cubicBezTo>
                    <a:cubicBezTo>
                      <a:pt x="718" y="1082"/>
                      <a:pt x="718" y="1082"/>
                      <a:pt x="718" y="1082"/>
                    </a:cubicBezTo>
                    <a:cubicBezTo>
                      <a:pt x="718" y="1082"/>
                      <a:pt x="718" y="1082"/>
                      <a:pt x="718" y="1082"/>
                    </a:cubicBezTo>
                    <a:cubicBezTo>
                      <a:pt x="743" y="1109"/>
                      <a:pt x="743" y="1109"/>
                      <a:pt x="743" y="1109"/>
                    </a:cubicBezTo>
                    <a:cubicBezTo>
                      <a:pt x="742" y="1109"/>
                      <a:pt x="741" y="1109"/>
                      <a:pt x="740" y="1109"/>
                    </a:cubicBezTo>
                    <a:cubicBezTo>
                      <a:pt x="734" y="1109"/>
                      <a:pt x="729" y="1109"/>
                      <a:pt x="725" y="1107"/>
                    </a:cubicBezTo>
                    <a:close/>
                    <a:moveTo>
                      <a:pt x="657" y="557"/>
                    </a:moveTo>
                    <a:cubicBezTo>
                      <a:pt x="703" y="534"/>
                      <a:pt x="746" y="509"/>
                      <a:pt x="785" y="484"/>
                    </a:cubicBezTo>
                    <a:cubicBezTo>
                      <a:pt x="817" y="1002"/>
                      <a:pt x="817" y="1002"/>
                      <a:pt x="817" y="1002"/>
                    </a:cubicBezTo>
                    <a:lnTo>
                      <a:pt x="657" y="557"/>
                    </a:lnTo>
                    <a:close/>
                    <a:moveTo>
                      <a:pt x="845" y="1046"/>
                    </a:moveTo>
                    <a:cubicBezTo>
                      <a:pt x="846" y="1048"/>
                      <a:pt x="846" y="1049"/>
                      <a:pt x="846" y="1051"/>
                    </a:cubicBezTo>
                    <a:cubicBezTo>
                      <a:pt x="846" y="1054"/>
                      <a:pt x="844" y="1057"/>
                      <a:pt x="842" y="1061"/>
                    </a:cubicBezTo>
                    <a:cubicBezTo>
                      <a:pt x="840" y="1064"/>
                      <a:pt x="837" y="1067"/>
                      <a:pt x="833" y="1070"/>
                    </a:cubicBezTo>
                    <a:cubicBezTo>
                      <a:pt x="831" y="1033"/>
                      <a:pt x="831" y="1033"/>
                      <a:pt x="831" y="1033"/>
                    </a:cubicBezTo>
                    <a:cubicBezTo>
                      <a:pt x="831" y="1033"/>
                      <a:pt x="831" y="1033"/>
                      <a:pt x="831" y="1033"/>
                    </a:cubicBezTo>
                    <a:cubicBezTo>
                      <a:pt x="831" y="1033"/>
                      <a:pt x="832" y="1033"/>
                      <a:pt x="832" y="1033"/>
                    </a:cubicBezTo>
                    <a:cubicBezTo>
                      <a:pt x="834" y="1034"/>
                      <a:pt x="836" y="1036"/>
                      <a:pt x="838" y="1037"/>
                    </a:cubicBezTo>
                    <a:cubicBezTo>
                      <a:pt x="842" y="1041"/>
                      <a:pt x="844" y="1044"/>
                      <a:pt x="845" y="1046"/>
                    </a:cubicBezTo>
                    <a:close/>
                    <a:moveTo>
                      <a:pt x="935" y="340"/>
                    </a:moveTo>
                    <a:cubicBezTo>
                      <a:pt x="926" y="483"/>
                      <a:pt x="870" y="830"/>
                      <a:pt x="829" y="1001"/>
                    </a:cubicBezTo>
                    <a:cubicBezTo>
                      <a:pt x="796" y="476"/>
                      <a:pt x="796" y="476"/>
                      <a:pt x="796" y="476"/>
                    </a:cubicBezTo>
                    <a:cubicBezTo>
                      <a:pt x="862" y="431"/>
                      <a:pt x="913" y="384"/>
                      <a:pt x="935" y="340"/>
                    </a:cubicBezTo>
                    <a:close/>
                    <a:moveTo>
                      <a:pt x="646" y="563"/>
                    </a:moveTo>
                    <a:cubicBezTo>
                      <a:pt x="818" y="1041"/>
                      <a:pt x="818" y="1041"/>
                      <a:pt x="818" y="1041"/>
                    </a:cubicBezTo>
                    <a:cubicBezTo>
                      <a:pt x="819" y="1042"/>
                      <a:pt x="819" y="1043"/>
                      <a:pt x="820" y="1043"/>
                    </a:cubicBezTo>
                    <a:cubicBezTo>
                      <a:pt x="822" y="1079"/>
                      <a:pt x="822" y="1079"/>
                      <a:pt x="822" y="1079"/>
                    </a:cubicBezTo>
                    <a:cubicBezTo>
                      <a:pt x="820" y="1080"/>
                      <a:pt x="819" y="1081"/>
                      <a:pt x="818" y="1081"/>
                    </a:cubicBezTo>
                    <a:cubicBezTo>
                      <a:pt x="817" y="1082"/>
                      <a:pt x="816" y="1082"/>
                      <a:pt x="816" y="1082"/>
                    </a:cubicBezTo>
                    <a:cubicBezTo>
                      <a:pt x="816" y="1083"/>
                      <a:pt x="815" y="1083"/>
                      <a:pt x="815" y="1083"/>
                    </a:cubicBezTo>
                    <a:cubicBezTo>
                      <a:pt x="815" y="1083"/>
                      <a:pt x="815" y="1083"/>
                      <a:pt x="815" y="1083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5" y="1104"/>
                      <a:pt x="765" y="1104"/>
                      <a:pt x="765" y="1104"/>
                    </a:cubicBezTo>
                    <a:cubicBezTo>
                      <a:pt x="764" y="1105"/>
                      <a:pt x="761" y="1106"/>
                      <a:pt x="758" y="1106"/>
                    </a:cubicBezTo>
                    <a:cubicBezTo>
                      <a:pt x="733" y="1081"/>
                      <a:pt x="733" y="1081"/>
                      <a:pt x="733" y="1081"/>
                    </a:cubicBezTo>
                    <a:cubicBezTo>
                      <a:pt x="733" y="1080"/>
                      <a:pt x="733" y="1079"/>
                      <a:pt x="733" y="1078"/>
                    </a:cubicBezTo>
                    <a:cubicBezTo>
                      <a:pt x="503" y="624"/>
                      <a:pt x="503" y="624"/>
                      <a:pt x="503" y="624"/>
                    </a:cubicBezTo>
                    <a:cubicBezTo>
                      <a:pt x="551" y="606"/>
                      <a:pt x="600" y="585"/>
                      <a:pt x="646" y="563"/>
                    </a:cubicBezTo>
                    <a:close/>
                    <a:moveTo>
                      <a:pt x="492" y="628"/>
                    </a:moveTo>
                    <a:cubicBezTo>
                      <a:pt x="705" y="1050"/>
                      <a:pt x="705" y="1050"/>
                      <a:pt x="705" y="1050"/>
                    </a:cubicBezTo>
                    <a:cubicBezTo>
                      <a:pt x="351" y="671"/>
                      <a:pt x="351" y="671"/>
                      <a:pt x="351" y="671"/>
                    </a:cubicBezTo>
                    <a:cubicBezTo>
                      <a:pt x="396" y="660"/>
                      <a:pt x="444" y="646"/>
                      <a:pt x="492" y="628"/>
                    </a:cubicBezTo>
                    <a:close/>
                    <a:moveTo>
                      <a:pt x="179" y="711"/>
                    </a:moveTo>
                    <a:cubicBezTo>
                      <a:pt x="166" y="701"/>
                      <a:pt x="153" y="691"/>
                      <a:pt x="143" y="682"/>
                    </a:cubicBezTo>
                    <a:cubicBezTo>
                      <a:pt x="190" y="696"/>
                      <a:pt x="259" y="691"/>
                      <a:pt x="337" y="674"/>
                    </a:cubicBezTo>
                    <a:cubicBezTo>
                      <a:pt x="696" y="1059"/>
                      <a:pt x="696" y="1059"/>
                      <a:pt x="696" y="1059"/>
                    </a:cubicBezTo>
                    <a:cubicBezTo>
                      <a:pt x="607" y="1007"/>
                      <a:pt x="470" y="918"/>
                      <a:pt x="350" y="835"/>
                    </a:cubicBezTo>
                    <a:cubicBezTo>
                      <a:pt x="285" y="790"/>
                      <a:pt x="225" y="746"/>
                      <a:pt x="179" y="711"/>
                    </a:cubicBezTo>
                    <a:close/>
                  </a:path>
                </a:pathLst>
              </a:custGeom>
              <a:solidFill>
                <a:srgbClr val="0722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497" tIns="33748" rIns="67497" bIns="3374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9795"/>
                <a:endParaRPr lang="zh-CN" altLang="en-US" sz="1330">
                  <a:solidFill>
                    <a:prstClr val="black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PA-任意多边形 103"/>
              <p:cNvSpPr/>
              <p:nvPr>
                <p:custDataLst>
                  <p:tags r:id="rId24"/>
                </p:custDataLst>
              </p:nvPr>
            </p:nvSpPr>
            <p:spPr bwMode="auto">
              <a:xfrm>
                <a:off x="3521075" y="3775075"/>
                <a:ext cx="104775" cy="104775"/>
              </a:xfrm>
              <a:custGeom>
                <a:avLst/>
                <a:gdLst>
                  <a:gd name="T0" fmla="*/ 48 w 71"/>
                  <a:gd name="T1" fmla="*/ 64 h 71"/>
                  <a:gd name="T2" fmla="*/ 64 w 71"/>
                  <a:gd name="T3" fmla="*/ 23 h 71"/>
                  <a:gd name="T4" fmla="*/ 23 w 71"/>
                  <a:gd name="T5" fmla="*/ 7 h 71"/>
                  <a:gd name="T6" fmla="*/ 7 w 71"/>
                  <a:gd name="T7" fmla="*/ 48 h 71"/>
                  <a:gd name="T8" fmla="*/ 48 w 71"/>
                  <a:gd name="T9" fmla="*/ 6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71">
                    <a:moveTo>
                      <a:pt x="48" y="64"/>
                    </a:moveTo>
                    <a:cubicBezTo>
                      <a:pt x="64" y="57"/>
                      <a:pt x="71" y="39"/>
                      <a:pt x="64" y="23"/>
                    </a:cubicBezTo>
                    <a:cubicBezTo>
                      <a:pt x="57" y="7"/>
                      <a:pt x="39" y="0"/>
                      <a:pt x="23" y="7"/>
                    </a:cubicBezTo>
                    <a:cubicBezTo>
                      <a:pt x="7" y="13"/>
                      <a:pt x="0" y="32"/>
                      <a:pt x="7" y="48"/>
                    </a:cubicBezTo>
                    <a:cubicBezTo>
                      <a:pt x="14" y="64"/>
                      <a:pt x="32" y="71"/>
                      <a:pt x="4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7497" tIns="33748" rIns="67497" bIns="33748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899795"/>
                <a:endParaRPr lang="zh-CN" altLang="en-US" sz="1330">
                  <a:solidFill>
                    <a:prstClr val="black"/>
                  </a:solidFill>
                  <a:latin typeface="Impact" panose="020B0806030902050204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17" name="图片 16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 cstate="email"/>
          <a:stretch>
            <a:fillRect/>
          </a:stretch>
        </p:blipFill>
        <p:spPr>
          <a:xfrm>
            <a:off x="7694216" y="1850710"/>
            <a:ext cx="3972382" cy="3853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四</a:t>
            </a:r>
            <a:r>
              <a:rPr lang="zh-CN" altLang="en-US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、学会求助 获得支持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4738531" y="2474774"/>
            <a:ext cx="2711935" cy="2711935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 rot="16200000">
            <a:off x="2005233" y="2082604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b="1">
                <a:solidFill>
                  <a:schemeClr val="accent6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家人</a:t>
            </a:r>
            <a:endParaRPr kumimoji="1" lang="zh-CN" altLang="en-US" sz="6600" b="1">
              <a:solidFill>
                <a:schemeClr val="accent6">
                  <a:lumMod val="60000"/>
                  <a:lumOff val="4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1"/>
            </p:custDataLst>
          </p:nvPr>
        </p:nvSpPr>
        <p:spPr>
          <a:xfrm rot="16200000">
            <a:off x="9166118" y="315764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心理咨询师</a:t>
            </a:r>
            <a:endParaRPr kumimoji="1" lang="zh-CN" altLang="en-US" sz="5400" b="1">
              <a:solidFill>
                <a:schemeClr val="accent2">
                  <a:lumMod val="60000"/>
                  <a:lumOff val="4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文本框 28"/>
          <p:cNvSpPr txBox="1"/>
          <p:nvPr>
            <p:custDataLst>
              <p:tags r:id="rId12"/>
            </p:custDataLst>
          </p:nvPr>
        </p:nvSpPr>
        <p:spPr>
          <a:xfrm>
            <a:off x="450960" y="4206866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心理老师</a:t>
            </a:r>
            <a:endParaRPr kumimoji="1" lang="zh-CN" altLang="en-US" sz="7200" b="1">
              <a:solidFill>
                <a:schemeClr val="accent4">
                  <a:lumMod val="60000"/>
                  <a:lumOff val="40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13"/>
            </p:custDataLst>
          </p:nvPr>
        </p:nvSpPr>
        <p:spPr>
          <a:xfrm>
            <a:off x="7904203" y="2869727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smtClean="0">
                <a:solidFill>
                  <a:srgbClr val="FF7E79"/>
                </a:solidFill>
                <a:latin typeface="Heiti SC Light" charset="-122"/>
                <a:ea typeface="Heiti SC Light" charset="-122"/>
                <a:cs typeface="Heiti SC Light" charset="-122"/>
              </a:rPr>
              <a:t>朋友</a:t>
            </a:r>
            <a:endParaRPr kumimoji="1" lang="zh-CN" altLang="en-US" sz="8000" b="1">
              <a:solidFill>
                <a:srgbClr val="FF7E79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14"/>
            </p:custDataLst>
          </p:nvPr>
        </p:nvSpPr>
        <p:spPr>
          <a:xfrm>
            <a:off x="6466636" y="1212550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smtClean="0">
                <a:solidFill>
                  <a:srgbClr val="7A81FF"/>
                </a:solidFill>
                <a:latin typeface="Heiti SC Light" charset="-122"/>
                <a:ea typeface="Heiti SC Light" charset="-122"/>
                <a:cs typeface="Heiti SC Light" charset="-122"/>
              </a:rPr>
              <a:t>心理援助热线</a:t>
            </a:r>
            <a:endParaRPr kumimoji="1" lang="zh-CN" altLang="en-US" sz="4400" b="1">
              <a:solidFill>
                <a:srgbClr val="7A81FF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15"/>
            </p:custDataLst>
          </p:nvPr>
        </p:nvSpPr>
        <p:spPr>
          <a:xfrm>
            <a:off x="3912903" y="5555668"/>
            <a:ext cx="36583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smtClean="0">
                <a:solidFill>
                  <a:schemeClr val="tx2">
                    <a:lumMod val="7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其他老师</a:t>
            </a:r>
            <a:endParaRPr kumimoji="1" lang="zh-CN" altLang="en-US" sz="6600" b="1">
              <a:solidFill>
                <a:schemeClr val="tx2">
                  <a:lumMod val="7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4" name="文本框 33"/>
          <p:cNvSpPr txBox="1"/>
          <p:nvPr>
            <p:custDataLst>
              <p:tags r:id="rId16"/>
            </p:custDataLst>
          </p:nvPr>
        </p:nvSpPr>
        <p:spPr>
          <a:xfrm>
            <a:off x="8109388" y="4909337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smtClean="0">
                <a:solidFill>
                  <a:srgbClr val="002060"/>
                </a:solidFill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7200" b="1">
              <a:solidFill>
                <a:srgbClr val="002060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8" grpId="0"/>
      <p:bldP spid="29" grpId="0"/>
      <p:bldP spid="30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550730" y="0"/>
            <a:ext cx="6641270" cy="6857143"/>
          </a:xfrm>
          <a:prstGeom prst="rect">
            <a:avLst/>
          </a:prstGeom>
        </p:spPr>
      </p:pic>
      <p:sp>
        <p:nvSpPr>
          <p:cNvPr id="9" name="标题 1"/>
          <p:cNvSpPr txBox="1"/>
          <p:nvPr>
            <p:custDataLst>
              <p:tags r:id="rId3"/>
            </p:custDataLst>
          </p:nvPr>
        </p:nvSpPr>
        <p:spPr>
          <a:xfrm>
            <a:off x="887896" y="618341"/>
            <a:ext cx="2507188" cy="7986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j-cs"/>
              </a:defRPr>
            </a:lvl1pPr>
          </a:lstStyle>
          <a:p>
            <a:pPr>
              <a:defRPr/>
            </a:pPr>
            <a:r>
              <a:rPr lang="zh-CN" altLang="en-US" sz="5000" b="1" smtClean="0"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结语</a:t>
            </a:r>
            <a:endParaRPr lang="zh-CN" altLang="en-US" sz="5000" b="1"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679503" y="1416998"/>
            <a:ext cx="2021974" cy="6848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sz="8800" kern="0"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sp>
        <p:nvSpPr>
          <p:cNvPr id="3" name="矩形 2"/>
          <p:cNvSpPr/>
          <p:nvPr>
            <p:custDataLst>
              <p:tags r:id="rId5"/>
            </p:custDataLst>
          </p:nvPr>
        </p:nvSpPr>
        <p:spPr>
          <a:xfrm>
            <a:off x="679503" y="1636955"/>
            <a:ext cx="614192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ct val="0"/>
              </a:spcAft>
            </a:pPr>
            <a:r>
              <a:rPr lang="zh-CN" altLang="en-US" sz="4000" b="1" kern="100" smtClean="0">
                <a:latin typeface="仿宋" panose="02010609060101010101" charset="-122"/>
                <a:ea typeface="仿宋" panose="02010609060101010101" charset="-122"/>
                <a:cs typeface="HanziPen SC" charset="-122"/>
              </a:rPr>
              <a:t>    </a:t>
            </a:r>
            <a:r>
              <a:rPr lang="zh-CN" altLang="zh-CN" sz="4000" b="1" kern="100" smtClean="0">
                <a:latin typeface="仿宋" panose="02010609060101010101" charset="-122"/>
                <a:ea typeface="仿宋" panose="02010609060101010101" charset="-122"/>
                <a:cs typeface="HanziPen SC" charset="-122"/>
              </a:rPr>
              <a:t>阳春三月</a:t>
            </a:r>
            <a:r>
              <a:rPr lang="zh-CN" altLang="zh-CN" sz="4000" b="1" kern="100">
                <a:latin typeface="仿宋" panose="02010609060101010101" charset="-122"/>
                <a:ea typeface="仿宋" panose="02010609060101010101" charset="-122"/>
                <a:cs typeface="HanziPen SC" charset="-122"/>
              </a:rPr>
              <a:t>，春暖花开，草长莺飞，让我们在美丽的季节和校园里共同努力，坚定前行，勇担责任。黎明将至，奋斗不息</a:t>
            </a:r>
            <a:r>
              <a:rPr lang="zh-CN" altLang="zh-CN" sz="4000" b="1" kern="100" smtClean="0">
                <a:latin typeface="仿宋" panose="02010609060101010101" charset="-122"/>
                <a:ea typeface="仿宋" panose="02010609060101010101" charset="-122"/>
                <a:cs typeface="HanziPen SC" charset="-122"/>
              </a:rPr>
              <a:t>。</a:t>
            </a:r>
            <a:endParaRPr lang="zh-CN" altLang="zh-CN" sz="3200" b="1" kern="100">
              <a:latin typeface="仿宋" panose="02010609060101010101" charset="-122"/>
              <a:ea typeface="仿宋" panose="02010609060101010101" charset="-122"/>
              <a:cs typeface="HanziPen SC" charset="-122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125225" y="500937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>
            <a:off x="7741409" y="3414053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smtClean="0">
                <a:ea typeface="仿宋" panose="02010609060101010101" charset="-122"/>
                <a:cs typeface="仿宋" panose="02010609060101010101" charset="-122"/>
              </a:rPr>
              <a:t>——</a:t>
            </a:r>
            <a:r>
              <a:rPr lang="zh-CN" altLang="en-US" sz="3200" smtClean="0">
                <a:ea typeface="仿宋" panose="02010609060101010101" charset="-122"/>
                <a:cs typeface="仿宋" panose="02010609060101010101" charset="-122"/>
              </a:rPr>
              <a:t>摄影师  黄佳丽</a:t>
            </a:r>
            <a:endParaRPr lang="zh-CN" altLang="en-US" sz="3200"/>
          </a:p>
        </p:txBody>
      </p:sp>
      <p:grpSp>
        <p:nvGrpSpPr>
          <p:cNvPr id="11" name="组 10"/>
          <p:cNvGrpSpPr/>
          <p:nvPr>
            <p:custDataLst>
              <p:tags r:id="rId8"/>
            </p:custDataLst>
          </p:nvPr>
        </p:nvGrpSpPr>
        <p:grpSpPr>
          <a:xfrm>
            <a:off x="945618" y="1451789"/>
            <a:ext cx="10790429" cy="1670276"/>
            <a:chOff x="945618" y="1451789"/>
            <a:chExt cx="10790429" cy="1670276"/>
          </a:xfrm>
        </p:grpSpPr>
        <p:sp>
          <p:nvSpPr>
            <p:cNvPr id="7" name="矩形 6"/>
            <p:cNvSpPr/>
            <p:nvPr>
              <p:custDataLst>
                <p:tags r:id="rId9"/>
              </p:custDataLst>
            </p:nvPr>
          </p:nvSpPr>
          <p:spPr>
            <a:xfrm>
              <a:off x="2189444" y="2044847"/>
              <a:ext cx="7927097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3200" smtClean="0">
                  <a:ea typeface="仿宋" panose="02010609060101010101" charset="-122"/>
                  <a:cs typeface="仿宋" panose="02010609060101010101" charset="-122"/>
                </a:rPr>
                <a:t>每</a:t>
              </a:r>
              <a:r>
                <a:rPr lang="zh-CN" altLang="zh-CN" sz="3200">
                  <a:ea typeface="仿宋" panose="02010609060101010101" charset="-122"/>
                  <a:cs typeface="仿宋" panose="02010609060101010101" charset="-122"/>
                </a:rPr>
                <a:t>一个普通人都</a:t>
              </a:r>
              <a:r>
                <a:rPr lang="zh-CN" altLang="zh-CN" sz="3200" smtClean="0">
                  <a:ea typeface="仿宋" panose="02010609060101010101" charset="-122"/>
                  <a:cs typeface="仿宋" panose="02010609060101010101" charset="-122"/>
                </a:rPr>
                <a:t>非常</a:t>
              </a:r>
              <a:r>
                <a:rPr lang="zh-CN" altLang="zh-CN" sz="3200">
                  <a:ea typeface="仿宋" panose="02010609060101010101" charset="-122"/>
                  <a:cs typeface="仿宋" panose="02010609060101010101" charset="-122"/>
                </a:rPr>
                <a:t>了不起，因为每一个人，用不同的方式参与同一</a:t>
              </a:r>
              <a:r>
                <a:rPr lang="zh-CN" altLang="zh-CN" sz="3200" smtClean="0">
                  <a:ea typeface="仿宋" panose="02010609060101010101" charset="-122"/>
                  <a:cs typeface="仿宋" panose="02010609060101010101" charset="-122"/>
                </a:rPr>
                <a:t>场战</a:t>
              </a:r>
              <a:r>
                <a:rPr lang="zh-CN" altLang="en-US" sz="3200" smtClean="0">
                  <a:ea typeface="仿宋" panose="02010609060101010101" charset="-122"/>
                  <a:cs typeface="仿宋" panose="02010609060101010101" charset="-122"/>
                </a:rPr>
                <a:t>斗。</a:t>
              </a:r>
              <a:endParaRPr lang="zh-CN" altLang="en-US" sz="3200"/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5618" y="1451789"/>
              <a:ext cx="946638" cy="94663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0800000">
              <a:off x="10789409" y="1897237"/>
              <a:ext cx="946638" cy="946638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tretch>
            <a:fillRect/>
          </a:stretch>
        </p:blipFill>
        <p:spPr>
          <a:xfrm>
            <a:off x="53340" y="4313555"/>
            <a:ext cx="3776345" cy="2160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3478266" y="4313429"/>
            <a:ext cx="28800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图片 21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 cstate="email"/>
          <a:stretch>
            <a:fillRect/>
          </a:stretch>
        </p:blipFill>
        <p:spPr>
          <a:xfrm>
            <a:off x="9377045" y="4304030"/>
            <a:ext cx="2773045" cy="2160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图片 20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/>
          <a:stretch>
            <a:fillRect/>
          </a:stretch>
        </p:blipFill>
        <p:spPr>
          <a:xfrm>
            <a:off x="6427502" y="4304120"/>
            <a:ext cx="2879999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文本框 68"/>
          <p:cNvSpPr txBox="1"/>
          <p:nvPr>
            <p:custDataLst>
              <p:tags r:id="rId21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b="1" dirty="0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《</a:t>
            </a:r>
            <a:r>
              <a:rPr lang="zh-CN" altLang="en-US" sz="4200" b="1" dirty="0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武汉围城的日和夜</a:t>
            </a:r>
            <a:r>
              <a:rPr lang="en-US" altLang="zh-CN" sz="4200" b="1" dirty="0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》</a:t>
            </a:r>
            <a:endParaRPr lang="zh-CN" altLang="en-US" sz="4200" b="1" dirty="0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一、做好防护  安全返校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43" name="PA-vip会员皇冠-43884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 rot="19322810">
            <a:off x="1288769" y="2302936"/>
            <a:ext cx="765804" cy="765804"/>
            <a:chOff x="3236" y="1556"/>
            <a:chExt cx="1208" cy="1208"/>
          </a:xfrm>
          <a:solidFill>
            <a:srgbClr val="38679D"/>
          </a:solidFill>
        </p:grpSpPr>
        <p:sp>
          <p:nvSpPr>
            <p:cNvPr id="44" name="PA-任意多边形 61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312" y="1746"/>
              <a:ext cx="1059" cy="1018"/>
            </a:xfrm>
            <a:custGeom>
              <a:avLst/>
              <a:gdLst>
                <a:gd name="T0" fmla="*/ 2749 w 2806"/>
                <a:gd name="T1" fmla="*/ 412 h 2698"/>
                <a:gd name="T2" fmla="*/ 2635 w 2806"/>
                <a:gd name="T3" fmla="*/ 423 h 2698"/>
                <a:gd name="T4" fmla="*/ 2028 w 2806"/>
                <a:gd name="T5" fmla="*/ 949 h 2698"/>
                <a:gd name="T6" fmla="*/ 1488 w 2806"/>
                <a:gd name="T7" fmla="*/ 48 h 2698"/>
                <a:gd name="T8" fmla="*/ 1402 w 2806"/>
                <a:gd name="T9" fmla="*/ 0 h 2698"/>
                <a:gd name="T10" fmla="*/ 1316 w 2806"/>
                <a:gd name="T11" fmla="*/ 48 h 2698"/>
                <a:gd name="T12" fmla="*/ 774 w 2806"/>
                <a:gd name="T13" fmla="*/ 949 h 2698"/>
                <a:gd name="T14" fmla="*/ 172 w 2806"/>
                <a:gd name="T15" fmla="*/ 424 h 2698"/>
                <a:gd name="T16" fmla="*/ 57 w 2806"/>
                <a:gd name="T17" fmla="*/ 412 h 2698"/>
                <a:gd name="T18" fmla="*/ 7 w 2806"/>
                <a:gd name="T19" fmla="*/ 516 h 2698"/>
                <a:gd name="T20" fmla="*/ 126 w 2806"/>
                <a:gd name="T21" fmla="*/ 1211 h 2698"/>
                <a:gd name="T22" fmla="*/ 241 w 2806"/>
                <a:gd name="T23" fmla="*/ 1293 h 2698"/>
                <a:gd name="T24" fmla="*/ 323 w 2806"/>
                <a:gd name="T25" fmla="*/ 1178 h 2698"/>
                <a:gd name="T26" fmla="*/ 252 w 2806"/>
                <a:gd name="T27" fmla="*/ 759 h 2698"/>
                <a:gd name="T28" fmla="*/ 732 w 2806"/>
                <a:gd name="T29" fmla="*/ 1178 h 2698"/>
                <a:gd name="T30" fmla="*/ 813 w 2806"/>
                <a:gd name="T31" fmla="*/ 1202 h 2698"/>
                <a:gd name="T32" fmla="*/ 883 w 2806"/>
                <a:gd name="T33" fmla="*/ 1154 h 2698"/>
                <a:gd name="T34" fmla="*/ 1402 w 2806"/>
                <a:gd name="T35" fmla="*/ 294 h 2698"/>
                <a:gd name="T36" fmla="*/ 1917 w 2806"/>
                <a:gd name="T37" fmla="*/ 1154 h 2698"/>
                <a:gd name="T38" fmla="*/ 1987 w 2806"/>
                <a:gd name="T39" fmla="*/ 1202 h 2698"/>
                <a:gd name="T40" fmla="*/ 2068 w 2806"/>
                <a:gd name="T41" fmla="*/ 1178 h 2698"/>
                <a:gd name="T42" fmla="*/ 2552 w 2806"/>
                <a:gd name="T43" fmla="*/ 759 h 2698"/>
                <a:gd name="T44" fmla="*/ 2316 w 2806"/>
                <a:gd name="T45" fmla="*/ 2098 h 2698"/>
                <a:gd name="T46" fmla="*/ 484 w 2806"/>
                <a:gd name="T47" fmla="*/ 2098 h 2698"/>
                <a:gd name="T48" fmla="*/ 400 w 2806"/>
                <a:gd name="T49" fmla="*/ 1614 h 2698"/>
                <a:gd name="T50" fmla="*/ 285 w 2806"/>
                <a:gd name="T51" fmla="*/ 1533 h 2698"/>
                <a:gd name="T52" fmla="*/ 203 w 2806"/>
                <a:gd name="T53" fmla="*/ 1648 h 2698"/>
                <a:gd name="T54" fmla="*/ 301 w 2806"/>
                <a:gd name="T55" fmla="*/ 2214 h 2698"/>
                <a:gd name="T56" fmla="*/ 400 w 2806"/>
                <a:gd name="T57" fmla="*/ 2297 h 2698"/>
                <a:gd name="T58" fmla="*/ 2400 w 2806"/>
                <a:gd name="T59" fmla="*/ 2298 h 2698"/>
                <a:gd name="T60" fmla="*/ 2499 w 2806"/>
                <a:gd name="T61" fmla="*/ 2215 h 2698"/>
                <a:gd name="T62" fmla="*/ 2798 w 2806"/>
                <a:gd name="T63" fmla="*/ 516 h 2698"/>
                <a:gd name="T64" fmla="*/ 2749 w 2806"/>
                <a:gd name="T65" fmla="*/ 412 h 2698"/>
                <a:gd name="T66" fmla="*/ 2397 w 2806"/>
                <a:gd name="T67" fmla="*/ 2498 h 2698"/>
                <a:gd name="T68" fmla="*/ 404 w 2806"/>
                <a:gd name="T69" fmla="*/ 2498 h 2698"/>
                <a:gd name="T70" fmla="*/ 304 w 2806"/>
                <a:gd name="T71" fmla="*/ 2598 h 2698"/>
                <a:gd name="T72" fmla="*/ 404 w 2806"/>
                <a:gd name="T73" fmla="*/ 2698 h 2698"/>
                <a:gd name="T74" fmla="*/ 2397 w 2806"/>
                <a:gd name="T75" fmla="*/ 2698 h 2698"/>
                <a:gd name="T76" fmla="*/ 2497 w 2806"/>
                <a:gd name="T77" fmla="*/ 2598 h 2698"/>
                <a:gd name="T78" fmla="*/ 2397 w 2806"/>
                <a:gd name="T79" fmla="*/ 24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6" h="2698">
                  <a:moveTo>
                    <a:pt x="2749" y="412"/>
                  </a:moveTo>
                  <a:cubicBezTo>
                    <a:pt x="2712" y="391"/>
                    <a:pt x="2666" y="396"/>
                    <a:pt x="2635" y="423"/>
                  </a:cubicBezTo>
                  <a:lnTo>
                    <a:pt x="2028" y="949"/>
                  </a:lnTo>
                  <a:lnTo>
                    <a:pt x="1488" y="48"/>
                  </a:lnTo>
                  <a:cubicBezTo>
                    <a:pt x="1470" y="18"/>
                    <a:pt x="1437" y="0"/>
                    <a:pt x="1402" y="0"/>
                  </a:cubicBezTo>
                  <a:cubicBezTo>
                    <a:pt x="1367" y="0"/>
                    <a:pt x="1335" y="18"/>
                    <a:pt x="1316" y="48"/>
                  </a:cubicBezTo>
                  <a:lnTo>
                    <a:pt x="774" y="949"/>
                  </a:lnTo>
                  <a:lnTo>
                    <a:pt x="172" y="424"/>
                  </a:lnTo>
                  <a:cubicBezTo>
                    <a:pt x="140" y="396"/>
                    <a:pt x="94" y="392"/>
                    <a:pt x="57" y="412"/>
                  </a:cubicBezTo>
                  <a:cubicBezTo>
                    <a:pt x="20" y="433"/>
                    <a:pt x="0" y="475"/>
                    <a:pt x="7" y="516"/>
                  </a:cubicBezTo>
                  <a:lnTo>
                    <a:pt x="126" y="1211"/>
                  </a:lnTo>
                  <a:cubicBezTo>
                    <a:pt x="135" y="1265"/>
                    <a:pt x="187" y="1302"/>
                    <a:pt x="241" y="1293"/>
                  </a:cubicBezTo>
                  <a:cubicBezTo>
                    <a:pt x="295" y="1283"/>
                    <a:pt x="332" y="1232"/>
                    <a:pt x="323" y="1178"/>
                  </a:cubicBezTo>
                  <a:lnTo>
                    <a:pt x="252" y="759"/>
                  </a:lnTo>
                  <a:lnTo>
                    <a:pt x="732" y="1178"/>
                  </a:lnTo>
                  <a:cubicBezTo>
                    <a:pt x="754" y="1198"/>
                    <a:pt x="784" y="1206"/>
                    <a:pt x="813" y="1202"/>
                  </a:cubicBezTo>
                  <a:cubicBezTo>
                    <a:pt x="842" y="1197"/>
                    <a:pt x="868" y="1180"/>
                    <a:pt x="883" y="1154"/>
                  </a:cubicBezTo>
                  <a:lnTo>
                    <a:pt x="1402" y="294"/>
                  </a:lnTo>
                  <a:lnTo>
                    <a:pt x="1917" y="1154"/>
                  </a:lnTo>
                  <a:cubicBezTo>
                    <a:pt x="1932" y="1179"/>
                    <a:pt x="1958" y="1197"/>
                    <a:pt x="1987" y="1202"/>
                  </a:cubicBezTo>
                  <a:cubicBezTo>
                    <a:pt x="2016" y="1206"/>
                    <a:pt x="2046" y="1198"/>
                    <a:pt x="2068" y="1178"/>
                  </a:cubicBezTo>
                  <a:lnTo>
                    <a:pt x="2552" y="759"/>
                  </a:lnTo>
                  <a:lnTo>
                    <a:pt x="2316" y="2098"/>
                  </a:lnTo>
                  <a:lnTo>
                    <a:pt x="484" y="2098"/>
                  </a:lnTo>
                  <a:lnTo>
                    <a:pt x="400" y="1614"/>
                  </a:lnTo>
                  <a:cubicBezTo>
                    <a:pt x="391" y="1560"/>
                    <a:pt x="339" y="1523"/>
                    <a:pt x="285" y="1533"/>
                  </a:cubicBezTo>
                  <a:cubicBezTo>
                    <a:pt x="230" y="1542"/>
                    <a:pt x="194" y="1594"/>
                    <a:pt x="203" y="1648"/>
                  </a:cubicBezTo>
                  <a:lnTo>
                    <a:pt x="301" y="2214"/>
                  </a:lnTo>
                  <a:cubicBezTo>
                    <a:pt x="310" y="2262"/>
                    <a:pt x="351" y="2297"/>
                    <a:pt x="400" y="2297"/>
                  </a:cubicBezTo>
                  <a:lnTo>
                    <a:pt x="2400" y="2298"/>
                  </a:lnTo>
                  <a:cubicBezTo>
                    <a:pt x="2449" y="2298"/>
                    <a:pt x="2490" y="2263"/>
                    <a:pt x="2499" y="2215"/>
                  </a:cubicBezTo>
                  <a:lnTo>
                    <a:pt x="2798" y="516"/>
                  </a:lnTo>
                  <a:cubicBezTo>
                    <a:pt x="2806" y="475"/>
                    <a:pt x="2786" y="433"/>
                    <a:pt x="2749" y="412"/>
                  </a:cubicBezTo>
                  <a:close/>
                  <a:moveTo>
                    <a:pt x="2397" y="2498"/>
                  </a:moveTo>
                  <a:lnTo>
                    <a:pt x="404" y="2498"/>
                  </a:lnTo>
                  <a:cubicBezTo>
                    <a:pt x="349" y="2498"/>
                    <a:pt x="304" y="2543"/>
                    <a:pt x="304" y="2598"/>
                  </a:cubicBezTo>
                  <a:cubicBezTo>
                    <a:pt x="304" y="2654"/>
                    <a:pt x="349" y="2698"/>
                    <a:pt x="404" y="2698"/>
                  </a:cubicBezTo>
                  <a:lnTo>
                    <a:pt x="2397" y="2698"/>
                  </a:lnTo>
                  <a:cubicBezTo>
                    <a:pt x="2452" y="2698"/>
                    <a:pt x="2497" y="2654"/>
                    <a:pt x="2497" y="2598"/>
                  </a:cubicBezTo>
                  <a:cubicBezTo>
                    <a:pt x="2497" y="2543"/>
                    <a:pt x="2452" y="2498"/>
                    <a:pt x="2397" y="249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PA-椭圆 6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764" y="1556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PA-椭圆 6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36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PA-椭圆 6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293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3" name="矩形 52"/>
          <p:cNvSpPr/>
          <p:nvPr>
            <p:custDataLst>
              <p:tags r:id="rId13"/>
            </p:custDataLst>
          </p:nvPr>
        </p:nvSpPr>
        <p:spPr>
          <a:xfrm>
            <a:off x="2533195" y="2796652"/>
            <a:ext cx="535503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30000"/>
              </a:lnSpc>
            </a:pP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无</a:t>
            </a:r>
            <a:r>
              <a:rPr lang="zh-CN" altLang="en-US" sz="2000" b="1" smtClean="0">
                <a:solidFill>
                  <a:srgbClr val="C00000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可疑症状</a:t>
            </a: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，正常返校；</a:t>
            </a:r>
            <a:endParaRPr lang="zh-CN" altLang="en-US" sz="2000" b="1" smtClean="0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  <a:p>
            <a:pPr hangingPunct="0">
              <a:lnSpc>
                <a:spcPct val="130000"/>
              </a:lnSpc>
            </a:pP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有，及时报告和就医，待疾病痊愈后再返校。</a:t>
            </a:r>
            <a:endParaRPr lang="zh-CN" altLang="en-US" sz="2000" b="1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sp>
        <p:nvSpPr>
          <p:cNvPr id="54" name="文本框 53"/>
          <p:cNvSpPr txBox="1"/>
          <p:nvPr>
            <p:custDataLst>
              <p:tags r:id="rId14"/>
            </p:custDataLst>
          </p:nvPr>
        </p:nvSpPr>
        <p:spPr>
          <a:xfrm>
            <a:off x="2172595" y="2303317"/>
            <a:ext cx="3478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返校前 </a:t>
            </a:r>
            <a:r>
              <a:rPr lang="zh-CN" altLang="zh-CN" sz="2800" smtClean="0"/>
              <a:t>自我</a:t>
            </a:r>
            <a:r>
              <a:rPr lang="zh-CN" altLang="zh-CN" sz="2800"/>
              <a:t>健康</a:t>
            </a:r>
            <a:r>
              <a:rPr lang="zh-CN" altLang="zh-CN" sz="2800" smtClean="0"/>
              <a:t>监测 </a:t>
            </a:r>
            <a:endParaRPr lang="zh-CN" altLang="en-US" sz="2500" b="1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rcRect t="5837"/>
          <a:stretch>
            <a:fillRect/>
          </a:stretch>
        </p:blipFill>
        <p:spPr>
          <a:xfrm>
            <a:off x="9023240" y="1081555"/>
            <a:ext cx="2933700" cy="5584727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7"/>
            </p:custDataLst>
          </p:nvPr>
        </p:nvSpPr>
        <p:spPr>
          <a:xfrm>
            <a:off x="1542649" y="1313795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smtClean="0">
                <a:latin typeface="Hiragino Sans GB W3" charset="-122"/>
                <a:ea typeface="Hiragino Sans GB W3" charset="-122"/>
                <a:cs typeface="Hiragino Sans GB W3" charset="-122"/>
              </a:rPr>
              <a:t>中国疾控中心提示：寒假后返校学生预防感染指南</a:t>
            </a:r>
            <a:endParaRPr kumimoji="1" lang="zh-CN" altLang="en-US" sz="28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pic>
        <p:nvPicPr>
          <p:cNvPr id="2054" name="New picture"/>
          <p:cNvPicPr/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11341100" y="11455400"/>
            <a:ext cx="330200" cy="241300"/>
          </a:xfrm>
          <a:prstGeom prst="cube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0" cstate="email"/>
          <a:stretch>
            <a:fillRect/>
          </a:stretch>
        </p:blipFill>
        <p:spPr>
          <a:xfrm>
            <a:off x="1844321" y="3689204"/>
            <a:ext cx="5510784" cy="29321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3" grpId="0"/>
      <p:bldP spid="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一、做好防护  安全返校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43" name="PA-vip会员皇冠-43884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 rot="19322810">
            <a:off x="1295280" y="2078625"/>
            <a:ext cx="765804" cy="765804"/>
            <a:chOff x="3236" y="1556"/>
            <a:chExt cx="1208" cy="1208"/>
          </a:xfrm>
          <a:solidFill>
            <a:srgbClr val="38679D"/>
          </a:solidFill>
        </p:grpSpPr>
        <p:sp>
          <p:nvSpPr>
            <p:cNvPr id="44" name="PA-任意多边形 61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312" y="1746"/>
              <a:ext cx="1059" cy="1018"/>
            </a:xfrm>
            <a:custGeom>
              <a:avLst/>
              <a:gdLst>
                <a:gd name="T0" fmla="*/ 2749 w 2806"/>
                <a:gd name="T1" fmla="*/ 412 h 2698"/>
                <a:gd name="T2" fmla="*/ 2635 w 2806"/>
                <a:gd name="T3" fmla="*/ 423 h 2698"/>
                <a:gd name="T4" fmla="*/ 2028 w 2806"/>
                <a:gd name="T5" fmla="*/ 949 h 2698"/>
                <a:gd name="T6" fmla="*/ 1488 w 2806"/>
                <a:gd name="T7" fmla="*/ 48 h 2698"/>
                <a:gd name="T8" fmla="*/ 1402 w 2806"/>
                <a:gd name="T9" fmla="*/ 0 h 2698"/>
                <a:gd name="T10" fmla="*/ 1316 w 2806"/>
                <a:gd name="T11" fmla="*/ 48 h 2698"/>
                <a:gd name="T12" fmla="*/ 774 w 2806"/>
                <a:gd name="T13" fmla="*/ 949 h 2698"/>
                <a:gd name="T14" fmla="*/ 172 w 2806"/>
                <a:gd name="T15" fmla="*/ 424 h 2698"/>
                <a:gd name="T16" fmla="*/ 57 w 2806"/>
                <a:gd name="T17" fmla="*/ 412 h 2698"/>
                <a:gd name="T18" fmla="*/ 7 w 2806"/>
                <a:gd name="T19" fmla="*/ 516 h 2698"/>
                <a:gd name="T20" fmla="*/ 126 w 2806"/>
                <a:gd name="T21" fmla="*/ 1211 h 2698"/>
                <a:gd name="T22" fmla="*/ 241 w 2806"/>
                <a:gd name="T23" fmla="*/ 1293 h 2698"/>
                <a:gd name="T24" fmla="*/ 323 w 2806"/>
                <a:gd name="T25" fmla="*/ 1178 h 2698"/>
                <a:gd name="T26" fmla="*/ 252 w 2806"/>
                <a:gd name="T27" fmla="*/ 759 h 2698"/>
                <a:gd name="T28" fmla="*/ 732 w 2806"/>
                <a:gd name="T29" fmla="*/ 1178 h 2698"/>
                <a:gd name="T30" fmla="*/ 813 w 2806"/>
                <a:gd name="T31" fmla="*/ 1202 h 2698"/>
                <a:gd name="T32" fmla="*/ 883 w 2806"/>
                <a:gd name="T33" fmla="*/ 1154 h 2698"/>
                <a:gd name="T34" fmla="*/ 1402 w 2806"/>
                <a:gd name="T35" fmla="*/ 294 h 2698"/>
                <a:gd name="T36" fmla="*/ 1917 w 2806"/>
                <a:gd name="T37" fmla="*/ 1154 h 2698"/>
                <a:gd name="T38" fmla="*/ 1987 w 2806"/>
                <a:gd name="T39" fmla="*/ 1202 h 2698"/>
                <a:gd name="T40" fmla="*/ 2068 w 2806"/>
                <a:gd name="T41" fmla="*/ 1178 h 2698"/>
                <a:gd name="T42" fmla="*/ 2552 w 2806"/>
                <a:gd name="T43" fmla="*/ 759 h 2698"/>
                <a:gd name="T44" fmla="*/ 2316 w 2806"/>
                <a:gd name="T45" fmla="*/ 2098 h 2698"/>
                <a:gd name="T46" fmla="*/ 484 w 2806"/>
                <a:gd name="T47" fmla="*/ 2098 h 2698"/>
                <a:gd name="T48" fmla="*/ 400 w 2806"/>
                <a:gd name="T49" fmla="*/ 1614 h 2698"/>
                <a:gd name="T50" fmla="*/ 285 w 2806"/>
                <a:gd name="T51" fmla="*/ 1533 h 2698"/>
                <a:gd name="T52" fmla="*/ 203 w 2806"/>
                <a:gd name="T53" fmla="*/ 1648 h 2698"/>
                <a:gd name="T54" fmla="*/ 301 w 2806"/>
                <a:gd name="T55" fmla="*/ 2214 h 2698"/>
                <a:gd name="T56" fmla="*/ 400 w 2806"/>
                <a:gd name="T57" fmla="*/ 2297 h 2698"/>
                <a:gd name="T58" fmla="*/ 2400 w 2806"/>
                <a:gd name="T59" fmla="*/ 2298 h 2698"/>
                <a:gd name="T60" fmla="*/ 2499 w 2806"/>
                <a:gd name="T61" fmla="*/ 2215 h 2698"/>
                <a:gd name="T62" fmla="*/ 2798 w 2806"/>
                <a:gd name="T63" fmla="*/ 516 h 2698"/>
                <a:gd name="T64" fmla="*/ 2749 w 2806"/>
                <a:gd name="T65" fmla="*/ 412 h 2698"/>
                <a:gd name="T66" fmla="*/ 2397 w 2806"/>
                <a:gd name="T67" fmla="*/ 2498 h 2698"/>
                <a:gd name="T68" fmla="*/ 404 w 2806"/>
                <a:gd name="T69" fmla="*/ 2498 h 2698"/>
                <a:gd name="T70" fmla="*/ 304 w 2806"/>
                <a:gd name="T71" fmla="*/ 2598 h 2698"/>
                <a:gd name="T72" fmla="*/ 404 w 2806"/>
                <a:gd name="T73" fmla="*/ 2698 h 2698"/>
                <a:gd name="T74" fmla="*/ 2397 w 2806"/>
                <a:gd name="T75" fmla="*/ 2698 h 2698"/>
                <a:gd name="T76" fmla="*/ 2497 w 2806"/>
                <a:gd name="T77" fmla="*/ 2598 h 2698"/>
                <a:gd name="T78" fmla="*/ 2397 w 2806"/>
                <a:gd name="T79" fmla="*/ 24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6" h="2698">
                  <a:moveTo>
                    <a:pt x="2749" y="412"/>
                  </a:moveTo>
                  <a:cubicBezTo>
                    <a:pt x="2712" y="391"/>
                    <a:pt x="2666" y="396"/>
                    <a:pt x="2635" y="423"/>
                  </a:cubicBezTo>
                  <a:lnTo>
                    <a:pt x="2028" y="949"/>
                  </a:lnTo>
                  <a:lnTo>
                    <a:pt x="1488" y="48"/>
                  </a:lnTo>
                  <a:cubicBezTo>
                    <a:pt x="1470" y="18"/>
                    <a:pt x="1437" y="0"/>
                    <a:pt x="1402" y="0"/>
                  </a:cubicBezTo>
                  <a:cubicBezTo>
                    <a:pt x="1367" y="0"/>
                    <a:pt x="1335" y="18"/>
                    <a:pt x="1316" y="48"/>
                  </a:cubicBezTo>
                  <a:lnTo>
                    <a:pt x="774" y="949"/>
                  </a:lnTo>
                  <a:lnTo>
                    <a:pt x="172" y="424"/>
                  </a:lnTo>
                  <a:cubicBezTo>
                    <a:pt x="140" y="396"/>
                    <a:pt x="94" y="392"/>
                    <a:pt x="57" y="412"/>
                  </a:cubicBezTo>
                  <a:cubicBezTo>
                    <a:pt x="20" y="433"/>
                    <a:pt x="0" y="475"/>
                    <a:pt x="7" y="516"/>
                  </a:cubicBezTo>
                  <a:lnTo>
                    <a:pt x="126" y="1211"/>
                  </a:lnTo>
                  <a:cubicBezTo>
                    <a:pt x="135" y="1265"/>
                    <a:pt x="187" y="1302"/>
                    <a:pt x="241" y="1293"/>
                  </a:cubicBezTo>
                  <a:cubicBezTo>
                    <a:pt x="295" y="1283"/>
                    <a:pt x="332" y="1232"/>
                    <a:pt x="323" y="1178"/>
                  </a:cubicBezTo>
                  <a:lnTo>
                    <a:pt x="252" y="759"/>
                  </a:lnTo>
                  <a:lnTo>
                    <a:pt x="732" y="1178"/>
                  </a:lnTo>
                  <a:cubicBezTo>
                    <a:pt x="754" y="1198"/>
                    <a:pt x="784" y="1206"/>
                    <a:pt x="813" y="1202"/>
                  </a:cubicBezTo>
                  <a:cubicBezTo>
                    <a:pt x="842" y="1197"/>
                    <a:pt x="868" y="1180"/>
                    <a:pt x="883" y="1154"/>
                  </a:cubicBezTo>
                  <a:lnTo>
                    <a:pt x="1402" y="294"/>
                  </a:lnTo>
                  <a:lnTo>
                    <a:pt x="1917" y="1154"/>
                  </a:lnTo>
                  <a:cubicBezTo>
                    <a:pt x="1932" y="1179"/>
                    <a:pt x="1958" y="1197"/>
                    <a:pt x="1987" y="1202"/>
                  </a:cubicBezTo>
                  <a:cubicBezTo>
                    <a:pt x="2016" y="1206"/>
                    <a:pt x="2046" y="1198"/>
                    <a:pt x="2068" y="1178"/>
                  </a:cubicBezTo>
                  <a:lnTo>
                    <a:pt x="2552" y="759"/>
                  </a:lnTo>
                  <a:lnTo>
                    <a:pt x="2316" y="2098"/>
                  </a:lnTo>
                  <a:lnTo>
                    <a:pt x="484" y="2098"/>
                  </a:lnTo>
                  <a:lnTo>
                    <a:pt x="400" y="1614"/>
                  </a:lnTo>
                  <a:cubicBezTo>
                    <a:pt x="391" y="1560"/>
                    <a:pt x="339" y="1523"/>
                    <a:pt x="285" y="1533"/>
                  </a:cubicBezTo>
                  <a:cubicBezTo>
                    <a:pt x="230" y="1542"/>
                    <a:pt x="194" y="1594"/>
                    <a:pt x="203" y="1648"/>
                  </a:cubicBezTo>
                  <a:lnTo>
                    <a:pt x="301" y="2214"/>
                  </a:lnTo>
                  <a:cubicBezTo>
                    <a:pt x="310" y="2262"/>
                    <a:pt x="351" y="2297"/>
                    <a:pt x="400" y="2297"/>
                  </a:cubicBezTo>
                  <a:lnTo>
                    <a:pt x="2400" y="2298"/>
                  </a:lnTo>
                  <a:cubicBezTo>
                    <a:pt x="2449" y="2298"/>
                    <a:pt x="2490" y="2263"/>
                    <a:pt x="2499" y="2215"/>
                  </a:cubicBezTo>
                  <a:lnTo>
                    <a:pt x="2798" y="516"/>
                  </a:lnTo>
                  <a:cubicBezTo>
                    <a:pt x="2806" y="475"/>
                    <a:pt x="2786" y="433"/>
                    <a:pt x="2749" y="412"/>
                  </a:cubicBezTo>
                  <a:close/>
                  <a:moveTo>
                    <a:pt x="2397" y="2498"/>
                  </a:moveTo>
                  <a:lnTo>
                    <a:pt x="404" y="2498"/>
                  </a:lnTo>
                  <a:cubicBezTo>
                    <a:pt x="349" y="2498"/>
                    <a:pt x="304" y="2543"/>
                    <a:pt x="304" y="2598"/>
                  </a:cubicBezTo>
                  <a:cubicBezTo>
                    <a:pt x="304" y="2654"/>
                    <a:pt x="349" y="2698"/>
                    <a:pt x="404" y="2698"/>
                  </a:cubicBezTo>
                  <a:lnTo>
                    <a:pt x="2397" y="2698"/>
                  </a:lnTo>
                  <a:cubicBezTo>
                    <a:pt x="2452" y="2698"/>
                    <a:pt x="2497" y="2654"/>
                    <a:pt x="2497" y="2598"/>
                  </a:cubicBezTo>
                  <a:cubicBezTo>
                    <a:pt x="2497" y="2543"/>
                    <a:pt x="2452" y="2498"/>
                    <a:pt x="2397" y="249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PA-椭圆 6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764" y="1556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PA-椭圆 6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36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PA-椭圆 6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293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8" name="PA-vip会员皇冠-43884"/>
          <p:cNvGrpSpPr>
            <a:grpSpLocks noChangeAspect="1"/>
          </p:cNvGrpSpPr>
          <p:nvPr>
            <p:custDataLst>
              <p:tags r:id="rId13"/>
            </p:custDataLst>
          </p:nvPr>
        </p:nvGrpSpPr>
        <p:grpSpPr>
          <a:xfrm rot="19322810">
            <a:off x="1288327" y="3269672"/>
            <a:ext cx="765804" cy="765804"/>
            <a:chOff x="3236" y="1556"/>
            <a:chExt cx="1208" cy="1208"/>
          </a:xfrm>
          <a:solidFill>
            <a:srgbClr val="D77538"/>
          </a:solidFill>
        </p:grpSpPr>
        <p:sp>
          <p:nvSpPr>
            <p:cNvPr id="49" name="PA-任意多边形 61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3312" y="1746"/>
              <a:ext cx="1059" cy="1018"/>
            </a:xfrm>
            <a:custGeom>
              <a:avLst/>
              <a:gdLst>
                <a:gd name="T0" fmla="*/ 2749 w 2806"/>
                <a:gd name="T1" fmla="*/ 412 h 2698"/>
                <a:gd name="T2" fmla="*/ 2635 w 2806"/>
                <a:gd name="T3" fmla="*/ 423 h 2698"/>
                <a:gd name="T4" fmla="*/ 2028 w 2806"/>
                <a:gd name="T5" fmla="*/ 949 h 2698"/>
                <a:gd name="T6" fmla="*/ 1488 w 2806"/>
                <a:gd name="T7" fmla="*/ 48 h 2698"/>
                <a:gd name="T8" fmla="*/ 1402 w 2806"/>
                <a:gd name="T9" fmla="*/ 0 h 2698"/>
                <a:gd name="T10" fmla="*/ 1316 w 2806"/>
                <a:gd name="T11" fmla="*/ 48 h 2698"/>
                <a:gd name="T12" fmla="*/ 774 w 2806"/>
                <a:gd name="T13" fmla="*/ 949 h 2698"/>
                <a:gd name="T14" fmla="*/ 172 w 2806"/>
                <a:gd name="T15" fmla="*/ 424 h 2698"/>
                <a:gd name="T16" fmla="*/ 57 w 2806"/>
                <a:gd name="T17" fmla="*/ 412 h 2698"/>
                <a:gd name="T18" fmla="*/ 7 w 2806"/>
                <a:gd name="T19" fmla="*/ 516 h 2698"/>
                <a:gd name="T20" fmla="*/ 126 w 2806"/>
                <a:gd name="T21" fmla="*/ 1211 h 2698"/>
                <a:gd name="T22" fmla="*/ 241 w 2806"/>
                <a:gd name="T23" fmla="*/ 1293 h 2698"/>
                <a:gd name="T24" fmla="*/ 323 w 2806"/>
                <a:gd name="T25" fmla="*/ 1178 h 2698"/>
                <a:gd name="T26" fmla="*/ 252 w 2806"/>
                <a:gd name="T27" fmla="*/ 759 h 2698"/>
                <a:gd name="T28" fmla="*/ 732 w 2806"/>
                <a:gd name="T29" fmla="*/ 1178 h 2698"/>
                <a:gd name="T30" fmla="*/ 813 w 2806"/>
                <a:gd name="T31" fmla="*/ 1202 h 2698"/>
                <a:gd name="T32" fmla="*/ 883 w 2806"/>
                <a:gd name="T33" fmla="*/ 1154 h 2698"/>
                <a:gd name="T34" fmla="*/ 1402 w 2806"/>
                <a:gd name="T35" fmla="*/ 294 h 2698"/>
                <a:gd name="T36" fmla="*/ 1917 w 2806"/>
                <a:gd name="T37" fmla="*/ 1154 h 2698"/>
                <a:gd name="T38" fmla="*/ 1987 w 2806"/>
                <a:gd name="T39" fmla="*/ 1202 h 2698"/>
                <a:gd name="T40" fmla="*/ 2068 w 2806"/>
                <a:gd name="T41" fmla="*/ 1178 h 2698"/>
                <a:gd name="T42" fmla="*/ 2552 w 2806"/>
                <a:gd name="T43" fmla="*/ 759 h 2698"/>
                <a:gd name="T44" fmla="*/ 2316 w 2806"/>
                <a:gd name="T45" fmla="*/ 2098 h 2698"/>
                <a:gd name="T46" fmla="*/ 484 w 2806"/>
                <a:gd name="T47" fmla="*/ 2098 h 2698"/>
                <a:gd name="T48" fmla="*/ 400 w 2806"/>
                <a:gd name="T49" fmla="*/ 1614 h 2698"/>
                <a:gd name="T50" fmla="*/ 285 w 2806"/>
                <a:gd name="T51" fmla="*/ 1533 h 2698"/>
                <a:gd name="T52" fmla="*/ 203 w 2806"/>
                <a:gd name="T53" fmla="*/ 1648 h 2698"/>
                <a:gd name="T54" fmla="*/ 301 w 2806"/>
                <a:gd name="T55" fmla="*/ 2214 h 2698"/>
                <a:gd name="T56" fmla="*/ 400 w 2806"/>
                <a:gd name="T57" fmla="*/ 2297 h 2698"/>
                <a:gd name="T58" fmla="*/ 2400 w 2806"/>
                <a:gd name="T59" fmla="*/ 2298 h 2698"/>
                <a:gd name="T60" fmla="*/ 2499 w 2806"/>
                <a:gd name="T61" fmla="*/ 2215 h 2698"/>
                <a:gd name="T62" fmla="*/ 2798 w 2806"/>
                <a:gd name="T63" fmla="*/ 516 h 2698"/>
                <a:gd name="T64" fmla="*/ 2749 w 2806"/>
                <a:gd name="T65" fmla="*/ 412 h 2698"/>
                <a:gd name="T66" fmla="*/ 2397 w 2806"/>
                <a:gd name="T67" fmla="*/ 2498 h 2698"/>
                <a:gd name="T68" fmla="*/ 404 w 2806"/>
                <a:gd name="T69" fmla="*/ 2498 h 2698"/>
                <a:gd name="T70" fmla="*/ 304 w 2806"/>
                <a:gd name="T71" fmla="*/ 2598 h 2698"/>
                <a:gd name="T72" fmla="*/ 404 w 2806"/>
                <a:gd name="T73" fmla="*/ 2698 h 2698"/>
                <a:gd name="T74" fmla="*/ 2397 w 2806"/>
                <a:gd name="T75" fmla="*/ 2698 h 2698"/>
                <a:gd name="T76" fmla="*/ 2497 w 2806"/>
                <a:gd name="T77" fmla="*/ 2598 h 2698"/>
                <a:gd name="T78" fmla="*/ 2397 w 2806"/>
                <a:gd name="T79" fmla="*/ 24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6" h="2698">
                  <a:moveTo>
                    <a:pt x="2749" y="412"/>
                  </a:moveTo>
                  <a:cubicBezTo>
                    <a:pt x="2712" y="391"/>
                    <a:pt x="2666" y="396"/>
                    <a:pt x="2635" y="423"/>
                  </a:cubicBezTo>
                  <a:lnTo>
                    <a:pt x="2028" y="949"/>
                  </a:lnTo>
                  <a:lnTo>
                    <a:pt x="1488" y="48"/>
                  </a:lnTo>
                  <a:cubicBezTo>
                    <a:pt x="1470" y="18"/>
                    <a:pt x="1437" y="0"/>
                    <a:pt x="1402" y="0"/>
                  </a:cubicBezTo>
                  <a:cubicBezTo>
                    <a:pt x="1367" y="0"/>
                    <a:pt x="1335" y="18"/>
                    <a:pt x="1316" y="48"/>
                  </a:cubicBezTo>
                  <a:lnTo>
                    <a:pt x="774" y="949"/>
                  </a:lnTo>
                  <a:lnTo>
                    <a:pt x="172" y="424"/>
                  </a:lnTo>
                  <a:cubicBezTo>
                    <a:pt x="140" y="396"/>
                    <a:pt x="94" y="392"/>
                    <a:pt x="57" y="412"/>
                  </a:cubicBezTo>
                  <a:cubicBezTo>
                    <a:pt x="20" y="433"/>
                    <a:pt x="0" y="475"/>
                    <a:pt x="7" y="516"/>
                  </a:cubicBezTo>
                  <a:lnTo>
                    <a:pt x="126" y="1211"/>
                  </a:lnTo>
                  <a:cubicBezTo>
                    <a:pt x="135" y="1265"/>
                    <a:pt x="187" y="1302"/>
                    <a:pt x="241" y="1293"/>
                  </a:cubicBezTo>
                  <a:cubicBezTo>
                    <a:pt x="295" y="1283"/>
                    <a:pt x="332" y="1232"/>
                    <a:pt x="323" y="1178"/>
                  </a:cubicBezTo>
                  <a:lnTo>
                    <a:pt x="252" y="759"/>
                  </a:lnTo>
                  <a:lnTo>
                    <a:pt x="732" y="1178"/>
                  </a:lnTo>
                  <a:cubicBezTo>
                    <a:pt x="754" y="1198"/>
                    <a:pt x="784" y="1206"/>
                    <a:pt x="813" y="1202"/>
                  </a:cubicBezTo>
                  <a:cubicBezTo>
                    <a:pt x="842" y="1197"/>
                    <a:pt x="868" y="1180"/>
                    <a:pt x="883" y="1154"/>
                  </a:cubicBezTo>
                  <a:lnTo>
                    <a:pt x="1402" y="294"/>
                  </a:lnTo>
                  <a:lnTo>
                    <a:pt x="1917" y="1154"/>
                  </a:lnTo>
                  <a:cubicBezTo>
                    <a:pt x="1932" y="1179"/>
                    <a:pt x="1958" y="1197"/>
                    <a:pt x="1987" y="1202"/>
                  </a:cubicBezTo>
                  <a:cubicBezTo>
                    <a:pt x="2016" y="1206"/>
                    <a:pt x="2046" y="1198"/>
                    <a:pt x="2068" y="1178"/>
                  </a:cubicBezTo>
                  <a:lnTo>
                    <a:pt x="2552" y="759"/>
                  </a:lnTo>
                  <a:lnTo>
                    <a:pt x="2316" y="2098"/>
                  </a:lnTo>
                  <a:lnTo>
                    <a:pt x="484" y="2098"/>
                  </a:lnTo>
                  <a:lnTo>
                    <a:pt x="400" y="1614"/>
                  </a:lnTo>
                  <a:cubicBezTo>
                    <a:pt x="391" y="1560"/>
                    <a:pt x="339" y="1523"/>
                    <a:pt x="285" y="1533"/>
                  </a:cubicBezTo>
                  <a:cubicBezTo>
                    <a:pt x="230" y="1542"/>
                    <a:pt x="194" y="1594"/>
                    <a:pt x="203" y="1648"/>
                  </a:cubicBezTo>
                  <a:lnTo>
                    <a:pt x="301" y="2214"/>
                  </a:lnTo>
                  <a:cubicBezTo>
                    <a:pt x="310" y="2262"/>
                    <a:pt x="351" y="2297"/>
                    <a:pt x="400" y="2297"/>
                  </a:cubicBezTo>
                  <a:lnTo>
                    <a:pt x="2400" y="2298"/>
                  </a:lnTo>
                  <a:cubicBezTo>
                    <a:pt x="2449" y="2298"/>
                    <a:pt x="2490" y="2263"/>
                    <a:pt x="2499" y="2215"/>
                  </a:cubicBezTo>
                  <a:lnTo>
                    <a:pt x="2798" y="516"/>
                  </a:lnTo>
                  <a:cubicBezTo>
                    <a:pt x="2806" y="475"/>
                    <a:pt x="2786" y="433"/>
                    <a:pt x="2749" y="412"/>
                  </a:cubicBezTo>
                  <a:close/>
                  <a:moveTo>
                    <a:pt x="2397" y="2498"/>
                  </a:moveTo>
                  <a:lnTo>
                    <a:pt x="404" y="2498"/>
                  </a:lnTo>
                  <a:cubicBezTo>
                    <a:pt x="349" y="2498"/>
                    <a:pt x="304" y="2543"/>
                    <a:pt x="304" y="2598"/>
                  </a:cubicBezTo>
                  <a:cubicBezTo>
                    <a:pt x="304" y="2654"/>
                    <a:pt x="349" y="2698"/>
                    <a:pt x="404" y="2698"/>
                  </a:cubicBezTo>
                  <a:lnTo>
                    <a:pt x="2397" y="2698"/>
                  </a:lnTo>
                  <a:cubicBezTo>
                    <a:pt x="2452" y="2698"/>
                    <a:pt x="2497" y="2654"/>
                    <a:pt x="2497" y="2598"/>
                  </a:cubicBezTo>
                  <a:cubicBezTo>
                    <a:pt x="2497" y="2543"/>
                    <a:pt x="2452" y="2498"/>
                    <a:pt x="2397" y="249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PA-椭圆 6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764" y="1556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PA-椭圆 63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236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PA-椭圆 64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293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4" name="文本框 53"/>
          <p:cNvSpPr txBox="1"/>
          <p:nvPr>
            <p:custDataLst>
              <p:tags r:id="rId18"/>
            </p:custDataLst>
          </p:nvPr>
        </p:nvSpPr>
        <p:spPr>
          <a:xfrm>
            <a:off x="2312225" y="2262181"/>
            <a:ext cx="3478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smtClean="0">
                <a:solidFill>
                  <a:schemeClr val="bg2">
                    <a:lumMod val="75000"/>
                  </a:schemeClr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返校前 </a:t>
            </a:r>
            <a:r>
              <a:rPr lang="zh-CN" altLang="zh-CN" sz="2800" smtClean="0">
                <a:solidFill>
                  <a:schemeClr val="bg2">
                    <a:lumMod val="75000"/>
                  </a:schemeClr>
                </a:solidFill>
              </a:rPr>
              <a:t>自我</a:t>
            </a:r>
            <a:r>
              <a:rPr lang="zh-CN" altLang="zh-CN" sz="2800">
                <a:solidFill>
                  <a:schemeClr val="bg2">
                    <a:lumMod val="75000"/>
                  </a:schemeClr>
                </a:solidFill>
              </a:rPr>
              <a:t>健康</a:t>
            </a:r>
            <a:r>
              <a:rPr lang="zh-CN" altLang="zh-CN" sz="2800" smtClean="0">
                <a:solidFill>
                  <a:schemeClr val="bg2">
                    <a:lumMod val="75000"/>
                  </a:schemeClr>
                </a:solidFill>
              </a:rPr>
              <a:t>监测 </a:t>
            </a:r>
            <a:endParaRPr lang="zh-CN" altLang="en-US" sz="2500" b="1">
              <a:solidFill>
                <a:schemeClr val="bg2">
                  <a:lumMod val="75000"/>
                </a:schemeClr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/>
          <a:srcRect t="5837"/>
          <a:stretch>
            <a:fillRect/>
          </a:stretch>
        </p:blipFill>
        <p:spPr>
          <a:xfrm>
            <a:off x="9023240" y="1081555"/>
            <a:ext cx="2933700" cy="5584727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1"/>
            </p:custDataLst>
          </p:nvPr>
        </p:nvSpPr>
        <p:spPr>
          <a:xfrm>
            <a:off x="1542649" y="1313795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smtClean="0">
                <a:latin typeface="Hiragino Sans GB W3" charset="-122"/>
                <a:ea typeface="Hiragino Sans GB W3" charset="-122"/>
                <a:cs typeface="Hiragino Sans GB W3" charset="-122"/>
              </a:rPr>
              <a:t>中国疾控中心提示：寒假后返校学生预防感染指南</a:t>
            </a:r>
            <a:endParaRPr kumimoji="1" lang="zh-CN" altLang="en-US" sz="28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35" name="矩形 34"/>
          <p:cNvSpPr/>
          <p:nvPr>
            <p:custDataLst>
              <p:tags r:id="rId22"/>
            </p:custDataLst>
          </p:nvPr>
        </p:nvSpPr>
        <p:spPr>
          <a:xfrm>
            <a:off x="2542095" y="3637203"/>
            <a:ext cx="53550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30000"/>
              </a:lnSpc>
            </a:pP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佩戴口罩，自我保护。</a:t>
            </a:r>
            <a:endParaRPr lang="zh-CN" altLang="en-US" sz="2000" b="1" smtClean="0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sp>
        <p:nvSpPr>
          <p:cNvPr id="36" name="文本框 35"/>
          <p:cNvSpPr txBox="1"/>
          <p:nvPr>
            <p:custDataLst>
              <p:tags r:id="rId23"/>
            </p:custDataLst>
          </p:nvPr>
        </p:nvSpPr>
        <p:spPr>
          <a:xfrm>
            <a:off x="2225350" y="3113983"/>
            <a:ext cx="3722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上学放学途中 </a:t>
            </a:r>
            <a:r>
              <a:rPr lang="zh-CN" altLang="en-US" sz="2800" smtClean="0"/>
              <a:t>注意防护</a:t>
            </a:r>
            <a:r>
              <a:rPr lang="zh-CN" altLang="zh-CN" sz="2800" smtClean="0"/>
              <a:t> </a:t>
            </a:r>
            <a:endParaRPr lang="zh-CN" altLang="en-US" sz="2500" b="1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564773" y="4048679"/>
            <a:ext cx="2452577" cy="2743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一、做好防护  安全返校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43" name="PA-vip会员皇冠-43884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 rot="19322810">
            <a:off x="1295280" y="2078625"/>
            <a:ext cx="765804" cy="765804"/>
            <a:chOff x="3236" y="1556"/>
            <a:chExt cx="1208" cy="1208"/>
          </a:xfrm>
          <a:solidFill>
            <a:srgbClr val="38679D"/>
          </a:solidFill>
        </p:grpSpPr>
        <p:sp>
          <p:nvSpPr>
            <p:cNvPr id="44" name="PA-任意多边形 61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3312" y="1746"/>
              <a:ext cx="1059" cy="1018"/>
            </a:xfrm>
            <a:custGeom>
              <a:avLst/>
              <a:gdLst>
                <a:gd name="T0" fmla="*/ 2749 w 2806"/>
                <a:gd name="T1" fmla="*/ 412 h 2698"/>
                <a:gd name="T2" fmla="*/ 2635 w 2806"/>
                <a:gd name="T3" fmla="*/ 423 h 2698"/>
                <a:gd name="T4" fmla="*/ 2028 w 2806"/>
                <a:gd name="T5" fmla="*/ 949 h 2698"/>
                <a:gd name="T6" fmla="*/ 1488 w 2806"/>
                <a:gd name="T7" fmla="*/ 48 h 2698"/>
                <a:gd name="T8" fmla="*/ 1402 w 2806"/>
                <a:gd name="T9" fmla="*/ 0 h 2698"/>
                <a:gd name="T10" fmla="*/ 1316 w 2806"/>
                <a:gd name="T11" fmla="*/ 48 h 2698"/>
                <a:gd name="T12" fmla="*/ 774 w 2806"/>
                <a:gd name="T13" fmla="*/ 949 h 2698"/>
                <a:gd name="T14" fmla="*/ 172 w 2806"/>
                <a:gd name="T15" fmla="*/ 424 h 2698"/>
                <a:gd name="T16" fmla="*/ 57 w 2806"/>
                <a:gd name="T17" fmla="*/ 412 h 2698"/>
                <a:gd name="T18" fmla="*/ 7 w 2806"/>
                <a:gd name="T19" fmla="*/ 516 h 2698"/>
                <a:gd name="T20" fmla="*/ 126 w 2806"/>
                <a:gd name="T21" fmla="*/ 1211 h 2698"/>
                <a:gd name="T22" fmla="*/ 241 w 2806"/>
                <a:gd name="T23" fmla="*/ 1293 h 2698"/>
                <a:gd name="T24" fmla="*/ 323 w 2806"/>
                <a:gd name="T25" fmla="*/ 1178 h 2698"/>
                <a:gd name="T26" fmla="*/ 252 w 2806"/>
                <a:gd name="T27" fmla="*/ 759 h 2698"/>
                <a:gd name="T28" fmla="*/ 732 w 2806"/>
                <a:gd name="T29" fmla="*/ 1178 h 2698"/>
                <a:gd name="T30" fmla="*/ 813 w 2806"/>
                <a:gd name="T31" fmla="*/ 1202 h 2698"/>
                <a:gd name="T32" fmla="*/ 883 w 2806"/>
                <a:gd name="T33" fmla="*/ 1154 h 2698"/>
                <a:gd name="T34" fmla="*/ 1402 w 2806"/>
                <a:gd name="T35" fmla="*/ 294 h 2698"/>
                <a:gd name="T36" fmla="*/ 1917 w 2806"/>
                <a:gd name="T37" fmla="*/ 1154 h 2698"/>
                <a:gd name="T38" fmla="*/ 1987 w 2806"/>
                <a:gd name="T39" fmla="*/ 1202 h 2698"/>
                <a:gd name="T40" fmla="*/ 2068 w 2806"/>
                <a:gd name="T41" fmla="*/ 1178 h 2698"/>
                <a:gd name="T42" fmla="*/ 2552 w 2806"/>
                <a:gd name="T43" fmla="*/ 759 h 2698"/>
                <a:gd name="T44" fmla="*/ 2316 w 2806"/>
                <a:gd name="T45" fmla="*/ 2098 h 2698"/>
                <a:gd name="T46" fmla="*/ 484 w 2806"/>
                <a:gd name="T47" fmla="*/ 2098 h 2698"/>
                <a:gd name="T48" fmla="*/ 400 w 2806"/>
                <a:gd name="T49" fmla="*/ 1614 h 2698"/>
                <a:gd name="T50" fmla="*/ 285 w 2806"/>
                <a:gd name="T51" fmla="*/ 1533 h 2698"/>
                <a:gd name="T52" fmla="*/ 203 w 2806"/>
                <a:gd name="T53" fmla="*/ 1648 h 2698"/>
                <a:gd name="T54" fmla="*/ 301 w 2806"/>
                <a:gd name="T55" fmla="*/ 2214 h 2698"/>
                <a:gd name="T56" fmla="*/ 400 w 2806"/>
                <a:gd name="T57" fmla="*/ 2297 h 2698"/>
                <a:gd name="T58" fmla="*/ 2400 w 2806"/>
                <a:gd name="T59" fmla="*/ 2298 h 2698"/>
                <a:gd name="T60" fmla="*/ 2499 w 2806"/>
                <a:gd name="T61" fmla="*/ 2215 h 2698"/>
                <a:gd name="T62" fmla="*/ 2798 w 2806"/>
                <a:gd name="T63" fmla="*/ 516 h 2698"/>
                <a:gd name="T64" fmla="*/ 2749 w 2806"/>
                <a:gd name="T65" fmla="*/ 412 h 2698"/>
                <a:gd name="T66" fmla="*/ 2397 w 2806"/>
                <a:gd name="T67" fmla="*/ 2498 h 2698"/>
                <a:gd name="T68" fmla="*/ 404 w 2806"/>
                <a:gd name="T69" fmla="*/ 2498 h 2698"/>
                <a:gd name="T70" fmla="*/ 304 w 2806"/>
                <a:gd name="T71" fmla="*/ 2598 h 2698"/>
                <a:gd name="T72" fmla="*/ 404 w 2806"/>
                <a:gd name="T73" fmla="*/ 2698 h 2698"/>
                <a:gd name="T74" fmla="*/ 2397 w 2806"/>
                <a:gd name="T75" fmla="*/ 2698 h 2698"/>
                <a:gd name="T76" fmla="*/ 2497 w 2806"/>
                <a:gd name="T77" fmla="*/ 2598 h 2698"/>
                <a:gd name="T78" fmla="*/ 2397 w 2806"/>
                <a:gd name="T79" fmla="*/ 24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6" h="2698">
                  <a:moveTo>
                    <a:pt x="2749" y="412"/>
                  </a:moveTo>
                  <a:cubicBezTo>
                    <a:pt x="2712" y="391"/>
                    <a:pt x="2666" y="396"/>
                    <a:pt x="2635" y="423"/>
                  </a:cubicBezTo>
                  <a:lnTo>
                    <a:pt x="2028" y="949"/>
                  </a:lnTo>
                  <a:lnTo>
                    <a:pt x="1488" y="48"/>
                  </a:lnTo>
                  <a:cubicBezTo>
                    <a:pt x="1470" y="18"/>
                    <a:pt x="1437" y="0"/>
                    <a:pt x="1402" y="0"/>
                  </a:cubicBezTo>
                  <a:cubicBezTo>
                    <a:pt x="1367" y="0"/>
                    <a:pt x="1335" y="18"/>
                    <a:pt x="1316" y="48"/>
                  </a:cubicBezTo>
                  <a:lnTo>
                    <a:pt x="774" y="949"/>
                  </a:lnTo>
                  <a:lnTo>
                    <a:pt x="172" y="424"/>
                  </a:lnTo>
                  <a:cubicBezTo>
                    <a:pt x="140" y="396"/>
                    <a:pt x="94" y="392"/>
                    <a:pt x="57" y="412"/>
                  </a:cubicBezTo>
                  <a:cubicBezTo>
                    <a:pt x="20" y="433"/>
                    <a:pt x="0" y="475"/>
                    <a:pt x="7" y="516"/>
                  </a:cubicBezTo>
                  <a:lnTo>
                    <a:pt x="126" y="1211"/>
                  </a:lnTo>
                  <a:cubicBezTo>
                    <a:pt x="135" y="1265"/>
                    <a:pt x="187" y="1302"/>
                    <a:pt x="241" y="1293"/>
                  </a:cubicBezTo>
                  <a:cubicBezTo>
                    <a:pt x="295" y="1283"/>
                    <a:pt x="332" y="1232"/>
                    <a:pt x="323" y="1178"/>
                  </a:cubicBezTo>
                  <a:lnTo>
                    <a:pt x="252" y="759"/>
                  </a:lnTo>
                  <a:lnTo>
                    <a:pt x="732" y="1178"/>
                  </a:lnTo>
                  <a:cubicBezTo>
                    <a:pt x="754" y="1198"/>
                    <a:pt x="784" y="1206"/>
                    <a:pt x="813" y="1202"/>
                  </a:cubicBezTo>
                  <a:cubicBezTo>
                    <a:pt x="842" y="1197"/>
                    <a:pt x="868" y="1180"/>
                    <a:pt x="883" y="1154"/>
                  </a:cubicBezTo>
                  <a:lnTo>
                    <a:pt x="1402" y="294"/>
                  </a:lnTo>
                  <a:lnTo>
                    <a:pt x="1917" y="1154"/>
                  </a:lnTo>
                  <a:cubicBezTo>
                    <a:pt x="1932" y="1179"/>
                    <a:pt x="1958" y="1197"/>
                    <a:pt x="1987" y="1202"/>
                  </a:cubicBezTo>
                  <a:cubicBezTo>
                    <a:pt x="2016" y="1206"/>
                    <a:pt x="2046" y="1198"/>
                    <a:pt x="2068" y="1178"/>
                  </a:cubicBezTo>
                  <a:lnTo>
                    <a:pt x="2552" y="759"/>
                  </a:lnTo>
                  <a:lnTo>
                    <a:pt x="2316" y="2098"/>
                  </a:lnTo>
                  <a:lnTo>
                    <a:pt x="484" y="2098"/>
                  </a:lnTo>
                  <a:lnTo>
                    <a:pt x="400" y="1614"/>
                  </a:lnTo>
                  <a:cubicBezTo>
                    <a:pt x="391" y="1560"/>
                    <a:pt x="339" y="1523"/>
                    <a:pt x="285" y="1533"/>
                  </a:cubicBezTo>
                  <a:cubicBezTo>
                    <a:pt x="230" y="1542"/>
                    <a:pt x="194" y="1594"/>
                    <a:pt x="203" y="1648"/>
                  </a:cubicBezTo>
                  <a:lnTo>
                    <a:pt x="301" y="2214"/>
                  </a:lnTo>
                  <a:cubicBezTo>
                    <a:pt x="310" y="2262"/>
                    <a:pt x="351" y="2297"/>
                    <a:pt x="400" y="2297"/>
                  </a:cubicBezTo>
                  <a:lnTo>
                    <a:pt x="2400" y="2298"/>
                  </a:lnTo>
                  <a:cubicBezTo>
                    <a:pt x="2449" y="2298"/>
                    <a:pt x="2490" y="2263"/>
                    <a:pt x="2499" y="2215"/>
                  </a:cubicBezTo>
                  <a:lnTo>
                    <a:pt x="2798" y="516"/>
                  </a:lnTo>
                  <a:cubicBezTo>
                    <a:pt x="2806" y="475"/>
                    <a:pt x="2786" y="433"/>
                    <a:pt x="2749" y="412"/>
                  </a:cubicBezTo>
                  <a:close/>
                  <a:moveTo>
                    <a:pt x="2397" y="2498"/>
                  </a:moveTo>
                  <a:lnTo>
                    <a:pt x="404" y="2498"/>
                  </a:lnTo>
                  <a:cubicBezTo>
                    <a:pt x="349" y="2498"/>
                    <a:pt x="304" y="2543"/>
                    <a:pt x="304" y="2598"/>
                  </a:cubicBezTo>
                  <a:cubicBezTo>
                    <a:pt x="304" y="2654"/>
                    <a:pt x="349" y="2698"/>
                    <a:pt x="404" y="2698"/>
                  </a:cubicBezTo>
                  <a:lnTo>
                    <a:pt x="2397" y="2698"/>
                  </a:lnTo>
                  <a:cubicBezTo>
                    <a:pt x="2452" y="2698"/>
                    <a:pt x="2497" y="2654"/>
                    <a:pt x="2497" y="2598"/>
                  </a:cubicBezTo>
                  <a:cubicBezTo>
                    <a:pt x="2497" y="2543"/>
                    <a:pt x="2452" y="2498"/>
                    <a:pt x="2397" y="249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PA-椭圆 62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764" y="1556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PA-椭圆 63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36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PA-椭圆 64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293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48" name="PA-vip会员皇冠-43884"/>
          <p:cNvGrpSpPr>
            <a:grpSpLocks noChangeAspect="1"/>
          </p:cNvGrpSpPr>
          <p:nvPr>
            <p:custDataLst>
              <p:tags r:id="rId13"/>
            </p:custDataLst>
          </p:nvPr>
        </p:nvGrpSpPr>
        <p:grpSpPr>
          <a:xfrm rot="19322810">
            <a:off x="1300468" y="3138588"/>
            <a:ext cx="765804" cy="765804"/>
            <a:chOff x="3236" y="1556"/>
            <a:chExt cx="1208" cy="1208"/>
          </a:xfrm>
          <a:solidFill>
            <a:srgbClr val="D77538"/>
          </a:solidFill>
        </p:grpSpPr>
        <p:sp>
          <p:nvSpPr>
            <p:cNvPr id="49" name="PA-任意多边形 61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3312" y="1746"/>
              <a:ext cx="1059" cy="1018"/>
            </a:xfrm>
            <a:custGeom>
              <a:avLst/>
              <a:gdLst>
                <a:gd name="T0" fmla="*/ 2749 w 2806"/>
                <a:gd name="T1" fmla="*/ 412 h 2698"/>
                <a:gd name="T2" fmla="*/ 2635 w 2806"/>
                <a:gd name="T3" fmla="*/ 423 h 2698"/>
                <a:gd name="T4" fmla="*/ 2028 w 2806"/>
                <a:gd name="T5" fmla="*/ 949 h 2698"/>
                <a:gd name="T6" fmla="*/ 1488 w 2806"/>
                <a:gd name="T7" fmla="*/ 48 h 2698"/>
                <a:gd name="T8" fmla="*/ 1402 w 2806"/>
                <a:gd name="T9" fmla="*/ 0 h 2698"/>
                <a:gd name="T10" fmla="*/ 1316 w 2806"/>
                <a:gd name="T11" fmla="*/ 48 h 2698"/>
                <a:gd name="T12" fmla="*/ 774 w 2806"/>
                <a:gd name="T13" fmla="*/ 949 h 2698"/>
                <a:gd name="T14" fmla="*/ 172 w 2806"/>
                <a:gd name="T15" fmla="*/ 424 h 2698"/>
                <a:gd name="T16" fmla="*/ 57 w 2806"/>
                <a:gd name="T17" fmla="*/ 412 h 2698"/>
                <a:gd name="T18" fmla="*/ 7 w 2806"/>
                <a:gd name="T19" fmla="*/ 516 h 2698"/>
                <a:gd name="T20" fmla="*/ 126 w 2806"/>
                <a:gd name="T21" fmla="*/ 1211 h 2698"/>
                <a:gd name="T22" fmla="*/ 241 w 2806"/>
                <a:gd name="T23" fmla="*/ 1293 h 2698"/>
                <a:gd name="T24" fmla="*/ 323 w 2806"/>
                <a:gd name="T25" fmla="*/ 1178 h 2698"/>
                <a:gd name="T26" fmla="*/ 252 w 2806"/>
                <a:gd name="T27" fmla="*/ 759 h 2698"/>
                <a:gd name="T28" fmla="*/ 732 w 2806"/>
                <a:gd name="T29" fmla="*/ 1178 h 2698"/>
                <a:gd name="T30" fmla="*/ 813 w 2806"/>
                <a:gd name="T31" fmla="*/ 1202 h 2698"/>
                <a:gd name="T32" fmla="*/ 883 w 2806"/>
                <a:gd name="T33" fmla="*/ 1154 h 2698"/>
                <a:gd name="T34" fmla="*/ 1402 w 2806"/>
                <a:gd name="T35" fmla="*/ 294 h 2698"/>
                <a:gd name="T36" fmla="*/ 1917 w 2806"/>
                <a:gd name="T37" fmla="*/ 1154 h 2698"/>
                <a:gd name="T38" fmla="*/ 1987 w 2806"/>
                <a:gd name="T39" fmla="*/ 1202 h 2698"/>
                <a:gd name="T40" fmla="*/ 2068 w 2806"/>
                <a:gd name="T41" fmla="*/ 1178 h 2698"/>
                <a:gd name="T42" fmla="*/ 2552 w 2806"/>
                <a:gd name="T43" fmla="*/ 759 h 2698"/>
                <a:gd name="T44" fmla="*/ 2316 w 2806"/>
                <a:gd name="T45" fmla="*/ 2098 h 2698"/>
                <a:gd name="T46" fmla="*/ 484 w 2806"/>
                <a:gd name="T47" fmla="*/ 2098 h 2698"/>
                <a:gd name="T48" fmla="*/ 400 w 2806"/>
                <a:gd name="T49" fmla="*/ 1614 h 2698"/>
                <a:gd name="T50" fmla="*/ 285 w 2806"/>
                <a:gd name="T51" fmla="*/ 1533 h 2698"/>
                <a:gd name="T52" fmla="*/ 203 w 2806"/>
                <a:gd name="T53" fmla="*/ 1648 h 2698"/>
                <a:gd name="T54" fmla="*/ 301 w 2806"/>
                <a:gd name="T55" fmla="*/ 2214 h 2698"/>
                <a:gd name="T56" fmla="*/ 400 w 2806"/>
                <a:gd name="T57" fmla="*/ 2297 h 2698"/>
                <a:gd name="T58" fmla="*/ 2400 w 2806"/>
                <a:gd name="T59" fmla="*/ 2298 h 2698"/>
                <a:gd name="T60" fmla="*/ 2499 w 2806"/>
                <a:gd name="T61" fmla="*/ 2215 h 2698"/>
                <a:gd name="T62" fmla="*/ 2798 w 2806"/>
                <a:gd name="T63" fmla="*/ 516 h 2698"/>
                <a:gd name="T64" fmla="*/ 2749 w 2806"/>
                <a:gd name="T65" fmla="*/ 412 h 2698"/>
                <a:gd name="T66" fmla="*/ 2397 w 2806"/>
                <a:gd name="T67" fmla="*/ 2498 h 2698"/>
                <a:gd name="T68" fmla="*/ 404 w 2806"/>
                <a:gd name="T69" fmla="*/ 2498 h 2698"/>
                <a:gd name="T70" fmla="*/ 304 w 2806"/>
                <a:gd name="T71" fmla="*/ 2598 h 2698"/>
                <a:gd name="T72" fmla="*/ 404 w 2806"/>
                <a:gd name="T73" fmla="*/ 2698 h 2698"/>
                <a:gd name="T74" fmla="*/ 2397 w 2806"/>
                <a:gd name="T75" fmla="*/ 2698 h 2698"/>
                <a:gd name="T76" fmla="*/ 2497 w 2806"/>
                <a:gd name="T77" fmla="*/ 2598 h 2698"/>
                <a:gd name="T78" fmla="*/ 2397 w 2806"/>
                <a:gd name="T79" fmla="*/ 24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6" h="2698">
                  <a:moveTo>
                    <a:pt x="2749" y="412"/>
                  </a:moveTo>
                  <a:cubicBezTo>
                    <a:pt x="2712" y="391"/>
                    <a:pt x="2666" y="396"/>
                    <a:pt x="2635" y="423"/>
                  </a:cubicBezTo>
                  <a:lnTo>
                    <a:pt x="2028" y="949"/>
                  </a:lnTo>
                  <a:lnTo>
                    <a:pt x="1488" y="48"/>
                  </a:lnTo>
                  <a:cubicBezTo>
                    <a:pt x="1470" y="18"/>
                    <a:pt x="1437" y="0"/>
                    <a:pt x="1402" y="0"/>
                  </a:cubicBezTo>
                  <a:cubicBezTo>
                    <a:pt x="1367" y="0"/>
                    <a:pt x="1335" y="18"/>
                    <a:pt x="1316" y="48"/>
                  </a:cubicBezTo>
                  <a:lnTo>
                    <a:pt x="774" y="949"/>
                  </a:lnTo>
                  <a:lnTo>
                    <a:pt x="172" y="424"/>
                  </a:lnTo>
                  <a:cubicBezTo>
                    <a:pt x="140" y="396"/>
                    <a:pt x="94" y="392"/>
                    <a:pt x="57" y="412"/>
                  </a:cubicBezTo>
                  <a:cubicBezTo>
                    <a:pt x="20" y="433"/>
                    <a:pt x="0" y="475"/>
                    <a:pt x="7" y="516"/>
                  </a:cubicBezTo>
                  <a:lnTo>
                    <a:pt x="126" y="1211"/>
                  </a:lnTo>
                  <a:cubicBezTo>
                    <a:pt x="135" y="1265"/>
                    <a:pt x="187" y="1302"/>
                    <a:pt x="241" y="1293"/>
                  </a:cubicBezTo>
                  <a:cubicBezTo>
                    <a:pt x="295" y="1283"/>
                    <a:pt x="332" y="1232"/>
                    <a:pt x="323" y="1178"/>
                  </a:cubicBezTo>
                  <a:lnTo>
                    <a:pt x="252" y="759"/>
                  </a:lnTo>
                  <a:lnTo>
                    <a:pt x="732" y="1178"/>
                  </a:lnTo>
                  <a:cubicBezTo>
                    <a:pt x="754" y="1198"/>
                    <a:pt x="784" y="1206"/>
                    <a:pt x="813" y="1202"/>
                  </a:cubicBezTo>
                  <a:cubicBezTo>
                    <a:pt x="842" y="1197"/>
                    <a:pt x="868" y="1180"/>
                    <a:pt x="883" y="1154"/>
                  </a:cubicBezTo>
                  <a:lnTo>
                    <a:pt x="1402" y="294"/>
                  </a:lnTo>
                  <a:lnTo>
                    <a:pt x="1917" y="1154"/>
                  </a:lnTo>
                  <a:cubicBezTo>
                    <a:pt x="1932" y="1179"/>
                    <a:pt x="1958" y="1197"/>
                    <a:pt x="1987" y="1202"/>
                  </a:cubicBezTo>
                  <a:cubicBezTo>
                    <a:pt x="2016" y="1206"/>
                    <a:pt x="2046" y="1198"/>
                    <a:pt x="2068" y="1178"/>
                  </a:cubicBezTo>
                  <a:lnTo>
                    <a:pt x="2552" y="759"/>
                  </a:lnTo>
                  <a:lnTo>
                    <a:pt x="2316" y="2098"/>
                  </a:lnTo>
                  <a:lnTo>
                    <a:pt x="484" y="2098"/>
                  </a:lnTo>
                  <a:lnTo>
                    <a:pt x="400" y="1614"/>
                  </a:lnTo>
                  <a:cubicBezTo>
                    <a:pt x="391" y="1560"/>
                    <a:pt x="339" y="1523"/>
                    <a:pt x="285" y="1533"/>
                  </a:cubicBezTo>
                  <a:cubicBezTo>
                    <a:pt x="230" y="1542"/>
                    <a:pt x="194" y="1594"/>
                    <a:pt x="203" y="1648"/>
                  </a:cubicBezTo>
                  <a:lnTo>
                    <a:pt x="301" y="2214"/>
                  </a:lnTo>
                  <a:cubicBezTo>
                    <a:pt x="310" y="2262"/>
                    <a:pt x="351" y="2297"/>
                    <a:pt x="400" y="2297"/>
                  </a:cubicBezTo>
                  <a:lnTo>
                    <a:pt x="2400" y="2298"/>
                  </a:lnTo>
                  <a:cubicBezTo>
                    <a:pt x="2449" y="2298"/>
                    <a:pt x="2490" y="2263"/>
                    <a:pt x="2499" y="2215"/>
                  </a:cubicBezTo>
                  <a:lnTo>
                    <a:pt x="2798" y="516"/>
                  </a:lnTo>
                  <a:cubicBezTo>
                    <a:pt x="2806" y="475"/>
                    <a:pt x="2786" y="433"/>
                    <a:pt x="2749" y="412"/>
                  </a:cubicBezTo>
                  <a:close/>
                  <a:moveTo>
                    <a:pt x="2397" y="2498"/>
                  </a:moveTo>
                  <a:lnTo>
                    <a:pt x="404" y="2498"/>
                  </a:lnTo>
                  <a:cubicBezTo>
                    <a:pt x="349" y="2498"/>
                    <a:pt x="304" y="2543"/>
                    <a:pt x="304" y="2598"/>
                  </a:cubicBezTo>
                  <a:cubicBezTo>
                    <a:pt x="304" y="2654"/>
                    <a:pt x="349" y="2698"/>
                    <a:pt x="404" y="2698"/>
                  </a:cubicBezTo>
                  <a:lnTo>
                    <a:pt x="2397" y="2698"/>
                  </a:lnTo>
                  <a:cubicBezTo>
                    <a:pt x="2452" y="2698"/>
                    <a:pt x="2497" y="2654"/>
                    <a:pt x="2497" y="2598"/>
                  </a:cubicBezTo>
                  <a:cubicBezTo>
                    <a:pt x="2497" y="2543"/>
                    <a:pt x="2452" y="2498"/>
                    <a:pt x="2397" y="249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PA-椭圆 6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764" y="1556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PA-椭圆 63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236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PA-椭圆 64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293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54" name="文本框 53"/>
          <p:cNvSpPr txBox="1"/>
          <p:nvPr>
            <p:custDataLst>
              <p:tags r:id="rId18"/>
            </p:custDataLst>
          </p:nvPr>
        </p:nvSpPr>
        <p:spPr>
          <a:xfrm>
            <a:off x="2312225" y="2262181"/>
            <a:ext cx="3478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smtClean="0">
                <a:solidFill>
                  <a:schemeClr val="bg2">
                    <a:lumMod val="75000"/>
                  </a:schemeClr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返校前 </a:t>
            </a:r>
            <a:r>
              <a:rPr lang="zh-CN" altLang="zh-CN" sz="2800" smtClean="0">
                <a:solidFill>
                  <a:schemeClr val="bg2">
                    <a:lumMod val="75000"/>
                  </a:schemeClr>
                </a:solidFill>
              </a:rPr>
              <a:t>自我</a:t>
            </a:r>
            <a:r>
              <a:rPr lang="zh-CN" altLang="zh-CN" sz="2800">
                <a:solidFill>
                  <a:schemeClr val="bg2">
                    <a:lumMod val="75000"/>
                  </a:schemeClr>
                </a:solidFill>
              </a:rPr>
              <a:t>健康</a:t>
            </a:r>
            <a:r>
              <a:rPr lang="zh-CN" altLang="zh-CN" sz="2800" smtClean="0">
                <a:solidFill>
                  <a:schemeClr val="bg2">
                    <a:lumMod val="75000"/>
                  </a:schemeClr>
                </a:solidFill>
              </a:rPr>
              <a:t>监测 </a:t>
            </a:r>
            <a:endParaRPr lang="zh-CN" altLang="en-US" sz="2500" b="1">
              <a:solidFill>
                <a:schemeClr val="bg2">
                  <a:lumMod val="75000"/>
                </a:schemeClr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 cstate="email"/>
          <a:srcRect t="5837"/>
          <a:stretch>
            <a:fillRect/>
          </a:stretch>
        </p:blipFill>
        <p:spPr>
          <a:xfrm>
            <a:off x="9023240" y="1081555"/>
            <a:ext cx="2933700" cy="5584727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21"/>
            </p:custDataLst>
          </p:nvPr>
        </p:nvSpPr>
        <p:spPr>
          <a:xfrm>
            <a:off x="1542649" y="1313795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smtClean="0">
                <a:latin typeface="Hiragino Sans GB W3" charset="-122"/>
                <a:ea typeface="Hiragino Sans GB W3" charset="-122"/>
                <a:cs typeface="Hiragino Sans GB W3" charset="-122"/>
              </a:rPr>
              <a:t>中国疾控中心提示：寒假后返校学生预防感染指南</a:t>
            </a:r>
            <a:endParaRPr kumimoji="1" lang="zh-CN" altLang="en-US" sz="2800" b="1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pic>
        <p:nvPicPr>
          <p:cNvPr id="2051" name="图片 2050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 cstate="email"/>
          <a:stretch>
            <a:fillRect/>
          </a:stretch>
        </p:blipFill>
        <p:spPr>
          <a:xfrm>
            <a:off x="260259" y="1222542"/>
            <a:ext cx="1137929" cy="689654"/>
          </a:xfrm>
          <a:prstGeom prst="rect">
            <a:avLst/>
          </a:prstGeom>
        </p:spPr>
      </p:pic>
      <p:sp>
        <p:nvSpPr>
          <p:cNvPr id="36" name="文本框 35"/>
          <p:cNvSpPr txBox="1"/>
          <p:nvPr>
            <p:custDataLst>
              <p:tags r:id="rId24"/>
            </p:custDataLst>
          </p:nvPr>
        </p:nvSpPr>
        <p:spPr>
          <a:xfrm>
            <a:off x="2237491" y="3306783"/>
            <a:ext cx="3722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smtClean="0">
                <a:solidFill>
                  <a:schemeClr val="bg2">
                    <a:lumMod val="75000"/>
                  </a:schemeClr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上学放学途中 </a:t>
            </a:r>
            <a:r>
              <a:rPr lang="zh-CN" altLang="en-US" sz="2800" smtClean="0">
                <a:solidFill>
                  <a:schemeClr val="bg2">
                    <a:lumMod val="75000"/>
                  </a:schemeClr>
                </a:solidFill>
              </a:rPr>
              <a:t>注意防护</a:t>
            </a:r>
            <a:r>
              <a:rPr lang="zh-CN" altLang="zh-CN" sz="280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endParaRPr lang="zh-CN" altLang="en-US" sz="2500" b="1">
              <a:solidFill>
                <a:schemeClr val="bg2">
                  <a:lumMod val="75000"/>
                </a:schemeClr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sp>
        <p:nvSpPr>
          <p:cNvPr id="29" name="矩形 28"/>
          <p:cNvSpPr/>
          <p:nvPr>
            <p:custDataLst>
              <p:tags r:id="rId25"/>
            </p:custDataLst>
          </p:nvPr>
        </p:nvSpPr>
        <p:spPr>
          <a:xfrm>
            <a:off x="2688415" y="4832557"/>
            <a:ext cx="653855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lnSpc>
                <a:spcPct val="130000"/>
              </a:lnSpc>
            </a:pPr>
            <a:r>
              <a:rPr lang="zh-CN" altLang="en-US" sz="20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到校后保持良好卫生</a:t>
            </a: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习惯，勤洗手；</a:t>
            </a:r>
            <a:endParaRPr lang="zh-CN" altLang="en-US" sz="2000" b="1" smtClean="0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  <a:p>
            <a:pPr hangingPunct="0">
              <a:lnSpc>
                <a:spcPct val="130000"/>
              </a:lnSpc>
            </a:pP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践行</a:t>
            </a:r>
            <a:r>
              <a:rPr lang="zh-CN" altLang="en-US" sz="20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口罩文明和呼吸道</a:t>
            </a: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礼仪；</a:t>
            </a:r>
            <a:endParaRPr lang="zh-CN" altLang="en-US" sz="2000" b="1" smtClean="0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  <a:p>
            <a:pPr hangingPunct="0">
              <a:lnSpc>
                <a:spcPct val="130000"/>
              </a:lnSpc>
            </a:pP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“</a:t>
            </a:r>
            <a:r>
              <a:rPr lang="zh-CN" altLang="en-US" sz="20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防火防盗防同学</a:t>
            </a:r>
            <a:r>
              <a:rPr lang="zh-CN" altLang="en-US" sz="20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”。</a:t>
            </a:r>
            <a:endParaRPr lang="zh-CN" altLang="en-US" sz="2000" b="1" smtClean="0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sp>
        <p:nvSpPr>
          <p:cNvPr id="30" name="文本框 29"/>
          <p:cNvSpPr txBox="1"/>
          <p:nvPr>
            <p:custDataLst>
              <p:tags r:id="rId26"/>
            </p:custDataLst>
          </p:nvPr>
        </p:nvSpPr>
        <p:spPr>
          <a:xfrm>
            <a:off x="2275444" y="4230706"/>
            <a:ext cx="2743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smtClean="0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rPr>
              <a:t>在学校  </a:t>
            </a:r>
            <a:r>
              <a:rPr lang="zh-CN" altLang="en-US" sz="2800" smtClean="0"/>
              <a:t>重视细节</a:t>
            </a:r>
            <a:endParaRPr lang="zh-CN" altLang="en-US" sz="2500" b="1">
              <a:solidFill>
                <a:srgbClr val="062156"/>
              </a:solidFill>
              <a:latin typeface="字魂93号-萌趣小丸子" panose="00000500000000000000" pitchFamily="2" charset="-122"/>
              <a:ea typeface="字魂93号-萌趣小丸子" panose="00000500000000000000" pitchFamily="2" charset="-122"/>
            </a:endParaRPr>
          </a:p>
        </p:txBody>
      </p:sp>
      <p:grpSp>
        <p:nvGrpSpPr>
          <p:cNvPr id="31" name="PA-vip会员皇冠-43884"/>
          <p:cNvGrpSpPr>
            <a:grpSpLocks noChangeAspect="1"/>
          </p:cNvGrpSpPr>
          <p:nvPr>
            <p:custDataLst>
              <p:tags r:id="rId27"/>
            </p:custDataLst>
          </p:nvPr>
        </p:nvGrpSpPr>
        <p:grpSpPr>
          <a:xfrm rot="19322810">
            <a:off x="1239465" y="4342904"/>
            <a:ext cx="765804" cy="765804"/>
            <a:chOff x="3236" y="1556"/>
            <a:chExt cx="1208" cy="1208"/>
          </a:xfrm>
          <a:solidFill>
            <a:srgbClr val="38679D"/>
          </a:solidFill>
        </p:grpSpPr>
        <p:sp>
          <p:nvSpPr>
            <p:cNvPr id="32" name="PA-任意多边形 61"/>
            <p:cNvSpPr>
              <a:spLocks noEditPoints="1"/>
            </p:cNvSpPr>
            <p:nvPr>
              <p:custDataLst>
                <p:tags r:id="rId28"/>
              </p:custDataLst>
            </p:nvPr>
          </p:nvSpPr>
          <p:spPr bwMode="auto">
            <a:xfrm>
              <a:off x="3312" y="1746"/>
              <a:ext cx="1059" cy="1018"/>
            </a:xfrm>
            <a:custGeom>
              <a:avLst/>
              <a:gdLst>
                <a:gd name="T0" fmla="*/ 2749 w 2806"/>
                <a:gd name="T1" fmla="*/ 412 h 2698"/>
                <a:gd name="T2" fmla="*/ 2635 w 2806"/>
                <a:gd name="T3" fmla="*/ 423 h 2698"/>
                <a:gd name="T4" fmla="*/ 2028 w 2806"/>
                <a:gd name="T5" fmla="*/ 949 h 2698"/>
                <a:gd name="T6" fmla="*/ 1488 w 2806"/>
                <a:gd name="T7" fmla="*/ 48 h 2698"/>
                <a:gd name="T8" fmla="*/ 1402 w 2806"/>
                <a:gd name="T9" fmla="*/ 0 h 2698"/>
                <a:gd name="T10" fmla="*/ 1316 w 2806"/>
                <a:gd name="T11" fmla="*/ 48 h 2698"/>
                <a:gd name="T12" fmla="*/ 774 w 2806"/>
                <a:gd name="T13" fmla="*/ 949 h 2698"/>
                <a:gd name="T14" fmla="*/ 172 w 2806"/>
                <a:gd name="T15" fmla="*/ 424 h 2698"/>
                <a:gd name="T16" fmla="*/ 57 w 2806"/>
                <a:gd name="T17" fmla="*/ 412 h 2698"/>
                <a:gd name="T18" fmla="*/ 7 w 2806"/>
                <a:gd name="T19" fmla="*/ 516 h 2698"/>
                <a:gd name="T20" fmla="*/ 126 w 2806"/>
                <a:gd name="T21" fmla="*/ 1211 h 2698"/>
                <a:gd name="T22" fmla="*/ 241 w 2806"/>
                <a:gd name="T23" fmla="*/ 1293 h 2698"/>
                <a:gd name="T24" fmla="*/ 323 w 2806"/>
                <a:gd name="T25" fmla="*/ 1178 h 2698"/>
                <a:gd name="T26" fmla="*/ 252 w 2806"/>
                <a:gd name="T27" fmla="*/ 759 h 2698"/>
                <a:gd name="T28" fmla="*/ 732 w 2806"/>
                <a:gd name="T29" fmla="*/ 1178 h 2698"/>
                <a:gd name="T30" fmla="*/ 813 w 2806"/>
                <a:gd name="T31" fmla="*/ 1202 h 2698"/>
                <a:gd name="T32" fmla="*/ 883 w 2806"/>
                <a:gd name="T33" fmla="*/ 1154 h 2698"/>
                <a:gd name="T34" fmla="*/ 1402 w 2806"/>
                <a:gd name="T35" fmla="*/ 294 h 2698"/>
                <a:gd name="T36" fmla="*/ 1917 w 2806"/>
                <a:gd name="T37" fmla="*/ 1154 h 2698"/>
                <a:gd name="T38" fmla="*/ 1987 w 2806"/>
                <a:gd name="T39" fmla="*/ 1202 h 2698"/>
                <a:gd name="T40" fmla="*/ 2068 w 2806"/>
                <a:gd name="T41" fmla="*/ 1178 h 2698"/>
                <a:gd name="T42" fmla="*/ 2552 w 2806"/>
                <a:gd name="T43" fmla="*/ 759 h 2698"/>
                <a:gd name="T44" fmla="*/ 2316 w 2806"/>
                <a:gd name="T45" fmla="*/ 2098 h 2698"/>
                <a:gd name="T46" fmla="*/ 484 w 2806"/>
                <a:gd name="T47" fmla="*/ 2098 h 2698"/>
                <a:gd name="T48" fmla="*/ 400 w 2806"/>
                <a:gd name="T49" fmla="*/ 1614 h 2698"/>
                <a:gd name="T50" fmla="*/ 285 w 2806"/>
                <a:gd name="T51" fmla="*/ 1533 h 2698"/>
                <a:gd name="T52" fmla="*/ 203 w 2806"/>
                <a:gd name="T53" fmla="*/ 1648 h 2698"/>
                <a:gd name="T54" fmla="*/ 301 w 2806"/>
                <a:gd name="T55" fmla="*/ 2214 h 2698"/>
                <a:gd name="T56" fmla="*/ 400 w 2806"/>
                <a:gd name="T57" fmla="*/ 2297 h 2698"/>
                <a:gd name="T58" fmla="*/ 2400 w 2806"/>
                <a:gd name="T59" fmla="*/ 2298 h 2698"/>
                <a:gd name="T60" fmla="*/ 2499 w 2806"/>
                <a:gd name="T61" fmla="*/ 2215 h 2698"/>
                <a:gd name="T62" fmla="*/ 2798 w 2806"/>
                <a:gd name="T63" fmla="*/ 516 h 2698"/>
                <a:gd name="T64" fmla="*/ 2749 w 2806"/>
                <a:gd name="T65" fmla="*/ 412 h 2698"/>
                <a:gd name="T66" fmla="*/ 2397 w 2806"/>
                <a:gd name="T67" fmla="*/ 2498 h 2698"/>
                <a:gd name="T68" fmla="*/ 404 w 2806"/>
                <a:gd name="T69" fmla="*/ 2498 h 2698"/>
                <a:gd name="T70" fmla="*/ 304 w 2806"/>
                <a:gd name="T71" fmla="*/ 2598 h 2698"/>
                <a:gd name="T72" fmla="*/ 404 w 2806"/>
                <a:gd name="T73" fmla="*/ 2698 h 2698"/>
                <a:gd name="T74" fmla="*/ 2397 w 2806"/>
                <a:gd name="T75" fmla="*/ 2698 h 2698"/>
                <a:gd name="T76" fmla="*/ 2497 w 2806"/>
                <a:gd name="T77" fmla="*/ 2598 h 2698"/>
                <a:gd name="T78" fmla="*/ 2397 w 2806"/>
                <a:gd name="T79" fmla="*/ 2498 h 2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06" h="2698">
                  <a:moveTo>
                    <a:pt x="2749" y="412"/>
                  </a:moveTo>
                  <a:cubicBezTo>
                    <a:pt x="2712" y="391"/>
                    <a:pt x="2666" y="396"/>
                    <a:pt x="2635" y="423"/>
                  </a:cubicBezTo>
                  <a:lnTo>
                    <a:pt x="2028" y="949"/>
                  </a:lnTo>
                  <a:lnTo>
                    <a:pt x="1488" y="48"/>
                  </a:lnTo>
                  <a:cubicBezTo>
                    <a:pt x="1470" y="18"/>
                    <a:pt x="1437" y="0"/>
                    <a:pt x="1402" y="0"/>
                  </a:cubicBezTo>
                  <a:cubicBezTo>
                    <a:pt x="1367" y="0"/>
                    <a:pt x="1335" y="18"/>
                    <a:pt x="1316" y="48"/>
                  </a:cubicBezTo>
                  <a:lnTo>
                    <a:pt x="774" y="949"/>
                  </a:lnTo>
                  <a:lnTo>
                    <a:pt x="172" y="424"/>
                  </a:lnTo>
                  <a:cubicBezTo>
                    <a:pt x="140" y="396"/>
                    <a:pt x="94" y="392"/>
                    <a:pt x="57" y="412"/>
                  </a:cubicBezTo>
                  <a:cubicBezTo>
                    <a:pt x="20" y="433"/>
                    <a:pt x="0" y="475"/>
                    <a:pt x="7" y="516"/>
                  </a:cubicBezTo>
                  <a:lnTo>
                    <a:pt x="126" y="1211"/>
                  </a:lnTo>
                  <a:cubicBezTo>
                    <a:pt x="135" y="1265"/>
                    <a:pt x="187" y="1302"/>
                    <a:pt x="241" y="1293"/>
                  </a:cubicBezTo>
                  <a:cubicBezTo>
                    <a:pt x="295" y="1283"/>
                    <a:pt x="332" y="1232"/>
                    <a:pt x="323" y="1178"/>
                  </a:cubicBezTo>
                  <a:lnTo>
                    <a:pt x="252" y="759"/>
                  </a:lnTo>
                  <a:lnTo>
                    <a:pt x="732" y="1178"/>
                  </a:lnTo>
                  <a:cubicBezTo>
                    <a:pt x="754" y="1198"/>
                    <a:pt x="784" y="1206"/>
                    <a:pt x="813" y="1202"/>
                  </a:cubicBezTo>
                  <a:cubicBezTo>
                    <a:pt x="842" y="1197"/>
                    <a:pt x="868" y="1180"/>
                    <a:pt x="883" y="1154"/>
                  </a:cubicBezTo>
                  <a:lnTo>
                    <a:pt x="1402" y="294"/>
                  </a:lnTo>
                  <a:lnTo>
                    <a:pt x="1917" y="1154"/>
                  </a:lnTo>
                  <a:cubicBezTo>
                    <a:pt x="1932" y="1179"/>
                    <a:pt x="1958" y="1197"/>
                    <a:pt x="1987" y="1202"/>
                  </a:cubicBezTo>
                  <a:cubicBezTo>
                    <a:pt x="2016" y="1206"/>
                    <a:pt x="2046" y="1198"/>
                    <a:pt x="2068" y="1178"/>
                  </a:cubicBezTo>
                  <a:lnTo>
                    <a:pt x="2552" y="759"/>
                  </a:lnTo>
                  <a:lnTo>
                    <a:pt x="2316" y="2098"/>
                  </a:lnTo>
                  <a:lnTo>
                    <a:pt x="484" y="2098"/>
                  </a:lnTo>
                  <a:lnTo>
                    <a:pt x="400" y="1614"/>
                  </a:lnTo>
                  <a:cubicBezTo>
                    <a:pt x="391" y="1560"/>
                    <a:pt x="339" y="1523"/>
                    <a:pt x="285" y="1533"/>
                  </a:cubicBezTo>
                  <a:cubicBezTo>
                    <a:pt x="230" y="1542"/>
                    <a:pt x="194" y="1594"/>
                    <a:pt x="203" y="1648"/>
                  </a:cubicBezTo>
                  <a:lnTo>
                    <a:pt x="301" y="2214"/>
                  </a:lnTo>
                  <a:cubicBezTo>
                    <a:pt x="310" y="2262"/>
                    <a:pt x="351" y="2297"/>
                    <a:pt x="400" y="2297"/>
                  </a:cubicBezTo>
                  <a:lnTo>
                    <a:pt x="2400" y="2298"/>
                  </a:lnTo>
                  <a:cubicBezTo>
                    <a:pt x="2449" y="2298"/>
                    <a:pt x="2490" y="2263"/>
                    <a:pt x="2499" y="2215"/>
                  </a:cubicBezTo>
                  <a:lnTo>
                    <a:pt x="2798" y="516"/>
                  </a:lnTo>
                  <a:cubicBezTo>
                    <a:pt x="2806" y="475"/>
                    <a:pt x="2786" y="433"/>
                    <a:pt x="2749" y="412"/>
                  </a:cubicBezTo>
                  <a:close/>
                  <a:moveTo>
                    <a:pt x="2397" y="2498"/>
                  </a:moveTo>
                  <a:lnTo>
                    <a:pt x="404" y="2498"/>
                  </a:lnTo>
                  <a:cubicBezTo>
                    <a:pt x="349" y="2498"/>
                    <a:pt x="304" y="2543"/>
                    <a:pt x="304" y="2598"/>
                  </a:cubicBezTo>
                  <a:cubicBezTo>
                    <a:pt x="304" y="2654"/>
                    <a:pt x="349" y="2698"/>
                    <a:pt x="404" y="2698"/>
                  </a:cubicBezTo>
                  <a:lnTo>
                    <a:pt x="2397" y="2698"/>
                  </a:lnTo>
                  <a:cubicBezTo>
                    <a:pt x="2452" y="2698"/>
                    <a:pt x="2497" y="2654"/>
                    <a:pt x="2497" y="2598"/>
                  </a:cubicBezTo>
                  <a:cubicBezTo>
                    <a:pt x="2497" y="2543"/>
                    <a:pt x="2452" y="2498"/>
                    <a:pt x="2397" y="2498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PA-椭圆 62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3764" y="1556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PA-椭圆 63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3236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PA-椭圆 64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4293" y="1707"/>
              <a:ext cx="151" cy="151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二、收获成长 为所当为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7741409" y="3414053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200" smtClean="0">
                <a:ea typeface="仿宋" panose="02010609060101010101" charset="-122"/>
                <a:cs typeface="仿宋" panose="02010609060101010101" charset="-122"/>
              </a:rPr>
              <a:t>——</a:t>
            </a:r>
            <a:r>
              <a:rPr lang="zh-CN" altLang="en-US" sz="3200" smtClean="0">
                <a:ea typeface="仿宋" panose="02010609060101010101" charset="-122"/>
                <a:cs typeface="仿宋" panose="02010609060101010101" charset="-122"/>
              </a:rPr>
              <a:t>恩格斯</a:t>
            </a:r>
            <a:endParaRPr lang="zh-CN" altLang="en-US" sz="3200"/>
          </a:p>
        </p:txBody>
      </p:sp>
      <p:grpSp>
        <p:nvGrpSpPr>
          <p:cNvPr id="9" name="组 8"/>
          <p:cNvGrpSpPr/>
          <p:nvPr>
            <p:custDataLst>
              <p:tags r:id="rId9"/>
            </p:custDataLst>
          </p:nvPr>
        </p:nvGrpSpPr>
        <p:grpSpPr>
          <a:xfrm>
            <a:off x="945618" y="1451789"/>
            <a:ext cx="10790429" cy="1670276"/>
            <a:chOff x="945618" y="1451789"/>
            <a:chExt cx="10790429" cy="1670276"/>
          </a:xfrm>
        </p:grpSpPr>
        <p:sp>
          <p:nvSpPr>
            <p:cNvPr id="11" name="矩形 10"/>
            <p:cNvSpPr/>
            <p:nvPr>
              <p:custDataLst>
                <p:tags r:id="rId10"/>
              </p:custDataLst>
            </p:nvPr>
          </p:nvSpPr>
          <p:spPr>
            <a:xfrm>
              <a:off x="2189444" y="2044847"/>
              <a:ext cx="7927097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>
                  <a:ea typeface="仿宋" panose="02010609060101010101" charset="-122"/>
                  <a:cs typeface="仿宋" panose="02010609060101010101" charset="-122"/>
                </a:rPr>
                <a:t>没有哪一次巨大的历史灾难不是以历史的进步为补偿的。</a:t>
              </a:r>
              <a:endParaRPr lang="zh-CN" altLang="en-US" sz="3200"/>
            </a:p>
          </p:txBody>
        </p:sp>
        <p:pic>
          <p:nvPicPr>
            <p:cNvPr id="14" name="图片 13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5618" y="1451789"/>
              <a:ext cx="946638" cy="94663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2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0800000">
              <a:off x="10789409" y="1897237"/>
              <a:ext cx="946638" cy="946638"/>
            </a:xfrm>
            <a:prstGeom prst="rect">
              <a:avLst/>
            </a:prstGeom>
          </p:spPr>
        </p:pic>
      </p:grpSp>
      <p:grpSp>
        <p:nvGrpSpPr>
          <p:cNvPr id="17" name="组 16"/>
          <p:cNvGrpSpPr/>
          <p:nvPr>
            <p:custDataLst>
              <p:tags r:id="rId14"/>
            </p:custDataLst>
          </p:nvPr>
        </p:nvGrpSpPr>
        <p:grpSpPr>
          <a:xfrm>
            <a:off x="53787" y="4377561"/>
            <a:ext cx="12084426" cy="1800000"/>
            <a:chOff x="35858" y="4377561"/>
            <a:chExt cx="12084426" cy="1800000"/>
          </a:xfrm>
        </p:grpSpPr>
        <p:pic>
          <p:nvPicPr>
            <p:cNvPr id="4" name="图片 3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tretch>
              <a:fillRect/>
            </a:stretch>
          </p:blipFill>
          <p:spPr>
            <a:xfrm>
              <a:off x="9043361" y="4377561"/>
              <a:ext cx="3076923" cy="1800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tretch>
              <a:fillRect/>
            </a:stretch>
          </p:blipFill>
          <p:spPr>
            <a:xfrm>
              <a:off x="6038798" y="4377561"/>
              <a:ext cx="3000000" cy="1800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tretch>
              <a:fillRect/>
            </a:stretch>
          </p:blipFill>
          <p:spPr>
            <a:xfrm>
              <a:off x="3046683" y="4377561"/>
              <a:ext cx="2987553" cy="1800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tretch>
              <a:fillRect/>
            </a:stretch>
          </p:blipFill>
          <p:spPr>
            <a:xfrm>
              <a:off x="35858" y="4377561"/>
              <a:ext cx="3006263" cy="1800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1</a:t>
            </a:r>
            <a:r>
              <a:rPr lang="en-US" altLang="zh-CN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.</a:t>
            </a:r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 收获</a:t>
            </a:r>
            <a:r>
              <a:rPr lang="zh-CN" altLang="en-US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信念 确定梦想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4" name="组 3"/>
          <p:cNvGrpSpPr/>
          <p:nvPr>
            <p:custDataLst>
              <p:tags r:id="rId8"/>
            </p:custDataLst>
          </p:nvPr>
        </p:nvGrpSpPr>
        <p:grpSpPr>
          <a:xfrm>
            <a:off x="747750" y="1685357"/>
            <a:ext cx="4272485" cy="4256698"/>
            <a:chOff x="747750" y="1380564"/>
            <a:chExt cx="4272485" cy="4256698"/>
          </a:xfrm>
        </p:grpSpPr>
        <p:pic>
          <p:nvPicPr>
            <p:cNvPr id="2" name="图片 1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>
            <a:xfrm>
              <a:off x="747750" y="1380564"/>
              <a:ext cx="4272485" cy="1702153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>
              <p:custDataLst>
                <p:tags r:id="rId11"/>
              </p:custDataLst>
            </p:nvPr>
          </p:nvSpPr>
          <p:spPr>
            <a:xfrm>
              <a:off x="747750" y="3082717"/>
              <a:ext cx="4272485" cy="255454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zh-CN" sz="3200" dirty="0" smtClean="0"/>
                <a:t>#</a:t>
              </a:r>
              <a:r>
                <a:rPr kumimoji="1" lang="zh-CN" altLang="en-US" sz="3200" dirty="0" smtClean="0"/>
                <a:t>真正的偶像</a:t>
              </a:r>
              <a:r>
                <a:rPr kumimoji="1" lang="en-US" altLang="zh-CN" sz="3200" dirty="0" smtClean="0"/>
                <a:t>#</a:t>
              </a:r>
              <a:endParaRPr kumimoji="1" lang="zh-CN" altLang="en-US" sz="3200" dirty="0" smtClean="0"/>
            </a:p>
            <a:p>
              <a:endParaRPr kumimoji="1" lang="zh-CN" altLang="en-US" sz="1400" dirty="0" smtClean="0"/>
            </a:p>
            <a:p>
              <a:r>
                <a:rPr kumimoji="1" lang="zh-CN" altLang="en-US" sz="2800" dirty="0">
                  <a:latin typeface="STFangsong" charset="-122"/>
                  <a:ea typeface="STFangsong" charset="-122"/>
                  <a:cs typeface="STFangsong" charset="-122"/>
                </a:rPr>
                <a:t>李兰娟</a:t>
              </a:r>
              <a:r>
                <a:rPr kumimoji="1" lang="zh-CN" altLang="en-US" sz="2800" dirty="0" smtClean="0">
                  <a:latin typeface="STFangsong" charset="-122"/>
                  <a:ea typeface="STFangsong" charset="-122"/>
                  <a:cs typeface="STFangsong" charset="-122"/>
                </a:rPr>
                <a:t>院士“这次</a:t>
              </a:r>
              <a:r>
                <a:rPr kumimoji="1" lang="zh-CN" altLang="en-US" sz="2800" dirty="0">
                  <a:latin typeface="STFangsong" charset="-122"/>
                  <a:ea typeface="STFangsong" charset="-122"/>
                  <a:cs typeface="STFangsong" charset="-122"/>
                </a:rPr>
                <a:t>疫情后，希望国家给年青一代树立正确人生导向，让孩子们明白真正偶像的含义”</a:t>
              </a:r>
              <a:endParaRPr kumimoji="1" lang="zh-CN" altLang="en-US" sz="2800" dirty="0">
                <a:latin typeface="STFangsong" charset="-122"/>
                <a:ea typeface="STFangsong" charset="-122"/>
                <a:cs typeface="STFangsong" charset="-122"/>
              </a:endParaRPr>
            </a:p>
          </p:txBody>
        </p:sp>
      </p:grpSp>
      <p:grpSp>
        <p:nvGrpSpPr>
          <p:cNvPr id="8" name="组 7"/>
          <p:cNvGrpSpPr/>
          <p:nvPr>
            <p:custDataLst>
              <p:tags r:id="rId12"/>
            </p:custDataLst>
          </p:nvPr>
        </p:nvGrpSpPr>
        <p:grpSpPr>
          <a:xfrm>
            <a:off x="5590769" y="1652121"/>
            <a:ext cx="6593472" cy="4157007"/>
            <a:chOff x="5590769" y="1652121"/>
            <a:chExt cx="6593472" cy="4157007"/>
          </a:xfrm>
        </p:grpSpPr>
        <p:sp>
          <p:nvSpPr>
            <p:cNvPr id="16" name="KSO_Shape"/>
            <p:cNvSpPr/>
            <p:nvPr>
              <p:custDataLst>
                <p:tags r:id="rId13"/>
              </p:custDataLst>
            </p:nvPr>
          </p:nvSpPr>
          <p:spPr>
            <a:xfrm>
              <a:off x="5754275" y="1652121"/>
              <a:ext cx="5971559" cy="4157007"/>
            </a:xfrm>
            <a:prstGeom prst="rect">
              <a:avLst/>
            </a:prstGeom>
            <a:solidFill>
              <a:srgbClr val="3867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矩形 4"/>
            <p:cNvSpPr/>
            <p:nvPr>
              <p:custDataLst>
                <p:tags r:id="rId14"/>
              </p:custDataLst>
            </p:nvPr>
          </p:nvSpPr>
          <p:spPr>
            <a:xfrm>
              <a:off x="5590769" y="2536433"/>
              <a:ext cx="6593472" cy="14773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smtClean="0">
                  <a:solidFill>
                    <a:schemeClr val="bg1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这次抗疫中</a:t>
              </a:r>
              <a:endParaRPr lang="zh-CN" altLang="en-US" sz="3600" b="1" smtClean="0">
                <a:solidFill>
                  <a:schemeClr val="bg1"/>
                </a:solidFill>
                <a:latin typeface="字魂93号-萌趣小丸子" charset="0"/>
                <a:ea typeface="字魂93号-萌趣小丸子" charset="0"/>
                <a:cs typeface="字魂93号-萌趣小丸子" charset="0"/>
              </a:endParaRPr>
            </a:p>
            <a:p>
              <a:pPr algn="ctr"/>
              <a:r>
                <a:rPr lang="zh-CN" altLang="zh-CN" sz="4000" b="1" smtClean="0">
                  <a:solidFill>
                    <a:schemeClr val="bg1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谁</a:t>
              </a:r>
              <a:r>
                <a:rPr lang="zh-CN" altLang="zh-CN" sz="4000" b="1">
                  <a:solidFill>
                    <a:schemeClr val="bg1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是你心中的</a:t>
              </a:r>
              <a:r>
                <a:rPr lang="en-US" altLang="zh-CN" sz="4000" b="1">
                  <a:solidFill>
                    <a:schemeClr val="bg1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“</a:t>
              </a:r>
              <a:r>
                <a:rPr lang="zh-CN" altLang="zh-CN" sz="5400" b="1">
                  <a:solidFill>
                    <a:srgbClr val="FF0000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偶像</a:t>
              </a:r>
              <a:r>
                <a:rPr lang="en-US" altLang="zh-CN" sz="4000" b="1">
                  <a:solidFill>
                    <a:schemeClr val="bg1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”</a:t>
              </a:r>
              <a:r>
                <a:rPr lang="zh-CN" altLang="zh-CN" sz="4000" b="1">
                  <a:solidFill>
                    <a:schemeClr val="bg1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？ </a:t>
              </a:r>
              <a:endParaRPr lang="zh-CN" altLang="en-US" sz="4000" b="1">
                <a:solidFill>
                  <a:schemeClr val="bg1"/>
                </a:solidFill>
                <a:latin typeface="字魂93号-萌趣小丸子" charset="0"/>
                <a:ea typeface="字魂93号-萌趣小丸子" charset="0"/>
                <a:cs typeface="字魂93号-萌趣小丸子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1</a:t>
            </a:r>
            <a:r>
              <a:rPr lang="en-US" altLang="zh-CN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.</a:t>
            </a:r>
            <a:r>
              <a:rPr lang="zh-CN" altLang="en-US" sz="4200" b="1" smtClean="0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 收获</a:t>
            </a:r>
            <a:r>
              <a:rPr lang="zh-CN" altLang="en-US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信念 确定梦想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9" name="组 8"/>
          <p:cNvGrpSpPr/>
          <p:nvPr>
            <p:custDataLst>
              <p:tags r:id="rId8"/>
            </p:custDataLst>
          </p:nvPr>
        </p:nvGrpSpPr>
        <p:grpSpPr>
          <a:xfrm>
            <a:off x="5805082" y="1938281"/>
            <a:ext cx="5122637" cy="718998"/>
            <a:chOff x="5805082" y="1938281"/>
            <a:chExt cx="5122637" cy="718998"/>
          </a:xfrm>
        </p:grpSpPr>
        <p:sp>
          <p:nvSpPr>
            <p:cNvPr id="21" name="MH_Other_6"/>
            <p:cNvSpPr txBox="1"/>
            <p:nvPr>
              <p:custDataLst>
                <p:tags r:id="rId9"/>
              </p:custDataLst>
            </p:nvPr>
          </p:nvSpPr>
          <p:spPr>
            <a:xfrm>
              <a:off x="5805082" y="1938281"/>
              <a:ext cx="312738" cy="234950"/>
            </a:xfrm>
            <a:custGeom>
              <a:avLst/>
              <a:gdLst/>
              <a:ahLst/>
              <a:cxnLst/>
              <a:rect l="l" t="t" r="r" b="b"/>
              <a:pathLst>
                <a:path w="312502" h="234925">
                  <a:moveTo>
                    <a:pt x="282402" y="0"/>
                  </a:moveTo>
                  <a:cubicBezTo>
                    <a:pt x="289496" y="0"/>
                    <a:pt x="295226" y="273"/>
                    <a:pt x="299591" y="818"/>
                  </a:cubicBezTo>
                  <a:cubicBezTo>
                    <a:pt x="303957" y="1364"/>
                    <a:pt x="307163" y="2387"/>
                    <a:pt x="309210" y="3888"/>
                  </a:cubicBezTo>
                  <a:cubicBezTo>
                    <a:pt x="311256" y="5389"/>
                    <a:pt x="312347" y="7230"/>
                    <a:pt x="312484" y="9413"/>
                  </a:cubicBezTo>
                  <a:cubicBezTo>
                    <a:pt x="312620" y="11596"/>
                    <a:pt x="312006" y="14188"/>
                    <a:pt x="310642" y="17190"/>
                  </a:cubicBezTo>
                  <a:lnTo>
                    <a:pt x="262757" y="128922"/>
                  </a:lnTo>
                  <a:lnTo>
                    <a:pt x="262757" y="192360"/>
                  </a:lnTo>
                  <a:cubicBezTo>
                    <a:pt x="262757" y="201637"/>
                    <a:pt x="261733" y="209072"/>
                    <a:pt x="259687" y="214666"/>
                  </a:cubicBezTo>
                  <a:cubicBezTo>
                    <a:pt x="257641" y="220259"/>
                    <a:pt x="254503" y="224557"/>
                    <a:pt x="250274" y="227558"/>
                  </a:cubicBezTo>
                  <a:cubicBezTo>
                    <a:pt x="246044" y="230559"/>
                    <a:pt x="240587" y="232538"/>
                    <a:pt x="233902" y="233493"/>
                  </a:cubicBezTo>
                  <a:cubicBezTo>
                    <a:pt x="227218" y="234448"/>
                    <a:pt x="219510" y="234925"/>
                    <a:pt x="210778" y="234925"/>
                  </a:cubicBezTo>
                  <a:cubicBezTo>
                    <a:pt x="201774" y="234925"/>
                    <a:pt x="194134" y="234448"/>
                    <a:pt x="187859" y="233493"/>
                  </a:cubicBezTo>
                  <a:cubicBezTo>
                    <a:pt x="181583" y="232538"/>
                    <a:pt x="176399" y="230559"/>
                    <a:pt x="172306" y="227558"/>
                  </a:cubicBezTo>
                  <a:cubicBezTo>
                    <a:pt x="168213" y="224557"/>
                    <a:pt x="165280" y="220259"/>
                    <a:pt x="163507" y="214666"/>
                  </a:cubicBezTo>
                  <a:cubicBezTo>
                    <a:pt x="161733" y="209072"/>
                    <a:pt x="160846" y="201637"/>
                    <a:pt x="160846" y="192360"/>
                  </a:cubicBezTo>
                  <a:cubicBezTo>
                    <a:pt x="160846" y="181992"/>
                    <a:pt x="161324" y="172442"/>
                    <a:pt x="162279" y="163711"/>
                  </a:cubicBezTo>
                  <a:cubicBezTo>
                    <a:pt x="163234" y="154980"/>
                    <a:pt x="164803" y="146658"/>
                    <a:pt x="166986" y="138745"/>
                  </a:cubicBezTo>
                  <a:cubicBezTo>
                    <a:pt x="169168" y="130832"/>
                    <a:pt x="172102" y="123192"/>
                    <a:pt x="175785" y="115825"/>
                  </a:cubicBezTo>
                  <a:cubicBezTo>
                    <a:pt x="179469" y="108458"/>
                    <a:pt x="183902" y="100955"/>
                    <a:pt x="189087" y="93315"/>
                  </a:cubicBezTo>
                  <a:lnTo>
                    <a:pt x="241065" y="15143"/>
                  </a:lnTo>
                  <a:cubicBezTo>
                    <a:pt x="242975" y="12415"/>
                    <a:pt x="244953" y="10095"/>
                    <a:pt x="246999" y="8185"/>
                  </a:cubicBezTo>
                  <a:cubicBezTo>
                    <a:pt x="249046" y="6275"/>
                    <a:pt x="251638" y="4707"/>
                    <a:pt x="254776" y="3479"/>
                  </a:cubicBezTo>
                  <a:cubicBezTo>
                    <a:pt x="257913" y="2251"/>
                    <a:pt x="261665" y="1364"/>
                    <a:pt x="266031" y="818"/>
                  </a:cubicBezTo>
                  <a:cubicBezTo>
                    <a:pt x="270396" y="273"/>
                    <a:pt x="275853" y="0"/>
                    <a:pt x="282402" y="0"/>
                  </a:cubicBezTo>
                  <a:close/>
                  <a:moveTo>
                    <a:pt x="121556" y="0"/>
                  </a:moveTo>
                  <a:cubicBezTo>
                    <a:pt x="128650" y="0"/>
                    <a:pt x="134380" y="273"/>
                    <a:pt x="138746" y="818"/>
                  </a:cubicBezTo>
                  <a:cubicBezTo>
                    <a:pt x="143111" y="1364"/>
                    <a:pt x="146385" y="2387"/>
                    <a:pt x="148568" y="3888"/>
                  </a:cubicBezTo>
                  <a:cubicBezTo>
                    <a:pt x="150751" y="5389"/>
                    <a:pt x="151842" y="7230"/>
                    <a:pt x="151842" y="9413"/>
                  </a:cubicBezTo>
                  <a:cubicBezTo>
                    <a:pt x="151842" y="11596"/>
                    <a:pt x="151297" y="14188"/>
                    <a:pt x="150205" y="17190"/>
                  </a:cubicBezTo>
                  <a:lnTo>
                    <a:pt x="101911" y="128922"/>
                  </a:lnTo>
                  <a:lnTo>
                    <a:pt x="101911" y="192360"/>
                  </a:lnTo>
                  <a:cubicBezTo>
                    <a:pt x="101911" y="201637"/>
                    <a:pt x="100887" y="209072"/>
                    <a:pt x="98841" y="214666"/>
                  </a:cubicBezTo>
                  <a:cubicBezTo>
                    <a:pt x="96795" y="220259"/>
                    <a:pt x="93657" y="224557"/>
                    <a:pt x="89428" y="227558"/>
                  </a:cubicBezTo>
                  <a:cubicBezTo>
                    <a:pt x="85198" y="230559"/>
                    <a:pt x="79810" y="232538"/>
                    <a:pt x="73261" y="233493"/>
                  </a:cubicBezTo>
                  <a:cubicBezTo>
                    <a:pt x="66713" y="234448"/>
                    <a:pt x="58936" y="234925"/>
                    <a:pt x="49932" y="234925"/>
                  </a:cubicBezTo>
                  <a:cubicBezTo>
                    <a:pt x="40928" y="234925"/>
                    <a:pt x="33288" y="234448"/>
                    <a:pt x="27013" y="233493"/>
                  </a:cubicBezTo>
                  <a:cubicBezTo>
                    <a:pt x="20737" y="232538"/>
                    <a:pt x="15621" y="230559"/>
                    <a:pt x="11665" y="227558"/>
                  </a:cubicBezTo>
                  <a:cubicBezTo>
                    <a:pt x="7709" y="224557"/>
                    <a:pt x="4775" y="220259"/>
                    <a:pt x="2865" y="214666"/>
                  </a:cubicBezTo>
                  <a:cubicBezTo>
                    <a:pt x="955" y="209072"/>
                    <a:pt x="0" y="201637"/>
                    <a:pt x="0" y="192360"/>
                  </a:cubicBezTo>
                  <a:cubicBezTo>
                    <a:pt x="0" y="181992"/>
                    <a:pt x="478" y="172442"/>
                    <a:pt x="1433" y="163711"/>
                  </a:cubicBezTo>
                  <a:cubicBezTo>
                    <a:pt x="2388" y="154980"/>
                    <a:pt x="3957" y="146658"/>
                    <a:pt x="6140" y="138745"/>
                  </a:cubicBezTo>
                  <a:cubicBezTo>
                    <a:pt x="8322" y="130832"/>
                    <a:pt x="11256" y="123192"/>
                    <a:pt x="14939" y="115825"/>
                  </a:cubicBezTo>
                  <a:cubicBezTo>
                    <a:pt x="18623" y="108458"/>
                    <a:pt x="23056" y="100955"/>
                    <a:pt x="28241" y="93315"/>
                  </a:cubicBezTo>
                  <a:lnTo>
                    <a:pt x="80628" y="15143"/>
                  </a:lnTo>
                  <a:cubicBezTo>
                    <a:pt x="82538" y="12415"/>
                    <a:pt x="84516" y="10095"/>
                    <a:pt x="86563" y="8185"/>
                  </a:cubicBezTo>
                  <a:cubicBezTo>
                    <a:pt x="88609" y="6275"/>
                    <a:pt x="91201" y="4707"/>
                    <a:pt x="94339" y="3479"/>
                  </a:cubicBezTo>
                  <a:cubicBezTo>
                    <a:pt x="97477" y="2251"/>
                    <a:pt x="101228" y="1364"/>
                    <a:pt x="105594" y="818"/>
                  </a:cubicBezTo>
                  <a:cubicBezTo>
                    <a:pt x="109960" y="273"/>
                    <a:pt x="115280" y="0"/>
                    <a:pt x="121556" y="0"/>
                  </a:cubicBezTo>
                  <a:close/>
                </a:path>
              </a:pathLst>
            </a:custGeom>
            <a:solidFill>
              <a:srgbClr val="072259"/>
            </a:solidFill>
            <a:ln>
              <a:noFill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 sz="6600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4" name="文本框 23"/>
            <p:cNvSpPr txBox="1"/>
            <p:nvPr>
              <p:custDataLst>
                <p:tags r:id="rId10"/>
              </p:custDataLst>
            </p:nvPr>
          </p:nvSpPr>
          <p:spPr>
            <a:xfrm>
              <a:off x="6126405" y="2072504"/>
              <a:ext cx="480131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smtClean="0">
                  <a:solidFill>
                    <a:srgbClr val="C00000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守护</a:t>
              </a:r>
              <a:r>
                <a:rPr lang="zh-CN" altLang="en-US" sz="28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平安，肩负</a:t>
              </a:r>
              <a:r>
                <a:rPr lang="zh-CN" altLang="en-US" sz="3200" b="1" smtClean="0">
                  <a:solidFill>
                    <a:srgbClr val="C00000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责任</a:t>
              </a:r>
              <a:r>
                <a:rPr lang="zh-CN" altLang="en-US" sz="28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和</a:t>
              </a:r>
              <a:r>
                <a:rPr lang="zh-CN" altLang="en-US" sz="3200" b="1" smtClean="0">
                  <a:solidFill>
                    <a:srgbClr val="C00000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使命</a:t>
              </a:r>
              <a:endParaRPr lang="zh-CN" altLang="en-US" sz="3200" b="1">
                <a:solidFill>
                  <a:srgbClr val="C00000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endParaRPr>
            </a:p>
          </p:txBody>
        </p:sp>
      </p:grpSp>
      <p:grpSp>
        <p:nvGrpSpPr>
          <p:cNvPr id="8" name="组 7"/>
          <p:cNvGrpSpPr/>
          <p:nvPr>
            <p:custDataLst>
              <p:tags r:id="rId11"/>
            </p:custDataLst>
          </p:nvPr>
        </p:nvGrpSpPr>
        <p:grpSpPr>
          <a:xfrm>
            <a:off x="709907" y="1352487"/>
            <a:ext cx="4674811" cy="3308580"/>
            <a:chOff x="1507720" y="1677804"/>
            <a:chExt cx="3681412" cy="2395538"/>
          </a:xfrm>
        </p:grpSpPr>
        <p:sp>
          <p:nvSpPr>
            <p:cNvPr id="16" name="MH_Other_1"/>
            <p:cNvSpPr/>
            <p:nvPr>
              <p:custDataLst>
                <p:tags r:id="rId12"/>
              </p:custDataLst>
            </p:nvPr>
          </p:nvSpPr>
          <p:spPr>
            <a:xfrm>
              <a:off x="1741082" y="1911167"/>
              <a:ext cx="3448050" cy="2162175"/>
            </a:xfrm>
            <a:prstGeom prst="rect">
              <a:avLst/>
            </a:prstGeom>
            <a:solidFill>
              <a:srgbClr val="5693C2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MH_Other_2"/>
            <p:cNvSpPr/>
            <p:nvPr>
              <p:custDataLst>
                <p:tags r:id="rId13"/>
              </p:custDataLst>
            </p:nvPr>
          </p:nvSpPr>
          <p:spPr>
            <a:xfrm>
              <a:off x="1507720" y="1677804"/>
              <a:ext cx="304800" cy="304800"/>
            </a:xfrm>
            <a:custGeom>
              <a:avLst/>
              <a:gdLst>
                <a:gd name="connsiteX0" fmla="*/ 0 w 495300"/>
                <a:gd name="connsiteY0" fmla="*/ 0 h 495300"/>
                <a:gd name="connsiteX1" fmla="*/ 495300 w 495300"/>
                <a:gd name="connsiteY1" fmla="*/ 0 h 495300"/>
                <a:gd name="connsiteX2" fmla="*/ 495300 w 495300"/>
                <a:gd name="connsiteY2" fmla="*/ 85725 h 495300"/>
                <a:gd name="connsiteX3" fmla="*/ 85725 w 495300"/>
                <a:gd name="connsiteY3" fmla="*/ 85725 h 495300"/>
                <a:gd name="connsiteX4" fmla="*/ 85725 w 495300"/>
                <a:gd name="connsiteY4" fmla="*/ 495300 h 495300"/>
                <a:gd name="connsiteX5" fmla="*/ 0 w 495300"/>
                <a:gd name="connsiteY5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5300" h="495300">
                  <a:moveTo>
                    <a:pt x="0" y="0"/>
                  </a:moveTo>
                  <a:lnTo>
                    <a:pt x="495300" y="0"/>
                  </a:lnTo>
                  <a:lnTo>
                    <a:pt x="495300" y="85725"/>
                  </a:lnTo>
                  <a:lnTo>
                    <a:pt x="85725" y="85725"/>
                  </a:lnTo>
                  <a:lnTo>
                    <a:pt x="85725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rgbClr val="072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6" name="图片 5"/>
            <p:cNvPicPr/>
            <p:nvPr>
              <p:custDataLst>
                <p:tags r:id="rId14"/>
              </p:custDataLst>
            </p:nvPr>
          </p:nvPicPr>
          <p:blipFill>
            <a:blip r:embed="rId15" cstate="email"/>
            <a:srcRect/>
            <a:stretch>
              <a:fillRect/>
            </a:stretch>
          </p:blipFill>
          <p:spPr>
            <a:xfrm>
              <a:off x="1660120" y="1801073"/>
              <a:ext cx="3420000" cy="2178000"/>
            </a:xfrm>
            <a:prstGeom prst="rect">
              <a:avLst/>
            </a:prstGeom>
          </p:spPr>
        </p:pic>
      </p:grpSp>
      <p:grpSp>
        <p:nvGrpSpPr>
          <p:cNvPr id="29" name="组 28"/>
          <p:cNvGrpSpPr/>
          <p:nvPr>
            <p:custDataLst>
              <p:tags r:id="rId16"/>
            </p:custDataLst>
          </p:nvPr>
        </p:nvGrpSpPr>
        <p:grpSpPr>
          <a:xfrm>
            <a:off x="2622738" y="4999957"/>
            <a:ext cx="3942827" cy="1334552"/>
            <a:chOff x="5805082" y="1938281"/>
            <a:chExt cx="3942827" cy="1334552"/>
          </a:xfrm>
        </p:grpSpPr>
        <p:sp>
          <p:nvSpPr>
            <p:cNvPr id="30" name="MH_Other_6"/>
            <p:cNvSpPr txBox="1"/>
            <p:nvPr>
              <p:custDataLst>
                <p:tags r:id="rId17"/>
              </p:custDataLst>
            </p:nvPr>
          </p:nvSpPr>
          <p:spPr>
            <a:xfrm>
              <a:off x="5805082" y="1938281"/>
              <a:ext cx="312738" cy="234950"/>
            </a:xfrm>
            <a:custGeom>
              <a:avLst/>
              <a:gdLst/>
              <a:ahLst/>
              <a:cxnLst/>
              <a:rect l="l" t="t" r="r" b="b"/>
              <a:pathLst>
                <a:path w="312502" h="234925">
                  <a:moveTo>
                    <a:pt x="282402" y="0"/>
                  </a:moveTo>
                  <a:cubicBezTo>
                    <a:pt x="289496" y="0"/>
                    <a:pt x="295226" y="273"/>
                    <a:pt x="299591" y="818"/>
                  </a:cubicBezTo>
                  <a:cubicBezTo>
                    <a:pt x="303957" y="1364"/>
                    <a:pt x="307163" y="2387"/>
                    <a:pt x="309210" y="3888"/>
                  </a:cubicBezTo>
                  <a:cubicBezTo>
                    <a:pt x="311256" y="5389"/>
                    <a:pt x="312347" y="7230"/>
                    <a:pt x="312484" y="9413"/>
                  </a:cubicBezTo>
                  <a:cubicBezTo>
                    <a:pt x="312620" y="11596"/>
                    <a:pt x="312006" y="14188"/>
                    <a:pt x="310642" y="17190"/>
                  </a:cubicBezTo>
                  <a:lnTo>
                    <a:pt x="262757" y="128922"/>
                  </a:lnTo>
                  <a:lnTo>
                    <a:pt x="262757" y="192360"/>
                  </a:lnTo>
                  <a:cubicBezTo>
                    <a:pt x="262757" y="201637"/>
                    <a:pt x="261733" y="209072"/>
                    <a:pt x="259687" y="214666"/>
                  </a:cubicBezTo>
                  <a:cubicBezTo>
                    <a:pt x="257641" y="220259"/>
                    <a:pt x="254503" y="224557"/>
                    <a:pt x="250274" y="227558"/>
                  </a:cubicBezTo>
                  <a:cubicBezTo>
                    <a:pt x="246044" y="230559"/>
                    <a:pt x="240587" y="232538"/>
                    <a:pt x="233902" y="233493"/>
                  </a:cubicBezTo>
                  <a:cubicBezTo>
                    <a:pt x="227218" y="234448"/>
                    <a:pt x="219510" y="234925"/>
                    <a:pt x="210778" y="234925"/>
                  </a:cubicBezTo>
                  <a:cubicBezTo>
                    <a:pt x="201774" y="234925"/>
                    <a:pt x="194134" y="234448"/>
                    <a:pt x="187859" y="233493"/>
                  </a:cubicBezTo>
                  <a:cubicBezTo>
                    <a:pt x="181583" y="232538"/>
                    <a:pt x="176399" y="230559"/>
                    <a:pt x="172306" y="227558"/>
                  </a:cubicBezTo>
                  <a:cubicBezTo>
                    <a:pt x="168213" y="224557"/>
                    <a:pt x="165280" y="220259"/>
                    <a:pt x="163507" y="214666"/>
                  </a:cubicBezTo>
                  <a:cubicBezTo>
                    <a:pt x="161733" y="209072"/>
                    <a:pt x="160846" y="201637"/>
                    <a:pt x="160846" y="192360"/>
                  </a:cubicBezTo>
                  <a:cubicBezTo>
                    <a:pt x="160846" y="181992"/>
                    <a:pt x="161324" y="172442"/>
                    <a:pt x="162279" y="163711"/>
                  </a:cubicBezTo>
                  <a:cubicBezTo>
                    <a:pt x="163234" y="154980"/>
                    <a:pt x="164803" y="146658"/>
                    <a:pt x="166986" y="138745"/>
                  </a:cubicBezTo>
                  <a:cubicBezTo>
                    <a:pt x="169168" y="130832"/>
                    <a:pt x="172102" y="123192"/>
                    <a:pt x="175785" y="115825"/>
                  </a:cubicBezTo>
                  <a:cubicBezTo>
                    <a:pt x="179469" y="108458"/>
                    <a:pt x="183902" y="100955"/>
                    <a:pt x="189087" y="93315"/>
                  </a:cubicBezTo>
                  <a:lnTo>
                    <a:pt x="241065" y="15143"/>
                  </a:lnTo>
                  <a:cubicBezTo>
                    <a:pt x="242975" y="12415"/>
                    <a:pt x="244953" y="10095"/>
                    <a:pt x="246999" y="8185"/>
                  </a:cubicBezTo>
                  <a:cubicBezTo>
                    <a:pt x="249046" y="6275"/>
                    <a:pt x="251638" y="4707"/>
                    <a:pt x="254776" y="3479"/>
                  </a:cubicBezTo>
                  <a:cubicBezTo>
                    <a:pt x="257913" y="2251"/>
                    <a:pt x="261665" y="1364"/>
                    <a:pt x="266031" y="818"/>
                  </a:cubicBezTo>
                  <a:cubicBezTo>
                    <a:pt x="270396" y="273"/>
                    <a:pt x="275853" y="0"/>
                    <a:pt x="282402" y="0"/>
                  </a:cubicBezTo>
                  <a:close/>
                  <a:moveTo>
                    <a:pt x="121556" y="0"/>
                  </a:moveTo>
                  <a:cubicBezTo>
                    <a:pt x="128650" y="0"/>
                    <a:pt x="134380" y="273"/>
                    <a:pt x="138746" y="818"/>
                  </a:cubicBezTo>
                  <a:cubicBezTo>
                    <a:pt x="143111" y="1364"/>
                    <a:pt x="146385" y="2387"/>
                    <a:pt x="148568" y="3888"/>
                  </a:cubicBezTo>
                  <a:cubicBezTo>
                    <a:pt x="150751" y="5389"/>
                    <a:pt x="151842" y="7230"/>
                    <a:pt x="151842" y="9413"/>
                  </a:cubicBezTo>
                  <a:cubicBezTo>
                    <a:pt x="151842" y="11596"/>
                    <a:pt x="151297" y="14188"/>
                    <a:pt x="150205" y="17190"/>
                  </a:cubicBezTo>
                  <a:lnTo>
                    <a:pt x="101911" y="128922"/>
                  </a:lnTo>
                  <a:lnTo>
                    <a:pt x="101911" y="192360"/>
                  </a:lnTo>
                  <a:cubicBezTo>
                    <a:pt x="101911" y="201637"/>
                    <a:pt x="100887" y="209072"/>
                    <a:pt x="98841" y="214666"/>
                  </a:cubicBezTo>
                  <a:cubicBezTo>
                    <a:pt x="96795" y="220259"/>
                    <a:pt x="93657" y="224557"/>
                    <a:pt x="89428" y="227558"/>
                  </a:cubicBezTo>
                  <a:cubicBezTo>
                    <a:pt x="85198" y="230559"/>
                    <a:pt x="79810" y="232538"/>
                    <a:pt x="73261" y="233493"/>
                  </a:cubicBezTo>
                  <a:cubicBezTo>
                    <a:pt x="66713" y="234448"/>
                    <a:pt x="58936" y="234925"/>
                    <a:pt x="49932" y="234925"/>
                  </a:cubicBezTo>
                  <a:cubicBezTo>
                    <a:pt x="40928" y="234925"/>
                    <a:pt x="33288" y="234448"/>
                    <a:pt x="27013" y="233493"/>
                  </a:cubicBezTo>
                  <a:cubicBezTo>
                    <a:pt x="20737" y="232538"/>
                    <a:pt x="15621" y="230559"/>
                    <a:pt x="11665" y="227558"/>
                  </a:cubicBezTo>
                  <a:cubicBezTo>
                    <a:pt x="7709" y="224557"/>
                    <a:pt x="4775" y="220259"/>
                    <a:pt x="2865" y="214666"/>
                  </a:cubicBezTo>
                  <a:cubicBezTo>
                    <a:pt x="955" y="209072"/>
                    <a:pt x="0" y="201637"/>
                    <a:pt x="0" y="192360"/>
                  </a:cubicBezTo>
                  <a:cubicBezTo>
                    <a:pt x="0" y="181992"/>
                    <a:pt x="478" y="172442"/>
                    <a:pt x="1433" y="163711"/>
                  </a:cubicBezTo>
                  <a:cubicBezTo>
                    <a:pt x="2388" y="154980"/>
                    <a:pt x="3957" y="146658"/>
                    <a:pt x="6140" y="138745"/>
                  </a:cubicBezTo>
                  <a:cubicBezTo>
                    <a:pt x="8322" y="130832"/>
                    <a:pt x="11256" y="123192"/>
                    <a:pt x="14939" y="115825"/>
                  </a:cubicBezTo>
                  <a:cubicBezTo>
                    <a:pt x="18623" y="108458"/>
                    <a:pt x="23056" y="100955"/>
                    <a:pt x="28241" y="93315"/>
                  </a:cubicBezTo>
                  <a:lnTo>
                    <a:pt x="80628" y="15143"/>
                  </a:lnTo>
                  <a:cubicBezTo>
                    <a:pt x="82538" y="12415"/>
                    <a:pt x="84516" y="10095"/>
                    <a:pt x="86563" y="8185"/>
                  </a:cubicBezTo>
                  <a:cubicBezTo>
                    <a:pt x="88609" y="6275"/>
                    <a:pt x="91201" y="4707"/>
                    <a:pt x="94339" y="3479"/>
                  </a:cubicBezTo>
                  <a:cubicBezTo>
                    <a:pt x="97477" y="2251"/>
                    <a:pt x="101228" y="1364"/>
                    <a:pt x="105594" y="818"/>
                  </a:cubicBezTo>
                  <a:cubicBezTo>
                    <a:pt x="109960" y="273"/>
                    <a:pt x="115280" y="0"/>
                    <a:pt x="121556" y="0"/>
                  </a:cubicBezTo>
                  <a:close/>
                </a:path>
              </a:pathLst>
            </a:custGeom>
            <a:solidFill>
              <a:srgbClr val="072259"/>
            </a:solidFill>
            <a:ln>
              <a:noFill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CN" altLang="en-US" sz="6600" b="1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1" name="文本框 30"/>
            <p:cNvSpPr txBox="1"/>
            <p:nvPr>
              <p:custDataLst>
                <p:tags r:id="rId18"/>
              </p:custDataLst>
            </p:nvPr>
          </p:nvSpPr>
          <p:spPr>
            <a:xfrm>
              <a:off x="6126405" y="2072504"/>
              <a:ext cx="362150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精疲力</a:t>
              </a:r>
              <a:r>
                <a:rPr lang="zh-CN" altLang="en-US" sz="2800" b="1" smtClean="0">
                  <a:solidFill>
                    <a:srgbClr val="062156"/>
                  </a:solidFill>
                  <a:latin typeface="字魂93号-萌趣小丸子" charset="0"/>
                  <a:ea typeface="字魂93号-萌趣小丸子" charset="0"/>
                  <a:cs typeface="字魂93号-萌趣小丸子" charset="0"/>
                </a:rPr>
                <a:t>竭</a:t>
              </a:r>
              <a:r>
                <a:rPr lang="zh-CN" altLang="en-US" sz="28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也努力</a:t>
              </a:r>
              <a:r>
                <a:rPr lang="zh-CN" altLang="en-US" sz="3600" b="1">
                  <a:solidFill>
                    <a:srgbClr val="C00000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坚持</a:t>
              </a:r>
              <a:endParaRPr lang="zh-CN" altLang="en-US" sz="3600" b="1">
                <a:solidFill>
                  <a:srgbClr val="C00000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endParaRPr>
            </a:p>
            <a:p>
              <a:r>
                <a:rPr lang="zh-CN" altLang="en-US" sz="2800" b="1" smtClean="0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危难时刻能</a:t>
              </a:r>
              <a:r>
                <a:rPr lang="zh-CN" altLang="en-US" sz="3600" b="1" smtClean="0">
                  <a:solidFill>
                    <a:srgbClr val="C00000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勇敢</a:t>
              </a:r>
              <a:r>
                <a:rPr lang="zh-CN" altLang="en-US" sz="2800" b="1">
                  <a:solidFill>
                    <a:srgbClr val="062156"/>
                  </a:solidFill>
                  <a:latin typeface="字魂93号-萌趣小丸子" panose="00000500000000000000" pitchFamily="2" charset="-122"/>
                  <a:ea typeface="字魂93号-萌趣小丸子" panose="00000500000000000000" pitchFamily="2" charset="-122"/>
                </a:rPr>
                <a:t>担当</a:t>
              </a:r>
              <a:endParaRPr lang="zh-CN" altLang="en-US" sz="2800" b="1">
                <a:solidFill>
                  <a:srgbClr val="062156"/>
                </a:solidFill>
                <a:latin typeface="字魂93号-萌趣小丸子" panose="00000500000000000000" pitchFamily="2" charset="-122"/>
                <a:ea typeface="字魂93号-萌趣小丸子" panose="00000500000000000000" pitchFamily="2" charset="-122"/>
              </a:endParaRPr>
            </a:p>
          </p:txBody>
        </p:sp>
      </p:grpSp>
      <p:grpSp>
        <p:nvGrpSpPr>
          <p:cNvPr id="11" name="组 10"/>
          <p:cNvGrpSpPr/>
          <p:nvPr>
            <p:custDataLst>
              <p:tags r:id="rId19"/>
            </p:custDataLst>
          </p:nvPr>
        </p:nvGrpSpPr>
        <p:grpSpPr>
          <a:xfrm>
            <a:off x="6692518" y="3113527"/>
            <a:ext cx="5043529" cy="2990093"/>
            <a:chOff x="7466941" y="3497079"/>
            <a:chExt cx="3901645" cy="2395538"/>
          </a:xfrm>
        </p:grpSpPr>
        <p:sp>
          <p:nvSpPr>
            <p:cNvPr id="18" name="MH_Other_3"/>
            <p:cNvSpPr/>
            <p:nvPr>
              <p:custDataLst>
                <p:tags r:id="rId20"/>
              </p:custDataLst>
            </p:nvPr>
          </p:nvSpPr>
          <p:spPr>
            <a:xfrm>
              <a:off x="7700303" y="3730442"/>
              <a:ext cx="3668283" cy="2162175"/>
            </a:xfrm>
            <a:prstGeom prst="rect">
              <a:avLst/>
            </a:prstGeom>
            <a:solidFill>
              <a:srgbClr val="5693C2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MH_Other_4"/>
            <p:cNvSpPr/>
            <p:nvPr>
              <p:custDataLst>
                <p:tags r:id="rId21"/>
              </p:custDataLst>
            </p:nvPr>
          </p:nvSpPr>
          <p:spPr>
            <a:xfrm>
              <a:off x="7466941" y="3497079"/>
              <a:ext cx="304800" cy="304800"/>
            </a:xfrm>
            <a:custGeom>
              <a:avLst/>
              <a:gdLst>
                <a:gd name="connsiteX0" fmla="*/ 0 w 495300"/>
                <a:gd name="connsiteY0" fmla="*/ 0 h 495300"/>
                <a:gd name="connsiteX1" fmla="*/ 495300 w 495300"/>
                <a:gd name="connsiteY1" fmla="*/ 0 h 495300"/>
                <a:gd name="connsiteX2" fmla="*/ 495300 w 495300"/>
                <a:gd name="connsiteY2" fmla="*/ 85725 h 495300"/>
                <a:gd name="connsiteX3" fmla="*/ 85725 w 495300"/>
                <a:gd name="connsiteY3" fmla="*/ 85725 h 495300"/>
                <a:gd name="connsiteX4" fmla="*/ 85725 w 495300"/>
                <a:gd name="connsiteY4" fmla="*/ 495300 h 495300"/>
                <a:gd name="connsiteX5" fmla="*/ 0 w 495300"/>
                <a:gd name="connsiteY5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5300" h="495300">
                  <a:moveTo>
                    <a:pt x="0" y="0"/>
                  </a:moveTo>
                  <a:lnTo>
                    <a:pt x="495300" y="0"/>
                  </a:lnTo>
                  <a:lnTo>
                    <a:pt x="495300" y="85725"/>
                  </a:lnTo>
                  <a:lnTo>
                    <a:pt x="85725" y="85725"/>
                  </a:lnTo>
                  <a:lnTo>
                    <a:pt x="85725" y="495300"/>
                  </a:lnTo>
                  <a:lnTo>
                    <a:pt x="0" y="495300"/>
                  </a:lnTo>
                  <a:close/>
                </a:path>
              </a:pathLst>
            </a:custGeom>
            <a:solidFill>
              <a:srgbClr val="072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889520" y="3303751"/>
            <a:ext cx="4700954" cy="26259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KSO_Shape"/>
          <p:cNvSpPr/>
          <p:nvPr>
            <p:custDataLst>
              <p:tags r:id="rId1"/>
            </p:custDataLst>
          </p:nvPr>
        </p:nvSpPr>
        <p:spPr>
          <a:xfrm>
            <a:off x="-1501" y="6718061"/>
            <a:ext cx="12193200" cy="147637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-1501" y="998076"/>
            <a:ext cx="12192000" cy="68262"/>
          </a:xfrm>
          <a:prstGeom prst="rect">
            <a:avLst/>
          </a:prstGeom>
          <a:solidFill>
            <a:srgbClr val="3867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方正黑体简体" panose="02010601030101010101" pitchFamily="2" charset="-122"/>
              <a:ea typeface="方正黑体简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1451359" y="91440"/>
            <a:ext cx="569376" cy="807721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209868" y="0"/>
            <a:ext cx="762671" cy="10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文本框 68"/>
          <p:cNvSpPr txBox="1"/>
          <p:nvPr>
            <p:custDataLst>
              <p:tags r:id="rId7"/>
            </p:custDataLst>
          </p:nvPr>
        </p:nvSpPr>
        <p:spPr>
          <a:xfrm>
            <a:off x="1183908" y="160497"/>
            <a:ext cx="85172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2.</a:t>
            </a:r>
            <a:r>
              <a:rPr lang="zh-CN" altLang="en-US" sz="4200" b="1">
                <a:solidFill>
                  <a:srgbClr val="062156"/>
                </a:solidFill>
                <a:latin typeface="HanziPen SC" charset="-122"/>
                <a:ea typeface="HanziPen SC" charset="-122"/>
                <a:cs typeface="HanziPen SC" charset="-122"/>
              </a:rPr>
              <a:t> 收获坚定 确定目标</a:t>
            </a:r>
            <a:endParaRPr lang="zh-CN" altLang="en-US" sz="4200" b="1">
              <a:solidFill>
                <a:srgbClr val="062156"/>
              </a:solidFill>
              <a:latin typeface="HanziPen SC" charset="-122"/>
              <a:ea typeface="HanziPen SC" charset="-122"/>
              <a:cs typeface="HanziPen SC" charset="-122"/>
            </a:endParaRPr>
          </a:p>
        </p:txBody>
      </p:sp>
      <p:grpSp>
        <p:nvGrpSpPr>
          <p:cNvPr id="7" name="组 6"/>
          <p:cNvGrpSpPr/>
          <p:nvPr>
            <p:custDataLst>
              <p:tags r:id="rId8"/>
            </p:custDataLst>
          </p:nvPr>
        </p:nvGrpSpPr>
        <p:grpSpPr>
          <a:xfrm>
            <a:off x="945618" y="1451789"/>
            <a:ext cx="10790429" cy="1670276"/>
            <a:chOff x="945618" y="1451789"/>
            <a:chExt cx="10790429" cy="1670276"/>
          </a:xfrm>
        </p:grpSpPr>
        <p:sp>
          <p:nvSpPr>
            <p:cNvPr id="8" name="矩形 7"/>
            <p:cNvSpPr/>
            <p:nvPr>
              <p:custDataLst>
                <p:tags r:id="rId9"/>
              </p:custDataLst>
            </p:nvPr>
          </p:nvSpPr>
          <p:spPr>
            <a:xfrm>
              <a:off x="2474259" y="2044847"/>
              <a:ext cx="7642282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>
                  <a:ea typeface="仿宋" panose="02010609060101010101" charset="-122"/>
                  <a:cs typeface="仿宋" panose="02010609060101010101" charset="-122"/>
                </a:rPr>
                <a:t>遵道而行，但到半途须努力，会心不远，欲登绝顶莫</a:t>
              </a:r>
              <a:r>
                <a:rPr lang="zh-CN" altLang="en-US" sz="3200" smtClean="0">
                  <a:ea typeface="仿宋" panose="02010609060101010101" charset="-122"/>
                  <a:cs typeface="仿宋" panose="02010609060101010101" charset="-122"/>
                </a:rPr>
                <a:t>辞劳。</a:t>
              </a:r>
              <a:endParaRPr lang="zh-CN" altLang="en-US" sz="3200"/>
            </a:p>
          </p:txBody>
        </p:sp>
        <p:pic>
          <p:nvPicPr>
            <p:cNvPr id="9" name="图片 8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5618" y="1451789"/>
              <a:ext cx="946638" cy="946638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1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0800000">
              <a:off x="10789409" y="1897237"/>
              <a:ext cx="946638" cy="94663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 cstate="email"/>
          <a:srcRect/>
          <a:stretch>
            <a:fillRect/>
          </a:stretch>
        </p:blipFill>
        <p:spPr>
          <a:xfrm>
            <a:off x="2312391" y="3546768"/>
            <a:ext cx="7804150" cy="27948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434"/>
</p:tagLst>
</file>

<file path=ppt/tags/tag10.xml><?xml version="1.0" encoding="utf-8"?>
<p:tagLst xmlns:p="http://schemas.openxmlformats.org/presentationml/2006/main">
  <p:tag name="AS_UNIQUEID" val="447"/>
</p:tagLst>
</file>

<file path=ppt/tags/tag100.xml><?xml version="1.0" encoding="utf-8"?>
<p:tagLst xmlns:p="http://schemas.openxmlformats.org/presentationml/2006/main">
  <p:tag name="AS_UNIQUEID" val="65"/>
</p:tagLst>
</file>

<file path=ppt/tags/tag101.xml><?xml version="1.0" encoding="utf-8"?>
<p:tagLst xmlns:p="http://schemas.openxmlformats.org/presentationml/2006/main">
  <p:tag name="AS_UNIQUEID" val="67"/>
</p:tagLst>
</file>

<file path=ppt/tags/tag102.xml><?xml version="1.0" encoding="utf-8"?>
<p:tagLst xmlns:p="http://schemas.openxmlformats.org/presentationml/2006/main">
  <p:tag name="AS_UNIQUEID" val="68"/>
</p:tagLst>
</file>

<file path=ppt/tags/tag103.xml><?xml version="1.0" encoding="utf-8"?>
<p:tagLst xmlns:p="http://schemas.openxmlformats.org/presentationml/2006/main">
  <p:tag name="AS_UNIQUEID" val="44"/>
</p:tagLst>
</file>

<file path=ppt/tags/tag104.xml><?xml version="1.0" encoding="utf-8"?>
<p:tagLst xmlns:p="http://schemas.openxmlformats.org/presentationml/2006/main">
  <p:tag name="AS_UNIQUEID" val="45"/>
</p:tagLst>
</file>

<file path=ppt/tags/tag105.xml><?xml version="1.0" encoding="utf-8"?>
<p:tagLst xmlns:p="http://schemas.openxmlformats.org/presentationml/2006/main">
  <p:tag name="AS_UNIQUEID" val="46"/>
</p:tagLst>
</file>

<file path=ppt/tags/tag106.xml><?xml version="1.0" encoding="utf-8"?>
<p:tagLst xmlns:p="http://schemas.openxmlformats.org/presentationml/2006/main">
  <p:tag name="AS_UNIQUEID" val="75"/>
</p:tagLst>
</file>

<file path=ppt/tags/tag107.xml><?xml version="1.0" encoding="utf-8"?>
<p:tagLst xmlns:p="http://schemas.openxmlformats.org/presentationml/2006/main">
  <p:tag name="AS_UNIQUEID" val="76"/>
</p:tagLst>
</file>

<file path=ppt/tags/tag108.xml><?xml version="1.0" encoding="utf-8"?>
<p:tagLst xmlns:p="http://schemas.openxmlformats.org/presentationml/2006/main">
  <p:tag name="AS_UNIQUEID" val="77"/>
</p:tagLst>
</file>

<file path=ppt/tags/tag109.xml><?xml version="1.0" encoding="utf-8"?>
<p:tagLst xmlns:p="http://schemas.openxmlformats.org/presentationml/2006/main">
  <p:tag name="AS_UNIQUEID" val="78"/>
</p:tagLst>
</file>

<file path=ppt/tags/tag11.xml><?xml version="1.0" encoding="utf-8"?>
<p:tagLst xmlns:p="http://schemas.openxmlformats.org/presentationml/2006/main">
  <p:tag name="AS_UNIQUEID" val="448"/>
</p:tagLst>
</file>

<file path=ppt/tags/tag110.xml><?xml version="1.0" encoding="utf-8"?>
<p:tagLst xmlns:p="http://schemas.openxmlformats.org/presentationml/2006/main">
  <p:tag name="AS_UNIQUEID" val="79"/>
</p:tagLst>
</file>

<file path=ppt/tags/tag111.xml><?xml version="1.0" encoding="utf-8"?>
<p:tagLst xmlns:p="http://schemas.openxmlformats.org/presentationml/2006/main">
  <p:tag name="AS_UNIQUEID" val="80"/>
  <p:tag name="PA" val="v5.2.7"/>
  <p:tag name="PAMAINTYPE" val="4"/>
  <p:tag name="PASUBTYPE" val="164"/>
  <p:tag name="PATYPE" val="163"/>
  <p:tag name="RESOURCELIB_SHAPETYPE" val="4"/>
  <p:tag name="RESOURCELIBID_SHAPE" val="43884"/>
</p:tagLst>
</file>

<file path=ppt/tags/tag112.xml><?xml version="1.0" encoding="utf-8"?>
<p:tagLst xmlns:p="http://schemas.openxmlformats.org/presentationml/2006/main">
  <p:tag name="AS_UNIQUEID" val="81"/>
  <p:tag name="PA" val="v5.2.7"/>
</p:tagLst>
</file>

<file path=ppt/tags/tag113.xml><?xml version="1.0" encoding="utf-8"?>
<p:tagLst xmlns:p="http://schemas.openxmlformats.org/presentationml/2006/main">
  <p:tag name="AS_UNIQUEID" val="82"/>
  <p:tag name="PA" val="v5.2.7"/>
</p:tagLst>
</file>

<file path=ppt/tags/tag114.xml><?xml version="1.0" encoding="utf-8"?>
<p:tagLst xmlns:p="http://schemas.openxmlformats.org/presentationml/2006/main">
  <p:tag name="AS_UNIQUEID" val="83"/>
  <p:tag name="PA" val="v5.2.7"/>
</p:tagLst>
</file>

<file path=ppt/tags/tag115.xml><?xml version="1.0" encoding="utf-8"?>
<p:tagLst xmlns:p="http://schemas.openxmlformats.org/presentationml/2006/main">
  <p:tag name="AS_UNIQUEID" val="84"/>
  <p:tag name="PA" val="v5.2.7"/>
</p:tagLst>
</file>

<file path=ppt/tags/tag116.xml><?xml version="1.0" encoding="utf-8"?>
<p:tagLst xmlns:p="http://schemas.openxmlformats.org/presentationml/2006/main">
  <p:tag name="AS_UNIQUEID" val="85"/>
  <p:tag name="PA" val="v5.2.7"/>
  <p:tag name="PAMAINTYPE" val="4"/>
  <p:tag name="PASUBTYPE" val="164"/>
  <p:tag name="PATYPE" val="163"/>
  <p:tag name="RESOURCELIB_SHAPETYPE" val="4"/>
  <p:tag name="RESOURCELIBID_SHAPE" val="43884"/>
</p:tagLst>
</file>

<file path=ppt/tags/tag117.xml><?xml version="1.0" encoding="utf-8"?>
<p:tagLst xmlns:p="http://schemas.openxmlformats.org/presentationml/2006/main">
  <p:tag name="AS_UNIQUEID" val="86"/>
  <p:tag name="PA" val="v5.2.7"/>
</p:tagLst>
</file>

<file path=ppt/tags/tag118.xml><?xml version="1.0" encoding="utf-8"?>
<p:tagLst xmlns:p="http://schemas.openxmlformats.org/presentationml/2006/main">
  <p:tag name="AS_UNIQUEID" val="87"/>
  <p:tag name="PA" val="v5.2.7"/>
</p:tagLst>
</file>

<file path=ppt/tags/tag119.xml><?xml version="1.0" encoding="utf-8"?>
<p:tagLst xmlns:p="http://schemas.openxmlformats.org/presentationml/2006/main">
  <p:tag name="AS_UNIQUEID" val="88"/>
  <p:tag name="PA" val="v5.2.7"/>
</p:tagLst>
</file>

<file path=ppt/tags/tag12.xml><?xml version="1.0" encoding="utf-8"?>
<p:tagLst xmlns:p="http://schemas.openxmlformats.org/presentationml/2006/main">
  <p:tag name="AS_UNIQUEID" val="449"/>
</p:tagLst>
</file>

<file path=ppt/tags/tag120.xml><?xml version="1.0" encoding="utf-8"?>
<p:tagLst xmlns:p="http://schemas.openxmlformats.org/presentationml/2006/main">
  <p:tag name="AS_UNIQUEID" val="89"/>
  <p:tag name="PA" val="v5.2.7"/>
</p:tagLst>
</file>

<file path=ppt/tags/tag121.xml><?xml version="1.0" encoding="utf-8"?>
<p:tagLst xmlns:p="http://schemas.openxmlformats.org/presentationml/2006/main">
  <p:tag name="AS_UNIQUEID" val="90"/>
</p:tagLst>
</file>

<file path=ppt/tags/tag122.xml><?xml version="1.0" encoding="utf-8"?>
<p:tagLst xmlns:p="http://schemas.openxmlformats.org/presentationml/2006/main">
  <p:tag name="AS_UNIQUEID" val="91"/>
</p:tagLst>
</file>

<file path=ppt/tags/tag123.xml><?xml version="1.0" encoding="utf-8"?>
<p:tagLst xmlns:p="http://schemas.openxmlformats.org/presentationml/2006/main">
  <p:tag name="AS_UNIQUEID" val="92"/>
</p:tagLst>
</file>

<file path=ppt/tags/tag124.xml><?xml version="1.0" encoding="utf-8"?>
<p:tagLst xmlns:p="http://schemas.openxmlformats.org/presentationml/2006/main">
  <p:tag name="AS_UNIQUEID" val="93"/>
</p:tagLst>
</file>

<file path=ppt/tags/tag125.xml><?xml version="1.0" encoding="utf-8"?>
<p:tagLst xmlns:p="http://schemas.openxmlformats.org/presentationml/2006/main">
  <p:tag name="AS_UNIQUEID" val="94"/>
</p:tagLst>
</file>

<file path=ppt/tags/tag126.xml><?xml version="1.0" encoding="utf-8"?>
<p:tagLst xmlns:p="http://schemas.openxmlformats.org/presentationml/2006/main">
  <p:tag name="AS_UNIQUEID" val="95"/>
</p:tagLst>
</file>

<file path=ppt/tags/tag127.xml><?xml version="1.0" encoding="utf-8"?>
<p:tagLst xmlns:p="http://schemas.openxmlformats.org/presentationml/2006/main">
  <p:tag name="AS_UNIQUEID" val="96"/>
</p:tagLst>
</file>

<file path=ppt/tags/tag128.xml><?xml version="1.0" encoding="utf-8"?>
<p:tagLst xmlns:p="http://schemas.openxmlformats.org/presentationml/2006/main">
  <p:tag name="AS_UNIQUEID" val="97"/>
  <p:tag name="PA" val="v5.2.7"/>
  <p:tag name="PAMAINTYPE" val="4"/>
  <p:tag name="PASUBTYPE" val="164"/>
  <p:tag name="PATYPE" val="163"/>
  <p:tag name="RESOURCELIB_SHAPETYPE" val="4"/>
  <p:tag name="RESOURCELIBID_SHAPE" val="43884"/>
</p:tagLst>
</file>

<file path=ppt/tags/tag129.xml><?xml version="1.0" encoding="utf-8"?>
<p:tagLst xmlns:p="http://schemas.openxmlformats.org/presentationml/2006/main">
  <p:tag name="AS_UNIQUEID" val="98"/>
  <p:tag name="PA" val="v5.2.7"/>
</p:tagLst>
</file>

<file path=ppt/tags/tag13.xml><?xml version="1.0" encoding="utf-8"?>
<p:tagLst xmlns:p="http://schemas.openxmlformats.org/presentationml/2006/main">
  <p:tag name="AS_UNIQUEID" val="450"/>
</p:tagLst>
</file>

<file path=ppt/tags/tag130.xml><?xml version="1.0" encoding="utf-8"?>
<p:tagLst xmlns:p="http://schemas.openxmlformats.org/presentationml/2006/main">
  <p:tag name="AS_UNIQUEID" val="99"/>
  <p:tag name="PA" val="v5.2.7"/>
</p:tagLst>
</file>

<file path=ppt/tags/tag131.xml><?xml version="1.0" encoding="utf-8"?>
<p:tagLst xmlns:p="http://schemas.openxmlformats.org/presentationml/2006/main">
  <p:tag name="AS_UNIQUEID" val="100"/>
  <p:tag name="PA" val="v5.2.7"/>
</p:tagLst>
</file>

<file path=ppt/tags/tag132.xml><?xml version="1.0" encoding="utf-8"?>
<p:tagLst xmlns:p="http://schemas.openxmlformats.org/presentationml/2006/main">
  <p:tag name="AS_UNIQUEID" val="101"/>
  <p:tag name="PA" val="v5.2.7"/>
</p:tagLst>
</file>

<file path=ppt/tags/tag133.xml><?xml version="1.0" encoding="utf-8"?>
<p:tagLst xmlns:p="http://schemas.openxmlformats.org/presentationml/2006/main">
  <p:tag name="AS_UNIQUEID" val="71"/>
</p:tagLst>
</file>

<file path=ppt/tags/tag134.xml><?xml version="1.0" encoding="utf-8"?>
<p:tagLst xmlns:p="http://schemas.openxmlformats.org/presentationml/2006/main">
  <p:tag name="AS_UNIQUEID" val="72"/>
</p:tagLst>
</file>

<file path=ppt/tags/tag135.xml><?xml version="1.0" encoding="utf-8"?>
<p:tagLst xmlns:p="http://schemas.openxmlformats.org/presentationml/2006/main">
  <p:tag name="AS_UNIQUEID" val="73"/>
</p:tagLst>
</file>

<file path=ppt/tags/tag136.xml><?xml version="1.0" encoding="utf-8"?>
<p:tagLst xmlns:p="http://schemas.openxmlformats.org/presentationml/2006/main">
  <p:tag name="AS_UNIQUEID" val="120"/>
</p:tagLst>
</file>

<file path=ppt/tags/tag137.xml><?xml version="1.0" encoding="utf-8"?>
<p:tagLst xmlns:p="http://schemas.openxmlformats.org/presentationml/2006/main">
  <p:tag name="AS_UNIQUEID" val="121"/>
</p:tagLst>
</file>

<file path=ppt/tags/tag138.xml><?xml version="1.0" encoding="utf-8"?>
<p:tagLst xmlns:p="http://schemas.openxmlformats.org/presentationml/2006/main">
  <p:tag name="AS_UNIQUEID" val="122"/>
</p:tagLst>
</file>

<file path=ppt/tags/tag139.xml><?xml version="1.0" encoding="utf-8"?>
<p:tagLst xmlns:p="http://schemas.openxmlformats.org/presentationml/2006/main">
  <p:tag name="AS_UNIQUEID" val="123"/>
</p:tagLst>
</file>

<file path=ppt/tags/tag14.xml><?xml version="1.0" encoding="utf-8"?>
<p:tagLst xmlns:p="http://schemas.openxmlformats.org/presentationml/2006/main">
  <p:tag name="AS_UNIQUEID" val="452"/>
</p:tagLst>
</file>

<file path=ppt/tags/tag140.xml><?xml version="1.0" encoding="utf-8"?>
<p:tagLst xmlns:p="http://schemas.openxmlformats.org/presentationml/2006/main">
  <p:tag name="AS_UNIQUEID" val="124"/>
</p:tagLst>
</file>

<file path=ppt/tags/tag141.xml><?xml version="1.0" encoding="utf-8"?>
<p:tagLst xmlns:p="http://schemas.openxmlformats.org/presentationml/2006/main">
  <p:tag name="AS_UNIQUEID" val="125"/>
</p:tagLst>
</file>

<file path=ppt/tags/tag142.xml><?xml version="1.0" encoding="utf-8"?>
<p:tagLst xmlns:p="http://schemas.openxmlformats.org/presentationml/2006/main">
  <p:tag name="AS_UNIQUEID" val="126"/>
</p:tagLst>
</file>

<file path=ppt/tags/tag143.xml><?xml version="1.0" encoding="utf-8"?>
<p:tagLst xmlns:p="http://schemas.openxmlformats.org/presentationml/2006/main">
  <p:tag name="AS_UNIQUEID" val="127"/>
</p:tagLst>
</file>

<file path=ppt/tags/tag144.xml><?xml version="1.0" encoding="utf-8"?>
<p:tagLst xmlns:p="http://schemas.openxmlformats.org/presentationml/2006/main">
  <p:tag name="AS_UNIQUEID" val="128"/>
</p:tagLst>
</file>

<file path=ppt/tags/tag145.xml><?xml version="1.0" encoding="utf-8"?>
<p:tagLst xmlns:p="http://schemas.openxmlformats.org/presentationml/2006/main">
  <p:tag name="AS_UNIQUEID" val="129"/>
</p:tagLst>
</file>

<file path=ppt/tags/tag146.xml><?xml version="1.0" encoding="utf-8"?>
<p:tagLst xmlns:p="http://schemas.openxmlformats.org/presentationml/2006/main">
  <p:tag name="AS_UNIQUEID" val="130"/>
</p:tagLst>
</file>

<file path=ppt/tags/tag147.xml><?xml version="1.0" encoding="utf-8"?>
<p:tagLst xmlns:p="http://schemas.openxmlformats.org/presentationml/2006/main">
  <p:tag name="AS_UNIQUEID" val="131"/>
</p:tagLst>
</file>

<file path=ppt/tags/tag148.xml><?xml version="1.0" encoding="utf-8"?>
<p:tagLst xmlns:p="http://schemas.openxmlformats.org/presentationml/2006/main">
  <p:tag name="AS_UNIQUEID" val="132"/>
</p:tagLst>
</file>

<file path=ppt/tags/tag149.xml><?xml version="1.0" encoding="utf-8"?>
<p:tagLst xmlns:p="http://schemas.openxmlformats.org/presentationml/2006/main">
  <p:tag name="AS_UNIQUEID" val="133"/>
</p:tagLst>
</file>

<file path=ppt/tags/tag15.xml><?xml version="1.0" encoding="utf-8"?>
<p:tagLst xmlns:p="http://schemas.openxmlformats.org/presentationml/2006/main">
  <p:tag name="AS_UNIQUEID" val="453"/>
</p:tagLst>
</file>

<file path=ppt/tags/tag150.xml><?xml version="1.0" encoding="utf-8"?>
<p:tagLst xmlns:p="http://schemas.openxmlformats.org/presentationml/2006/main">
  <p:tag name="AS_UNIQUEID" val="134"/>
</p:tagLst>
</file>

<file path=ppt/tags/tag151.xml><?xml version="1.0" encoding="utf-8"?>
<p:tagLst xmlns:p="http://schemas.openxmlformats.org/presentationml/2006/main">
  <p:tag name="AS_UNIQUEID" val="116"/>
</p:tagLst>
</file>

<file path=ppt/tags/tag152.xml><?xml version="1.0" encoding="utf-8"?>
<p:tagLst xmlns:p="http://schemas.openxmlformats.org/presentationml/2006/main">
  <p:tag name="AS_UNIQUEID" val="117"/>
</p:tagLst>
</file>

<file path=ppt/tags/tag153.xml><?xml version="1.0" encoding="utf-8"?>
<p:tagLst xmlns:p="http://schemas.openxmlformats.org/presentationml/2006/main">
  <p:tag name="AS_UNIQUEID" val="118"/>
</p:tagLst>
</file>

<file path=ppt/tags/tag154.xml><?xml version="1.0" encoding="utf-8"?>
<p:tagLst xmlns:p="http://schemas.openxmlformats.org/presentationml/2006/main">
  <p:tag name="AS_UNIQUEID" val="140"/>
</p:tagLst>
</file>

<file path=ppt/tags/tag155.xml><?xml version="1.0" encoding="utf-8"?>
<p:tagLst xmlns:p="http://schemas.openxmlformats.org/presentationml/2006/main">
  <p:tag name="AS_UNIQUEID" val="141"/>
</p:tagLst>
</file>

<file path=ppt/tags/tag156.xml><?xml version="1.0" encoding="utf-8"?>
<p:tagLst xmlns:p="http://schemas.openxmlformats.org/presentationml/2006/main">
  <p:tag name="AS_UNIQUEID" val="142"/>
</p:tagLst>
</file>

<file path=ppt/tags/tag157.xml><?xml version="1.0" encoding="utf-8"?>
<p:tagLst xmlns:p="http://schemas.openxmlformats.org/presentationml/2006/main">
  <p:tag name="AS_UNIQUEID" val="143"/>
</p:tagLst>
</file>

<file path=ppt/tags/tag158.xml><?xml version="1.0" encoding="utf-8"?>
<p:tagLst xmlns:p="http://schemas.openxmlformats.org/presentationml/2006/main">
  <p:tag name="AS_UNIQUEID" val="144"/>
</p:tagLst>
</file>

<file path=ppt/tags/tag159.xml><?xml version="1.0" encoding="utf-8"?>
<p:tagLst xmlns:p="http://schemas.openxmlformats.org/presentationml/2006/main">
  <p:tag name="AS_UNIQUEID" val="145"/>
</p:tagLst>
</file>

<file path=ppt/tags/tag16.xml><?xml version="1.0" encoding="utf-8"?>
<p:tagLst xmlns:p="http://schemas.openxmlformats.org/presentationml/2006/main">
  <p:tag name="AS_UNIQUEID" val="454"/>
</p:tagLst>
</file>

<file path=ppt/tags/tag160.xml><?xml version="1.0" encoding="utf-8"?>
<p:tagLst xmlns:p="http://schemas.openxmlformats.org/presentationml/2006/main">
  <p:tag name="AS_UNIQUEID" val="146"/>
</p:tagLst>
</file>

<file path=ppt/tags/tag161.xml><?xml version="1.0" encoding="utf-8"?>
<p:tagLst xmlns:p="http://schemas.openxmlformats.org/presentationml/2006/main">
  <p:tag name="AS_UNIQUEID" val="147"/>
</p:tagLst>
</file>

<file path=ppt/tags/tag162.xml><?xml version="1.0" encoding="utf-8"?>
<p:tagLst xmlns:p="http://schemas.openxmlformats.org/presentationml/2006/main">
  <p:tag name="AS_UNIQUEID" val="148"/>
</p:tagLst>
</file>

<file path=ppt/tags/tag163.xml><?xml version="1.0" encoding="utf-8"?>
<p:tagLst xmlns:p="http://schemas.openxmlformats.org/presentationml/2006/main">
  <p:tag name="AS_UNIQUEID" val="149"/>
</p:tagLst>
</file>

<file path=ppt/tags/tag164.xml><?xml version="1.0" encoding="utf-8"?>
<p:tagLst xmlns:p="http://schemas.openxmlformats.org/presentationml/2006/main">
  <p:tag name="AS_UNIQUEID" val="150"/>
</p:tagLst>
</file>

<file path=ppt/tags/tag165.xml><?xml version="1.0" encoding="utf-8"?>
<p:tagLst xmlns:p="http://schemas.openxmlformats.org/presentationml/2006/main">
  <p:tag name="AS_UNIQUEID" val="136"/>
</p:tagLst>
</file>

<file path=ppt/tags/tag166.xml><?xml version="1.0" encoding="utf-8"?>
<p:tagLst xmlns:p="http://schemas.openxmlformats.org/presentationml/2006/main">
  <p:tag name="AS_UNIQUEID" val="137"/>
</p:tagLst>
</file>

<file path=ppt/tags/tag167.xml><?xml version="1.0" encoding="utf-8"?>
<p:tagLst xmlns:p="http://schemas.openxmlformats.org/presentationml/2006/main">
  <p:tag name="AS_UNIQUEID" val="138"/>
</p:tagLst>
</file>

<file path=ppt/tags/tag168.xml><?xml version="1.0" encoding="utf-8"?>
<p:tagLst xmlns:p="http://schemas.openxmlformats.org/presentationml/2006/main">
  <p:tag name="AS_UNIQUEID" val="156"/>
</p:tagLst>
</file>

<file path=ppt/tags/tag169.xml><?xml version="1.0" encoding="utf-8"?>
<p:tagLst xmlns:p="http://schemas.openxmlformats.org/presentationml/2006/main">
  <p:tag name="AS_UNIQUEID" val="157"/>
</p:tagLst>
</file>

<file path=ppt/tags/tag17.xml><?xml version="1.0" encoding="utf-8"?>
<p:tagLst xmlns:p="http://schemas.openxmlformats.org/presentationml/2006/main">
  <p:tag name="AS_UNIQUEID" val="455"/>
</p:tagLst>
</file>

<file path=ppt/tags/tag170.xml><?xml version="1.0" encoding="utf-8"?>
<p:tagLst xmlns:p="http://schemas.openxmlformats.org/presentationml/2006/main">
  <p:tag name="AS_UNIQUEID" val="158"/>
</p:tagLst>
</file>

<file path=ppt/tags/tag171.xml><?xml version="1.0" encoding="utf-8"?>
<p:tagLst xmlns:p="http://schemas.openxmlformats.org/presentationml/2006/main">
  <p:tag name="AS_UNIQUEID" val="159"/>
</p:tagLst>
</file>

<file path=ppt/tags/tag172.xml><?xml version="1.0" encoding="utf-8"?>
<p:tagLst xmlns:p="http://schemas.openxmlformats.org/presentationml/2006/main">
  <p:tag name="AS_UNIQUEID" val="160"/>
</p:tagLst>
</file>

<file path=ppt/tags/tag173.xml><?xml version="1.0" encoding="utf-8"?>
<p:tagLst xmlns:p="http://schemas.openxmlformats.org/presentationml/2006/main">
  <p:tag name="AS_UNIQUEID" val="161"/>
</p:tagLst>
</file>

<file path=ppt/tags/tag174.xml><?xml version="1.0" encoding="utf-8"?>
<p:tagLst xmlns:p="http://schemas.openxmlformats.org/presentationml/2006/main">
  <p:tag name="AS_UNIQUEID" val="162"/>
  <p:tag name="MH" val="20190723164637"/>
  <p:tag name="MH_LIBRARY" val="GRAPHIC"/>
  <p:tag name="MH_ORDER" val="6"/>
  <p:tag name="MH_TYPE" val="Other"/>
</p:tagLst>
</file>

<file path=ppt/tags/tag175.xml><?xml version="1.0" encoding="utf-8"?>
<p:tagLst xmlns:p="http://schemas.openxmlformats.org/presentationml/2006/main">
  <p:tag name="AS_UNIQUEID" val="163"/>
</p:tagLst>
</file>

<file path=ppt/tags/tag176.xml><?xml version="1.0" encoding="utf-8"?>
<p:tagLst xmlns:p="http://schemas.openxmlformats.org/presentationml/2006/main">
  <p:tag name="AS_UNIQUEID" val="164"/>
</p:tagLst>
</file>

<file path=ppt/tags/tag177.xml><?xml version="1.0" encoding="utf-8"?>
<p:tagLst xmlns:p="http://schemas.openxmlformats.org/presentationml/2006/main">
  <p:tag name="AS_UNIQUEID" val="165"/>
  <p:tag name="MH" val="20190723164637"/>
  <p:tag name="MH_LIBRARY" val="GRAPHIC"/>
  <p:tag name="MH_ORDER" val="1"/>
  <p:tag name="MH_TYPE" val="Other"/>
</p:tagLst>
</file>

<file path=ppt/tags/tag178.xml><?xml version="1.0" encoding="utf-8"?>
<p:tagLst xmlns:p="http://schemas.openxmlformats.org/presentationml/2006/main">
  <p:tag name="AS_UNIQUEID" val="166"/>
  <p:tag name="MH" val="20190723164637"/>
  <p:tag name="MH_LIBRARY" val="GRAPHIC"/>
  <p:tag name="MH_ORDER" val="2"/>
  <p:tag name="MH_TYPE" val="Other"/>
</p:tagLst>
</file>

<file path=ppt/tags/tag179.xml><?xml version="1.0" encoding="utf-8"?>
<p:tagLst xmlns:p="http://schemas.openxmlformats.org/presentationml/2006/main">
  <p:tag name="AS_UNIQUEID" val="167"/>
</p:tagLst>
</file>

<file path=ppt/tags/tag18.xml><?xml version="1.0" encoding="utf-8"?>
<p:tagLst xmlns:p="http://schemas.openxmlformats.org/presentationml/2006/main">
  <p:tag name="AS_UNIQUEID" val="457"/>
</p:tagLst>
</file>

<file path=ppt/tags/tag180.xml><?xml version="1.0" encoding="utf-8"?>
<p:tagLst xmlns:p="http://schemas.openxmlformats.org/presentationml/2006/main">
  <p:tag name="AS_UNIQUEID" val="168"/>
</p:tagLst>
</file>

<file path=ppt/tags/tag181.xml><?xml version="1.0" encoding="utf-8"?>
<p:tagLst xmlns:p="http://schemas.openxmlformats.org/presentationml/2006/main">
  <p:tag name="AS_UNIQUEID" val="169"/>
  <p:tag name="MH" val="20190723164637"/>
  <p:tag name="MH_LIBRARY" val="GRAPHIC"/>
  <p:tag name="MH_ORDER" val="6"/>
  <p:tag name="MH_TYPE" val="Other"/>
</p:tagLst>
</file>

<file path=ppt/tags/tag182.xml><?xml version="1.0" encoding="utf-8"?>
<p:tagLst xmlns:p="http://schemas.openxmlformats.org/presentationml/2006/main">
  <p:tag name="AS_UNIQUEID" val="170"/>
</p:tagLst>
</file>

<file path=ppt/tags/tag183.xml><?xml version="1.0" encoding="utf-8"?>
<p:tagLst xmlns:p="http://schemas.openxmlformats.org/presentationml/2006/main">
  <p:tag name="AS_UNIQUEID" val="172"/>
</p:tagLst>
</file>

<file path=ppt/tags/tag184.xml><?xml version="1.0" encoding="utf-8"?>
<p:tagLst xmlns:p="http://schemas.openxmlformats.org/presentationml/2006/main">
  <p:tag name="AS_UNIQUEID" val="173"/>
  <p:tag name="MH" val="20190723164637"/>
  <p:tag name="MH_LIBRARY" val="GRAPHIC"/>
  <p:tag name="MH_ORDER" val="3"/>
  <p:tag name="MH_TYPE" val="Other"/>
</p:tagLst>
</file>

<file path=ppt/tags/tag185.xml><?xml version="1.0" encoding="utf-8"?>
<p:tagLst xmlns:p="http://schemas.openxmlformats.org/presentationml/2006/main">
  <p:tag name="AS_UNIQUEID" val="174"/>
  <p:tag name="MH" val="20190723164637"/>
  <p:tag name="MH_LIBRARY" val="GRAPHIC"/>
  <p:tag name="MH_ORDER" val="4"/>
  <p:tag name="MH_TYPE" val="Other"/>
</p:tagLst>
</file>

<file path=ppt/tags/tag186.xml><?xml version="1.0" encoding="utf-8"?>
<p:tagLst xmlns:p="http://schemas.openxmlformats.org/presentationml/2006/main">
  <p:tag name="AS_UNIQUEID" val="152"/>
</p:tagLst>
</file>

<file path=ppt/tags/tag187.xml><?xml version="1.0" encoding="utf-8"?>
<p:tagLst xmlns:p="http://schemas.openxmlformats.org/presentationml/2006/main">
  <p:tag name="AS_UNIQUEID" val="153"/>
</p:tagLst>
</file>

<file path=ppt/tags/tag188.xml><?xml version="1.0" encoding="utf-8"?>
<p:tagLst xmlns:p="http://schemas.openxmlformats.org/presentationml/2006/main">
  <p:tag name="AS_UNIQUEID" val="154"/>
</p:tagLst>
</file>

<file path=ppt/tags/tag189.xml><?xml version="1.0" encoding="utf-8"?>
<p:tagLst xmlns:p="http://schemas.openxmlformats.org/presentationml/2006/main">
  <p:tag name="AS_UNIQUEID" val="254"/>
</p:tagLst>
</file>

<file path=ppt/tags/tag19.xml><?xml version="1.0" encoding="utf-8"?>
<p:tagLst xmlns:p="http://schemas.openxmlformats.org/presentationml/2006/main">
  <p:tag name="AS_UNIQUEID" val="458"/>
</p:tagLst>
</file>

<file path=ppt/tags/tag190.xml><?xml version="1.0" encoding="utf-8"?>
<p:tagLst xmlns:p="http://schemas.openxmlformats.org/presentationml/2006/main">
  <p:tag name="AS_UNIQUEID" val="255"/>
</p:tagLst>
</file>

<file path=ppt/tags/tag191.xml><?xml version="1.0" encoding="utf-8"?>
<p:tagLst xmlns:p="http://schemas.openxmlformats.org/presentationml/2006/main">
  <p:tag name="AS_UNIQUEID" val="256"/>
</p:tagLst>
</file>

<file path=ppt/tags/tag192.xml><?xml version="1.0" encoding="utf-8"?>
<p:tagLst xmlns:p="http://schemas.openxmlformats.org/presentationml/2006/main">
  <p:tag name="AS_UNIQUEID" val="257"/>
</p:tagLst>
</file>

<file path=ppt/tags/tag193.xml><?xml version="1.0" encoding="utf-8"?>
<p:tagLst xmlns:p="http://schemas.openxmlformats.org/presentationml/2006/main">
  <p:tag name="AS_UNIQUEID" val="258"/>
</p:tagLst>
</file>

<file path=ppt/tags/tag194.xml><?xml version="1.0" encoding="utf-8"?>
<p:tagLst xmlns:p="http://schemas.openxmlformats.org/presentationml/2006/main">
  <p:tag name="AS_UNIQUEID" val="259"/>
</p:tagLst>
</file>

<file path=ppt/tags/tag195.xml><?xml version="1.0" encoding="utf-8"?>
<p:tagLst xmlns:p="http://schemas.openxmlformats.org/presentationml/2006/main">
  <p:tag name="AS_UNIQUEID" val="260"/>
</p:tagLst>
</file>

<file path=ppt/tags/tag196.xml><?xml version="1.0" encoding="utf-8"?>
<p:tagLst xmlns:p="http://schemas.openxmlformats.org/presentationml/2006/main">
  <p:tag name="AS_UNIQUEID" val="261"/>
</p:tagLst>
</file>

<file path=ppt/tags/tag197.xml><?xml version="1.0" encoding="utf-8"?>
<p:tagLst xmlns:p="http://schemas.openxmlformats.org/presentationml/2006/main">
  <p:tag name="AS_UNIQUEID" val="262"/>
</p:tagLst>
</file>

<file path=ppt/tags/tag198.xml><?xml version="1.0" encoding="utf-8"?>
<p:tagLst xmlns:p="http://schemas.openxmlformats.org/presentationml/2006/main">
  <p:tag name="AS_UNIQUEID" val="263"/>
</p:tagLst>
</file>

<file path=ppt/tags/tag199.xml><?xml version="1.0" encoding="utf-8"?>
<p:tagLst xmlns:p="http://schemas.openxmlformats.org/presentationml/2006/main">
  <p:tag name="AS_UNIQUEID" val="250"/>
</p:tagLst>
</file>

<file path=ppt/tags/tag2.xml><?xml version="1.0" encoding="utf-8"?>
<p:tagLst xmlns:p="http://schemas.openxmlformats.org/presentationml/2006/main">
  <p:tag name="AS_UNIQUEID" val="436"/>
</p:tagLst>
</file>

<file path=ppt/tags/tag20.xml><?xml version="1.0" encoding="utf-8"?>
<p:tagLst xmlns:p="http://schemas.openxmlformats.org/presentationml/2006/main">
  <p:tag name="AS_UNIQUEID" val="459"/>
</p:tagLst>
</file>

<file path=ppt/tags/tag200.xml><?xml version="1.0" encoding="utf-8"?>
<p:tagLst xmlns:p="http://schemas.openxmlformats.org/presentationml/2006/main">
  <p:tag name="AS_UNIQUEID" val="251"/>
</p:tagLst>
</file>

<file path=ppt/tags/tag201.xml><?xml version="1.0" encoding="utf-8"?>
<p:tagLst xmlns:p="http://schemas.openxmlformats.org/presentationml/2006/main">
  <p:tag name="AS_UNIQUEID" val="252"/>
</p:tagLst>
</file>

<file path=ppt/tags/tag202.xml><?xml version="1.0" encoding="utf-8"?>
<p:tagLst xmlns:p="http://schemas.openxmlformats.org/presentationml/2006/main">
  <p:tag name="AS_UNIQUEID" val="269"/>
</p:tagLst>
</file>

<file path=ppt/tags/tag203.xml><?xml version="1.0" encoding="utf-8"?>
<p:tagLst xmlns:p="http://schemas.openxmlformats.org/presentationml/2006/main">
  <p:tag name="AS_UNIQUEID" val="270"/>
</p:tagLst>
</file>

<file path=ppt/tags/tag204.xml><?xml version="1.0" encoding="utf-8"?>
<p:tagLst xmlns:p="http://schemas.openxmlformats.org/presentationml/2006/main">
  <p:tag name="AS_UNIQUEID" val="271"/>
</p:tagLst>
</file>

<file path=ppt/tags/tag205.xml><?xml version="1.0" encoding="utf-8"?>
<p:tagLst xmlns:p="http://schemas.openxmlformats.org/presentationml/2006/main">
  <p:tag name="AS_UNIQUEID" val="272"/>
</p:tagLst>
</file>

<file path=ppt/tags/tag206.xml><?xml version="1.0" encoding="utf-8"?>
<p:tagLst xmlns:p="http://schemas.openxmlformats.org/presentationml/2006/main">
  <p:tag name="AS_UNIQUEID" val="273"/>
</p:tagLst>
</file>

<file path=ppt/tags/tag207.xml><?xml version="1.0" encoding="utf-8"?>
<p:tagLst xmlns:p="http://schemas.openxmlformats.org/presentationml/2006/main">
  <p:tag name="AS_UNIQUEID" val="274"/>
  <p:tag name="PA" val="v5.2.7"/>
  <p:tag name="PAMAINTYPE" val="4"/>
  <p:tag name="PASUBTYPE" val="170"/>
  <p:tag name="PATYPE" val="168"/>
  <p:tag name="RESOURCELIB_SHAPETYPE" val="4"/>
  <p:tag name="RESOURCELIBID_SHAPE" val="286281"/>
</p:tagLst>
</file>

<file path=ppt/tags/tag208.xml><?xml version="1.0" encoding="utf-8"?>
<p:tagLst xmlns:p="http://schemas.openxmlformats.org/presentationml/2006/main">
  <p:tag name="AS_UNIQUEID" val="275"/>
  <p:tag name="PA" val="v5.2.7"/>
</p:tagLst>
</file>

<file path=ppt/tags/tag209.xml><?xml version="1.0" encoding="utf-8"?>
<p:tagLst xmlns:p="http://schemas.openxmlformats.org/presentationml/2006/main">
  <p:tag name="AS_UNIQUEID" val="276"/>
  <p:tag name="PA" val="v5.2.7"/>
</p:tagLst>
</file>

<file path=ppt/tags/tag21.xml><?xml version="1.0" encoding="utf-8"?>
<p:tagLst xmlns:p="http://schemas.openxmlformats.org/presentationml/2006/main">
  <p:tag name="AS_UNIQUEID" val="461"/>
</p:tagLst>
</file>

<file path=ppt/tags/tag210.xml><?xml version="1.0" encoding="utf-8"?>
<p:tagLst xmlns:p="http://schemas.openxmlformats.org/presentationml/2006/main">
  <p:tag name="AS_UNIQUEID" val="277"/>
  <p:tag name="PA" val="v5.2.7"/>
  <p:tag name="PAMAINTYPE" val="4"/>
  <p:tag name="PASUBTYPE" val="170"/>
  <p:tag name="PATYPE" val="168"/>
  <p:tag name="RESOURCELIB_SHAPETYPE" val="4"/>
  <p:tag name="RESOURCELIBID_SHAPE" val="286284"/>
</p:tagLst>
</file>

<file path=ppt/tags/tag211.xml><?xml version="1.0" encoding="utf-8"?>
<p:tagLst xmlns:p="http://schemas.openxmlformats.org/presentationml/2006/main">
  <p:tag name="AS_UNIQUEID" val="278"/>
  <p:tag name="PA" val="v5.2.7"/>
</p:tagLst>
</file>

<file path=ppt/tags/tag212.xml><?xml version="1.0" encoding="utf-8"?>
<p:tagLst xmlns:p="http://schemas.openxmlformats.org/presentationml/2006/main">
  <p:tag name="AS_UNIQUEID" val="279"/>
  <p:tag name="PA" val="v5.2.7"/>
</p:tagLst>
</file>

<file path=ppt/tags/tag213.xml><?xml version="1.0" encoding="utf-8"?>
<p:tagLst xmlns:p="http://schemas.openxmlformats.org/presentationml/2006/main">
  <p:tag name="AS_UNIQUEID" val="280"/>
  <p:tag name="PA" val="v5.2.7"/>
</p:tagLst>
</file>

<file path=ppt/tags/tag214.xml><?xml version="1.0" encoding="utf-8"?>
<p:tagLst xmlns:p="http://schemas.openxmlformats.org/presentationml/2006/main">
  <p:tag name="AS_UNIQUEID" val="281"/>
</p:tagLst>
</file>

<file path=ppt/tags/tag215.xml><?xml version="1.0" encoding="utf-8"?>
<p:tagLst xmlns:p="http://schemas.openxmlformats.org/presentationml/2006/main">
  <p:tag name="AS_UNIQUEID" val="282"/>
</p:tagLst>
</file>

<file path=ppt/tags/tag216.xml><?xml version="1.0" encoding="utf-8"?>
<p:tagLst xmlns:p="http://schemas.openxmlformats.org/presentationml/2006/main">
  <p:tag name="AS_UNIQUEID" val="283"/>
</p:tagLst>
</file>

<file path=ppt/tags/tag217.xml><?xml version="1.0" encoding="utf-8"?>
<p:tagLst xmlns:p="http://schemas.openxmlformats.org/presentationml/2006/main">
  <p:tag name="AS_UNIQUEID" val="284"/>
</p:tagLst>
</file>

<file path=ppt/tags/tag218.xml><?xml version="1.0" encoding="utf-8"?>
<p:tagLst xmlns:p="http://schemas.openxmlformats.org/presentationml/2006/main">
  <p:tag name="AS_UNIQUEID" val="285"/>
</p:tagLst>
</file>

<file path=ppt/tags/tag219.xml><?xml version="1.0" encoding="utf-8"?>
<p:tagLst xmlns:p="http://schemas.openxmlformats.org/presentationml/2006/main">
  <p:tag name="AS_UNIQUEID" val="286"/>
</p:tagLst>
</file>

<file path=ppt/tags/tag22.xml><?xml version="1.0" encoding="utf-8"?>
<p:tagLst xmlns:p="http://schemas.openxmlformats.org/presentationml/2006/main">
  <p:tag name="AS_UNIQUEID" val="462"/>
</p:tagLst>
</file>

<file path=ppt/tags/tag220.xml><?xml version="1.0" encoding="utf-8"?>
<p:tagLst xmlns:p="http://schemas.openxmlformats.org/presentationml/2006/main">
  <p:tag name="AS_UNIQUEID" val="287"/>
</p:tagLst>
</file>

<file path=ppt/tags/tag221.xml><?xml version="1.0" encoding="utf-8"?>
<p:tagLst xmlns:p="http://schemas.openxmlformats.org/presentationml/2006/main">
  <p:tag name="AS_UNIQUEID" val="288"/>
</p:tagLst>
</file>

<file path=ppt/tags/tag222.xml><?xml version="1.0" encoding="utf-8"?>
<p:tagLst xmlns:p="http://schemas.openxmlformats.org/presentationml/2006/main">
  <p:tag name="AS_UNIQUEID" val="289"/>
</p:tagLst>
</file>

<file path=ppt/tags/tag223.xml><?xml version="1.0" encoding="utf-8"?>
<p:tagLst xmlns:p="http://schemas.openxmlformats.org/presentationml/2006/main">
  <p:tag name="AS_UNIQUEID" val="290"/>
</p:tagLst>
</file>

<file path=ppt/tags/tag224.xml><?xml version="1.0" encoding="utf-8"?>
<p:tagLst xmlns:p="http://schemas.openxmlformats.org/presentationml/2006/main">
  <p:tag name="AS_UNIQUEID" val="291"/>
</p:tagLst>
</file>

<file path=ppt/tags/tag225.xml><?xml version="1.0" encoding="utf-8"?>
<p:tagLst xmlns:p="http://schemas.openxmlformats.org/presentationml/2006/main">
  <p:tag name="AS_UNIQUEID" val="292"/>
</p:tagLst>
</file>

<file path=ppt/tags/tag226.xml><?xml version="1.0" encoding="utf-8"?>
<p:tagLst xmlns:p="http://schemas.openxmlformats.org/presentationml/2006/main">
  <p:tag name="AS_UNIQUEID" val="293"/>
</p:tagLst>
</file>

<file path=ppt/tags/tag227.xml><?xml version="1.0" encoding="utf-8"?>
<p:tagLst xmlns:p="http://schemas.openxmlformats.org/presentationml/2006/main">
  <p:tag name="AS_UNIQUEID" val="294"/>
</p:tagLst>
</file>

<file path=ppt/tags/tag228.xml><?xml version="1.0" encoding="utf-8"?>
<p:tagLst xmlns:p="http://schemas.openxmlformats.org/presentationml/2006/main">
  <p:tag name="AS_UNIQUEID" val="265"/>
</p:tagLst>
</file>

<file path=ppt/tags/tag229.xml><?xml version="1.0" encoding="utf-8"?>
<p:tagLst xmlns:p="http://schemas.openxmlformats.org/presentationml/2006/main">
  <p:tag name="AS_UNIQUEID" val="266"/>
</p:tagLst>
</file>

<file path=ppt/tags/tag23.xml><?xml version="1.0" encoding="utf-8"?>
<p:tagLst xmlns:p="http://schemas.openxmlformats.org/presentationml/2006/main">
  <p:tag name="AS_UNIQUEID" val="463"/>
</p:tagLst>
</file>

<file path=ppt/tags/tag230.xml><?xml version="1.0" encoding="utf-8"?>
<p:tagLst xmlns:p="http://schemas.openxmlformats.org/presentationml/2006/main">
  <p:tag name="AS_UNIQUEID" val="267"/>
</p:tagLst>
</file>

<file path=ppt/tags/tag231.xml><?xml version="1.0" encoding="utf-8"?>
<p:tagLst xmlns:p="http://schemas.openxmlformats.org/presentationml/2006/main">
  <p:tag name="AS_UNIQUEID" val="300"/>
</p:tagLst>
</file>

<file path=ppt/tags/tag232.xml><?xml version="1.0" encoding="utf-8"?>
<p:tagLst xmlns:p="http://schemas.openxmlformats.org/presentationml/2006/main">
  <p:tag name="AS_UNIQUEID" val="301"/>
</p:tagLst>
</file>

<file path=ppt/tags/tag233.xml><?xml version="1.0" encoding="utf-8"?>
<p:tagLst xmlns:p="http://schemas.openxmlformats.org/presentationml/2006/main">
  <p:tag name="AS_UNIQUEID" val="302"/>
</p:tagLst>
</file>

<file path=ppt/tags/tag234.xml><?xml version="1.0" encoding="utf-8"?>
<p:tagLst xmlns:p="http://schemas.openxmlformats.org/presentationml/2006/main">
  <p:tag name="AS_UNIQUEID" val="303"/>
</p:tagLst>
</file>

<file path=ppt/tags/tag235.xml><?xml version="1.0" encoding="utf-8"?>
<p:tagLst xmlns:p="http://schemas.openxmlformats.org/presentationml/2006/main">
  <p:tag name="AS_UNIQUEID" val="304"/>
</p:tagLst>
</file>

<file path=ppt/tags/tag236.xml><?xml version="1.0" encoding="utf-8"?>
<p:tagLst xmlns:p="http://schemas.openxmlformats.org/presentationml/2006/main">
  <p:tag name="AS_UNIQUEID" val="305"/>
</p:tagLst>
</file>

<file path=ppt/tags/tag237.xml><?xml version="1.0" encoding="utf-8"?>
<p:tagLst xmlns:p="http://schemas.openxmlformats.org/presentationml/2006/main">
  <p:tag name="AS_UNIQUEID" val="306"/>
</p:tagLst>
</file>

<file path=ppt/tags/tag238.xml><?xml version="1.0" encoding="utf-8"?>
<p:tagLst xmlns:p="http://schemas.openxmlformats.org/presentationml/2006/main">
  <p:tag name="AS_UNIQUEID" val="307"/>
  <p:tag name="MH" val="20190329191252"/>
  <p:tag name="MH_LIBRARY" val="GRAPHIC"/>
  <p:tag name="MH_ORDER" val="4"/>
  <p:tag name="MH_TYPE" val="Text"/>
</p:tagLst>
</file>

<file path=ppt/tags/tag239.xml><?xml version="1.0" encoding="utf-8"?>
<p:tagLst xmlns:p="http://schemas.openxmlformats.org/presentationml/2006/main">
  <p:tag name="AS_UNIQUEID" val="308"/>
  <p:tag name="PA" val="v5.2.7"/>
  <p:tag name="PAMAINTYPE" val="4"/>
  <p:tag name="PASUBTYPE" val="285"/>
  <p:tag name="PATYPE" val="176"/>
  <p:tag name="RESOURCELIB_SHAPETYPE" val="4"/>
  <p:tag name="RESOURCELIBID_SHAPE" val="549875"/>
</p:tagLst>
</file>

<file path=ppt/tags/tag24.xml><?xml version="1.0" encoding="utf-8"?>
<p:tagLst xmlns:p="http://schemas.openxmlformats.org/presentationml/2006/main">
  <p:tag name="AS_UNIQUEID" val="464"/>
</p:tagLst>
</file>

<file path=ppt/tags/tag240.xml><?xml version="1.0" encoding="utf-8"?>
<p:tagLst xmlns:p="http://schemas.openxmlformats.org/presentationml/2006/main">
  <p:tag name="AS_UNIQUEID" val="309"/>
  <p:tag name="PA" val="v5.2.7"/>
</p:tagLst>
</file>

<file path=ppt/tags/tag241.xml><?xml version="1.0" encoding="utf-8"?>
<p:tagLst xmlns:p="http://schemas.openxmlformats.org/presentationml/2006/main">
  <p:tag name="AS_UNIQUEID" val="310"/>
  <p:tag name="PA" val="v5.2.7"/>
</p:tagLst>
</file>

<file path=ppt/tags/tag242.xml><?xml version="1.0" encoding="utf-8"?>
<p:tagLst xmlns:p="http://schemas.openxmlformats.org/presentationml/2006/main">
  <p:tag name="AS_UNIQUEID" val="311"/>
  <p:tag name="PA" val="v5.2.7"/>
</p:tagLst>
</file>

<file path=ppt/tags/tag243.xml><?xml version="1.0" encoding="utf-8"?>
<p:tagLst xmlns:p="http://schemas.openxmlformats.org/presentationml/2006/main">
  <p:tag name="AS_UNIQUEID" val="312"/>
  <p:tag name="PA" val="v5.2.7"/>
</p:tagLst>
</file>

<file path=ppt/tags/tag244.xml><?xml version="1.0" encoding="utf-8"?>
<p:tagLst xmlns:p="http://schemas.openxmlformats.org/presentationml/2006/main">
  <p:tag name="AS_UNIQUEID" val="313"/>
</p:tagLst>
</file>

<file path=ppt/tags/tag245.xml><?xml version="1.0" encoding="utf-8"?>
<p:tagLst xmlns:p="http://schemas.openxmlformats.org/presentationml/2006/main">
  <p:tag name="AS_UNIQUEID" val="314"/>
  <p:tag name="MH" val="20190329191252"/>
  <p:tag name="MH_LIBRARY" val="GRAPHIC"/>
  <p:tag name="MH_ORDER" val="4"/>
  <p:tag name="MH_TYPE" val="Text"/>
</p:tagLst>
</file>

<file path=ppt/tags/tag246.xml><?xml version="1.0" encoding="utf-8"?>
<p:tagLst xmlns:p="http://schemas.openxmlformats.org/presentationml/2006/main">
  <p:tag name="AS_UNIQUEID" val="315"/>
  <p:tag name="PA" val="v5.2.7"/>
  <p:tag name="PAMAINTYPE" val="4"/>
  <p:tag name="PASUBTYPE" val="181"/>
  <p:tag name="PATYPE" val="176"/>
  <p:tag name="RESOURCELIB_SHAPETYPE" val="4"/>
  <p:tag name="RESOURCELIBID_SHAPE" val="279549"/>
</p:tagLst>
</file>

<file path=ppt/tags/tag247.xml><?xml version="1.0" encoding="utf-8"?>
<p:tagLst xmlns:p="http://schemas.openxmlformats.org/presentationml/2006/main">
  <p:tag name="AS_UNIQUEID" val="316"/>
  <p:tag name="PA" val="v5.2.7"/>
</p:tagLst>
</file>

<file path=ppt/tags/tag248.xml><?xml version="1.0" encoding="utf-8"?>
<p:tagLst xmlns:p="http://schemas.openxmlformats.org/presentationml/2006/main">
  <p:tag name="AS_UNIQUEID" val="317"/>
  <p:tag name="PA" val="v5.2.7"/>
</p:tagLst>
</file>

<file path=ppt/tags/tag249.xml><?xml version="1.0" encoding="utf-8"?>
<p:tagLst xmlns:p="http://schemas.openxmlformats.org/presentationml/2006/main">
  <p:tag name="AS_UNIQUEID" val="318"/>
  <p:tag name="PA" val="v5.2.7"/>
</p:tagLst>
</file>

<file path=ppt/tags/tag25.xml><?xml version="1.0" encoding="utf-8"?>
<p:tagLst xmlns:p="http://schemas.openxmlformats.org/presentationml/2006/main">
  <p:tag name="AS_UNIQUEID" val="465"/>
</p:tagLst>
</file>

<file path=ppt/tags/tag250.xml><?xml version="1.0" encoding="utf-8"?>
<p:tagLst xmlns:p="http://schemas.openxmlformats.org/presentationml/2006/main">
  <p:tag name="AS_UNIQUEID" val="319"/>
  <p:tag name="PA" val="v5.2.7"/>
</p:tagLst>
</file>

<file path=ppt/tags/tag251.xml><?xml version="1.0" encoding="utf-8"?>
<p:tagLst xmlns:p="http://schemas.openxmlformats.org/presentationml/2006/main">
  <p:tag name="AS_UNIQUEID" val="320"/>
  <p:tag name="PA" val="v5.2.7"/>
</p:tagLst>
</file>

<file path=ppt/tags/tag252.xml><?xml version="1.0" encoding="utf-8"?>
<p:tagLst xmlns:p="http://schemas.openxmlformats.org/presentationml/2006/main">
  <p:tag name="AS_UNIQUEID" val="321"/>
</p:tagLst>
</file>

<file path=ppt/tags/tag253.xml><?xml version="1.0" encoding="utf-8"?>
<p:tagLst xmlns:p="http://schemas.openxmlformats.org/presentationml/2006/main">
  <p:tag name="AS_UNIQUEID" val="322"/>
  <p:tag name="MH" val="20190329191252"/>
  <p:tag name="MH_LIBRARY" val="GRAPHIC"/>
  <p:tag name="MH_ORDER" val="4"/>
  <p:tag name="MH_TYPE" val="Text"/>
</p:tagLst>
</file>

<file path=ppt/tags/tag254.xml><?xml version="1.0" encoding="utf-8"?>
<p:tagLst xmlns:p="http://schemas.openxmlformats.org/presentationml/2006/main">
  <p:tag name="AS_UNIQUEID" val="323"/>
  <p:tag name="PA" val="v5.2.7"/>
  <p:tag name="PAMAINTYPE" val="4"/>
  <p:tag name="PASUBTYPE" val="145"/>
  <p:tag name="PATYPE" val="140"/>
  <p:tag name="RESOURCELIB_SHAPETYPE" val="4"/>
  <p:tag name="RESOURCELIBID_SHAPE" val="384825"/>
</p:tagLst>
</file>

<file path=ppt/tags/tag255.xml><?xml version="1.0" encoding="utf-8"?>
<p:tagLst xmlns:p="http://schemas.openxmlformats.org/presentationml/2006/main">
  <p:tag name="AS_UNIQUEID" val="324"/>
  <p:tag name="PA" val="v5.2.7"/>
</p:tagLst>
</file>

<file path=ppt/tags/tag256.xml><?xml version="1.0" encoding="utf-8"?>
<p:tagLst xmlns:p="http://schemas.openxmlformats.org/presentationml/2006/main">
  <p:tag name="AS_UNIQUEID" val="325"/>
  <p:tag name="PA" val="v5.2.7"/>
</p:tagLst>
</file>

<file path=ppt/tags/tag257.xml><?xml version="1.0" encoding="utf-8"?>
<p:tagLst xmlns:p="http://schemas.openxmlformats.org/presentationml/2006/main">
  <p:tag name="AS_UNIQUEID" val="326"/>
  <p:tag name="PA" val="v5.2.7"/>
</p:tagLst>
</file>

<file path=ppt/tags/tag258.xml><?xml version="1.0" encoding="utf-8"?>
<p:tagLst xmlns:p="http://schemas.openxmlformats.org/presentationml/2006/main">
  <p:tag name="AS_UNIQUEID" val="327"/>
  <p:tag name="PA" val="v5.2.7"/>
</p:tagLst>
</file>

<file path=ppt/tags/tag259.xml><?xml version="1.0" encoding="utf-8"?>
<p:tagLst xmlns:p="http://schemas.openxmlformats.org/presentationml/2006/main">
  <p:tag name="AS_UNIQUEID" val="328"/>
  <p:tag name="PA" val="v5.2.7"/>
</p:tagLst>
</file>

<file path=ppt/tags/tag26.xml><?xml version="1.0" encoding="utf-8"?>
<p:tagLst xmlns:p="http://schemas.openxmlformats.org/presentationml/2006/main">
  <p:tag name="AS_UNIQUEID" val="466"/>
</p:tagLst>
</file>

<file path=ppt/tags/tag260.xml><?xml version="1.0" encoding="utf-8"?>
<p:tagLst xmlns:p="http://schemas.openxmlformats.org/presentationml/2006/main">
  <p:tag name="AS_UNIQUEID" val="329"/>
</p:tagLst>
</file>

<file path=ppt/tags/tag261.xml><?xml version="1.0" encoding="utf-8"?>
<p:tagLst xmlns:p="http://schemas.openxmlformats.org/presentationml/2006/main">
  <p:tag name="AS_UNIQUEID" val="330"/>
  <p:tag name="MH" val="20190329191252"/>
  <p:tag name="MH_LIBRARY" val="GRAPHIC"/>
  <p:tag name="MH_ORDER" val="4"/>
  <p:tag name="MH_TYPE" val="Text"/>
</p:tagLst>
</file>

<file path=ppt/tags/tag262.xml><?xml version="1.0" encoding="utf-8"?>
<p:tagLst xmlns:p="http://schemas.openxmlformats.org/presentationml/2006/main">
  <p:tag name="AS_UNIQUEID" val="331"/>
  <p:tag name="PA" val="v5.2.7"/>
  <p:tag name="PAMAINTYPE" val="4"/>
  <p:tag name="PASUBTYPE" val="145"/>
  <p:tag name="PATYPE" val="140"/>
  <p:tag name="RESOURCELIB_SHAPETYPE" val="4"/>
  <p:tag name="RESOURCELIBID_SHAPE" val="382526"/>
</p:tagLst>
</file>

<file path=ppt/tags/tag263.xml><?xml version="1.0" encoding="utf-8"?>
<p:tagLst xmlns:p="http://schemas.openxmlformats.org/presentationml/2006/main">
  <p:tag name="AS_UNIQUEID" val="332"/>
  <p:tag name="PA" val="v5.2.7"/>
</p:tagLst>
</file>

<file path=ppt/tags/tag264.xml><?xml version="1.0" encoding="utf-8"?>
<p:tagLst xmlns:p="http://schemas.openxmlformats.org/presentationml/2006/main">
  <p:tag name="AS_UNIQUEID" val="296"/>
</p:tagLst>
</file>

<file path=ppt/tags/tag265.xml><?xml version="1.0" encoding="utf-8"?>
<p:tagLst xmlns:p="http://schemas.openxmlformats.org/presentationml/2006/main">
  <p:tag name="AS_UNIQUEID" val="297"/>
</p:tagLst>
</file>

<file path=ppt/tags/tag266.xml><?xml version="1.0" encoding="utf-8"?>
<p:tagLst xmlns:p="http://schemas.openxmlformats.org/presentationml/2006/main">
  <p:tag name="AS_UNIQUEID" val="298"/>
</p:tagLst>
</file>

<file path=ppt/tags/tag267.xml><?xml version="1.0" encoding="utf-8"?>
<p:tagLst xmlns:p="http://schemas.openxmlformats.org/presentationml/2006/main">
  <p:tag name="AS_UNIQUEID" val="338"/>
</p:tagLst>
</file>

<file path=ppt/tags/tag268.xml><?xml version="1.0" encoding="utf-8"?>
<p:tagLst xmlns:p="http://schemas.openxmlformats.org/presentationml/2006/main">
  <p:tag name="AS_UNIQUEID" val="339"/>
</p:tagLst>
</file>

<file path=ppt/tags/tag269.xml><?xml version="1.0" encoding="utf-8"?>
<p:tagLst xmlns:p="http://schemas.openxmlformats.org/presentationml/2006/main">
  <p:tag name="AS_UNIQUEID" val="340"/>
</p:tagLst>
</file>

<file path=ppt/tags/tag27.xml><?xml version="1.0" encoding="utf-8"?>
<p:tagLst xmlns:p="http://schemas.openxmlformats.org/presentationml/2006/main">
  <p:tag name="AS_UNIQUEID" val="468"/>
</p:tagLst>
</file>

<file path=ppt/tags/tag270.xml><?xml version="1.0" encoding="utf-8"?>
<p:tagLst xmlns:p="http://schemas.openxmlformats.org/presentationml/2006/main">
  <p:tag name="AS_UNIQUEID" val="341"/>
</p:tagLst>
</file>

<file path=ppt/tags/tag271.xml><?xml version="1.0" encoding="utf-8"?>
<p:tagLst xmlns:p="http://schemas.openxmlformats.org/presentationml/2006/main">
  <p:tag name="AS_UNIQUEID" val="342"/>
</p:tagLst>
</file>

<file path=ppt/tags/tag272.xml><?xml version="1.0" encoding="utf-8"?>
<p:tagLst xmlns:p="http://schemas.openxmlformats.org/presentationml/2006/main">
  <p:tag name="AS_UNIQUEID" val="343"/>
</p:tagLst>
</file>

<file path=ppt/tags/tag273.xml><?xml version="1.0" encoding="utf-8"?>
<p:tagLst xmlns:p="http://schemas.openxmlformats.org/presentationml/2006/main">
  <p:tag name="AS_UNIQUEID" val="344"/>
</p:tagLst>
</file>

<file path=ppt/tags/tag274.xml><?xml version="1.0" encoding="utf-8"?>
<p:tagLst xmlns:p="http://schemas.openxmlformats.org/presentationml/2006/main">
  <p:tag name="AS_UNIQUEID" val="345"/>
</p:tagLst>
</file>

<file path=ppt/tags/tag275.xml><?xml version="1.0" encoding="utf-8"?>
<p:tagLst xmlns:p="http://schemas.openxmlformats.org/presentationml/2006/main">
  <p:tag name="AS_UNIQUEID" val="346"/>
</p:tagLst>
</file>

<file path=ppt/tags/tag276.xml><?xml version="1.0" encoding="utf-8"?>
<p:tagLst xmlns:p="http://schemas.openxmlformats.org/presentationml/2006/main">
  <p:tag name="AS_UNIQUEID" val="347"/>
  <p:tag name="PA" val="v5.2.7"/>
  <p:tag name="PAMAINTYPE" val="4"/>
  <p:tag name="PASUBTYPE" val="292"/>
  <p:tag name="PATYPE" val="171"/>
  <p:tag name="RESOURCELIB_SHAPETYPE" val="4"/>
  <p:tag name="RESOURCELIBID_SHAPE" val="40832"/>
</p:tagLst>
</file>

<file path=ppt/tags/tag277.xml><?xml version="1.0" encoding="utf-8"?>
<p:tagLst xmlns:p="http://schemas.openxmlformats.org/presentationml/2006/main">
  <p:tag name="AS_UNIQUEID" val="348"/>
  <p:tag name="PA" val="v5.2.7"/>
</p:tagLst>
</file>

<file path=ppt/tags/tag278.xml><?xml version="1.0" encoding="utf-8"?>
<p:tagLst xmlns:p="http://schemas.openxmlformats.org/presentationml/2006/main">
  <p:tag name="AS_UNIQUEID" val="349"/>
  <p:tag name="PA" val="v5.2.7"/>
</p:tagLst>
</file>

<file path=ppt/tags/tag279.xml><?xml version="1.0" encoding="utf-8"?>
<p:tagLst xmlns:p="http://schemas.openxmlformats.org/presentationml/2006/main">
  <p:tag name="AS_UNIQUEID" val="350"/>
</p:tagLst>
</file>

<file path=ppt/tags/tag28.xml><?xml version="1.0" encoding="utf-8"?>
<p:tagLst xmlns:p="http://schemas.openxmlformats.org/presentationml/2006/main">
  <p:tag name="AS_UNIQUEID" val="469"/>
</p:tagLst>
</file>

<file path=ppt/tags/tag280.xml><?xml version="1.0" encoding="utf-8"?>
<p:tagLst xmlns:p="http://schemas.openxmlformats.org/presentationml/2006/main">
  <p:tag name="AS_UNIQUEID" val="351"/>
</p:tagLst>
</file>

<file path=ppt/tags/tag281.xml><?xml version="1.0" encoding="utf-8"?>
<p:tagLst xmlns:p="http://schemas.openxmlformats.org/presentationml/2006/main">
  <p:tag name="AS_UNIQUEID" val="352"/>
  <p:tag name="PA" val="v5.2.7"/>
  <p:tag name="PAMAINTYPE" val="4"/>
  <p:tag name="PASUBTYPE" val="292"/>
  <p:tag name="PATYPE" val="171"/>
  <p:tag name="RESOURCELIB_SHAPETYPE" val="4"/>
  <p:tag name="RESOURCELIBID_SHAPE" val="40832"/>
</p:tagLst>
</file>

<file path=ppt/tags/tag282.xml><?xml version="1.0" encoding="utf-8"?>
<p:tagLst xmlns:p="http://schemas.openxmlformats.org/presentationml/2006/main">
  <p:tag name="AS_UNIQUEID" val="353"/>
  <p:tag name="PA" val="v5.2.7"/>
</p:tagLst>
</file>

<file path=ppt/tags/tag283.xml><?xml version="1.0" encoding="utf-8"?>
<p:tagLst xmlns:p="http://schemas.openxmlformats.org/presentationml/2006/main">
  <p:tag name="AS_UNIQUEID" val="354"/>
  <p:tag name="PA" val="v5.2.7"/>
</p:tagLst>
</file>

<file path=ppt/tags/tag284.xml><?xml version="1.0" encoding="utf-8"?>
<p:tagLst xmlns:p="http://schemas.openxmlformats.org/presentationml/2006/main">
  <p:tag name="AS_UNIQUEID" val="355"/>
</p:tagLst>
</file>

<file path=ppt/tags/tag285.xml><?xml version="1.0" encoding="utf-8"?>
<p:tagLst xmlns:p="http://schemas.openxmlformats.org/presentationml/2006/main">
  <p:tag name="AS_UNIQUEID" val="356"/>
</p:tagLst>
</file>

<file path=ppt/tags/tag286.xml><?xml version="1.0" encoding="utf-8"?>
<p:tagLst xmlns:p="http://schemas.openxmlformats.org/presentationml/2006/main">
  <p:tag name="AS_UNIQUEID" val="357"/>
  <p:tag name="PA" val="v5.2.7"/>
  <p:tag name="PAMAINTYPE" val="4"/>
  <p:tag name="PASUBTYPE" val="292"/>
  <p:tag name="PATYPE" val="171"/>
  <p:tag name="RESOURCELIB_SHAPETYPE" val="4"/>
  <p:tag name="RESOURCELIBID_SHAPE" val="40832"/>
</p:tagLst>
</file>

<file path=ppt/tags/tag287.xml><?xml version="1.0" encoding="utf-8"?>
<p:tagLst xmlns:p="http://schemas.openxmlformats.org/presentationml/2006/main">
  <p:tag name="AS_UNIQUEID" val="358"/>
  <p:tag name="PA" val="v5.2.7"/>
</p:tagLst>
</file>

<file path=ppt/tags/tag288.xml><?xml version="1.0" encoding="utf-8"?>
<p:tagLst xmlns:p="http://schemas.openxmlformats.org/presentationml/2006/main">
  <p:tag name="AS_UNIQUEID" val="359"/>
  <p:tag name="PA" val="v5.2.7"/>
</p:tagLst>
</file>

<file path=ppt/tags/tag289.xml><?xml version="1.0" encoding="utf-8"?>
<p:tagLst xmlns:p="http://schemas.openxmlformats.org/presentationml/2006/main">
  <p:tag name="AS_UNIQUEID" val="360"/>
</p:tagLst>
</file>

<file path=ppt/tags/tag29.xml><?xml version="1.0" encoding="utf-8"?>
<p:tagLst xmlns:p="http://schemas.openxmlformats.org/presentationml/2006/main">
  <p:tag name="AS_UNIQUEID" val="470"/>
</p:tagLst>
</file>

<file path=ppt/tags/tag290.xml><?xml version="1.0" encoding="utf-8"?>
<p:tagLst xmlns:p="http://schemas.openxmlformats.org/presentationml/2006/main">
  <p:tag name="AS_UNIQUEID" val="334"/>
</p:tagLst>
</file>

<file path=ppt/tags/tag291.xml><?xml version="1.0" encoding="utf-8"?>
<p:tagLst xmlns:p="http://schemas.openxmlformats.org/presentationml/2006/main">
  <p:tag name="AS_UNIQUEID" val="335"/>
</p:tagLst>
</file>

<file path=ppt/tags/tag292.xml><?xml version="1.0" encoding="utf-8"?>
<p:tagLst xmlns:p="http://schemas.openxmlformats.org/presentationml/2006/main">
  <p:tag name="AS_UNIQUEID" val="336"/>
</p:tagLst>
</file>

<file path=ppt/tags/tag293.xml><?xml version="1.0" encoding="utf-8"?>
<p:tagLst xmlns:p="http://schemas.openxmlformats.org/presentationml/2006/main">
  <p:tag name="AS_UNIQUEID" val="366"/>
</p:tagLst>
</file>

<file path=ppt/tags/tag294.xml><?xml version="1.0" encoding="utf-8"?>
<p:tagLst xmlns:p="http://schemas.openxmlformats.org/presentationml/2006/main">
  <p:tag name="AS_UNIQUEID" val="367"/>
</p:tagLst>
</file>

<file path=ppt/tags/tag295.xml><?xml version="1.0" encoding="utf-8"?>
<p:tagLst xmlns:p="http://schemas.openxmlformats.org/presentationml/2006/main">
  <p:tag name="AS_UNIQUEID" val="368"/>
</p:tagLst>
</file>

<file path=ppt/tags/tag296.xml><?xml version="1.0" encoding="utf-8"?>
<p:tagLst xmlns:p="http://schemas.openxmlformats.org/presentationml/2006/main">
  <p:tag name="AS_UNIQUEID" val="369"/>
</p:tagLst>
</file>

<file path=ppt/tags/tag297.xml><?xml version="1.0" encoding="utf-8"?>
<p:tagLst xmlns:p="http://schemas.openxmlformats.org/presentationml/2006/main">
  <p:tag name="AS_UNIQUEID" val="370"/>
</p:tagLst>
</file>

<file path=ppt/tags/tag298.xml><?xml version="1.0" encoding="utf-8"?>
<p:tagLst xmlns:p="http://schemas.openxmlformats.org/presentationml/2006/main">
  <p:tag name="AS_UNIQUEID" val="371"/>
</p:tagLst>
</file>

<file path=ppt/tags/tag299.xml><?xml version="1.0" encoding="utf-8"?>
<p:tagLst xmlns:p="http://schemas.openxmlformats.org/presentationml/2006/main">
  <p:tag name="AS_UNIQUEID" val="372"/>
</p:tagLst>
</file>

<file path=ppt/tags/tag3.xml><?xml version="1.0" encoding="utf-8"?>
<p:tagLst xmlns:p="http://schemas.openxmlformats.org/presentationml/2006/main">
  <p:tag name="AS_UNIQUEID" val="438"/>
</p:tagLst>
</file>

<file path=ppt/tags/tag30.xml><?xml version="1.0" encoding="utf-8"?>
<p:tagLst xmlns:p="http://schemas.openxmlformats.org/presentationml/2006/main">
  <p:tag name="AS_UNIQUEID" val="471"/>
</p:tagLst>
</file>

<file path=ppt/tags/tag300.xml><?xml version="1.0" encoding="utf-8"?>
<p:tagLst xmlns:p="http://schemas.openxmlformats.org/presentationml/2006/main">
  <p:tag name="AS_UNIQUEID" val="373"/>
</p:tagLst>
</file>

<file path=ppt/tags/tag301.xml><?xml version="1.0" encoding="utf-8"?>
<p:tagLst xmlns:p="http://schemas.openxmlformats.org/presentationml/2006/main">
  <p:tag name="AS_UNIQUEID" val="374"/>
</p:tagLst>
</file>

<file path=ppt/tags/tag302.xml><?xml version="1.0" encoding="utf-8"?>
<p:tagLst xmlns:p="http://schemas.openxmlformats.org/presentationml/2006/main">
  <p:tag name="AS_UNIQUEID" val="375"/>
</p:tagLst>
</file>

<file path=ppt/tags/tag303.xml><?xml version="1.0" encoding="utf-8"?>
<p:tagLst xmlns:p="http://schemas.openxmlformats.org/presentationml/2006/main">
  <p:tag name="AS_UNIQUEID" val="376"/>
</p:tagLst>
</file>

<file path=ppt/tags/tag304.xml><?xml version="1.0" encoding="utf-8"?>
<p:tagLst xmlns:p="http://schemas.openxmlformats.org/presentationml/2006/main">
  <p:tag name="AS_UNIQUEID" val="377"/>
</p:tagLst>
</file>

<file path=ppt/tags/tag305.xml><?xml version="1.0" encoding="utf-8"?>
<p:tagLst xmlns:p="http://schemas.openxmlformats.org/presentationml/2006/main">
  <p:tag name="AS_UNIQUEID" val="378"/>
</p:tagLst>
</file>

<file path=ppt/tags/tag306.xml><?xml version="1.0" encoding="utf-8"?>
<p:tagLst xmlns:p="http://schemas.openxmlformats.org/presentationml/2006/main">
  <p:tag name="AS_UNIQUEID" val="362"/>
</p:tagLst>
</file>

<file path=ppt/tags/tag307.xml><?xml version="1.0" encoding="utf-8"?>
<p:tagLst xmlns:p="http://schemas.openxmlformats.org/presentationml/2006/main">
  <p:tag name="AS_UNIQUEID" val="363"/>
</p:tagLst>
</file>

<file path=ppt/tags/tag308.xml><?xml version="1.0" encoding="utf-8"?>
<p:tagLst xmlns:p="http://schemas.openxmlformats.org/presentationml/2006/main">
  <p:tag name="AS_UNIQUEID" val="364"/>
</p:tagLst>
</file>

<file path=ppt/tags/tag309.xml><?xml version="1.0" encoding="utf-8"?>
<p:tagLst xmlns:p="http://schemas.openxmlformats.org/presentationml/2006/main">
  <p:tag name="AS_UNIQUEID" val="384"/>
</p:tagLst>
</file>

<file path=ppt/tags/tag31.xml><?xml version="1.0" encoding="utf-8"?>
<p:tagLst xmlns:p="http://schemas.openxmlformats.org/presentationml/2006/main">
  <p:tag name="AS_UNIQUEID" val="472"/>
</p:tagLst>
</file>

<file path=ppt/tags/tag310.xml><?xml version="1.0" encoding="utf-8"?>
<p:tagLst xmlns:p="http://schemas.openxmlformats.org/presentationml/2006/main">
  <p:tag name="AS_UNIQUEID" val="385"/>
  <p:tag name="MH" val="20190401155445"/>
  <p:tag name="MH_LIBRARY" val="GRAPHIC"/>
  <p:tag name="MH_ORDER" val="标题 1"/>
</p:tagLst>
</file>

<file path=ppt/tags/tag311.xml><?xml version="1.0" encoding="utf-8"?>
<p:tagLst xmlns:p="http://schemas.openxmlformats.org/presentationml/2006/main">
  <p:tag name="AS_UNIQUEID" val="386"/>
  <p:tag name="MH" val="20190401155445"/>
  <p:tag name="MH_LIBRARY" val="GRAPHIC"/>
  <p:tag name="MH_ORDER" val="Rectangle 46"/>
</p:tagLst>
</file>

<file path=ppt/tags/tag312.xml><?xml version="1.0" encoding="utf-8"?>
<p:tagLst xmlns:p="http://schemas.openxmlformats.org/presentationml/2006/main">
  <p:tag name="AS_UNIQUEID" val="387"/>
</p:tagLst>
</file>

<file path=ppt/tags/tag313.xml><?xml version="1.0" encoding="utf-8"?>
<p:tagLst xmlns:p="http://schemas.openxmlformats.org/presentationml/2006/main">
  <p:tag name="AS_UNIQUEID" val="388"/>
</p:tagLst>
</file>

<file path=ppt/tags/tag314.xml><?xml version="1.0" encoding="utf-8"?>
<p:tagLst xmlns:p="http://schemas.openxmlformats.org/presentationml/2006/main">
  <p:tag name="AS_UNIQUEID" val="380"/>
</p:tagLst>
</file>

<file path=ppt/tags/tag315.xml><?xml version="1.0" encoding="utf-8"?>
<p:tagLst xmlns:p="http://schemas.openxmlformats.org/presentationml/2006/main">
  <p:tag name="AS_UNIQUEID" val="381"/>
</p:tagLst>
</file>

<file path=ppt/tags/tag316.xml><?xml version="1.0" encoding="utf-8"?>
<p:tagLst xmlns:p="http://schemas.openxmlformats.org/presentationml/2006/main">
  <p:tag name="AS_UNIQUEID" val="382"/>
</p:tagLst>
</file>

<file path=ppt/tags/tag317.xml><?xml version="1.0" encoding="utf-8"?>
<p:tagLst xmlns:p="http://schemas.openxmlformats.org/presentationml/2006/main">
  <p:tag name="AS_UNIQUEID" val="539"/>
</p:tagLst>
</file>

<file path=ppt/tags/tag318.xml><?xml version="1.0" encoding="utf-8"?>
<p:tagLst xmlns:p="http://schemas.openxmlformats.org/presentationml/2006/main">
  <p:tag name="AS_UNIQUEID" val="540"/>
</p:tagLst>
</file>

<file path=ppt/tags/tag319.xml><?xml version="1.0" encoding="utf-8"?>
<p:tagLst xmlns:p="http://schemas.openxmlformats.org/presentationml/2006/main">
  <p:tag name="AS_UNIQUEID" val="541"/>
</p:tagLst>
</file>

<file path=ppt/tags/tag32.xml><?xml version="1.0" encoding="utf-8"?>
<p:tagLst xmlns:p="http://schemas.openxmlformats.org/presentationml/2006/main">
  <p:tag name="AS_UNIQUEID" val="473"/>
</p:tagLst>
</file>

<file path=ppt/tags/tag320.xml><?xml version="1.0" encoding="utf-8"?>
<p:tagLst xmlns:p="http://schemas.openxmlformats.org/presentationml/2006/main">
  <p:tag name="AS_UNIQUEID" val="542"/>
</p:tagLst>
</file>

<file path=ppt/tags/tag321.xml><?xml version="1.0" encoding="utf-8"?>
<p:tagLst xmlns:p="http://schemas.openxmlformats.org/presentationml/2006/main">
  <p:tag name="AS_UNIQUEID" val="543"/>
</p:tagLst>
</file>

<file path=ppt/tags/tag322.xml><?xml version="1.0" encoding="utf-8"?>
<p:tagLst xmlns:p="http://schemas.openxmlformats.org/presentationml/2006/main">
  <p:tag name="AS_UNIQUEID" val="544"/>
</p:tagLst>
</file>

<file path=ppt/tags/tag32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33.xml><?xml version="1.0" encoding="utf-8"?>
<p:tagLst xmlns:p="http://schemas.openxmlformats.org/presentationml/2006/main">
  <p:tag name="AS_UNIQUEID" val="475"/>
</p:tagLst>
</file>

<file path=ppt/tags/tag34.xml><?xml version="1.0" encoding="utf-8"?>
<p:tagLst xmlns:p="http://schemas.openxmlformats.org/presentationml/2006/main">
  <p:tag name="AS_UNIQUEID" val="476"/>
</p:tagLst>
</file>

<file path=ppt/tags/tag35.xml><?xml version="1.0" encoding="utf-8"?>
<p:tagLst xmlns:p="http://schemas.openxmlformats.org/presentationml/2006/main">
  <p:tag name="AS_UNIQUEID" val="477"/>
</p:tagLst>
</file>

<file path=ppt/tags/tag36.xml><?xml version="1.0" encoding="utf-8"?>
<p:tagLst xmlns:p="http://schemas.openxmlformats.org/presentationml/2006/main">
  <p:tag name="AS_UNIQUEID" val="478"/>
</p:tagLst>
</file>

<file path=ppt/tags/tag37.xml><?xml version="1.0" encoding="utf-8"?>
<p:tagLst xmlns:p="http://schemas.openxmlformats.org/presentationml/2006/main">
  <p:tag name="AS_UNIQUEID" val="479"/>
</p:tagLst>
</file>

<file path=ppt/tags/tag38.xml><?xml version="1.0" encoding="utf-8"?>
<p:tagLst xmlns:p="http://schemas.openxmlformats.org/presentationml/2006/main">
  <p:tag name="AS_UNIQUEID" val="481"/>
</p:tagLst>
</file>

<file path=ppt/tags/tag39.xml><?xml version="1.0" encoding="utf-8"?>
<p:tagLst xmlns:p="http://schemas.openxmlformats.org/presentationml/2006/main">
  <p:tag name="AS_UNIQUEID" val="482"/>
</p:tagLst>
</file>

<file path=ppt/tags/tag4.xml><?xml version="1.0" encoding="utf-8"?>
<p:tagLst xmlns:p="http://schemas.openxmlformats.org/presentationml/2006/main">
  <p:tag name="AS_UNIQUEID" val="439"/>
  <p:tag name="MH" val="20190401160333"/>
  <p:tag name="MH_LIBRARY" val="GRAPHIC"/>
  <p:tag name="MH_ORDER" val="圆角矩形 10"/>
</p:tagLst>
</file>

<file path=ppt/tags/tag40.xml><?xml version="1.0" encoding="utf-8"?>
<p:tagLst xmlns:p="http://schemas.openxmlformats.org/presentationml/2006/main">
  <p:tag name="AS_UNIQUEID" val="483"/>
</p:tagLst>
</file>

<file path=ppt/tags/tag41.xml><?xml version="1.0" encoding="utf-8"?>
<p:tagLst xmlns:p="http://schemas.openxmlformats.org/presentationml/2006/main">
  <p:tag name="AS_UNIQUEID" val="484"/>
</p:tagLst>
</file>

<file path=ppt/tags/tag42.xml><?xml version="1.0" encoding="utf-8"?>
<p:tagLst xmlns:p="http://schemas.openxmlformats.org/presentationml/2006/main">
  <p:tag name="AS_UNIQUEID" val="485"/>
</p:tagLst>
</file>

<file path=ppt/tags/tag43.xml><?xml version="1.0" encoding="utf-8"?>
<p:tagLst xmlns:p="http://schemas.openxmlformats.org/presentationml/2006/main">
  <p:tag name="AS_UNIQUEID" val="487"/>
</p:tagLst>
</file>

<file path=ppt/tags/tag44.xml><?xml version="1.0" encoding="utf-8"?>
<p:tagLst xmlns:p="http://schemas.openxmlformats.org/presentationml/2006/main">
  <p:tag name="AS_UNIQUEID" val="488"/>
</p:tagLst>
</file>

<file path=ppt/tags/tag45.xml><?xml version="1.0" encoding="utf-8"?>
<p:tagLst xmlns:p="http://schemas.openxmlformats.org/presentationml/2006/main">
  <p:tag name="AS_UNIQUEID" val="489"/>
</p:tagLst>
</file>

<file path=ppt/tags/tag46.xml><?xml version="1.0" encoding="utf-8"?>
<p:tagLst xmlns:p="http://schemas.openxmlformats.org/presentationml/2006/main">
  <p:tag name="AS_UNIQUEID" val="490"/>
</p:tagLst>
</file>

<file path=ppt/tags/tag47.xml><?xml version="1.0" encoding="utf-8"?>
<p:tagLst xmlns:p="http://schemas.openxmlformats.org/presentationml/2006/main">
  <p:tag name="AS_UNIQUEID" val="491"/>
</p:tagLst>
</file>

<file path=ppt/tags/tag48.xml><?xml version="1.0" encoding="utf-8"?>
<p:tagLst xmlns:p="http://schemas.openxmlformats.org/presentationml/2006/main">
  <p:tag name="AS_UNIQUEID" val="6"/>
</p:tagLst>
</file>

<file path=ppt/tags/tag49.xml><?xml version="1.0" encoding="utf-8"?>
<p:tagLst xmlns:p="http://schemas.openxmlformats.org/presentationml/2006/main">
  <p:tag name="AS_UNIQUEID" val="7"/>
</p:tagLst>
</file>

<file path=ppt/tags/tag5.xml><?xml version="1.0" encoding="utf-8"?>
<p:tagLst xmlns:p="http://schemas.openxmlformats.org/presentationml/2006/main">
  <p:tag name="AS_UNIQUEID" val="440"/>
  <p:tag name="MH" val="20190401160333"/>
  <p:tag name="MH_LIBRARY" val="GRAPHIC"/>
  <p:tag name="MH_ORDER" val="Straight Connector 12"/>
</p:tagLst>
</file>

<file path=ppt/tags/tag50.xml><?xml version="1.0" encoding="utf-8"?>
<p:tagLst xmlns:p="http://schemas.openxmlformats.org/presentationml/2006/main">
  <p:tag name="AS_UNIQUEID" val="8"/>
</p:tagLst>
</file>

<file path=ppt/tags/tag51.xml><?xml version="1.0" encoding="utf-8"?>
<p:tagLst xmlns:p="http://schemas.openxmlformats.org/presentationml/2006/main">
  <p:tag name="AS_UNIQUEID" val="9"/>
</p:tagLst>
</file>

<file path=ppt/tags/tag52.xml><?xml version="1.0" encoding="utf-8"?>
<p:tagLst xmlns:p="http://schemas.openxmlformats.org/presentationml/2006/main">
  <p:tag name="AS_UNIQUEID" val="10"/>
</p:tagLst>
</file>

<file path=ppt/tags/tag53.xml><?xml version="1.0" encoding="utf-8"?>
<p:tagLst xmlns:p="http://schemas.openxmlformats.org/presentationml/2006/main">
  <p:tag name="AS_UNIQUEID" val="11"/>
</p:tagLst>
</file>

<file path=ppt/tags/tag54.xml><?xml version="1.0" encoding="utf-8"?>
<p:tagLst xmlns:p="http://schemas.openxmlformats.org/presentationml/2006/main">
  <p:tag name="AS_UNIQUEID" val="12"/>
</p:tagLst>
</file>

<file path=ppt/tags/tag55.xml><?xml version="1.0" encoding="utf-8"?>
<p:tagLst xmlns:p="http://schemas.openxmlformats.org/presentationml/2006/main">
  <p:tag name="AS_UNIQUEID" val="13"/>
</p:tagLst>
</file>

<file path=ppt/tags/tag56.xml><?xml version="1.0" encoding="utf-8"?>
<p:tagLst xmlns:p="http://schemas.openxmlformats.org/presentationml/2006/main">
  <p:tag name="AS_UNIQUEID" val="14"/>
</p:tagLst>
</file>

<file path=ppt/tags/tag57.xml><?xml version="1.0" encoding="utf-8"?>
<p:tagLst xmlns:p="http://schemas.openxmlformats.org/presentationml/2006/main">
  <p:tag name="AS_UNIQUEID" val="15"/>
</p:tagLst>
</file>

<file path=ppt/tags/tag58.xml><?xml version="1.0" encoding="utf-8"?>
<p:tagLst xmlns:p="http://schemas.openxmlformats.org/presentationml/2006/main">
  <p:tag name="AS_UNIQUEID" val="16"/>
</p:tagLst>
</file>

<file path=ppt/tags/tag59.xml><?xml version="1.0" encoding="utf-8"?>
<p:tagLst xmlns:p="http://schemas.openxmlformats.org/presentationml/2006/main">
  <p:tag name="AS_UNIQUEID" val="17"/>
</p:tagLst>
</file>

<file path=ppt/tags/tag6.xml><?xml version="1.0" encoding="utf-8"?>
<p:tagLst xmlns:p="http://schemas.openxmlformats.org/presentationml/2006/main">
  <p:tag name="AS_UNIQUEID" val="443"/>
</p:tagLst>
</file>

<file path=ppt/tags/tag60.xml><?xml version="1.0" encoding="utf-8"?>
<p:tagLst xmlns:p="http://schemas.openxmlformats.org/presentationml/2006/main">
  <p:tag name="AS_UNIQUEID" val="18"/>
</p:tagLst>
</file>

<file path=ppt/tags/tag61.xml><?xml version="1.0" encoding="utf-8"?>
<p:tagLst xmlns:p="http://schemas.openxmlformats.org/presentationml/2006/main">
  <p:tag name="AS_UNIQUEID" val="19"/>
</p:tagLst>
</file>

<file path=ppt/tags/tag62.xml><?xml version="1.0" encoding="utf-8"?>
<p:tagLst xmlns:p="http://schemas.openxmlformats.org/presentationml/2006/main">
  <p:tag name="AS_UNIQUEID" val="2"/>
</p:tagLst>
</file>

<file path=ppt/tags/tag63.xml><?xml version="1.0" encoding="utf-8"?>
<p:tagLst xmlns:p="http://schemas.openxmlformats.org/presentationml/2006/main">
  <p:tag name="AS_UNIQUEID" val="3"/>
</p:tagLst>
</file>

<file path=ppt/tags/tag64.xml><?xml version="1.0" encoding="utf-8"?>
<p:tagLst xmlns:p="http://schemas.openxmlformats.org/presentationml/2006/main">
  <p:tag name="AS_UNIQUEID" val="4"/>
</p:tagLst>
</file>

<file path=ppt/tags/tag65.xml><?xml version="1.0" encoding="utf-8"?>
<p:tagLst xmlns:p="http://schemas.openxmlformats.org/presentationml/2006/main">
  <p:tag name="AS_UNIQUEID" val="25"/>
</p:tagLst>
</file>

<file path=ppt/tags/tag66.xml><?xml version="1.0" encoding="utf-8"?>
<p:tagLst xmlns:p="http://schemas.openxmlformats.org/presentationml/2006/main">
  <p:tag name="AS_UNIQUEID" val="26"/>
</p:tagLst>
</file>

<file path=ppt/tags/tag67.xml><?xml version="1.0" encoding="utf-8"?>
<p:tagLst xmlns:p="http://schemas.openxmlformats.org/presentationml/2006/main">
  <p:tag name="AS_UNIQUEID" val="27"/>
</p:tagLst>
</file>

<file path=ppt/tags/tag68.xml><?xml version="1.0" encoding="utf-8"?>
<p:tagLst xmlns:p="http://schemas.openxmlformats.org/presentationml/2006/main">
  <p:tag name="AS_UNIQUEID" val="28"/>
</p:tagLst>
</file>

<file path=ppt/tags/tag69.xml><?xml version="1.0" encoding="utf-8"?>
<p:tagLst xmlns:p="http://schemas.openxmlformats.org/presentationml/2006/main">
  <p:tag name="AS_UNIQUEID" val="29"/>
</p:tagLst>
</file>

<file path=ppt/tags/tag7.xml><?xml version="1.0" encoding="utf-8"?>
<p:tagLst xmlns:p="http://schemas.openxmlformats.org/presentationml/2006/main">
  <p:tag name="AS_UNIQUEID" val="444"/>
</p:tagLst>
</file>

<file path=ppt/tags/tag70.xml><?xml version="1.0" encoding="utf-8"?>
<p:tagLst xmlns:p="http://schemas.openxmlformats.org/presentationml/2006/main">
  <p:tag name="AS_UNIQUEID" val="30"/>
  <p:tag name="PA" val="v5.2.7"/>
  <p:tag name="PAMAINTYPE" val="4"/>
  <p:tag name="PASUBTYPE" val="164"/>
  <p:tag name="PATYPE" val="163"/>
  <p:tag name="RESOURCELIB_SHAPETYPE" val="4"/>
  <p:tag name="RESOURCELIBID_SHAPE" val="43884"/>
</p:tagLst>
</file>

<file path=ppt/tags/tag71.xml><?xml version="1.0" encoding="utf-8"?>
<p:tagLst xmlns:p="http://schemas.openxmlformats.org/presentationml/2006/main">
  <p:tag name="AS_UNIQUEID" val="31"/>
  <p:tag name="PA" val="v5.2.7"/>
</p:tagLst>
</file>

<file path=ppt/tags/tag72.xml><?xml version="1.0" encoding="utf-8"?>
<p:tagLst xmlns:p="http://schemas.openxmlformats.org/presentationml/2006/main">
  <p:tag name="AS_UNIQUEID" val="32"/>
  <p:tag name="PA" val="v5.2.7"/>
</p:tagLst>
</file>

<file path=ppt/tags/tag73.xml><?xml version="1.0" encoding="utf-8"?>
<p:tagLst xmlns:p="http://schemas.openxmlformats.org/presentationml/2006/main">
  <p:tag name="AS_UNIQUEID" val="33"/>
  <p:tag name="PA" val="v5.2.7"/>
</p:tagLst>
</file>

<file path=ppt/tags/tag74.xml><?xml version="1.0" encoding="utf-8"?>
<p:tagLst xmlns:p="http://schemas.openxmlformats.org/presentationml/2006/main">
  <p:tag name="AS_UNIQUEID" val="34"/>
  <p:tag name="PA" val="v5.2.7"/>
</p:tagLst>
</file>

<file path=ppt/tags/tag75.xml><?xml version="1.0" encoding="utf-8"?>
<p:tagLst xmlns:p="http://schemas.openxmlformats.org/presentationml/2006/main">
  <p:tag name="AS_UNIQUEID" val="35"/>
</p:tagLst>
</file>

<file path=ppt/tags/tag76.xml><?xml version="1.0" encoding="utf-8"?>
<p:tagLst xmlns:p="http://schemas.openxmlformats.org/presentationml/2006/main">
  <p:tag name="AS_UNIQUEID" val="36"/>
</p:tagLst>
</file>

<file path=ppt/tags/tag77.xml><?xml version="1.0" encoding="utf-8"?>
<p:tagLst xmlns:p="http://schemas.openxmlformats.org/presentationml/2006/main">
  <p:tag name="AS_UNIQUEID" val="37"/>
</p:tagLst>
</file>

<file path=ppt/tags/tag78.xml><?xml version="1.0" encoding="utf-8"?>
<p:tagLst xmlns:p="http://schemas.openxmlformats.org/presentationml/2006/main">
  <p:tag name="AS_UNIQUEID" val="40"/>
</p:tagLst>
</file>

<file path=ppt/tags/tag79.xml><?xml version="1.0" encoding="utf-8"?>
<p:tagLst xmlns:p="http://schemas.openxmlformats.org/presentationml/2006/main">
  <p:tag name="AS_UNIQUEID" val="42"/>
</p:tagLst>
</file>

<file path=ppt/tags/tag8.xml><?xml version="1.0" encoding="utf-8"?>
<p:tagLst xmlns:p="http://schemas.openxmlformats.org/presentationml/2006/main">
  <p:tag name="AS_UNIQUEID" val="445"/>
</p:tagLst>
</file>

<file path=ppt/tags/tag80.xml><?xml version="1.0" encoding="utf-8"?>
<p:tagLst xmlns:p="http://schemas.openxmlformats.org/presentationml/2006/main">
  <p:tag name="AS_UNIQUEID" val="21"/>
</p:tagLst>
</file>

<file path=ppt/tags/tag81.xml><?xml version="1.0" encoding="utf-8"?>
<p:tagLst xmlns:p="http://schemas.openxmlformats.org/presentationml/2006/main">
  <p:tag name="AS_UNIQUEID" val="22"/>
</p:tagLst>
</file>

<file path=ppt/tags/tag82.xml><?xml version="1.0" encoding="utf-8"?>
<p:tagLst xmlns:p="http://schemas.openxmlformats.org/presentationml/2006/main">
  <p:tag name="AS_UNIQUEID" val="23"/>
</p:tagLst>
</file>

<file path=ppt/tags/tag83.xml><?xml version="1.0" encoding="utf-8"?>
<p:tagLst xmlns:p="http://schemas.openxmlformats.org/presentationml/2006/main">
  <p:tag name="AS_UNIQUEID" val="48"/>
</p:tagLst>
</file>

<file path=ppt/tags/tag84.xml><?xml version="1.0" encoding="utf-8"?>
<p:tagLst xmlns:p="http://schemas.openxmlformats.org/presentationml/2006/main">
  <p:tag name="AS_UNIQUEID" val="49"/>
</p:tagLst>
</file>

<file path=ppt/tags/tag85.xml><?xml version="1.0" encoding="utf-8"?>
<p:tagLst xmlns:p="http://schemas.openxmlformats.org/presentationml/2006/main">
  <p:tag name="AS_UNIQUEID" val="50"/>
</p:tagLst>
</file>

<file path=ppt/tags/tag86.xml><?xml version="1.0" encoding="utf-8"?>
<p:tagLst xmlns:p="http://schemas.openxmlformats.org/presentationml/2006/main">
  <p:tag name="AS_UNIQUEID" val="51"/>
</p:tagLst>
</file>

<file path=ppt/tags/tag87.xml><?xml version="1.0" encoding="utf-8"?>
<p:tagLst xmlns:p="http://schemas.openxmlformats.org/presentationml/2006/main">
  <p:tag name="AS_UNIQUEID" val="52"/>
</p:tagLst>
</file>

<file path=ppt/tags/tag88.xml><?xml version="1.0" encoding="utf-8"?>
<p:tagLst xmlns:p="http://schemas.openxmlformats.org/presentationml/2006/main">
  <p:tag name="AS_UNIQUEID" val="53"/>
  <p:tag name="PA" val="v5.2.7"/>
  <p:tag name="PAMAINTYPE" val="4"/>
  <p:tag name="PASUBTYPE" val="164"/>
  <p:tag name="PATYPE" val="163"/>
  <p:tag name="RESOURCELIB_SHAPETYPE" val="4"/>
  <p:tag name="RESOURCELIBID_SHAPE" val="43884"/>
</p:tagLst>
</file>

<file path=ppt/tags/tag89.xml><?xml version="1.0" encoding="utf-8"?>
<p:tagLst xmlns:p="http://schemas.openxmlformats.org/presentationml/2006/main">
  <p:tag name="AS_UNIQUEID" val="54"/>
  <p:tag name="PA" val="v5.2.7"/>
</p:tagLst>
</file>

<file path=ppt/tags/tag9.xml><?xml version="1.0" encoding="utf-8"?>
<p:tagLst xmlns:p="http://schemas.openxmlformats.org/presentationml/2006/main">
  <p:tag name="AS_UNIQUEID" val="446"/>
</p:tagLst>
</file>

<file path=ppt/tags/tag90.xml><?xml version="1.0" encoding="utf-8"?>
<p:tagLst xmlns:p="http://schemas.openxmlformats.org/presentationml/2006/main">
  <p:tag name="AS_UNIQUEID" val="55"/>
  <p:tag name="PA" val="v5.2.7"/>
</p:tagLst>
</file>

<file path=ppt/tags/tag91.xml><?xml version="1.0" encoding="utf-8"?>
<p:tagLst xmlns:p="http://schemas.openxmlformats.org/presentationml/2006/main">
  <p:tag name="AS_UNIQUEID" val="56"/>
  <p:tag name="PA" val="v5.2.7"/>
</p:tagLst>
</file>

<file path=ppt/tags/tag92.xml><?xml version="1.0" encoding="utf-8"?>
<p:tagLst xmlns:p="http://schemas.openxmlformats.org/presentationml/2006/main">
  <p:tag name="AS_UNIQUEID" val="57"/>
  <p:tag name="PA" val="v5.2.7"/>
</p:tagLst>
</file>

<file path=ppt/tags/tag93.xml><?xml version="1.0" encoding="utf-8"?>
<p:tagLst xmlns:p="http://schemas.openxmlformats.org/presentationml/2006/main">
  <p:tag name="AS_UNIQUEID" val="58"/>
  <p:tag name="PA" val="v5.2.7"/>
  <p:tag name="PAMAINTYPE" val="4"/>
  <p:tag name="PASUBTYPE" val="164"/>
  <p:tag name="PATYPE" val="163"/>
  <p:tag name="RESOURCELIB_SHAPETYPE" val="4"/>
  <p:tag name="RESOURCELIBID_SHAPE" val="43884"/>
</p:tagLst>
</file>

<file path=ppt/tags/tag94.xml><?xml version="1.0" encoding="utf-8"?>
<p:tagLst xmlns:p="http://schemas.openxmlformats.org/presentationml/2006/main">
  <p:tag name="AS_UNIQUEID" val="59"/>
  <p:tag name="PA" val="v5.2.7"/>
</p:tagLst>
</file>

<file path=ppt/tags/tag95.xml><?xml version="1.0" encoding="utf-8"?>
<p:tagLst xmlns:p="http://schemas.openxmlformats.org/presentationml/2006/main">
  <p:tag name="AS_UNIQUEID" val="60"/>
  <p:tag name="PA" val="v5.2.7"/>
</p:tagLst>
</file>

<file path=ppt/tags/tag96.xml><?xml version="1.0" encoding="utf-8"?>
<p:tagLst xmlns:p="http://schemas.openxmlformats.org/presentationml/2006/main">
  <p:tag name="AS_UNIQUEID" val="61"/>
  <p:tag name="PA" val="v5.2.7"/>
</p:tagLst>
</file>

<file path=ppt/tags/tag97.xml><?xml version="1.0" encoding="utf-8"?>
<p:tagLst xmlns:p="http://schemas.openxmlformats.org/presentationml/2006/main">
  <p:tag name="AS_UNIQUEID" val="62"/>
  <p:tag name="PA" val="v5.2.7"/>
</p:tagLst>
</file>

<file path=ppt/tags/tag98.xml><?xml version="1.0" encoding="utf-8"?>
<p:tagLst xmlns:p="http://schemas.openxmlformats.org/presentationml/2006/main">
  <p:tag name="AS_UNIQUEID" val="63"/>
</p:tagLst>
</file>

<file path=ppt/tags/tag99.xml><?xml version="1.0" encoding="utf-8"?>
<p:tagLst xmlns:p="http://schemas.openxmlformats.org/presentationml/2006/main">
  <p:tag name="AS_UNIQUEID" val="6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743</Words>
  <Application>WPS 演示</Application>
  <PresentationFormat>自定义</PresentationFormat>
  <Paragraphs>125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7" baseType="lpstr">
      <vt:lpstr>Arial</vt:lpstr>
      <vt:lpstr>宋体</vt:lpstr>
      <vt:lpstr>Wingdings</vt:lpstr>
      <vt:lpstr>Noto Sans S Chinese Medium</vt:lpstr>
      <vt:lpstr>微软雅黑</vt:lpstr>
      <vt:lpstr>方正黑体简体</vt:lpstr>
      <vt:lpstr>仿宋</vt:lpstr>
      <vt:lpstr>HanziPen SC</vt:lpstr>
      <vt:lpstr>字魂93号-萌趣小丸子</vt:lpstr>
      <vt:lpstr>Hiragino Sans GB W3</vt:lpstr>
      <vt:lpstr>STFangsong</vt:lpstr>
      <vt:lpstr>字魂93号-萌趣小丸子</vt:lpstr>
      <vt:lpstr>Calibri</vt:lpstr>
      <vt:lpstr>HanziPen SC Bold</vt:lpstr>
      <vt:lpstr>Impact</vt:lpstr>
      <vt:lpstr>Heiti SC Light</vt:lpstr>
      <vt:lpstr>幼圆</vt:lpstr>
      <vt:lpstr>Arial</vt:lpstr>
      <vt:lpstr>Arial Unicode MS</vt:lpstr>
      <vt:lpstr>等线 Light</vt:lpstr>
      <vt:lpstr>等线</vt:lpstr>
      <vt:lpstr>Menk Amglang Tig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铭</cp:lastModifiedBy>
  <cp:revision>11</cp:revision>
  <cp:lastPrinted>2021-03-06T17:24:00Z</cp:lastPrinted>
  <dcterms:created xsi:type="dcterms:W3CDTF">2021-03-06T17:24:00Z</dcterms:created>
  <dcterms:modified xsi:type="dcterms:W3CDTF">2022-01-07T02:34:24Z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999BA3C5C3E54BE29A9CD1B1F51A5BD1</vt:lpwstr>
  </property>
  <property fmtid="{D5CDD505-2E9C-101B-9397-08002B2CF9AE}" pid="7" name="KSOProductBuildVer">
    <vt:lpwstr>2052-11.1.0.11194</vt:lpwstr>
  </property>
</Properties>
</file>