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sldIdLst>
    <p:sldId id="309" r:id="rId4"/>
    <p:sldId id="310" r:id="rId6"/>
    <p:sldId id="311" r:id="rId7"/>
    <p:sldId id="312" r:id="rId8"/>
    <p:sldId id="318" r:id="rId9"/>
    <p:sldId id="335" r:id="rId10"/>
    <p:sldId id="319" r:id="rId11"/>
    <p:sldId id="314" r:id="rId12"/>
    <p:sldId id="336" r:id="rId13"/>
    <p:sldId id="317"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2F2F"/>
    <a:srgbClr val="C00000"/>
    <a:srgbClr val="7F7F7F"/>
    <a:srgbClr val="563728"/>
    <a:srgbClr val="FAAF4E"/>
    <a:srgbClr val="EBEB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28" autoAdjust="0"/>
    <p:restoredTop sz="96140" autoAdjust="0"/>
  </p:normalViewPr>
  <p:slideViewPr>
    <p:cSldViewPr snapToGrid="0" showGuides="1">
      <p:cViewPr>
        <p:scale>
          <a:sx n="56" d="100"/>
          <a:sy n="56" d="100"/>
        </p:scale>
        <p:origin x="-2454" y="-1254"/>
      </p:cViewPr>
      <p:guideLst>
        <p:guide orient="horz" pos="2160"/>
        <p:guide pos="279"/>
        <p:guide pos="7401"/>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C1780D-E0CE-4A69-A688-15757CFABD2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349DDBE-0FBB-4FDA-B2CE-316D576915E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49DDBE-0FBB-4FDA-B2CE-316D576915E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349DDBE-0FBB-4FDA-B2CE-316D576915E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a:prstGeom prst="rect">
            <a:avLst/>
          </a:prstGeom>
        </p:spPr>
        <p:txBody>
          <a:bodyPr anchor="b"/>
          <a:lstStyle>
            <a:lvl1pPr algn="ctr">
              <a:defRPr sz="5420"/>
            </a:lvl1pPr>
          </a:lstStyle>
          <a:p>
            <a:r>
              <a:rPr lang="zh-CN" altLang="en-US"/>
              <a:t>单击此处编辑母版标题样式</a:t>
            </a:r>
            <a:endParaRPr lang="en-US" dirty="0"/>
          </a:p>
        </p:txBody>
      </p:sp>
      <p:sp>
        <p:nvSpPr>
          <p:cNvPr id="3" name="Subtitle 2"/>
          <p:cNvSpPr>
            <a:spLocks noGrp="1"/>
          </p:cNvSpPr>
          <p:nvPr>
            <p:ph type="subTitle" idx="1"/>
          </p:nvPr>
        </p:nvSpPr>
        <p:spPr>
          <a:xfrm>
            <a:off x="1524001" y="3602038"/>
            <a:ext cx="9144000" cy="1655762"/>
          </a:xfrm>
          <a:prstGeom prst="rect">
            <a:avLst/>
          </a:prstGeom>
        </p:spPr>
        <p:txBody>
          <a:bodyPr/>
          <a:lstStyle>
            <a:lvl1pPr marL="0" indent="0" algn="ctr">
              <a:buNone/>
              <a:defRPr sz="2170"/>
            </a:lvl1pPr>
            <a:lvl2pPr marL="413385" indent="0" algn="ctr">
              <a:buNone/>
              <a:defRPr sz="1805"/>
            </a:lvl2pPr>
            <a:lvl3pPr marL="826135" indent="0" algn="ctr">
              <a:buNone/>
              <a:defRPr sz="1625"/>
            </a:lvl3pPr>
            <a:lvl4pPr marL="1239520" indent="0" algn="ctr">
              <a:buNone/>
              <a:defRPr sz="1445"/>
            </a:lvl4pPr>
            <a:lvl5pPr marL="1652270" indent="0" algn="ctr">
              <a:buNone/>
              <a:defRPr sz="1445"/>
            </a:lvl5pPr>
            <a:lvl6pPr marL="2065655" indent="0" algn="ctr">
              <a:buNone/>
              <a:defRPr sz="1445"/>
            </a:lvl6pPr>
            <a:lvl7pPr marL="2478405" indent="0" algn="ctr">
              <a:buNone/>
              <a:defRPr sz="1445"/>
            </a:lvl7pPr>
            <a:lvl8pPr marL="2891790" indent="0" algn="ctr">
              <a:buNone/>
              <a:defRPr sz="1445"/>
            </a:lvl8pPr>
            <a:lvl9pPr marL="3304540" indent="0" algn="ctr">
              <a:buNone/>
              <a:defRPr sz="1445"/>
            </a:lvl9pPr>
          </a:lstStyle>
          <a:p>
            <a:r>
              <a:rPr lang="zh-CN" altLang="en-US"/>
              <a:t>单击此处编辑母版副标题样式</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5" name="Footer Placeholder 4"/>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7"/>
            <a:ext cx="10515600" cy="1325563"/>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5" name="Footer Placeholder 4"/>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1"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5" name="Footer Placeholder 4"/>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7"/>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838201" y="1825625"/>
            <a:ext cx="10515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5" name="Footer Placeholder 4"/>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a:prstGeom prst="rect">
            <a:avLst/>
          </a:prstGeom>
        </p:spPr>
        <p:txBody>
          <a:bodyPr anchor="b"/>
          <a:lstStyle>
            <a:lvl1pPr>
              <a:defRPr sz="542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5"/>
            <a:ext cx="10515600" cy="1500187"/>
          </a:xfrm>
          <a:prstGeom prst="rect">
            <a:avLst/>
          </a:prstGeom>
        </p:spPr>
        <p:txBody>
          <a:bodyPr/>
          <a:lstStyle>
            <a:lvl1pPr marL="0" indent="0">
              <a:buNone/>
              <a:defRPr sz="2170">
                <a:solidFill>
                  <a:schemeClr val="tx1">
                    <a:tint val="75000"/>
                  </a:schemeClr>
                </a:solidFill>
              </a:defRPr>
            </a:lvl1pPr>
            <a:lvl2pPr marL="413385" indent="0">
              <a:buNone/>
              <a:defRPr sz="1805">
                <a:solidFill>
                  <a:schemeClr val="tx1">
                    <a:tint val="75000"/>
                  </a:schemeClr>
                </a:solidFill>
              </a:defRPr>
            </a:lvl2pPr>
            <a:lvl3pPr marL="826135" indent="0">
              <a:buNone/>
              <a:defRPr sz="1625">
                <a:solidFill>
                  <a:schemeClr val="tx1">
                    <a:tint val="75000"/>
                  </a:schemeClr>
                </a:solidFill>
              </a:defRPr>
            </a:lvl3pPr>
            <a:lvl4pPr marL="1239520" indent="0">
              <a:buNone/>
              <a:defRPr sz="1445">
                <a:solidFill>
                  <a:schemeClr val="tx1">
                    <a:tint val="75000"/>
                  </a:schemeClr>
                </a:solidFill>
              </a:defRPr>
            </a:lvl4pPr>
            <a:lvl5pPr marL="1652270" indent="0">
              <a:buNone/>
              <a:defRPr sz="1445">
                <a:solidFill>
                  <a:schemeClr val="tx1">
                    <a:tint val="75000"/>
                  </a:schemeClr>
                </a:solidFill>
              </a:defRPr>
            </a:lvl5pPr>
            <a:lvl6pPr marL="2065655" indent="0">
              <a:buNone/>
              <a:defRPr sz="1445">
                <a:solidFill>
                  <a:schemeClr val="tx1">
                    <a:tint val="75000"/>
                  </a:schemeClr>
                </a:solidFill>
              </a:defRPr>
            </a:lvl6pPr>
            <a:lvl7pPr marL="2478405" indent="0">
              <a:buNone/>
              <a:defRPr sz="1445">
                <a:solidFill>
                  <a:schemeClr val="tx1">
                    <a:tint val="75000"/>
                  </a:schemeClr>
                </a:solidFill>
              </a:defRPr>
            </a:lvl7pPr>
            <a:lvl8pPr marL="2891790" indent="0">
              <a:buNone/>
              <a:defRPr sz="1445">
                <a:solidFill>
                  <a:schemeClr val="tx1">
                    <a:tint val="75000"/>
                  </a:schemeClr>
                </a:solidFill>
              </a:defRPr>
            </a:lvl8pPr>
            <a:lvl9pPr marL="3304540" indent="0">
              <a:buNone/>
              <a:defRPr sz="144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5" name="Footer Placeholder 4"/>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7"/>
            <a:ext cx="10515600" cy="1325563"/>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1" y="1825625"/>
            <a:ext cx="5181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6" name="Footer Placeholder 5"/>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7"/>
            <a:ext cx="10515600" cy="1325563"/>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9" y="1681163"/>
            <a:ext cx="5157787" cy="823912"/>
          </a:xfrm>
          <a:prstGeom prst="rect">
            <a:avLst/>
          </a:prstGeom>
        </p:spPr>
        <p:txBody>
          <a:bodyPr anchor="b"/>
          <a:lstStyle>
            <a:lvl1pPr marL="0" indent="0">
              <a:buNone/>
              <a:defRPr sz="2170" b="1"/>
            </a:lvl1pPr>
            <a:lvl2pPr marL="413385" indent="0">
              <a:buNone/>
              <a:defRPr sz="1805" b="1"/>
            </a:lvl2pPr>
            <a:lvl3pPr marL="826135" indent="0">
              <a:buNone/>
              <a:defRPr sz="1625" b="1"/>
            </a:lvl3pPr>
            <a:lvl4pPr marL="1239520" indent="0">
              <a:buNone/>
              <a:defRPr sz="1445" b="1"/>
            </a:lvl4pPr>
            <a:lvl5pPr marL="1652270" indent="0">
              <a:buNone/>
              <a:defRPr sz="1445" b="1"/>
            </a:lvl5pPr>
            <a:lvl6pPr marL="2065655" indent="0">
              <a:buNone/>
              <a:defRPr sz="1445" b="1"/>
            </a:lvl6pPr>
            <a:lvl7pPr marL="2478405" indent="0">
              <a:buNone/>
              <a:defRPr sz="1445" b="1"/>
            </a:lvl7pPr>
            <a:lvl8pPr marL="2891790" indent="0">
              <a:buNone/>
              <a:defRPr sz="1445" b="1"/>
            </a:lvl8pPr>
            <a:lvl9pPr marL="3304540" indent="0">
              <a:buNone/>
              <a:defRPr sz="144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839789" y="2505075"/>
            <a:ext cx="5157787"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170" b="1"/>
            </a:lvl1pPr>
            <a:lvl2pPr marL="413385" indent="0">
              <a:buNone/>
              <a:defRPr sz="1805" b="1"/>
            </a:lvl2pPr>
            <a:lvl3pPr marL="826135" indent="0">
              <a:buNone/>
              <a:defRPr sz="1625" b="1"/>
            </a:lvl3pPr>
            <a:lvl4pPr marL="1239520" indent="0">
              <a:buNone/>
              <a:defRPr sz="1445" b="1"/>
            </a:lvl4pPr>
            <a:lvl5pPr marL="1652270" indent="0">
              <a:buNone/>
              <a:defRPr sz="1445" b="1"/>
            </a:lvl5pPr>
            <a:lvl6pPr marL="2065655" indent="0">
              <a:buNone/>
              <a:defRPr sz="1445" b="1"/>
            </a:lvl6pPr>
            <a:lvl7pPr marL="2478405" indent="0">
              <a:buNone/>
              <a:defRPr sz="1445" b="1"/>
            </a:lvl7pPr>
            <a:lvl8pPr marL="2891790" indent="0">
              <a:buNone/>
              <a:defRPr sz="1445" b="1"/>
            </a:lvl8pPr>
            <a:lvl9pPr marL="3304540" indent="0">
              <a:buNone/>
              <a:defRPr sz="144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8" name="Footer Placeholder 7"/>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
        <p:nvSpPr>
          <p:cNvPr id="11" name="TextBox 10"/>
          <p:cNvSpPr txBox="1"/>
          <p:nvPr userDrawn="1"/>
        </p:nvSpPr>
        <p:spPr>
          <a:xfrm>
            <a:off x="1907704" y="556003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7"/>
            <a:ext cx="10515600" cy="1325563"/>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4" name="Footer Placeholder 3"/>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a:prstGeom prst="rect">
            <a:avLst/>
          </a:prstGeom>
        </p:spPr>
        <p:txBody>
          <a:bodyPr anchor="b"/>
          <a:lstStyle>
            <a:lvl1pPr>
              <a:defRPr sz="2890"/>
            </a:lvl1pPr>
          </a:lstStyle>
          <a:p>
            <a:r>
              <a:rPr lang="zh-CN" altLang="en-US"/>
              <a:t>单击此处编辑母版标题样式</a:t>
            </a:r>
            <a:endParaRPr lang="en-US" dirty="0"/>
          </a:p>
        </p:txBody>
      </p:sp>
      <p:sp>
        <p:nvSpPr>
          <p:cNvPr id="3" name="Content Placeholder 2"/>
          <p:cNvSpPr>
            <a:spLocks noGrp="1"/>
          </p:cNvSpPr>
          <p:nvPr>
            <p:ph idx="1"/>
          </p:nvPr>
        </p:nvSpPr>
        <p:spPr>
          <a:xfrm>
            <a:off x="5183189" y="987427"/>
            <a:ext cx="6172200" cy="4873625"/>
          </a:xfrm>
          <a:prstGeom prst="rect">
            <a:avLst/>
          </a:prstGeom>
        </p:spPr>
        <p:txBody>
          <a:bodyPr/>
          <a:lstStyle>
            <a:lvl1pPr>
              <a:defRPr sz="2890"/>
            </a:lvl1pPr>
            <a:lvl2pPr>
              <a:defRPr sz="2530"/>
            </a:lvl2pPr>
            <a:lvl3pPr>
              <a:defRPr sz="2170"/>
            </a:lvl3pPr>
            <a:lvl4pPr>
              <a:defRPr sz="1805"/>
            </a:lvl4pPr>
            <a:lvl5pPr>
              <a:defRPr sz="1805"/>
            </a:lvl5pPr>
            <a:lvl6pPr>
              <a:defRPr sz="1805"/>
            </a:lvl6pPr>
            <a:lvl7pPr>
              <a:defRPr sz="1805"/>
            </a:lvl7pPr>
            <a:lvl8pPr>
              <a:defRPr sz="1805"/>
            </a:lvl8pPr>
            <a:lvl9pPr>
              <a:defRPr sz="180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839789" y="2057400"/>
            <a:ext cx="3932237" cy="3811588"/>
          </a:xfrm>
          <a:prstGeom prst="rect">
            <a:avLst/>
          </a:prstGeom>
        </p:spPr>
        <p:txBody>
          <a:bodyPr/>
          <a:lstStyle>
            <a:lvl1pPr marL="0" indent="0">
              <a:buNone/>
              <a:defRPr sz="1445"/>
            </a:lvl1pPr>
            <a:lvl2pPr marL="413385" indent="0">
              <a:buNone/>
              <a:defRPr sz="1265"/>
            </a:lvl2pPr>
            <a:lvl3pPr marL="826135" indent="0">
              <a:buNone/>
              <a:defRPr sz="1085"/>
            </a:lvl3pPr>
            <a:lvl4pPr marL="1239520" indent="0">
              <a:buNone/>
              <a:defRPr sz="905"/>
            </a:lvl4pPr>
            <a:lvl5pPr marL="1652270" indent="0">
              <a:buNone/>
              <a:defRPr sz="905"/>
            </a:lvl5pPr>
            <a:lvl6pPr marL="2065655" indent="0">
              <a:buNone/>
              <a:defRPr sz="905"/>
            </a:lvl6pPr>
            <a:lvl7pPr marL="2478405" indent="0">
              <a:buNone/>
              <a:defRPr sz="905"/>
            </a:lvl7pPr>
            <a:lvl8pPr marL="2891790" indent="0">
              <a:buNone/>
              <a:defRPr sz="905"/>
            </a:lvl8pPr>
            <a:lvl9pPr marL="3304540" indent="0">
              <a:buNone/>
              <a:defRPr sz="90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6" name="Footer Placeholder 5"/>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a:prstGeom prst="rect">
            <a:avLst/>
          </a:prstGeom>
        </p:spPr>
        <p:txBody>
          <a:bodyPr anchor="b"/>
          <a:lstStyle>
            <a:lvl1pPr>
              <a:defRPr sz="289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9" y="987427"/>
            <a:ext cx="6172200" cy="4873625"/>
          </a:xfrm>
          <a:prstGeom prst="rect">
            <a:avLst/>
          </a:prstGeom>
        </p:spPr>
        <p:txBody>
          <a:bodyPr anchor="t"/>
          <a:lstStyle>
            <a:lvl1pPr marL="0" indent="0">
              <a:buNone/>
              <a:defRPr sz="2890"/>
            </a:lvl1pPr>
            <a:lvl2pPr marL="413385" indent="0">
              <a:buNone/>
              <a:defRPr sz="2530"/>
            </a:lvl2pPr>
            <a:lvl3pPr marL="826135" indent="0">
              <a:buNone/>
              <a:defRPr sz="2170"/>
            </a:lvl3pPr>
            <a:lvl4pPr marL="1239520" indent="0">
              <a:buNone/>
              <a:defRPr sz="1805"/>
            </a:lvl4pPr>
            <a:lvl5pPr marL="1652270" indent="0">
              <a:buNone/>
              <a:defRPr sz="1805"/>
            </a:lvl5pPr>
            <a:lvl6pPr marL="2065655" indent="0">
              <a:buNone/>
              <a:defRPr sz="1805"/>
            </a:lvl6pPr>
            <a:lvl7pPr marL="2478405" indent="0">
              <a:buNone/>
              <a:defRPr sz="1805"/>
            </a:lvl7pPr>
            <a:lvl8pPr marL="2891790" indent="0">
              <a:buNone/>
              <a:defRPr sz="1805"/>
            </a:lvl8pPr>
            <a:lvl9pPr marL="3304540" indent="0">
              <a:buNone/>
              <a:defRPr sz="1805"/>
            </a:lvl9pPr>
          </a:lstStyle>
          <a:p>
            <a:r>
              <a:rPr lang="zh-CN" altLang="en-US"/>
              <a:t>单击图标添加图片</a:t>
            </a:r>
            <a:endParaRPr lang="en-US" dirty="0"/>
          </a:p>
        </p:txBody>
      </p:sp>
      <p:sp>
        <p:nvSpPr>
          <p:cNvPr id="4" name="Text Placeholder 3"/>
          <p:cNvSpPr>
            <a:spLocks noGrp="1"/>
          </p:cNvSpPr>
          <p:nvPr>
            <p:ph type="body" sz="half" idx="2"/>
          </p:nvPr>
        </p:nvSpPr>
        <p:spPr>
          <a:xfrm>
            <a:off x="839789" y="2057400"/>
            <a:ext cx="3932237" cy="3811588"/>
          </a:xfrm>
          <a:prstGeom prst="rect">
            <a:avLst/>
          </a:prstGeom>
        </p:spPr>
        <p:txBody>
          <a:bodyPr/>
          <a:lstStyle>
            <a:lvl1pPr marL="0" indent="0">
              <a:buNone/>
              <a:defRPr sz="1445"/>
            </a:lvl1pPr>
            <a:lvl2pPr marL="413385" indent="0">
              <a:buNone/>
              <a:defRPr sz="1265"/>
            </a:lvl2pPr>
            <a:lvl3pPr marL="826135" indent="0">
              <a:buNone/>
              <a:defRPr sz="1085"/>
            </a:lvl3pPr>
            <a:lvl4pPr marL="1239520" indent="0">
              <a:buNone/>
              <a:defRPr sz="905"/>
            </a:lvl4pPr>
            <a:lvl5pPr marL="1652270" indent="0">
              <a:buNone/>
              <a:defRPr sz="905"/>
            </a:lvl5pPr>
            <a:lvl6pPr marL="2065655" indent="0">
              <a:buNone/>
              <a:defRPr sz="905"/>
            </a:lvl6pPr>
            <a:lvl7pPr marL="2478405" indent="0">
              <a:buNone/>
              <a:defRPr sz="905"/>
            </a:lvl7pPr>
            <a:lvl8pPr marL="2891790" indent="0">
              <a:buNone/>
              <a:defRPr sz="905"/>
            </a:lvl8pPr>
            <a:lvl9pPr marL="3304540" indent="0">
              <a:buNone/>
              <a:defRPr sz="90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a:xfrm>
            <a:off x="838200" y="6356352"/>
            <a:ext cx="2743200" cy="365125"/>
          </a:xfrm>
          <a:prstGeom prst="rect">
            <a:avLst/>
          </a:prstGeom>
        </p:spPr>
        <p:txBody>
          <a:bodyPr/>
          <a:lstStyle/>
          <a:p>
            <a:fld id="{668D40C7-E47C-4751-A59B-F4F554CD0C78}" type="datetimeFigureOut">
              <a:rPr lang="zh-CN" altLang="en-US" smtClean="0"/>
            </a:fld>
            <a:endParaRPr lang="zh-CN" altLang="en-US"/>
          </a:p>
        </p:txBody>
      </p:sp>
      <p:sp>
        <p:nvSpPr>
          <p:cNvPr id="6" name="Footer Placeholder 5"/>
          <p:cNvSpPr>
            <a:spLocks noGrp="1"/>
          </p:cNvSpPr>
          <p:nvPr>
            <p:ph type="ftr" sz="quarter" idx="11"/>
          </p:nvPr>
        </p:nvSpPr>
        <p:spPr>
          <a:xfrm>
            <a:off x="4038601" y="6356352"/>
            <a:ext cx="4114800" cy="365125"/>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8610600" y="6356352"/>
            <a:ext cx="2743200" cy="365125"/>
          </a:xfrm>
          <a:prstGeom prst="rect">
            <a:avLst/>
          </a:prstGeom>
        </p:spPr>
        <p:txBody>
          <a:bodyPr/>
          <a:lstStyle/>
          <a:p>
            <a:fld id="{60F62275-B3A0-4508-8D6B-C9E04546498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png"/><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图片 9"/>
          <p:cNvPicPr>
            <a:picLocks noChangeAspect="1"/>
          </p:cNvPicPr>
          <p:nvPr userDrawn="1"/>
        </p:nvPicPr>
        <p:blipFill rotWithShape="1">
          <a:blip r:embed="rId13">
            <a:extLst>
              <a:ext uri="{28A0092B-C50C-407E-A947-70E740481C1C}">
                <a14:useLocalDpi xmlns:a14="http://schemas.microsoft.com/office/drawing/2010/main" val="0"/>
              </a:ext>
            </a:extLst>
          </a:blip>
          <a:srcRect l="27835"/>
          <a:stretch>
            <a:fillRect/>
          </a:stretch>
        </p:blipFill>
        <p:spPr>
          <a:xfrm>
            <a:off x="0" y="0"/>
            <a:ext cx="12192000" cy="7039429"/>
          </a:xfrm>
          <a:prstGeom prst="rect">
            <a:avLst/>
          </a:prstGeom>
        </p:spPr>
      </p:pic>
      <p:pic>
        <p:nvPicPr>
          <p:cNvPr id="8" name="图片 7"/>
          <p:cNvPicPr>
            <a:picLocks noChangeAspect="1"/>
          </p:cNvPicPr>
          <p:nvPr userDrawn="1"/>
        </p:nvPicPr>
        <p:blipFill rotWithShape="1">
          <a:blip r:embed="rId14">
            <a:extLst>
              <a:ext uri="{28A0092B-C50C-407E-A947-70E740481C1C}">
                <a14:useLocalDpi xmlns:a14="http://schemas.microsoft.com/office/drawing/2010/main" val="0"/>
              </a:ext>
            </a:extLst>
          </a:blip>
          <a:srcRect r="35842"/>
          <a:stretch>
            <a:fillRect/>
          </a:stretch>
        </p:blipFill>
        <p:spPr>
          <a:xfrm>
            <a:off x="0" y="0"/>
            <a:ext cx="12191999" cy="703942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826135" rtl="0" eaLnBrk="1" latinLnBrk="0" hangingPunct="1">
        <a:lnSpc>
          <a:spcPct val="90000"/>
        </a:lnSpc>
        <a:spcBef>
          <a:spcPct val="0"/>
        </a:spcBef>
        <a:buNone/>
        <a:defRPr sz="3975" kern="1200">
          <a:solidFill>
            <a:schemeClr val="tx1"/>
          </a:solidFill>
          <a:latin typeface="+mj-lt"/>
          <a:ea typeface="+mj-ea"/>
          <a:cs typeface="+mj-cs"/>
        </a:defRPr>
      </a:lvl1pPr>
    </p:titleStyle>
    <p:bodyStyle>
      <a:lvl1pPr marL="206375" indent="-206375" algn="l" defTabSz="826135" rtl="0" eaLnBrk="1" latinLnBrk="0" hangingPunct="1">
        <a:lnSpc>
          <a:spcPct val="90000"/>
        </a:lnSpc>
        <a:spcBef>
          <a:spcPts val="905"/>
        </a:spcBef>
        <a:buFont typeface="Arial" panose="020B0604020202020204" pitchFamily="34" charset="0"/>
        <a:buChar char="•"/>
        <a:defRPr sz="2530" kern="1200">
          <a:solidFill>
            <a:schemeClr val="tx1"/>
          </a:solidFill>
          <a:latin typeface="+mn-lt"/>
          <a:ea typeface="+mn-ea"/>
          <a:cs typeface="+mn-cs"/>
        </a:defRPr>
      </a:lvl1pPr>
      <a:lvl2pPr marL="619760" indent="-206375" algn="l" defTabSz="826135" rtl="0" eaLnBrk="1" latinLnBrk="0" hangingPunct="1">
        <a:lnSpc>
          <a:spcPct val="90000"/>
        </a:lnSpc>
        <a:spcBef>
          <a:spcPts val="450"/>
        </a:spcBef>
        <a:buFont typeface="Arial" panose="020B0604020202020204" pitchFamily="34" charset="0"/>
        <a:buChar char="•"/>
        <a:defRPr sz="2170" kern="1200">
          <a:solidFill>
            <a:schemeClr val="tx1"/>
          </a:solidFill>
          <a:latin typeface="+mn-lt"/>
          <a:ea typeface="+mn-ea"/>
          <a:cs typeface="+mn-cs"/>
        </a:defRPr>
      </a:lvl2pPr>
      <a:lvl3pPr marL="1032510" indent="-206375" algn="l" defTabSz="826135" rtl="0" eaLnBrk="1" latinLnBrk="0" hangingPunct="1">
        <a:lnSpc>
          <a:spcPct val="90000"/>
        </a:lnSpc>
        <a:spcBef>
          <a:spcPts val="450"/>
        </a:spcBef>
        <a:buFont typeface="Arial" panose="020B0604020202020204" pitchFamily="34" charset="0"/>
        <a:buChar char="•"/>
        <a:defRPr sz="1805" kern="1200">
          <a:solidFill>
            <a:schemeClr val="tx1"/>
          </a:solidFill>
          <a:latin typeface="+mn-lt"/>
          <a:ea typeface="+mn-ea"/>
          <a:cs typeface="+mn-cs"/>
        </a:defRPr>
      </a:lvl3pPr>
      <a:lvl4pPr marL="144589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4pPr>
      <a:lvl5pPr marL="185864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5pPr>
      <a:lvl6pPr marL="2272030"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6pPr>
      <a:lvl7pPr marL="2684780"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7pPr>
      <a:lvl8pPr marL="309816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8pPr>
      <a:lvl9pPr marL="3510915" indent="-206375" algn="l" defTabSz="826135" rtl="0" eaLnBrk="1" latinLnBrk="0" hangingPunct="1">
        <a:lnSpc>
          <a:spcPct val="90000"/>
        </a:lnSpc>
        <a:spcBef>
          <a:spcPts val="450"/>
        </a:spcBef>
        <a:buFont typeface="Arial" panose="020B0604020202020204" pitchFamily="34" charset="0"/>
        <a:buChar char="•"/>
        <a:defRPr sz="1625" kern="1200">
          <a:solidFill>
            <a:schemeClr val="tx1"/>
          </a:solidFill>
          <a:latin typeface="+mn-lt"/>
          <a:ea typeface="+mn-ea"/>
          <a:cs typeface="+mn-cs"/>
        </a:defRPr>
      </a:lvl9pPr>
    </p:bodyStyle>
    <p:otherStyle>
      <a:defPPr>
        <a:defRPr lang="en-US"/>
      </a:defPPr>
      <a:lvl1pPr marL="0" algn="l" defTabSz="826135" rtl="0" eaLnBrk="1" latinLnBrk="0" hangingPunct="1">
        <a:defRPr sz="1625" kern="1200">
          <a:solidFill>
            <a:schemeClr val="tx1"/>
          </a:solidFill>
          <a:latin typeface="+mn-lt"/>
          <a:ea typeface="+mn-ea"/>
          <a:cs typeface="+mn-cs"/>
        </a:defRPr>
      </a:lvl1pPr>
      <a:lvl2pPr marL="413385" algn="l" defTabSz="826135" rtl="0" eaLnBrk="1" latinLnBrk="0" hangingPunct="1">
        <a:defRPr sz="1625" kern="1200">
          <a:solidFill>
            <a:schemeClr val="tx1"/>
          </a:solidFill>
          <a:latin typeface="+mn-lt"/>
          <a:ea typeface="+mn-ea"/>
          <a:cs typeface="+mn-cs"/>
        </a:defRPr>
      </a:lvl2pPr>
      <a:lvl3pPr marL="826135" algn="l" defTabSz="826135" rtl="0" eaLnBrk="1" latinLnBrk="0" hangingPunct="1">
        <a:defRPr sz="1625" kern="1200">
          <a:solidFill>
            <a:schemeClr val="tx1"/>
          </a:solidFill>
          <a:latin typeface="+mn-lt"/>
          <a:ea typeface="+mn-ea"/>
          <a:cs typeface="+mn-cs"/>
        </a:defRPr>
      </a:lvl3pPr>
      <a:lvl4pPr marL="1239520" algn="l" defTabSz="826135" rtl="0" eaLnBrk="1" latinLnBrk="0" hangingPunct="1">
        <a:defRPr sz="1625" kern="1200">
          <a:solidFill>
            <a:schemeClr val="tx1"/>
          </a:solidFill>
          <a:latin typeface="+mn-lt"/>
          <a:ea typeface="+mn-ea"/>
          <a:cs typeface="+mn-cs"/>
        </a:defRPr>
      </a:lvl4pPr>
      <a:lvl5pPr marL="1652270" algn="l" defTabSz="826135" rtl="0" eaLnBrk="1" latinLnBrk="0" hangingPunct="1">
        <a:defRPr sz="1625" kern="1200">
          <a:solidFill>
            <a:schemeClr val="tx1"/>
          </a:solidFill>
          <a:latin typeface="+mn-lt"/>
          <a:ea typeface="+mn-ea"/>
          <a:cs typeface="+mn-cs"/>
        </a:defRPr>
      </a:lvl5pPr>
      <a:lvl6pPr marL="2065655" algn="l" defTabSz="826135" rtl="0" eaLnBrk="1" latinLnBrk="0" hangingPunct="1">
        <a:defRPr sz="1625" kern="1200">
          <a:solidFill>
            <a:schemeClr val="tx1"/>
          </a:solidFill>
          <a:latin typeface="+mn-lt"/>
          <a:ea typeface="+mn-ea"/>
          <a:cs typeface="+mn-cs"/>
        </a:defRPr>
      </a:lvl6pPr>
      <a:lvl7pPr marL="2478405" algn="l" defTabSz="826135" rtl="0" eaLnBrk="1" latinLnBrk="0" hangingPunct="1">
        <a:defRPr sz="1625" kern="1200">
          <a:solidFill>
            <a:schemeClr val="tx1"/>
          </a:solidFill>
          <a:latin typeface="+mn-lt"/>
          <a:ea typeface="+mn-ea"/>
          <a:cs typeface="+mn-cs"/>
        </a:defRPr>
      </a:lvl7pPr>
      <a:lvl8pPr marL="2891790" algn="l" defTabSz="826135" rtl="0" eaLnBrk="1" latinLnBrk="0" hangingPunct="1">
        <a:defRPr sz="1625" kern="1200">
          <a:solidFill>
            <a:schemeClr val="tx1"/>
          </a:solidFill>
          <a:latin typeface="+mn-lt"/>
          <a:ea typeface="+mn-ea"/>
          <a:cs typeface="+mn-cs"/>
        </a:defRPr>
      </a:lvl8pPr>
      <a:lvl9pPr marL="3304540" algn="l" defTabSz="826135" rtl="0" eaLnBrk="1" latinLnBrk="0" hangingPunct="1">
        <a:defRPr sz="16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image" Target="../media/image7.jpe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11.jpeg"/><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653528" y="3207657"/>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170541" y="-2307771"/>
            <a:ext cx="5319485" cy="5515428"/>
          </a:xfrm>
          <a:prstGeom prst="rect">
            <a:avLst/>
          </a:prstGeom>
        </p:spPr>
      </p:pic>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a:off x="2510970" y="-1"/>
            <a:ext cx="7126515" cy="7039429"/>
          </a:xfrm>
          <a:prstGeom prst="rect">
            <a:avLst/>
          </a:prstGeom>
        </p:spPr>
      </p:pic>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896" t="31134" r="80155" b="18673"/>
          <a:stretch>
            <a:fillRect/>
          </a:stretch>
        </p:blipFill>
        <p:spPr>
          <a:xfrm>
            <a:off x="4811485" y="-1412690"/>
            <a:ext cx="2525485" cy="3533322"/>
          </a:xfrm>
          <a:prstGeom prst="rect">
            <a:avLst/>
          </a:prstGeom>
        </p:spPr>
      </p:pic>
      <p:sp>
        <p:nvSpPr>
          <p:cNvPr id="18" name="文本框 17"/>
          <p:cNvSpPr txBox="1"/>
          <p:nvPr/>
        </p:nvSpPr>
        <p:spPr>
          <a:xfrm>
            <a:off x="5412103" y="2106885"/>
            <a:ext cx="1102995" cy="1323439"/>
          </a:xfrm>
          <a:prstGeom prst="rect">
            <a:avLst/>
          </a:prstGeom>
          <a:noFill/>
        </p:spPr>
        <p:txBody>
          <a:bodyPr wrap="square" rtlCol="0">
            <a:spAutoFit/>
          </a:bodyPr>
          <a:lstStyle/>
          <a:p>
            <a:r>
              <a:rPr lang="zh-CN" altLang="en-US" sz="8000" kern="8400" spc="840">
                <a:solidFill>
                  <a:srgbClr val="030303"/>
                </a:solidFill>
                <a:latin typeface="方正正黑简体" panose="02000000000000000000" pitchFamily="2" charset="-122"/>
                <a:ea typeface="方正正黑简体" panose="02000000000000000000" pitchFamily="2" charset="-122"/>
                <a:cs typeface="+mn-ea"/>
                <a:sym typeface="+mn-lt"/>
              </a:rPr>
              <a:t>简</a:t>
            </a:r>
            <a:endParaRPr lang="zh-CN" altLang="en-US" sz="8000" kern="8400" spc="840" dirty="0">
              <a:solidFill>
                <a:srgbClr val="030303"/>
              </a:solidFill>
              <a:latin typeface="方正正黑简体" panose="02000000000000000000" pitchFamily="2" charset="-122"/>
              <a:ea typeface="方正正黑简体" panose="02000000000000000000" pitchFamily="2" charset="-122"/>
              <a:cs typeface="+mn-ea"/>
              <a:sym typeface="+mn-lt"/>
            </a:endParaRPr>
          </a:p>
        </p:txBody>
      </p:sp>
      <p:sp>
        <p:nvSpPr>
          <p:cNvPr id="19" name="文本框 18"/>
          <p:cNvSpPr txBox="1"/>
          <p:nvPr/>
        </p:nvSpPr>
        <p:spPr>
          <a:xfrm>
            <a:off x="5933438" y="3105740"/>
            <a:ext cx="1102995" cy="1323439"/>
          </a:xfrm>
          <a:prstGeom prst="rect">
            <a:avLst/>
          </a:prstGeom>
          <a:noFill/>
        </p:spPr>
        <p:txBody>
          <a:bodyPr wrap="square" rtlCol="0">
            <a:spAutoFit/>
          </a:bodyPr>
          <a:lstStyle/>
          <a:p>
            <a:r>
              <a:rPr lang="zh-CN" altLang="en-US" sz="8000" kern="8400" spc="840" dirty="0">
                <a:solidFill>
                  <a:srgbClr val="030303"/>
                </a:solidFill>
                <a:latin typeface="方正正黑简体" panose="02000000000000000000" pitchFamily="2" charset="-122"/>
                <a:ea typeface="方正正黑简体" panose="02000000000000000000" pitchFamily="2" charset="-122"/>
                <a:cs typeface="+mn-ea"/>
                <a:sym typeface="+mn-lt"/>
              </a:rPr>
              <a:t>历</a:t>
            </a:r>
            <a:endParaRPr lang="zh-CN" altLang="en-US" sz="8000" kern="8400" spc="840" dirty="0">
              <a:solidFill>
                <a:srgbClr val="030303"/>
              </a:solidFill>
              <a:latin typeface="方正正黑简体" panose="02000000000000000000" pitchFamily="2" charset="-122"/>
              <a:ea typeface="方正正黑简体" panose="02000000000000000000" pitchFamily="2" charset="-122"/>
              <a:cs typeface="+mn-ea"/>
              <a:sym typeface="+mn-lt"/>
            </a:endParaRPr>
          </a:p>
        </p:txBody>
      </p:sp>
      <p:sp>
        <p:nvSpPr>
          <p:cNvPr id="20" name=" 184"/>
          <p:cNvSpPr/>
          <p:nvPr/>
        </p:nvSpPr>
        <p:spPr>
          <a:xfrm>
            <a:off x="5523228" y="3360375"/>
            <a:ext cx="199390" cy="199390"/>
          </a:xfrm>
          <a:prstGeom prst="ellipse">
            <a:avLst/>
          </a:prstGeom>
          <a:noFill/>
          <a:ln w="28575" cap="flat" cmpd="sng" algn="ctr">
            <a:solidFill>
              <a:srgbClr val="B1A9A5"/>
            </a:solid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21" name=" 184"/>
          <p:cNvSpPr/>
          <p:nvPr/>
        </p:nvSpPr>
        <p:spPr>
          <a:xfrm>
            <a:off x="5839458" y="3360375"/>
            <a:ext cx="199390" cy="199390"/>
          </a:xfrm>
          <a:prstGeom prst="ellipse">
            <a:avLst/>
          </a:prstGeom>
          <a:noFill/>
          <a:ln w="28575" cap="flat" cmpd="sng" algn="ctr">
            <a:solidFill>
              <a:srgbClr val="B1A9A5"/>
            </a:solid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cs typeface="+mn-ea"/>
              <a:sym typeface="+mn-lt"/>
            </a:endParaRPr>
          </a:p>
        </p:txBody>
      </p:sp>
      <p:sp>
        <p:nvSpPr>
          <p:cNvPr id="22" name="Rectangle 3"/>
          <p:cNvSpPr txBox="1">
            <a:spLocks noChangeArrowheads="1"/>
          </p:cNvSpPr>
          <p:nvPr/>
        </p:nvSpPr>
        <p:spPr bwMode="auto">
          <a:xfrm flipH="1">
            <a:off x="5792987" y="3657555"/>
            <a:ext cx="287771" cy="2459990"/>
          </a:xfrm>
          <a:prstGeom prst="rect">
            <a:avLst/>
          </a:prstGeom>
          <a:noFill/>
        </p:spPr>
        <p:txBody>
          <a:bodyPr vert="eaVert"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935" b="0" err="1">
                <a:solidFill>
                  <a:prstClr val="black"/>
                </a:solidFill>
                <a:effectLst/>
                <a:latin typeface="+mn-lt"/>
                <a:ea typeface="+mn-ea"/>
                <a:cs typeface="+mn-ea"/>
                <a:sym typeface="+mn-lt"/>
              </a:rPr>
              <a:t>Powerpoint</a:t>
            </a:r>
            <a:r>
              <a:rPr lang="en-US" altLang="ko-KR" sz="935" b="0">
                <a:solidFill>
                  <a:prstClr val="black"/>
                </a:solidFill>
                <a:effectLst/>
                <a:latin typeface="+mn-lt"/>
                <a:ea typeface="+mn-ea"/>
                <a:cs typeface="+mn-ea"/>
                <a:sym typeface="+mn-lt"/>
              </a:rPr>
              <a:t> is a complete presentation graphic package it gives you everyt</a:t>
            </a:r>
            <a:endParaRPr lang="en-US" altLang="ko-KR" sz="935" b="0">
              <a:solidFill>
                <a:prstClr val="black"/>
              </a:solidFill>
              <a:effectLst>
                <a:outerShdw blurRad="38100" dist="19050" dir="2700000" algn="tl" rotWithShape="0">
                  <a:prstClr val="black">
                    <a:alpha val="40000"/>
                  </a:prstClr>
                </a:outerShdw>
              </a:effectLst>
              <a:latin typeface="+mn-lt"/>
              <a:ea typeface="+mn-ea"/>
              <a:cs typeface="+mn-ea"/>
              <a:sym typeface="+mn-lt"/>
            </a:endParaRPr>
          </a:p>
        </p:txBody>
      </p:sp>
      <p:sp>
        <p:nvSpPr>
          <p:cNvPr id="23" name="Rectangle 4"/>
          <p:cNvSpPr txBox="1">
            <a:spLocks noChangeArrowheads="1"/>
          </p:cNvSpPr>
          <p:nvPr/>
        </p:nvSpPr>
        <p:spPr bwMode="auto">
          <a:xfrm>
            <a:off x="5452652" y="3043690"/>
            <a:ext cx="292100" cy="309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400" b="0">
                <a:solidFill>
                  <a:prstClr val="black"/>
                </a:solidFill>
                <a:latin typeface="+mn-lt"/>
                <a:ea typeface="+mn-ea"/>
                <a:cs typeface="+mn-ea"/>
                <a:sym typeface="+mn-lt"/>
              </a:rPr>
              <a:t>认真对待每一份工作</a:t>
            </a:r>
            <a:endParaRPr lang="zh-CN" altLang="en-US" sz="1400" b="0" dirty="0">
              <a:solidFill>
                <a:prstClr val="black"/>
              </a:solidFill>
              <a:latin typeface="+mn-lt"/>
              <a:ea typeface="+mn-ea"/>
              <a:cs typeface="+mn-ea"/>
              <a:sym typeface="+mn-lt"/>
            </a:endParaRPr>
          </a:p>
        </p:txBody>
      </p:sp>
      <p:pic>
        <p:nvPicPr>
          <p:cNvPr id="25" name="图片 24"/>
          <p:cNvPicPr>
            <a:picLocks noChangeAspect="1"/>
          </p:cNvPicPr>
          <p:nvPr/>
        </p:nvPicPr>
        <p:blipFill rotWithShape="1">
          <a:blip r:embed="rId2" cstate="print">
            <a:extLst>
              <a:ext uri="{28A0092B-C50C-407E-A947-70E740481C1C}">
                <a14:useLocalDpi xmlns:a14="http://schemas.microsoft.com/office/drawing/2010/main" val="0"/>
              </a:ext>
            </a:extLst>
          </a:blip>
          <a:srcRect t="-1" r="36779" b="49458"/>
          <a:stretch>
            <a:fillRect/>
          </a:stretch>
        </p:blipFill>
        <p:spPr>
          <a:xfrm>
            <a:off x="6114095" y="4441461"/>
            <a:ext cx="741680" cy="68989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2307771"/>
            <a:ext cx="12192000" cy="10849102"/>
            <a:chOff x="0" y="-2307771"/>
            <a:chExt cx="12192000" cy="10849102"/>
          </a:xfrm>
        </p:grpSpPr>
        <p:pic>
          <p:nvPicPr>
            <p:cNvPr id="7" name="图片 6"/>
            <p:cNvPicPr>
              <a:picLocks noChangeAspect="1"/>
            </p:cNvPicPr>
            <p:nvPr/>
          </p:nvPicPr>
          <p:blipFill rotWithShape="1">
            <a:blip r:embed="rId1">
              <a:extLst>
                <a:ext uri="{28A0092B-C50C-407E-A947-70E740481C1C}">
                  <a14:useLocalDpi xmlns:a14="http://schemas.microsoft.com/office/drawing/2010/main" val="0"/>
                </a:ext>
              </a:extLst>
            </a:blip>
            <a:srcRect l="27835"/>
            <a:stretch>
              <a:fillRect/>
            </a:stretch>
          </p:blipFill>
          <p:spPr>
            <a:xfrm>
              <a:off x="0" y="0"/>
              <a:ext cx="12192000" cy="7039429"/>
            </a:xfrm>
            <a:prstGeom prst="rect">
              <a:avLst/>
            </a:prstGeom>
          </p:spPr>
        </p:pic>
        <p:pic>
          <p:nvPicPr>
            <p:cNvPr id="15" name="图片 14"/>
            <p:cNvPicPr>
              <a:picLocks noChangeAspect="1"/>
            </p:cNvPicPr>
            <p:nvPr/>
          </p:nvPicPr>
          <p:blipFill rotWithShape="1">
            <a:blip r:embed="rId2">
              <a:extLst>
                <a:ext uri="{28A0092B-C50C-407E-A947-70E740481C1C}">
                  <a14:useLocalDpi xmlns:a14="http://schemas.microsoft.com/office/drawing/2010/main" val="0"/>
                </a:ext>
              </a:extLst>
            </a:blip>
            <a:srcRect l="68514" t="21650"/>
            <a:stretch>
              <a:fillRect/>
            </a:stretch>
          </p:blipFill>
          <p:spPr>
            <a:xfrm>
              <a:off x="6653528" y="3207657"/>
              <a:ext cx="5144188" cy="5333674"/>
            </a:xfrm>
            <a:prstGeom prst="rect">
              <a:avLst/>
            </a:prstGeom>
          </p:spPr>
        </p:pic>
        <p:pic>
          <p:nvPicPr>
            <p:cNvPr id="17" name="图片 16"/>
            <p:cNvPicPr>
              <a:picLocks noChangeAspect="1"/>
            </p:cNvPicPr>
            <p:nvPr/>
          </p:nvPicPr>
          <p:blipFill rotWithShape="1">
            <a:blip r:embed="rId2">
              <a:extLst>
                <a:ext uri="{28A0092B-C50C-407E-A947-70E740481C1C}">
                  <a14:useLocalDpi xmlns:a14="http://schemas.microsoft.com/office/drawing/2010/main" val="0"/>
                </a:ext>
              </a:extLst>
            </a:blip>
            <a:srcRect l="68514" t="21650"/>
            <a:stretch>
              <a:fillRect/>
            </a:stretch>
          </p:blipFill>
          <p:spPr>
            <a:xfrm>
              <a:off x="170541" y="-2307771"/>
              <a:ext cx="5319485" cy="5515428"/>
            </a:xfrm>
            <a:prstGeom prst="rect">
              <a:avLst/>
            </a:prstGeom>
          </p:spPr>
        </p:pic>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l="25257" r="32561"/>
            <a:stretch>
              <a:fillRect/>
            </a:stretch>
          </p:blipFill>
          <p:spPr>
            <a:xfrm>
              <a:off x="2510970" y="-1"/>
              <a:ext cx="7126515" cy="7039429"/>
            </a:xfrm>
            <a:prstGeom prst="rect">
              <a:avLst/>
            </a:prstGeom>
          </p:spPr>
        </p:pic>
      </p:grpSp>
      <p:pic>
        <p:nvPicPr>
          <p:cNvPr id="14" name="图片 13"/>
          <p:cNvPicPr>
            <a:picLocks noChangeAspect="1"/>
          </p:cNvPicPr>
          <p:nvPr/>
        </p:nvPicPr>
        <p:blipFill rotWithShape="1">
          <a:blip r:embed="rId2">
            <a:extLst>
              <a:ext uri="{28A0092B-C50C-407E-A947-70E740481C1C}">
                <a14:useLocalDpi xmlns:a14="http://schemas.microsoft.com/office/drawing/2010/main" val="0"/>
              </a:ext>
            </a:extLst>
          </a:blip>
          <a:srcRect l="4896" t="31134" r="80155" b="18673"/>
          <a:stretch>
            <a:fillRect/>
          </a:stretch>
        </p:blipFill>
        <p:spPr>
          <a:xfrm>
            <a:off x="4811485" y="-1412690"/>
            <a:ext cx="2525485" cy="3533322"/>
          </a:xfrm>
          <a:prstGeom prst="rect">
            <a:avLst/>
          </a:prstGeom>
        </p:spPr>
      </p:pic>
      <p:sp>
        <p:nvSpPr>
          <p:cNvPr id="16" name="文本框 15"/>
          <p:cNvSpPr txBox="1"/>
          <p:nvPr/>
        </p:nvSpPr>
        <p:spPr>
          <a:xfrm>
            <a:off x="5410196" y="2379709"/>
            <a:ext cx="1102995"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000" i="0" u="none" strike="noStrike" kern="8400" cap="none" spc="840" normalizeH="0" baseline="0" noProof="0">
                <a:ln>
                  <a:noFill/>
                </a:ln>
                <a:solidFill>
                  <a:srgbClr val="030303"/>
                </a:solidFill>
                <a:effectLst/>
                <a:uLnTx/>
                <a:uFillTx/>
                <a:cs typeface="+mn-ea"/>
                <a:sym typeface="+mn-lt"/>
              </a:rPr>
              <a:t>谢</a:t>
            </a:r>
            <a:endParaRPr kumimoji="0" lang="zh-CN" altLang="en-US" sz="8000" i="0" u="none" strike="noStrike" kern="8400" cap="none" spc="840" normalizeH="0" baseline="0" noProof="0" dirty="0">
              <a:ln>
                <a:noFill/>
              </a:ln>
              <a:solidFill>
                <a:srgbClr val="030303"/>
              </a:solidFill>
              <a:effectLst/>
              <a:uLnTx/>
              <a:uFillTx/>
              <a:cs typeface="+mn-ea"/>
              <a:sym typeface="+mn-lt"/>
            </a:endParaRPr>
          </a:p>
        </p:txBody>
      </p:sp>
      <p:sp>
        <p:nvSpPr>
          <p:cNvPr id="24" name="文本框 23"/>
          <p:cNvSpPr txBox="1"/>
          <p:nvPr/>
        </p:nvSpPr>
        <p:spPr>
          <a:xfrm>
            <a:off x="5931531" y="3378564"/>
            <a:ext cx="1102995" cy="1323439"/>
          </a:xfrm>
          <a:prstGeom prst="rect">
            <a:avLst/>
          </a:prstGeom>
          <a:noFill/>
        </p:spPr>
        <p:txBody>
          <a:bodyPr wrap="square" rtlCol="0">
            <a:spAutoFit/>
          </a:bodyPr>
          <a:lstStyle/>
          <a:p>
            <a:pPr lvl="0">
              <a:defRPr/>
            </a:pPr>
            <a:r>
              <a:rPr lang="zh-CN" altLang="en-US" sz="8000" kern="8400" spc="840">
                <a:solidFill>
                  <a:srgbClr val="030303"/>
                </a:solidFill>
                <a:cs typeface="+mn-ea"/>
                <a:sym typeface="+mn-lt"/>
              </a:rPr>
              <a:t>谢</a:t>
            </a:r>
            <a:endParaRPr lang="zh-CN" altLang="en-US" sz="8000" kern="8400" spc="840" dirty="0">
              <a:solidFill>
                <a:srgbClr val="030303"/>
              </a:solidFill>
              <a:cs typeface="+mn-ea"/>
              <a:sym typeface="+mn-lt"/>
            </a:endParaRPr>
          </a:p>
        </p:txBody>
      </p:sp>
      <p:sp>
        <p:nvSpPr>
          <p:cNvPr id="26" name=" 184"/>
          <p:cNvSpPr/>
          <p:nvPr/>
        </p:nvSpPr>
        <p:spPr>
          <a:xfrm>
            <a:off x="5521321" y="3633199"/>
            <a:ext cx="199390" cy="199390"/>
          </a:xfrm>
          <a:prstGeom prst="ellipse">
            <a:avLst/>
          </a:prstGeom>
          <a:noFill/>
          <a:ln w="28575" cap="flat" cmpd="sng" algn="ctr">
            <a:solidFill>
              <a:srgbClr val="B1A9A5"/>
            </a:solid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rgbClr val="FFFFFF"/>
              </a:solidFill>
              <a:effectLst/>
              <a:uLnTx/>
              <a:uFillTx/>
              <a:cs typeface="+mn-ea"/>
              <a:sym typeface="+mn-lt"/>
            </a:endParaRPr>
          </a:p>
        </p:txBody>
      </p:sp>
      <p:sp>
        <p:nvSpPr>
          <p:cNvPr id="27" name=" 184"/>
          <p:cNvSpPr/>
          <p:nvPr/>
        </p:nvSpPr>
        <p:spPr>
          <a:xfrm>
            <a:off x="5837551" y="3633199"/>
            <a:ext cx="199390" cy="199390"/>
          </a:xfrm>
          <a:prstGeom prst="ellipse">
            <a:avLst/>
          </a:prstGeom>
          <a:noFill/>
          <a:ln w="28575" cap="flat" cmpd="sng" algn="ctr">
            <a:solidFill>
              <a:srgbClr val="B1A9A5"/>
            </a:solid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i="0" u="none" strike="noStrike" kern="1200" cap="none" spc="0" normalizeH="0" baseline="0" noProof="0">
              <a:ln>
                <a:noFill/>
              </a:ln>
              <a:solidFill>
                <a:srgbClr val="FFFFFF"/>
              </a:solidFill>
              <a:effectLst/>
              <a:uLnTx/>
              <a:uFillTx/>
              <a:cs typeface="+mn-ea"/>
              <a:sym typeface="+mn-lt"/>
            </a:endParaRPr>
          </a:p>
        </p:txBody>
      </p:sp>
      <p:sp>
        <p:nvSpPr>
          <p:cNvPr id="28" name="Rectangle 3"/>
          <p:cNvSpPr txBox="1">
            <a:spLocks noChangeArrowheads="1"/>
          </p:cNvSpPr>
          <p:nvPr/>
        </p:nvSpPr>
        <p:spPr bwMode="auto">
          <a:xfrm flipH="1">
            <a:off x="5791080" y="3930379"/>
            <a:ext cx="287771" cy="2459990"/>
          </a:xfrm>
          <a:prstGeom prst="rect">
            <a:avLst/>
          </a:prstGeom>
          <a:noFill/>
        </p:spPr>
        <p:txBody>
          <a:bodyPr vert="eaVert"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en-US" altLang="ko-KR" sz="935" b="0" i="0" u="none" strike="noStrike" kern="1200" cap="none" spc="0" normalizeH="0" baseline="0" noProof="0" err="1">
                <a:ln>
                  <a:noFill/>
                </a:ln>
                <a:solidFill>
                  <a:prstClr val="black"/>
                </a:solidFill>
                <a:effectLst/>
                <a:uLnTx/>
                <a:uFillTx/>
                <a:latin typeface="+mn-lt"/>
                <a:ea typeface="+mn-ea"/>
                <a:cs typeface="+mn-ea"/>
                <a:sym typeface="+mn-lt"/>
              </a:rPr>
              <a:t>Powerpoint</a:t>
            </a:r>
            <a:r>
              <a:rPr kumimoji="0" lang="en-US" altLang="ko-KR" sz="935" b="0" i="0" u="none" strike="noStrike" kern="1200" cap="none" spc="0" normalizeH="0" baseline="0" noProof="0">
                <a:ln>
                  <a:noFill/>
                </a:ln>
                <a:solidFill>
                  <a:prstClr val="black"/>
                </a:solidFill>
                <a:effectLst/>
                <a:uLnTx/>
                <a:uFillTx/>
                <a:latin typeface="+mn-lt"/>
                <a:ea typeface="+mn-ea"/>
                <a:cs typeface="+mn-ea"/>
                <a:sym typeface="+mn-lt"/>
              </a:rPr>
              <a:t> is a complete presentation graphic package it gives you everyt</a:t>
            </a:r>
            <a:endParaRPr kumimoji="0" lang="en-US" altLang="ko-KR" sz="935" b="0" i="0" u="none" strike="noStrike" kern="1200" cap="none" spc="0" normalizeH="0" baseline="0" noProof="0">
              <a:ln>
                <a:noFill/>
              </a:ln>
              <a:solidFill>
                <a:prstClr val="black"/>
              </a:solidFill>
              <a:effectLst>
                <a:outerShdw blurRad="38100" dist="19050" dir="2700000" algn="tl" rotWithShape="0">
                  <a:prstClr val="black">
                    <a:alpha val="40000"/>
                  </a:prstClr>
                </a:outerShdw>
              </a:effectLst>
              <a:uLnTx/>
              <a:uFillTx/>
              <a:latin typeface="+mn-lt"/>
              <a:ea typeface="+mn-ea"/>
              <a:cs typeface="+mn-ea"/>
              <a:sym typeface="+mn-lt"/>
            </a:endParaRPr>
          </a:p>
        </p:txBody>
      </p:sp>
      <p:sp>
        <p:nvSpPr>
          <p:cNvPr id="29" name="Rectangle 4"/>
          <p:cNvSpPr txBox="1">
            <a:spLocks noChangeArrowheads="1"/>
          </p:cNvSpPr>
          <p:nvPr/>
        </p:nvSpPr>
        <p:spPr bwMode="auto">
          <a:xfrm>
            <a:off x="5450745" y="3316514"/>
            <a:ext cx="292100" cy="3098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a:ln>
                  <a:noFill/>
                </a:ln>
                <a:solidFill>
                  <a:prstClr val="black"/>
                </a:solidFill>
                <a:effectLst/>
                <a:uLnTx/>
                <a:uFillTx/>
                <a:latin typeface="+mn-lt"/>
                <a:ea typeface="+mn-ea"/>
                <a:cs typeface="+mn-ea"/>
                <a:sym typeface="+mn-lt"/>
              </a:rPr>
              <a:t>认真对待每一份工作</a:t>
            </a:r>
            <a:endParaRPr kumimoji="0" lang="zh-CN" altLang="en-US" sz="1400" b="0" i="0" u="none" strike="noStrike" kern="1200" cap="none" spc="0" normalizeH="0" baseline="0" noProof="0" dirty="0">
              <a:ln>
                <a:noFill/>
              </a:ln>
              <a:solidFill>
                <a:prstClr val="black"/>
              </a:solidFill>
              <a:effectLst/>
              <a:uLnTx/>
              <a:uFillTx/>
              <a:latin typeface="+mn-lt"/>
              <a:ea typeface="+mn-ea"/>
              <a:cs typeface="+mn-ea"/>
              <a:sym typeface="+mn-lt"/>
            </a:endParaRPr>
          </a:p>
        </p:txBody>
      </p:sp>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t="-1" r="36779" b="49458"/>
          <a:stretch>
            <a:fillRect/>
          </a:stretch>
        </p:blipFill>
        <p:spPr>
          <a:xfrm>
            <a:off x="6143622" y="4586254"/>
            <a:ext cx="741680" cy="68989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510970" y="-1"/>
            <a:ext cx="7126515" cy="7039429"/>
          </a:xfrm>
          <a:prstGeom prst="rect">
            <a:avLst/>
          </a:prstGeom>
        </p:spPr>
      </p:pic>
      <p:sp>
        <p:nvSpPr>
          <p:cNvPr id="16" name="矩形 15"/>
          <p:cNvSpPr/>
          <p:nvPr/>
        </p:nvSpPr>
        <p:spPr>
          <a:xfrm>
            <a:off x="7149188" y="828675"/>
            <a:ext cx="1790700" cy="532447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矩形 23"/>
          <p:cNvSpPr/>
          <p:nvPr/>
        </p:nvSpPr>
        <p:spPr>
          <a:xfrm>
            <a:off x="2951839" y="828675"/>
            <a:ext cx="4197349" cy="532447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7098" y="828674"/>
            <a:ext cx="679450" cy="5324476"/>
          </a:xfrm>
          <a:prstGeom prst="rect">
            <a:avLst/>
          </a:prstGeom>
        </p:spPr>
      </p:pic>
      <p:sp>
        <p:nvSpPr>
          <p:cNvPr id="27" name="矩形 26"/>
          <p:cNvSpPr/>
          <p:nvPr/>
        </p:nvSpPr>
        <p:spPr>
          <a:xfrm>
            <a:off x="2951839" y="5895976"/>
            <a:ext cx="247650" cy="247650"/>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文本框 27"/>
          <p:cNvSpPr txBox="1"/>
          <p:nvPr/>
        </p:nvSpPr>
        <p:spPr>
          <a:xfrm>
            <a:off x="3136900" y="1100556"/>
            <a:ext cx="3908756" cy="4662815"/>
          </a:xfrm>
          <a:prstGeom prst="rect">
            <a:avLst/>
          </a:prstGeom>
          <a:noFill/>
        </p:spPr>
        <p:txBody>
          <a:bodyPr vert="horz" wrap="square" rtlCol="0">
            <a:spAutoFit/>
          </a:bodyPr>
          <a:lstStyle/>
          <a:p>
            <a:pPr lvl="0">
              <a:lnSpc>
                <a:spcPct val="150000"/>
              </a:lnSpc>
              <a:defRPr/>
            </a:pPr>
            <a:r>
              <a:rPr lang="zh-CN" altLang="en-US">
                <a:solidFill>
                  <a:prstClr val="black"/>
                </a:solidFill>
                <a:cs typeface="+mn-ea"/>
                <a:sym typeface="+mn-lt"/>
              </a:rPr>
              <a:t>     自我介绍是向别人展示自己的一个重要手段，自我介绍好不好，直接关系到自身给别人第一印象的好坏，也对以后交往顺利与否起到不可忽视的作用，同时，自我介绍也是认识自我的手段。往往需要自己来介绍别人，或者向他人介绍自己。自我介绍是日常工作中与陌生人建立关系、打开局面的一种非常重要的手段，因此，让自己通过自我介绍得到对方的认识甚至认可，是一种非常重要的职场技术。</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9" name="文本框 28"/>
          <p:cNvSpPr txBox="1"/>
          <p:nvPr/>
        </p:nvSpPr>
        <p:spPr>
          <a:xfrm>
            <a:off x="7704694" y="1665552"/>
            <a:ext cx="800219" cy="3705225"/>
          </a:xfrm>
          <a:prstGeom prst="rect">
            <a:avLst/>
          </a:prstGeom>
          <a:noFill/>
        </p:spPr>
        <p:txBody>
          <a:bodyPr vert="eaVert" wrap="square" rtlCol="0">
            <a:spAutoFit/>
          </a:bodyPr>
          <a:lstStyle/>
          <a:p>
            <a:pPr lvl="0" algn="dist"/>
            <a:r>
              <a:rPr lang="zh-CN" altLang="en-US" sz="4000" b="1">
                <a:solidFill>
                  <a:prstClr val="black"/>
                </a:solidFill>
                <a:cs typeface="+mn-ea"/>
                <a:sym typeface="+mn-lt"/>
              </a:rPr>
              <a:t>自我简</a:t>
            </a:r>
            <a:r>
              <a:rPr lang="zh-CN" altLang="en-US" sz="4000">
                <a:solidFill>
                  <a:prstClr val="black"/>
                </a:solidFill>
                <a:cs typeface="+mn-ea"/>
                <a:sym typeface="+mn-lt"/>
              </a:rPr>
              <a:t>介</a:t>
            </a:r>
            <a:endParaRPr lang="zh-CN" altLang="en-US" sz="4000" dirty="0">
              <a:solidFill>
                <a:prstClr val="black"/>
              </a:solidFill>
              <a:cs typeface="+mn-ea"/>
              <a:sym typeface="+mn-lt"/>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40961" y="397974"/>
            <a:ext cx="1019832" cy="192602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532742" y="-191416"/>
            <a:ext cx="7126515" cy="7569200"/>
          </a:xfrm>
          <a:prstGeom prst="rect">
            <a:avLst/>
          </a:prstGeom>
        </p:spPr>
      </p:pic>
      <p:sp>
        <p:nvSpPr>
          <p:cNvPr id="13" name="文本框 12"/>
          <p:cNvSpPr txBox="1"/>
          <p:nvPr/>
        </p:nvSpPr>
        <p:spPr>
          <a:xfrm>
            <a:off x="6162342" y="2273196"/>
            <a:ext cx="1899559" cy="430887"/>
          </a:xfrm>
          <a:prstGeom prst="rect">
            <a:avLst/>
          </a:prstGeom>
        </p:spPr>
        <p:txBody>
          <a:bodyPr wrap="none" lIns="0" tIns="0" rIns="0" bIns="0">
            <a:spAutoFit/>
          </a:bodyPr>
          <a:lstStyle>
            <a:defPPr>
              <a:defRPr lang="zh-CN"/>
            </a:defPPr>
            <a:lvl1pPr>
              <a:defRPr sz="2400" b="0" i="0">
                <a:solidFill>
                  <a:schemeClr val="accent6"/>
                </a:solidFill>
                <a:effectLst/>
                <a:latin typeface="Algerian" panose="04020705040A02060702" pitchFamily="82" charset="0"/>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srgbClr val="242424">
                    <a:lumMod val="75000"/>
                    <a:lumOff val="25000"/>
                  </a:srgbClr>
                </a:solidFill>
                <a:effectLst/>
                <a:uLnTx/>
                <a:uFillTx/>
                <a:latin typeface="+mn-lt"/>
                <a:cs typeface="+mn-ea"/>
                <a:sym typeface="+mn-lt"/>
              </a:rPr>
              <a:t>ABOUT ME</a:t>
            </a:r>
            <a:endParaRPr kumimoji="0" lang="zh-CN" altLang="en-US" sz="2800" b="0" i="0" u="none" strike="noStrike" kern="0" cap="none" spc="0" normalizeH="0" baseline="0" noProof="0" dirty="0">
              <a:ln>
                <a:noFill/>
              </a:ln>
              <a:solidFill>
                <a:srgbClr val="242424">
                  <a:lumMod val="75000"/>
                  <a:lumOff val="25000"/>
                </a:srgbClr>
              </a:solidFill>
              <a:effectLst/>
              <a:uLnTx/>
              <a:uFillTx/>
              <a:latin typeface="+mn-lt"/>
              <a:cs typeface="+mn-ea"/>
              <a:sym typeface="+mn-lt"/>
            </a:endParaRPr>
          </a:p>
        </p:txBody>
      </p:sp>
      <p:cxnSp>
        <p:nvCxnSpPr>
          <p:cNvPr id="14" name="直接连接符 13"/>
          <p:cNvCxnSpPr/>
          <p:nvPr/>
        </p:nvCxnSpPr>
        <p:spPr>
          <a:xfrm flipH="1">
            <a:off x="5767639" y="1383740"/>
            <a:ext cx="43518" cy="4533900"/>
          </a:xfrm>
          <a:prstGeom prst="line">
            <a:avLst/>
          </a:prstGeom>
          <a:noFill/>
          <a:ln w="19050" cap="flat" cmpd="sng" algn="ctr">
            <a:solidFill>
              <a:schemeClr val="bg1">
                <a:lumMod val="50000"/>
              </a:schemeClr>
            </a:solidFill>
            <a:prstDash val="solid"/>
            <a:miter lim="800000"/>
          </a:ln>
          <a:effectLst/>
        </p:spPr>
      </p:cxnSp>
      <p:sp>
        <p:nvSpPr>
          <p:cNvPr id="18" name="Rectangle 3"/>
          <p:cNvSpPr>
            <a:spLocks noChangeArrowheads="1"/>
          </p:cNvSpPr>
          <p:nvPr/>
        </p:nvSpPr>
        <p:spPr bwMode="auto">
          <a:xfrm>
            <a:off x="6162342" y="4978737"/>
            <a:ext cx="2660985" cy="276999"/>
          </a:xfrm>
          <a:prstGeom prst="rect">
            <a:avLst/>
          </a:prstGeom>
        </p:spPr>
        <p:txBody>
          <a:bodyPr wrap="none" lIns="0" tIns="0" rIns="0" bIns="0">
            <a:spAutoFit/>
          </a:bodyPr>
          <a:lstStyle/>
          <a:p>
            <a:r>
              <a:rPr lang="zh-CN" altLang="en-US" b="1">
                <a:cs typeface="+mn-ea"/>
                <a:sym typeface="+mn-lt"/>
              </a:rPr>
              <a:t>毕业院校</a:t>
            </a:r>
            <a:r>
              <a:rPr lang="zh-CN" altLang="en-US">
                <a:cs typeface="+mn-ea"/>
                <a:sym typeface="+mn-lt"/>
              </a:rPr>
              <a:t>：工艺美术学院 </a:t>
            </a:r>
            <a:endParaRPr lang="zh-CN" altLang="en-US" dirty="0">
              <a:cs typeface="+mn-ea"/>
              <a:sym typeface="+mn-lt"/>
            </a:endParaRPr>
          </a:p>
        </p:txBody>
      </p:sp>
      <p:grpSp>
        <p:nvGrpSpPr>
          <p:cNvPr id="19" name="组合 18"/>
          <p:cNvGrpSpPr/>
          <p:nvPr/>
        </p:nvGrpSpPr>
        <p:grpSpPr>
          <a:xfrm>
            <a:off x="6162342" y="2934916"/>
            <a:ext cx="3113032" cy="276999"/>
            <a:chOff x="5889457" y="2374910"/>
            <a:chExt cx="3113032" cy="276999"/>
          </a:xfrm>
        </p:grpSpPr>
        <p:sp>
          <p:nvSpPr>
            <p:cNvPr id="20" name="矩形 19"/>
            <p:cNvSpPr/>
            <p:nvPr/>
          </p:nvSpPr>
          <p:spPr>
            <a:xfrm>
              <a:off x="5889457" y="2374910"/>
              <a:ext cx="1127760" cy="276860"/>
            </a:xfrm>
            <a:prstGeom prst="rect">
              <a:avLst/>
            </a:prstGeom>
          </p:spPr>
          <p:txBody>
            <a:bodyPr wrap="none" lIns="0" tIns="0" rIns="0" bIns="0">
              <a:spAutoFit/>
            </a:bodyPr>
            <a:lstStyle/>
            <a:p>
              <a:pPr algn="l"/>
              <a:r>
                <a:rPr lang="zh-CN" altLang="zh-CN" b="1" dirty="0">
                  <a:cs typeface="+mn-ea"/>
                  <a:sym typeface="+mn-lt"/>
                </a:rPr>
                <a:t>姓名</a:t>
              </a:r>
              <a:r>
                <a:rPr lang="zh-CN" altLang="en-US" dirty="0" smtClean="0">
                  <a:cs typeface="+mn-ea"/>
                  <a:sym typeface="+mn-lt"/>
                </a:rPr>
                <a:t>：</a:t>
              </a:r>
              <a:r>
                <a:rPr lang="en-US" altLang="zh-CN" dirty="0" smtClean="0">
                  <a:cs typeface="+mn-ea"/>
                  <a:sym typeface="+mn-lt"/>
                </a:rPr>
                <a:t>XXX</a:t>
              </a:r>
              <a:endParaRPr lang="en-US" altLang="zh-CN" dirty="0" smtClean="0">
                <a:cs typeface="+mn-ea"/>
                <a:sym typeface="+mn-lt"/>
              </a:endParaRPr>
            </a:p>
          </p:txBody>
        </p:sp>
        <p:sp>
          <p:nvSpPr>
            <p:cNvPr id="21" name="矩形 20"/>
            <p:cNvSpPr/>
            <p:nvPr/>
          </p:nvSpPr>
          <p:spPr>
            <a:xfrm>
              <a:off x="7779397" y="2374910"/>
              <a:ext cx="1223092" cy="276999"/>
            </a:xfrm>
            <a:prstGeom prst="rect">
              <a:avLst/>
            </a:prstGeom>
          </p:spPr>
          <p:txBody>
            <a:bodyPr wrap="none" lIns="0" tIns="0" rIns="0" bIns="0">
              <a:spAutoFit/>
            </a:bodyPr>
            <a:lstStyle/>
            <a:p>
              <a:r>
                <a:rPr lang="zh-CN" altLang="en-US" b="1" dirty="0">
                  <a:cs typeface="+mn-ea"/>
                  <a:sym typeface="+mn-lt"/>
                </a:rPr>
                <a:t>民族</a:t>
              </a:r>
              <a:r>
                <a:rPr lang="zh-CN" altLang="en-US" dirty="0">
                  <a:cs typeface="+mn-ea"/>
                  <a:sym typeface="+mn-lt"/>
                </a:rPr>
                <a:t>：汉族 </a:t>
              </a:r>
              <a:endParaRPr lang="zh-CN" altLang="en-US" dirty="0">
                <a:cs typeface="+mn-ea"/>
                <a:sym typeface="+mn-lt"/>
              </a:endParaRPr>
            </a:p>
          </p:txBody>
        </p:sp>
      </p:grpSp>
      <p:grpSp>
        <p:nvGrpSpPr>
          <p:cNvPr id="22" name="组合 21"/>
          <p:cNvGrpSpPr/>
          <p:nvPr/>
        </p:nvGrpSpPr>
        <p:grpSpPr>
          <a:xfrm>
            <a:off x="6162342" y="3454685"/>
            <a:ext cx="3164328" cy="276999"/>
            <a:chOff x="5889457" y="2851137"/>
            <a:chExt cx="3164328" cy="276999"/>
          </a:xfrm>
        </p:grpSpPr>
        <p:sp>
          <p:nvSpPr>
            <p:cNvPr id="23" name="矩形 22"/>
            <p:cNvSpPr/>
            <p:nvPr/>
          </p:nvSpPr>
          <p:spPr>
            <a:xfrm>
              <a:off x="5889457" y="2851137"/>
              <a:ext cx="1223092" cy="276999"/>
            </a:xfrm>
            <a:prstGeom prst="rect">
              <a:avLst/>
            </a:prstGeom>
          </p:spPr>
          <p:txBody>
            <a:bodyPr wrap="none" lIns="0" tIns="0" rIns="0" bIns="0">
              <a:spAutoFit/>
            </a:bodyPr>
            <a:lstStyle/>
            <a:p>
              <a:r>
                <a:rPr lang="zh-CN" altLang="en-US" b="1">
                  <a:cs typeface="+mn-ea"/>
                  <a:sym typeface="+mn-lt"/>
                </a:rPr>
                <a:t>籍贯</a:t>
              </a:r>
              <a:r>
                <a:rPr lang="zh-CN" altLang="en-US">
                  <a:cs typeface="+mn-ea"/>
                  <a:sym typeface="+mn-lt"/>
                </a:rPr>
                <a:t>：湖南 </a:t>
              </a:r>
              <a:endParaRPr lang="zh-CN" altLang="en-US" dirty="0">
                <a:cs typeface="+mn-ea"/>
                <a:sym typeface="+mn-lt"/>
              </a:endParaRPr>
            </a:p>
          </p:txBody>
        </p:sp>
        <p:sp>
          <p:nvSpPr>
            <p:cNvPr id="25" name="矩形 24"/>
            <p:cNvSpPr/>
            <p:nvPr/>
          </p:nvSpPr>
          <p:spPr>
            <a:xfrm>
              <a:off x="7779397" y="2851137"/>
              <a:ext cx="1274388" cy="276999"/>
            </a:xfrm>
            <a:prstGeom prst="rect">
              <a:avLst/>
            </a:prstGeom>
          </p:spPr>
          <p:txBody>
            <a:bodyPr wrap="none" lIns="0" tIns="0" rIns="0" bIns="0">
              <a:spAutoFit/>
            </a:bodyPr>
            <a:lstStyle/>
            <a:p>
              <a:r>
                <a:rPr lang="zh-CN" altLang="en-US" b="1">
                  <a:cs typeface="+mn-ea"/>
                  <a:sym typeface="+mn-lt"/>
                </a:rPr>
                <a:t>年龄</a:t>
              </a:r>
              <a:r>
                <a:rPr lang="zh-CN" altLang="en-US">
                  <a:cs typeface="+mn-ea"/>
                  <a:sym typeface="+mn-lt"/>
                </a:rPr>
                <a:t>：</a:t>
              </a:r>
              <a:r>
                <a:rPr lang="en-US" altLang="zh-CN">
                  <a:cs typeface="+mn-ea"/>
                  <a:sym typeface="+mn-lt"/>
                </a:rPr>
                <a:t>22</a:t>
              </a:r>
              <a:r>
                <a:rPr lang="zh-CN" altLang="en-US">
                  <a:cs typeface="+mn-ea"/>
                  <a:sym typeface="+mn-lt"/>
                </a:rPr>
                <a:t>岁 </a:t>
              </a:r>
              <a:endParaRPr lang="zh-CN" altLang="en-US" dirty="0">
                <a:cs typeface="+mn-ea"/>
                <a:sym typeface="+mn-lt"/>
              </a:endParaRPr>
            </a:p>
          </p:txBody>
        </p:sp>
      </p:grpSp>
      <p:sp>
        <p:nvSpPr>
          <p:cNvPr id="30" name="矩形 29"/>
          <p:cNvSpPr/>
          <p:nvPr/>
        </p:nvSpPr>
        <p:spPr>
          <a:xfrm>
            <a:off x="6162342" y="4494223"/>
            <a:ext cx="3036570" cy="276860"/>
          </a:xfrm>
          <a:prstGeom prst="rect">
            <a:avLst/>
          </a:prstGeom>
        </p:spPr>
        <p:txBody>
          <a:bodyPr wrap="none" lIns="0" tIns="0" rIns="0" bIns="0">
            <a:spAutoFit/>
          </a:bodyPr>
          <a:lstStyle/>
          <a:p>
            <a:r>
              <a:rPr lang="zh-CN" altLang="en-US" b="1" dirty="0">
                <a:cs typeface="+mn-ea"/>
                <a:sym typeface="+mn-lt"/>
              </a:rPr>
              <a:t>出生年月</a:t>
            </a:r>
            <a:r>
              <a:rPr lang="zh-CN" altLang="en-US">
                <a:cs typeface="+mn-ea"/>
                <a:sym typeface="+mn-lt"/>
              </a:rPr>
              <a:t>： </a:t>
            </a:r>
            <a:r>
              <a:rPr lang="en-US" altLang="zh-CN">
                <a:cs typeface="+mn-ea"/>
                <a:sym typeface="+mn-lt"/>
              </a:rPr>
              <a:t>1999</a:t>
            </a:r>
            <a:r>
              <a:rPr lang="zh-CN" altLang="en-US">
                <a:cs typeface="+mn-ea"/>
                <a:sym typeface="+mn-lt"/>
              </a:rPr>
              <a:t>年</a:t>
            </a:r>
            <a:r>
              <a:rPr lang="en-US" altLang="zh-CN">
                <a:cs typeface="+mn-ea"/>
                <a:sym typeface="+mn-lt"/>
              </a:rPr>
              <a:t>12</a:t>
            </a:r>
            <a:r>
              <a:rPr lang="zh-CN" altLang="en-US">
                <a:cs typeface="+mn-ea"/>
                <a:sym typeface="+mn-lt"/>
              </a:rPr>
              <a:t>月</a:t>
            </a:r>
            <a:r>
              <a:rPr lang="en-US" altLang="zh-CN">
                <a:cs typeface="+mn-ea"/>
                <a:sym typeface="+mn-lt"/>
              </a:rPr>
              <a:t>03</a:t>
            </a:r>
            <a:r>
              <a:rPr lang="zh-CN" altLang="en-US">
                <a:cs typeface="+mn-ea"/>
                <a:sym typeface="+mn-lt"/>
              </a:rPr>
              <a:t>日 </a:t>
            </a:r>
            <a:endParaRPr lang="zh-CN" altLang="en-US" dirty="0">
              <a:cs typeface="+mn-ea"/>
              <a:sym typeface="+mn-lt"/>
            </a:endParaRPr>
          </a:p>
        </p:txBody>
      </p:sp>
      <p:grpSp>
        <p:nvGrpSpPr>
          <p:cNvPr id="31" name="组合 30"/>
          <p:cNvGrpSpPr/>
          <p:nvPr/>
        </p:nvGrpSpPr>
        <p:grpSpPr>
          <a:xfrm>
            <a:off x="6162342" y="3988968"/>
            <a:ext cx="3113032" cy="276999"/>
            <a:chOff x="5889457" y="3327364"/>
            <a:chExt cx="3113032" cy="276999"/>
          </a:xfrm>
        </p:grpSpPr>
        <p:sp>
          <p:nvSpPr>
            <p:cNvPr id="32" name="矩形 31"/>
            <p:cNvSpPr/>
            <p:nvPr/>
          </p:nvSpPr>
          <p:spPr>
            <a:xfrm>
              <a:off x="5889457" y="3327364"/>
              <a:ext cx="1641475" cy="276999"/>
            </a:xfrm>
            <a:prstGeom prst="rect">
              <a:avLst/>
            </a:prstGeom>
          </p:spPr>
          <p:txBody>
            <a:bodyPr wrap="none" lIns="0" tIns="0" rIns="0" bIns="0">
              <a:spAutoFit/>
            </a:bodyPr>
            <a:lstStyle/>
            <a:p>
              <a:pPr eaLnBrk="0" fontAlgn="base" hangingPunct="0">
                <a:spcBef>
                  <a:spcPct val="0"/>
                </a:spcBef>
                <a:spcAft>
                  <a:spcPct val="0"/>
                </a:spcAft>
              </a:pPr>
              <a:r>
                <a:rPr lang="zh-CN" altLang="en-US" b="1" dirty="0">
                  <a:cs typeface="+mn-ea"/>
                  <a:sym typeface="+mn-lt"/>
                </a:rPr>
                <a:t>政治面貌</a:t>
              </a:r>
              <a:r>
                <a:rPr lang="zh-CN" altLang="en-US" dirty="0">
                  <a:cs typeface="+mn-ea"/>
                  <a:sym typeface="+mn-lt"/>
                </a:rPr>
                <a:t>：团员</a:t>
              </a:r>
              <a:endParaRPr lang="zh-CN" altLang="en-US" sz="2800" dirty="0">
                <a:cs typeface="+mn-ea"/>
                <a:sym typeface="+mn-lt"/>
              </a:endParaRPr>
            </a:p>
          </p:txBody>
        </p:sp>
        <p:sp>
          <p:nvSpPr>
            <p:cNvPr id="33" name="矩形 32"/>
            <p:cNvSpPr/>
            <p:nvPr/>
          </p:nvSpPr>
          <p:spPr>
            <a:xfrm>
              <a:off x="7779397" y="3327364"/>
              <a:ext cx="1223092" cy="276999"/>
            </a:xfrm>
            <a:prstGeom prst="rect">
              <a:avLst/>
            </a:prstGeom>
          </p:spPr>
          <p:txBody>
            <a:bodyPr wrap="none" lIns="0" tIns="0" rIns="0" bIns="0">
              <a:spAutoFit/>
            </a:bodyPr>
            <a:lstStyle/>
            <a:p>
              <a:pPr eaLnBrk="0" fontAlgn="base" hangingPunct="0">
                <a:spcBef>
                  <a:spcPct val="0"/>
                </a:spcBef>
                <a:spcAft>
                  <a:spcPct val="0"/>
                </a:spcAft>
              </a:pPr>
              <a:r>
                <a:rPr lang="zh-CN" altLang="en-US" b="1">
                  <a:cs typeface="+mn-ea"/>
                  <a:sym typeface="+mn-lt"/>
                </a:rPr>
                <a:t>学历</a:t>
              </a:r>
              <a:r>
                <a:rPr lang="zh-CN" altLang="en-US">
                  <a:cs typeface="+mn-ea"/>
                  <a:sym typeface="+mn-lt"/>
                </a:rPr>
                <a:t>：大专</a:t>
              </a:r>
              <a:r>
                <a:rPr lang="zh-CN" altLang="en-US" b="1">
                  <a:cs typeface="+mn-ea"/>
                  <a:sym typeface="+mn-lt"/>
                </a:rPr>
                <a:t> </a:t>
              </a:r>
              <a:endParaRPr lang="zh-CN" altLang="en-US" b="1" dirty="0">
                <a:cs typeface="+mn-ea"/>
                <a:sym typeface="+mn-lt"/>
              </a:endParaRPr>
            </a:p>
          </p:txBody>
        </p:sp>
      </p:grpSp>
      <p:sp>
        <p:nvSpPr>
          <p:cNvPr id="34" name="矩形 33"/>
          <p:cNvSpPr/>
          <p:nvPr/>
        </p:nvSpPr>
        <p:spPr>
          <a:xfrm>
            <a:off x="6162342" y="5454966"/>
            <a:ext cx="2635337" cy="276999"/>
          </a:xfrm>
          <a:prstGeom prst="rect">
            <a:avLst/>
          </a:prstGeom>
        </p:spPr>
        <p:txBody>
          <a:bodyPr wrap="none" lIns="0" tIns="0" rIns="0" bIns="0">
            <a:spAutoFit/>
          </a:bodyPr>
          <a:lstStyle/>
          <a:p>
            <a:pPr algn="l"/>
            <a:r>
              <a:rPr lang="zh-CN" altLang="en-US" b="1" dirty="0">
                <a:cs typeface="+mn-ea"/>
                <a:sym typeface="+mn-lt"/>
              </a:rPr>
              <a:t>联系电话</a:t>
            </a:r>
            <a:r>
              <a:rPr lang="zh-CN" altLang="en-US" dirty="0">
                <a:cs typeface="+mn-ea"/>
                <a:sym typeface="+mn-lt"/>
              </a:rPr>
              <a:t>：</a:t>
            </a:r>
            <a:r>
              <a:rPr lang="en-US" altLang="zh-CN" dirty="0">
                <a:cs typeface="+mn-ea"/>
                <a:sym typeface="+mn-lt"/>
              </a:rPr>
              <a:t>11233555588</a:t>
            </a:r>
            <a:endParaRPr lang="en-US" altLang="zh-CN" dirty="0">
              <a:cs typeface="+mn-ea"/>
              <a:sym typeface="+mn-lt"/>
            </a:endParaRPr>
          </a:p>
        </p:txBody>
      </p:sp>
      <p:grpSp>
        <p:nvGrpSpPr>
          <p:cNvPr id="36" name="组合 35"/>
          <p:cNvGrpSpPr/>
          <p:nvPr/>
        </p:nvGrpSpPr>
        <p:grpSpPr>
          <a:xfrm>
            <a:off x="6162342" y="1383740"/>
            <a:ext cx="2446224" cy="658624"/>
            <a:chOff x="5609181" y="468056"/>
            <a:chExt cx="1010757" cy="1866015"/>
          </a:xfrm>
        </p:grpSpPr>
        <p:sp>
          <p:nvSpPr>
            <p:cNvPr id="37" name="矩形 36"/>
            <p:cNvSpPr/>
            <p:nvPr/>
          </p:nvSpPr>
          <p:spPr>
            <a:xfrm>
              <a:off x="5609181" y="468056"/>
              <a:ext cx="967439" cy="186601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a:off x="5749465" y="633626"/>
              <a:ext cx="870473" cy="1482388"/>
            </a:xfrm>
            <a:prstGeom prst="rect">
              <a:avLst/>
            </a:prstGeom>
          </p:spPr>
          <p:txBody>
            <a:bodyPr wrap="square">
              <a:spAutoFit/>
            </a:bodyPr>
            <a:lstStyle/>
            <a:p>
              <a:pPr lvl="0">
                <a:defRPr/>
              </a:pPr>
              <a:r>
                <a:rPr lang="zh-CN" altLang="en-US" sz="2800" kern="0">
                  <a:solidFill>
                    <a:srgbClr val="EFEFEF"/>
                  </a:solidFill>
                  <a:cs typeface="+mn-ea"/>
                  <a:sym typeface="+mn-lt"/>
                </a:rPr>
                <a:t>个人信息</a:t>
              </a:r>
              <a:endParaRPr lang="zh-CN" altLang="en-US" sz="2800" kern="0" dirty="0">
                <a:solidFill>
                  <a:srgbClr val="EFEFEF"/>
                </a:solidFill>
                <a:cs typeface="+mn-ea"/>
                <a:sym typeface="+mn-lt"/>
              </a:endParaRPr>
            </a:p>
          </p:txBody>
        </p:sp>
        <p:sp>
          <p:nvSpPr>
            <p:cNvPr id="39" name="矩形 38"/>
            <p:cNvSpPr/>
            <p:nvPr/>
          </p:nvSpPr>
          <p:spPr>
            <a:xfrm>
              <a:off x="5662613" y="750533"/>
              <a:ext cx="866775" cy="1368411"/>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9" name="组合 28"/>
          <p:cNvGrpSpPr/>
          <p:nvPr/>
        </p:nvGrpSpPr>
        <p:grpSpPr>
          <a:xfrm>
            <a:off x="3161266" y="2398722"/>
            <a:ext cx="2088232" cy="2088232"/>
            <a:chOff x="3746506" y="988364"/>
            <a:chExt cx="1650989" cy="1650989"/>
          </a:xfrm>
        </p:grpSpPr>
        <p:pic>
          <p:nvPicPr>
            <p:cNvPr id="40" name="图片 39"/>
            <p:cNvPicPr>
              <a:picLocks noChangeAspect="1"/>
            </p:cNvPicPr>
            <p:nvPr/>
          </p:nvPicPr>
          <p:blipFill rotWithShape="1">
            <a:blip r:embed="rId2" cstate="print">
              <a:extLst>
                <a:ext uri="{28A0092B-C50C-407E-A947-70E740481C1C}">
                  <a14:useLocalDpi xmlns:a14="http://schemas.microsoft.com/office/drawing/2010/main" val="0"/>
                </a:ext>
              </a:extLst>
            </a:blip>
            <a:srcRect/>
            <a:stretch>
              <a:fillRect/>
            </a:stretch>
          </p:blipFill>
          <p:spPr>
            <a:xfrm>
              <a:off x="3818849" y="1065448"/>
              <a:ext cx="1506302" cy="1506302"/>
            </a:xfrm>
            <a:prstGeom prst="ellipse">
              <a:avLst/>
            </a:prstGeom>
          </p:spPr>
        </p:pic>
        <p:sp>
          <p:nvSpPr>
            <p:cNvPr id="41" name="椭圆 40"/>
            <p:cNvSpPr/>
            <p:nvPr/>
          </p:nvSpPr>
          <p:spPr>
            <a:xfrm>
              <a:off x="3746506" y="988364"/>
              <a:ext cx="1650989" cy="1650989"/>
            </a:xfrm>
            <a:prstGeom prst="ellipse">
              <a:avLst/>
            </a:prstGeom>
            <a:noFill/>
            <a:ln w="19050" cap="flat" cmpd="sng" algn="ctr">
              <a:solidFill>
                <a:srgbClr val="C00000"/>
              </a:solidFill>
              <a:prstDash val="solid"/>
              <a:miter lim="800000"/>
            </a:ln>
            <a:effectLst/>
          </p:spPr>
          <p:txBody>
            <a:bodyPr rtlCol="0" anchor="ctr"/>
            <a:lstStyle/>
            <a:p>
              <a:pPr algn="ctr" defTabSz="685800">
                <a:defRPr/>
              </a:pPr>
              <a:endParaRPr lang="zh-CN" altLang="en-US" sz="1350" kern="0" smtClean="0">
                <a:solidFill>
                  <a:prstClr val="white"/>
                </a:solidFill>
                <a:cs typeface="+mn-ea"/>
                <a:sym typeface="+mn-lt"/>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469243" y="-264888"/>
            <a:ext cx="7126515" cy="7569200"/>
          </a:xfrm>
          <a:prstGeom prst="rect">
            <a:avLst/>
          </a:prstGeom>
        </p:spPr>
      </p:pic>
      <p:sp>
        <p:nvSpPr>
          <p:cNvPr id="26" name="矩形 25"/>
          <p:cNvSpPr/>
          <p:nvPr/>
        </p:nvSpPr>
        <p:spPr>
          <a:xfrm>
            <a:off x="3678920" y="2258921"/>
            <a:ext cx="5017542" cy="288569"/>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8528119" y="2238375"/>
            <a:ext cx="336686" cy="33668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3678919" y="2984635"/>
            <a:ext cx="2612571" cy="288569"/>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6080013" y="2964089"/>
            <a:ext cx="336686" cy="33668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矩形 39"/>
          <p:cNvSpPr/>
          <p:nvPr/>
        </p:nvSpPr>
        <p:spPr>
          <a:xfrm>
            <a:off x="3678919" y="3710349"/>
            <a:ext cx="4136571" cy="288569"/>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p:cNvSpPr/>
          <p:nvPr/>
        </p:nvSpPr>
        <p:spPr>
          <a:xfrm>
            <a:off x="7605032" y="3689803"/>
            <a:ext cx="336686" cy="33668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p:cNvSpPr/>
          <p:nvPr/>
        </p:nvSpPr>
        <p:spPr>
          <a:xfrm>
            <a:off x="3678920" y="4436063"/>
            <a:ext cx="1540990" cy="288569"/>
          </a:xfrm>
          <a:prstGeom prst="rect">
            <a:avLst/>
          </a:prstGeom>
          <a:solidFill>
            <a:srgbClr val="A4A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p:cNvSpPr/>
          <p:nvPr/>
        </p:nvSpPr>
        <p:spPr>
          <a:xfrm>
            <a:off x="5009451" y="4415517"/>
            <a:ext cx="336686" cy="336686"/>
          </a:xfrm>
          <a:prstGeom prst="ellipse">
            <a:avLst/>
          </a:prstGeom>
          <a:solidFill>
            <a:srgbClr val="D32F2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文本框 43"/>
          <p:cNvSpPr txBox="1"/>
          <p:nvPr/>
        </p:nvSpPr>
        <p:spPr>
          <a:xfrm>
            <a:off x="2345419" y="2231996"/>
            <a:ext cx="1828800" cy="400110"/>
          </a:xfrm>
          <a:prstGeom prst="rect">
            <a:avLst/>
          </a:prstGeom>
          <a:noFill/>
        </p:spPr>
        <p:txBody>
          <a:bodyPr wrap="square" rtlCol="0">
            <a:spAutoFit/>
          </a:bodyPr>
          <a:lstStyle/>
          <a:p>
            <a:r>
              <a:rPr lang="zh-CN" altLang="en-US" sz="2000">
                <a:cs typeface="+mn-ea"/>
                <a:sym typeface="+mn-lt"/>
              </a:rPr>
              <a:t>人际交往</a:t>
            </a:r>
            <a:endParaRPr lang="zh-CN" altLang="en-US" sz="2000" dirty="0">
              <a:cs typeface="+mn-ea"/>
              <a:sym typeface="+mn-lt"/>
            </a:endParaRPr>
          </a:p>
        </p:txBody>
      </p:sp>
      <p:sp>
        <p:nvSpPr>
          <p:cNvPr id="45" name="文本框 44"/>
          <p:cNvSpPr txBox="1"/>
          <p:nvPr/>
        </p:nvSpPr>
        <p:spPr>
          <a:xfrm>
            <a:off x="2345419" y="2946534"/>
            <a:ext cx="1828800" cy="400110"/>
          </a:xfrm>
          <a:prstGeom prst="rect">
            <a:avLst/>
          </a:prstGeom>
          <a:noFill/>
        </p:spPr>
        <p:txBody>
          <a:bodyPr wrap="square" rtlCol="0">
            <a:spAutoFit/>
          </a:bodyPr>
          <a:lstStyle/>
          <a:p>
            <a:r>
              <a:rPr lang="zh-CN" altLang="en-US" sz="2000">
                <a:cs typeface="+mn-ea"/>
                <a:sym typeface="+mn-lt"/>
              </a:rPr>
              <a:t>语言表达</a:t>
            </a:r>
            <a:endParaRPr lang="zh-CN" altLang="en-US" sz="2000" dirty="0">
              <a:cs typeface="+mn-ea"/>
              <a:sym typeface="+mn-lt"/>
            </a:endParaRPr>
          </a:p>
        </p:txBody>
      </p:sp>
      <p:sp>
        <p:nvSpPr>
          <p:cNvPr id="46" name="文本框 45"/>
          <p:cNvSpPr txBox="1"/>
          <p:nvPr/>
        </p:nvSpPr>
        <p:spPr>
          <a:xfrm>
            <a:off x="2345419" y="3685532"/>
            <a:ext cx="1828800" cy="400110"/>
          </a:xfrm>
          <a:prstGeom prst="rect">
            <a:avLst/>
          </a:prstGeom>
          <a:noFill/>
        </p:spPr>
        <p:txBody>
          <a:bodyPr wrap="square" rtlCol="0">
            <a:spAutoFit/>
          </a:bodyPr>
          <a:lstStyle/>
          <a:p>
            <a:r>
              <a:rPr lang="zh-CN" altLang="en-US" sz="2000">
                <a:cs typeface="+mn-ea"/>
                <a:sym typeface="+mn-lt"/>
              </a:rPr>
              <a:t>管理能力</a:t>
            </a:r>
            <a:endParaRPr lang="zh-CN" altLang="en-US" sz="2000" dirty="0">
              <a:cs typeface="+mn-ea"/>
              <a:sym typeface="+mn-lt"/>
            </a:endParaRPr>
          </a:p>
        </p:txBody>
      </p:sp>
      <p:sp>
        <p:nvSpPr>
          <p:cNvPr id="47" name="文本框 46"/>
          <p:cNvSpPr txBox="1"/>
          <p:nvPr/>
        </p:nvSpPr>
        <p:spPr>
          <a:xfrm>
            <a:off x="2345419" y="4388580"/>
            <a:ext cx="1828800" cy="400110"/>
          </a:xfrm>
          <a:prstGeom prst="rect">
            <a:avLst/>
          </a:prstGeom>
          <a:noFill/>
        </p:spPr>
        <p:txBody>
          <a:bodyPr wrap="square" rtlCol="0">
            <a:spAutoFit/>
          </a:bodyPr>
          <a:lstStyle/>
          <a:p>
            <a:r>
              <a:rPr lang="zh-CN" altLang="en-US" sz="2000">
                <a:cs typeface="+mn-ea"/>
                <a:sym typeface="+mn-lt"/>
              </a:rPr>
              <a:t>动手能力</a:t>
            </a:r>
            <a:endParaRPr lang="zh-CN" altLang="en-US" sz="2000" dirty="0">
              <a:cs typeface="+mn-ea"/>
              <a:sym typeface="+mn-lt"/>
            </a:endParaRPr>
          </a:p>
        </p:txBody>
      </p:sp>
      <p:sp>
        <p:nvSpPr>
          <p:cNvPr id="48" name="文本框 47"/>
          <p:cNvSpPr txBox="1"/>
          <p:nvPr/>
        </p:nvSpPr>
        <p:spPr>
          <a:xfrm>
            <a:off x="2276827" y="5244555"/>
            <a:ext cx="7324373" cy="787523"/>
          </a:xfrm>
          <a:prstGeom prst="rect">
            <a:avLst/>
          </a:prstGeom>
          <a:noFill/>
        </p:spPr>
        <p:txBody>
          <a:bodyPr wrap="square" rtlCol="0">
            <a:spAutoFit/>
          </a:bodyPr>
          <a:lstStyle/>
          <a:p>
            <a:pPr algn="ctr">
              <a:lnSpc>
                <a:spcPct val="150000"/>
              </a:lnSpc>
            </a:pPr>
            <a:r>
              <a:rPr lang="zh-CN" altLang="en-US" sz="1600" dirty="0">
                <a:cs typeface="+mn-ea"/>
                <a:sym typeface="+mn-lt"/>
              </a:rPr>
              <a:t>请输入适量文字在此处进行解释说明，以便于读者合理理解上述标题的内容。请输入适量文字在此处进行解释说明，以便于读者合理理解上述标题的内容。</a:t>
            </a:r>
            <a:endParaRPr lang="zh-CN" altLang="en-US" sz="1600" dirty="0">
              <a:cs typeface="+mn-ea"/>
              <a:sym typeface="+mn-lt"/>
            </a:endParaRPr>
          </a:p>
        </p:txBody>
      </p:sp>
      <p:grpSp>
        <p:nvGrpSpPr>
          <p:cNvPr id="49" name="组合 48"/>
          <p:cNvGrpSpPr/>
          <p:nvPr/>
        </p:nvGrpSpPr>
        <p:grpSpPr>
          <a:xfrm>
            <a:off x="2572204" y="588114"/>
            <a:ext cx="740229" cy="706925"/>
            <a:chOff x="1342572" y="1533604"/>
            <a:chExt cx="740229" cy="811225"/>
          </a:xfrm>
        </p:grpSpPr>
        <p:sp>
          <p:nvSpPr>
            <p:cNvPr id="50" name="圆角矩形 22"/>
            <p:cNvSpPr/>
            <p:nvPr/>
          </p:nvSpPr>
          <p:spPr>
            <a:xfrm>
              <a:off x="1351643" y="1548039"/>
              <a:ext cx="685800" cy="796790"/>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1" name="文本框 50"/>
            <p:cNvSpPr txBox="1"/>
            <p:nvPr/>
          </p:nvSpPr>
          <p:spPr>
            <a:xfrm>
              <a:off x="1342572" y="1533604"/>
              <a:ext cx="740229" cy="74169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cs typeface="+mn-ea"/>
                  <a:sym typeface="+mn-lt"/>
                </a:rPr>
                <a:t>个</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grpSp>
      <p:sp>
        <p:nvSpPr>
          <p:cNvPr id="52" name="文本框 51"/>
          <p:cNvSpPr txBox="1"/>
          <p:nvPr/>
        </p:nvSpPr>
        <p:spPr>
          <a:xfrm>
            <a:off x="3277054" y="811153"/>
            <a:ext cx="287519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a:ln>
                  <a:noFill/>
                </a:ln>
                <a:solidFill>
                  <a:prstClr val="black"/>
                </a:solidFill>
                <a:effectLst/>
                <a:uLnTx/>
                <a:uFillTx/>
                <a:cs typeface="+mn-ea"/>
                <a:sym typeface="+mn-lt"/>
              </a:rPr>
              <a:t>人能力</a:t>
            </a:r>
            <a:endParaRPr kumimoji="0" lang="zh-CN" altLang="en-US" sz="2400" b="0" i="0" u="none" strike="noStrike" kern="1200" cap="none" spc="0" normalizeH="0" baseline="0" noProof="0" dirty="0">
              <a:ln>
                <a:noFill/>
              </a:ln>
              <a:solidFill>
                <a:prstClr val="black"/>
              </a:solidFill>
              <a:effectLst/>
              <a:uLnTx/>
              <a:uFillTx/>
              <a:cs typeface="+mn-ea"/>
              <a:sym typeface="+mn-lt"/>
            </a:endParaRPr>
          </a:p>
        </p:txBody>
      </p:sp>
      <p:sp>
        <p:nvSpPr>
          <p:cNvPr id="53" name="文本框 52"/>
          <p:cNvSpPr txBox="1"/>
          <p:nvPr/>
        </p:nvSpPr>
        <p:spPr>
          <a:xfrm>
            <a:off x="8527725" y="1987132"/>
            <a:ext cx="1538514" cy="662554"/>
          </a:xfrm>
          <a:prstGeom prst="rect">
            <a:avLst/>
          </a:prstGeom>
          <a:noFill/>
        </p:spPr>
        <p:txBody>
          <a:bodyPr wrap="square" rtlCol="0">
            <a:spAutoFit/>
          </a:bodyPr>
          <a:lstStyle/>
          <a:p>
            <a:pPr algn="ctr">
              <a:lnSpc>
                <a:spcPct val="150000"/>
              </a:lnSpc>
            </a:pPr>
            <a:r>
              <a:rPr lang="en-US" altLang="zh-CN" sz="2800">
                <a:cs typeface="+mn-ea"/>
                <a:sym typeface="+mn-lt"/>
              </a:rPr>
              <a:t>85%</a:t>
            </a:r>
            <a:endParaRPr lang="zh-CN" altLang="en-US" sz="2800" dirty="0">
              <a:cs typeface="+mn-ea"/>
              <a:sym typeface="+mn-lt"/>
            </a:endParaRPr>
          </a:p>
        </p:txBody>
      </p:sp>
      <p:sp>
        <p:nvSpPr>
          <p:cNvPr id="54" name="文本框 53"/>
          <p:cNvSpPr txBox="1"/>
          <p:nvPr/>
        </p:nvSpPr>
        <p:spPr>
          <a:xfrm>
            <a:off x="6120836" y="2714450"/>
            <a:ext cx="1538514" cy="662554"/>
          </a:xfrm>
          <a:prstGeom prst="rect">
            <a:avLst/>
          </a:prstGeom>
          <a:noFill/>
        </p:spPr>
        <p:txBody>
          <a:bodyPr wrap="square" rtlCol="0">
            <a:spAutoFit/>
          </a:bodyPr>
          <a:lstStyle/>
          <a:p>
            <a:pPr algn="ctr">
              <a:lnSpc>
                <a:spcPct val="150000"/>
              </a:lnSpc>
            </a:pPr>
            <a:r>
              <a:rPr lang="en-US" altLang="zh-CN" sz="2800">
                <a:cs typeface="+mn-ea"/>
                <a:sym typeface="+mn-lt"/>
              </a:rPr>
              <a:t>45%</a:t>
            </a:r>
            <a:endParaRPr lang="zh-CN" altLang="en-US" sz="2800" dirty="0">
              <a:cs typeface="+mn-ea"/>
              <a:sym typeface="+mn-lt"/>
            </a:endParaRPr>
          </a:p>
        </p:txBody>
      </p:sp>
      <p:sp>
        <p:nvSpPr>
          <p:cNvPr id="55" name="文本框 54"/>
          <p:cNvSpPr txBox="1"/>
          <p:nvPr/>
        </p:nvSpPr>
        <p:spPr>
          <a:xfrm>
            <a:off x="7659350" y="3459998"/>
            <a:ext cx="1538514" cy="662554"/>
          </a:xfrm>
          <a:prstGeom prst="rect">
            <a:avLst/>
          </a:prstGeom>
          <a:noFill/>
        </p:spPr>
        <p:txBody>
          <a:bodyPr wrap="square" rtlCol="0">
            <a:spAutoFit/>
          </a:bodyPr>
          <a:lstStyle/>
          <a:p>
            <a:pPr algn="ctr">
              <a:lnSpc>
                <a:spcPct val="150000"/>
              </a:lnSpc>
            </a:pPr>
            <a:r>
              <a:rPr lang="en-US" altLang="zh-CN" sz="2800">
                <a:cs typeface="+mn-ea"/>
                <a:sym typeface="+mn-lt"/>
              </a:rPr>
              <a:t>65%</a:t>
            </a:r>
            <a:endParaRPr lang="zh-CN" altLang="en-US" sz="2800" dirty="0">
              <a:cs typeface="+mn-ea"/>
              <a:sym typeface="+mn-lt"/>
            </a:endParaRPr>
          </a:p>
        </p:txBody>
      </p:sp>
      <p:sp>
        <p:nvSpPr>
          <p:cNvPr id="56" name="文本框 55"/>
          <p:cNvSpPr txBox="1"/>
          <p:nvPr/>
        </p:nvSpPr>
        <p:spPr>
          <a:xfrm>
            <a:off x="5023304" y="4158569"/>
            <a:ext cx="1538514" cy="662554"/>
          </a:xfrm>
          <a:prstGeom prst="rect">
            <a:avLst/>
          </a:prstGeom>
          <a:noFill/>
        </p:spPr>
        <p:txBody>
          <a:bodyPr wrap="square" rtlCol="0">
            <a:spAutoFit/>
          </a:bodyPr>
          <a:lstStyle/>
          <a:p>
            <a:pPr algn="ctr">
              <a:lnSpc>
                <a:spcPct val="150000"/>
              </a:lnSpc>
            </a:pPr>
            <a:r>
              <a:rPr lang="en-US" altLang="zh-CN" sz="2800">
                <a:cs typeface="+mn-ea"/>
                <a:sym typeface="+mn-lt"/>
              </a:rPr>
              <a:t>30%</a:t>
            </a:r>
            <a:endParaRPr lang="zh-CN" altLang="en-US" sz="2800" dirty="0">
              <a:cs typeface="+mn-ea"/>
              <a:sym typeface="+mn-l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469243" y="-264888"/>
            <a:ext cx="7126515" cy="7569200"/>
          </a:xfrm>
          <a:prstGeom prst="rect">
            <a:avLst/>
          </a:prstGeom>
        </p:spPr>
      </p:pic>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6721" y="2202061"/>
            <a:ext cx="1733369" cy="1674400"/>
          </a:xfrm>
          <a:prstGeom prst="ellipse">
            <a:avLst/>
          </a:prstGeom>
        </p:spPr>
      </p:pic>
      <p:sp>
        <p:nvSpPr>
          <p:cNvPr id="50" name="文本框 49"/>
          <p:cNvSpPr txBox="1"/>
          <p:nvPr/>
        </p:nvSpPr>
        <p:spPr>
          <a:xfrm>
            <a:off x="4158761" y="4399789"/>
            <a:ext cx="3423909" cy="523220"/>
          </a:xfrm>
          <a:prstGeom prst="rect">
            <a:avLst/>
          </a:prstGeom>
          <a:noFill/>
        </p:spPr>
        <p:txBody>
          <a:bodyPr vert="horz" wrap="square" rtlCol="0">
            <a:spAutoFit/>
          </a:bodyPr>
          <a:lstStyle/>
          <a:p>
            <a:pPr lvl="0" algn="r">
              <a:defRPr/>
            </a:pPr>
            <a:r>
              <a:rPr lang="zh-CN" altLang="en-US" sz="2800">
                <a:solidFill>
                  <a:srgbClr val="D32F2F"/>
                </a:solidFill>
                <a:cs typeface="+mn-ea"/>
                <a:sym typeface="+mn-lt"/>
              </a:rPr>
              <a:t>点击添加小标题</a:t>
            </a:r>
            <a:endParaRPr lang="zh-CN" altLang="en-US" sz="2800" dirty="0">
              <a:solidFill>
                <a:srgbClr val="D32F2F"/>
              </a:solidFill>
              <a:cs typeface="+mn-ea"/>
              <a:sym typeface="+mn-lt"/>
            </a:endParaRPr>
          </a:p>
        </p:txBody>
      </p:sp>
      <p:sp>
        <p:nvSpPr>
          <p:cNvPr id="51" name="文本框 50"/>
          <p:cNvSpPr txBox="1"/>
          <p:nvPr/>
        </p:nvSpPr>
        <p:spPr>
          <a:xfrm>
            <a:off x="2414815" y="5073464"/>
            <a:ext cx="7343669" cy="1200329"/>
          </a:xfrm>
          <a:prstGeom prst="rect">
            <a:avLst/>
          </a:prstGeom>
          <a:noFill/>
        </p:spPr>
        <p:txBody>
          <a:bodyPr vert="horz" wrap="square" rtlCol="0">
            <a:spAutoFit/>
          </a:bodyPr>
          <a:lstStyle/>
          <a:p>
            <a:pPr algn="ctr"/>
            <a:r>
              <a:rPr lang="zh-CN" altLang="en-US">
                <a:solidFill>
                  <a:prstClr val="black">
                    <a:lumMod val="65000"/>
                    <a:lumOff val="35000"/>
                  </a:prstClr>
                </a:solidFill>
                <a:cs typeface="+mn-ea"/>
                <a:sym typeface="+mn-lt"/>
              </a:rPr>
              <a:t>展示自己的 部分优秀作品展示自己的 部分优秀作品</a:t>
            </a:r>
            <a:endParaRPr lang="zh-CN" altLang="en-US">
              <a:solidFill>
                <a:prstClr val="black">
                  <a:lumMod val="65000"/>
                  <a:lumOff val="35000"/>
                </a:prstClr>
              </a:solidFill>
              <a:cs typeface="+mn-ea"/>
              <a:sym typeface="+mn-lt"/>
            </a:endParaRPr>
          </a:p>
          <a:p>
            <a:pPr algn="ctr"/>
            <a:r>
              <a:rPr lang="zh-CN" altLang="en-US">
                <a:solidFill>
                  <a:prstClr val="black">
                    <a:lumMod val="65000"/>
                    <a:lumOff val="35000"/>
                  </a:prstClr>
                </a:solidFill>
                <a:cs typeface="+mn-ea"/>
                <a:sym typeface="+mn-lt"/>
              </a:rPr>
              <a:t>展示自己的 部分优秀作品展示自己的 部分优秀作品展示自己的 部分</a:t>
            </a:r>
            <a:endParaRPr lang="zh-CN" altLang="en-US">
              <a:solidFill>
                <a:prstClr val="black">
                  <a:lumMod val="65000"/>
                  <a:lumOff val="35000"/>
                </a:prstClr>
              </a:solidFill>
              <a:cs typeface="+mn-ea"/>
              <a:sym typeface="+mn-lt"/>
            </a:endParaRPr>
          </a:p>
          <a:p>
            <a:pPr algn="ctr"/>
            <a:endParaRPr lang="zh-CN" altLang="en-US">
              <a:solidFill>
                <a:prstClr val="black">
                  <a:lumMod val="65000"/>
                  <a:lumOff val="35000"/>
                </a:prstClr>
              </a:solidFill>
              <a:cs typeface="+mn-ea"/>
              <a:sym typeface="+mn-lt"/>
            </a:endParaRPr>
          </a:p>
          <a:p>
            <a:pPr lvl="0" algn="ctr"/>
            <a:endParaRPr lang="zh-CN" altLang="en-US">
              <a:solidFill>
                <a:prstClr val="black">
                  <a:lumMod val="65000"/>
                  <a:lumOff val="35000"/>
                </a:prstClr>
              </a:solidFill>
              <a:cs typeface="+mn-ea"/>
              <a:sym typeface="+mn-lt"/>
            </a:endParaRPr>
          </a:p>
        </p:txBody>
      </p:sp>
      <p:cxnSp>
        <p:nvCxnSpPr>
          <p:cNvPr id="52" name="直接连接符 51"/>
          <p:cNvCxnSpPr/>
          <p:nvPr/>
        </p:nvCxnSpPr>
        <p:spPr>
          <a:xfrm flipH="1">
            <a:off x="4158761" y="4923009"/>
            <a:ext cx="4366847" cy="0"/>
          </a:xfrm>
          <a:prstGeom prst="line">
            <a:avLst/>
          </a:prstGeom>
        </p:spPr>
        <p:style>
          <a:lnRef idx="1">
            <a:schemeClr val="dk1"/>
          </a:lnRef>
          <a:fillRef idx="0">
            <a:schemeClr val="dk1"/>
          </a:fillRef>
          <a:effectRef idx="0">
            <a:schemeClr val="dk1"/>
          </a:effectRef>
          <a:fontRef idx="minor">
            <a:schemeClr val="tx1"/>
          </a:fontRef>
        </p:style>
      </p:cxnSp>
      <p:pic>
        <p:nvPicPr>
          <p:cNvPr id="53" name="图片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1063" y="2202060"/>
            <a:ext cx="1758447" cy="1674400"/>
          </a:xfrm>
          <a:prstGeom prst="ellipse">
            <a:avLst/>
          </a:prstGeom>
        </p:spPr>
      </p:pic>
      <p:pic>
        <p:nvPicPr>
          <p:cNvPr id="54" name="图片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88506" y="2202061"/>
            <a:ext cx="1733369" cy="1674400"/>
          </a:xfrm>
          <a:prstGeom prst="ellipse">
            <a:avLst/>
          </a:prstGeom>
        </p:spPr>
      </p:pic>
      <p:grpSp>
        <p:nvGrpSpPr>
          <p:cNvPr id="59" name="组合 58"/>
          <p:cNvGrpSpPr/>
          <p:nvPr/>
        </p:nvGrpSpPr>
        <p:grpSpPr>
          <a:xfrm>
            <a:off x="2572204" y="588114"/>
            <a:ext cx="740229" cy="706925"/>
            <a:chOff x="1342572" y="1533604"/>
            <a:chExt cx="740229" cy="811225"/>
          </a:xfrm>
        </p:grpSpPr>
        <p:sp>
          <p:nvSpPr>
            <p:cNvPr id="60" name="圆角矩形 22"/>
            <p:cNvSpPr/>
            <p:nvPr/>
          </p:nvSpPr>
          <p:spPr>
            <a:xfrm>
              <a:off x="1351643" y="1548039"/>
              <a:ext cx="685800" cy="796790"/>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1" name="文本框 60"/>
            <p:cNvSpPr txBox="1"/>
            <p:nvPr/>
          </p:nvSpPr>
          <p:spPr>
            <a:xfrm>
              <a:off x="1342572" y="1533604"/>
              <a:ext cx="740229" cy="74169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600" b="0" i="0" u="none" strike="noStrike" kern="1200" cap="none" spc="0" normalizeH="0" baseline="0" noProof="0">
                  <a:ln>
                    <a:noFill/>
                  </a:ln>
                  <a:solidFill>
                    <a:prstClr val="white"/>
                  </a:solidFill>
                  <a:effectLst/>
                  <a:uLnTx/>
                  <a:uFillTx/>
                  <a:cs typeface="+mn-ea"/>
                  <a:sym typeface="+mn-lt"/>
                </a:rPr>
                <a:t>作</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grpSp>
      <p:sp>
        <p:nvSpPr>
          <p:cNvPr id="62" name="文本框 61"/>
          <p:cNvSpPr txBox="1"/>
          <p:nvPr/>
        </p:nvSpPr>
        <p:spPr>
          <a:xfrm>
            <a:off x="3277054" y="811153"/>
            <a:ext cx="2875190" cy="461665"/>
          </a:xfrm>
          <a:prstGeom prst="rect">
            <a:avLst/>
          </a:prstGeom>
          <a:noFill/>
        </p:spPr>
        <p:txBody>
          <a:bodyPr wrap="square" rtlCol="0">
            <a:spAutoFit/>
          </a:bodyPr>
          <a:lstStyle/>
          <a:p>
            <a:pPr lvl="0">
              <a:defRPr/>
            </a:pPr>
            <a:r>
              <a:rPr lang="zh-CN" altLang="en-US" sz="2400">
                <a:solidFill>
                  <a:prstClr val="black"/>
                </a:solidFill>
                <a:cs typeface="+mn-ea"/>
                <a:sym typeface="+mn-lt"/>
              </a:rPr>
              <a:t>品展示</a:t>
            </a:r>
            <a:endParaRPr kumimoji="0" lang="zh-CN" altLang="en-US" sz="2400" b="0" i="0" u="none" strike="noStrike" kern="1200" cap="none" spc="0" normalizeH="0" baseline="0" noProof="0" dirty="0">
              <a:ln>
                <a:noFill/>
              </a:ln>
              <a:solidFill>
                <a:prstClr val="black"/>
              </a:solidFill>
              <a:effectLst/>
              <a:uLnTx/>
              <a:uFillTx/>
              <a:cs typeface="+mn-ea"/>
              <a:sym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469243" y="-208056"/>
            <a:ext cx="7126515" cy="7569200"/>
          </a:xfrm>
          <a:prstGeom prst="rect">
            <a:avLst/>
          </a:prstGeom>
        </p:spPr>
      </p:pic>
      <p:grpSp>
        <p:nvGrpSpPr>
          <p:cNvPr id="27" name="组合 26"/>
          <p:cNvGrpSpPr/>
          <p:nvPr/>
        </p:nvGrpSpPr>
        <p:grpSpPr>
          <a:xfrm>
            <a:off x="2543629" y="692889"/>
            <a:ext cx="740229" cy="706925"/>
            <a:chOff x="1342572" y="1533604"/>
            <a:chExt cx="740229" cy="811225"/>
          </a:xfrm>
        </p:grpSpPr>
        <p:sp>
          <p:nvSpPr>
            <p:cNvPr id="28" name="圆角矩形 22"/>
            <p:cNvSpPr/>
            <p:nvPr/>
          </p:nvSpPr>
          <p:spPr>
            <a:xfrm>
              <a:off x="1351643" y="1548039"/>
              <a:ext cx="685800" cy="796790"/>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9" name="文本框 28"/>
            <p:cNvSpPr txBox="1"/>
            <p:nvPr/>
          </p:nvSpPr>
          <p:spPr>
            <a:xfrm>
              <a:off x="1342572" y="1533604"/>
              <a:ext cx="740229" cy="741691"/>
            </a:xfrm>
            <a:prstGeom prst="rect">
              <a:avLst/>
            </a:prstGeom>
            <a:noFill/>
          </p:spPr>
          <p:txBody>
            <a:bodyPr wrap="square" rtlCol="0">
              <a:spAutoFit/>
            </a:bodyPr>
            <a:lstStyle/>
            <a:p>
              <a:pPr lvl="0" algn="ctr">
                <a:defRPr/>
              </a:pPr>
              <a:r>
                <a:rPr lang="zh-CN" altLang="en-US" sz="3600">
                  <a:solidFill>
                    <a:prstClr val="white"/>
                  </a:solidFill>
                  <a:cs typeface="+mn-ea"/>
                  <a:sym typeface="+mn-lt"/>
                </a:rPr>
                <a:t>专</a:t>
              </a:r>
              <a:endParaRPr lang="zh-CN" altLang="en-US" sz="3600">
                <a:solidFill>
                  <a:prstClr val="white"/>
                </a:solidFill>
                <a:cs typeface="+mn-ea"/>
                <a:sym typeface="+mn-lt"/>
              </a:endParaRPr>
            </a:p>
          </p:txBody>
        </p:sp>
      </p:grpSp>
      <p:sp>
        <p:nvSpPr>
          <p:cNvPr id="30" name="文本框 29"/>
          <p:cNvSpPr txBox="1"/>
          <p:nvPr/>
        </p:nvSpPr>
        <p:spPr>
          <a:xfrm>
            <a:off x="3248479" y="915928"/>
            <a:ext cx="2875190" cy="461665"/>
          </a:xfrm>
          <a:prstGeom prst="rect">
            <a:avLst/>
          </a:prstGeom>
          <a:noFill/>
        </p:spPr>
        <p:txBody>
          <a:bodyPr wrap="square" rtlCol="0">
            <a:spAutoFit/>
          </a:bodyPr>
          <a:lstStyle/>
          <a:p>
            <a:pPr lvl="0">
              <a:defRPr/>
            </a:pPr>
            <a:r>
              <a:rPr lang="zh-CN" altLang="en-US" sz="2400">
                <a:solidFill>
                  <a:prstClr val="black"/>
                </a:solidFill>
                <a:cs typeface="+mn-ea"/>
                <a:sym typeface="+mn-lt"/>
              </a:rPr>
              <a:t>业技能</a:t>
            </a:r>
            <a:endParaRPr lang="zh-CN" altLang="en-US" sz="2400">
              <a:solidFill>
                <a:prstClr val="black"/>
              </a:solidFill>
              <a:cs typeface="+mn-ea"/>
              <a:sym typeface="+mn-lt"/>
            </a:endParaRPr>
          </a:p>
        </p:txBody>
      </p:sp>
      <p:grpSp>
        <p:nvGrpSpPr>
          <p:cNvPr id="3" name="组合 2"/>
          <p:cNvGrpSpPr/>
          <p:nvPr/>
        </p:nvGrpSpPr>
        <p:grpSpPr>
          <a:xfrm>
            <a:off x="2359680" y="2486607"/>
            <a:ext cx="7365346" cy="3660340"/>
            <a:chOff x="1387421" y="2132936"/>
            <a:chExt cx="9232954" cy="4588481"/>
          </a:xfrm>
        </p:grpSpPr>
        <p:sp>
          <p:nvSpPr>
            <p:cNvPr id="106" name="矩形 105"/>
            <p:cNvSpPr/>
            <p:nvPr/>
          </p:nvSpPr>
          <p:spPr>
            <a:xfrm>
              <a:off x="1524436" y="2132936"/>
              <a:ext cx="689651" cy="578728"/>
            </a:xfrm>
            <a:prstGeom prst="rect">
              <a:avLst/>
            </a:prstGeom>
          </p:spPr>
          <p:txBody>
            <a:bodyPr wrap="none">
              <a:spAutoFit/>
            </a:bodyPr>
            <a:lstStyle/>
            <a:p>
              <a:pPr marL="0" marR="0" lvl="0" indent="0" algn="l" defTabSz="865505" rtl="0" eaLnBrk="1" fontAlgn="base" latinLnBrk="0" hangingPunct="1">
                <a:lnSpc>
                  <a:spcPct val="100000"/>
                </a:lnSpc>
                <a:spcBef>
                  <a:spcPct val="0"/>
                </a:spcBef>
                <a:spcAft>
                  <a:spcPct val="0"/>
                </a:spcAft>
                <a:buClrTx/>
                <a:buSzTx/>
                <a:buFontTx/>
                <a:buNone/>
                <a:defRPr/>
              </a:pPr>
              <a:r>
                <a:rPr lang="en-US" altLang="zh-CN" sz="2400">
                  <a:solidFill>
                    <a:prstClr val="black">
                      <a:lumMod val="65000"/>
                      <a:lumOff val="35000"/>
                    </a:prstClr>
                  </a:solidFill>
                  <a:cs typeface="+mn-ea"/>
                  <a:sym typeface="+mn-lt"/>
                </a:rPr>
                <a:t>PS</a:t>
              </a:r>
              <a:endParaRPr lang="zh-CN" altLang="en-US" sz="2400" dirty="0">
                <a:solidFill>
                  <a:prstClr val="black">
                    <a:lumMod val="65000"/>
                    <a:lumOff val="35000"/>
                  </a:prstClr>
                </a:solidFill>
                <a:cs typeface="+mn-ea"/>
                <a:sym typeface="+mn-lt"/>
              </a:endParaRPr>
            </a:p>
          </p:txBody>
        </p:sp>
        <p:sp>
          <p:nvSpPr>
            <p:cNvPr id="107" name="矩形 106"/>
            <p:cNvSpPr/>
            <p:nvPr/>
          </p:nvSpPr>
          <p:spPr>
            <a:xfrm>
              <a:off x="1524435" y="3147770"/>
              <a:ext cx="615301" cy="578728"/>
            </a:xfrm>
            <a:prstGeom prst="rect">
              <a:avLst/>
            </a:prstGeom>
          </p:spPr>
          <p:txBody>
            <a:bodyPr wrap="none">
              <a:spAutoFit/>
            </a:bodyPr>
            <a:lstStyle/>
            <a:p>
              <a:pPr defTabSz="865505" fontAlgn="base">
                <a:spcBef>
                  <a:spcPct val="0"/>
                </a:spcBef>
                <a:spcAft>
                  <a:spcPct val="0"/>
                </a:spcAft>
              </a:pPr>
              <a:r>
                <a:rPr lang="en-US" altLang="zh-CN" sz="2400">
                  <a:solidFill>
                    <a:prstClr val="black">
                      <a:lumMod val="65000"/>
                      <a:lumOff val="35000"/>
                    </a:prstClr>
                  </a:solidFill>
                  <a:cs typeface="+mn-ea"/>
                  <a:sym typeface="+mn-lt"/>
                </a:rPr>
                <a:t>AI</a:t>
              </a:r>
              <a:endParaRPr lang="zh-CN" altLang="en-US" sz="2400" dirty="0">
                <a:solidFill>
                  <a:prstClr val="black">
                    <a:lumMod val="65000"/>
                    <a:lumOff val="35000"/>
                  </a:prstClr>
                </a:solidFill>
                <a:cs typeface="+mn-ea"/>
                <a:sym typeface="+mn-lt"/>
              </a:endParaRPr>
            </a:p>
          </p:txBody>
        </p:sp>
        <p:sp>
          <p:nvSpPr>
            <p:cNvPr id="108" name="矩形 107"/>
            <p:cNvSpPr/>
            <p:nvPr/>
          </p:nvSpPr>
          <p:spPr>
            <a:xfrm>
              <a:off x="1387421" y="4086478"/>
              <a:ext cx="1033271" cy="578728"/>
            </a:xfrm>
            <a:prstGeom prst="rect">
              <a:avLst/>
            </a:prstGeom>
          </p:spPr>
          <p:txBody>
            <a:bodyPr wrap="none">
              <a:spAutoFit/>
            </a:bodyPr>
            <a:lstStyle/>
            <a:p>
              <a:pPr marR="0" lvl="0" indent="0" defTabSz="865505" fontAlgn="base">
                <a:lnSpc>
                  <a:spcPct val="100000"/>
                </a:lnSpc>
                <a:spcBef>
                  <a:spcPct val="0"/>
                </a:spcBef>
                <a:spcAft>
                  <a:spcPct val="0"/>
                </a:spcAft>
                <a:buClrTx/>
                <a:buSzTx/>
                <a:buFontTx/>
                <a:buNone/>
                <a:defRPr/>
              </a:pPr>
              <a:r>
                <a:rPr lang="en-US" altLang="zh-CN" sz="2400">
                  <a:solidFill>
                    <a:prstClr val="black">
                      <a:lumMod val="65000"/>
                      <a:lumOff val="35000"/>
                    </a:prstClr>
                  </a:solidFill>
                  <a:cs typeface="+mn-ea"/>
                  <a:sym typeface="+mn-lt"/>
                </a:rPr>
                <a:t>CDR</a:t>
              </a:r>
              <a:endParaRPr lang="zh-CN" altLang="en-US" sz="2400" dirty="0">
                <a:solidFill>
                  <a:prstClr val="black">
                    <a:lumMod val="65000"/>
                    <a:lumOff val="35000"/>
                  </a:prstClr>
                </a:solidFill>
                <a:cs typeface="+mn-ea"/>
                <a:sym typeface="+mn-lt"/>
              </a:endParaRPr>
            </a:p>
          </p:txBody>
        </p:sp>
        <p:sp>
          <p:nvSpPr>
            <p:cNvPr id="109" name="TextBox 3073"/>
            <p:cNvSpPr txBox="1"/>
            <p:nvPr/>
          </p:nvSpPr>
          <p:spPr>
            <a:xfrm>
              <a:off x="7956691" y="2205644"/>
              <a:ext cx="2663682" cy="377589"/>
            </a:xfrm>
            <a:prstGeom prst="rect">
              <a:avLst/>
            </a:prstGeom>
            <a:noFill/>
          </p:spPr>
          <p:txBody>
            <a:bodyPr wrap="square" lIns="86532" tIns="43263" rIns="86532" bIns="43263" rtlCol="0">
              <a:spAutoFit/>
            </a:bodyPr>
            <a:lstStyle/>
            <a:p>
              <a:pPr marL="0" marR="0" lvl="0" indent="0" algn="just" defTabSz="865505" rtl="0" eaLnBrk="1" fontAlgn="base" latinLnBrk="0" hangingPunct="1">
                <a:lnSpc>
                  <a:spcPct val="150000"/>
                </a:lnSpc>
                <a:spcBef>
                  <a:spcPct val="0"/>
                </a:spcBef>
                <a:spcAft>
                  <a:spcPct val="0"/>
                </a:spcAft>
                <a:buClrTx/>
                <a:buSzTx/>
                <a:buFontTx/>
                <a:buNone/>
                <a:defRPr/>
              </a:pPr>
              <a:r>
                <a:rPr lang="zh-CN" altLang="en-US" sz="1050" kern="0">
                  <a:solidFill>
                    <a:srgbClr val="1F1F1F">
                      <a:lumMod val="65000"/>
                      <a:lumOff val="35000"/>
                    </a:srgbClr>
                  </a:solidFill>
                  <a:cs typeface="+mn-ea"/>
                  <a:sym typeface="+mn-lt"/>
                </a:rPr>
                <a:t>点击输入简要的文字介绍，</a:t>
              </a:r>
              <a:endParaRPr lang="zh-CN" altLang="en-US" sz="1050" kern="0" dirty="0">
                <a:solidFill>
                  <a:srgbClr val="1F1F1F">
                    <a:lumMod val="65000"/>
                    <a:lumOff val="35000"/>
                  </a:srgbClr>
                </a:solidFill>
                <a:cs typeface="+mn-ea"/>
                <a:sym typeface="+mn-lt"/>
              </a:endParaRPr>
            </a:p>
          </p:txBody>
        </p:sp>
        <p:sp>
          <p:nvSpPr>
            <p:cNvPr id="110" name="TextBox 3073"/>
            <p:cNvSpPr txBox="1"/>
            <p:nvPr/>
          </p:nvSpPr>
          <p:spPr>
            <a:xfrm>
              <a:off x="7956691" y="3219720"/>
              <a:ext cx="2663683" cy="377589"/>
            </a:xfrm>
            <a:prstGeom prst="rect">
              <a:avLst/>
            </a:prstGeom>
            <a:noFill/>
          </p:spPr>
          <p:txBody>
            <a:bodyPr wrap="square" lIns="86532" tIns="43263" rIns="86532" bIns="43263" rtlCol="0">
              <a:spAutoFit/>
            </a:bodyPr>
            <a:lstStyle/>
            <a:p>
              <a:pPr algn="just" defTabSz="865505" fontAlgn="base">
                <a:lnSpc>
                  <a:spcPct val="150000"/>
                </a:lnSpc>
                <a:spcBef>
                  <a:spcPct val="0"/>
                </a:spcBef>
                <a:spcAft>
                  <a:spcPct val="0"/>
                </a:spcAft>
              </a:pPr>
              <a:r>
                <a:rPr lang="zh-CN" altLang="en-US" sz="1050" kern="0">
                  <a:solidFill>
                    <a:srgbClr val="1F1F1F">
                      <a:lumMod val="65000"/>
                      <a:lumOff val="35000"/>
                    </a:srgbClr>
                  </a:solidFill>
                  <a:cs typeface="+mn-ea"/>
                  <a:sym typeface="+mn-lt"/>
                </a:rPr>
                <a:t>点击输入简要的文字介绍，</a:t>
              </a:r>
              <a:endParaRPr lang="zh-CN" altLang="en-US" sz="1050" kern="0" dirty="0">
                <a:solidFill>
                  <a:srgbClr val="1F1F1F">
                    <a:lumMod val="65000"/>
                    <a:lumOff val="35000"/>
                  </a:srgbClr>
                </a:solidFill>
                <a:cs typeface="+mn-ea"/>
                <a:sym typeface="+mn-lt"/>
              </a:endParaRPr>
            </a:p>
          </p:txBody>
        </p:sp>
        <p:sp>
          <p:nvSpPr>
            <p:cNvPr id="111" name="TextBox 3073"/>
            <p:cNvSpPr txBox="1"/>
            <p:nvPr/>
          </p:nvSpPr>
          <p:spPr>
            <a:xfrm>
              <a:off x="7956692" y="4126503"/>
              <a:ext cx="2663683" cy="377589"/>
            </a:xfrm>
            <a:prstGeom prst="rect">
              <a:avLst/>
            </a:prstGeom>
            <a:noFill/>
          </p:spPr>
          <p:txBody>
            <a:bodyPr wrap="square" lIns="86532" tIns="43263" rIns="86532" bIns="43263" rtlCol="0">
              <a:spAutoFit/>
            </a:bodyPr>
            <a:lstStyle/>
            <a:p>
              <a:pPr marR="0" lvl="0" indent="0" algn="just" defTabSz="865505" fontAlgn="base">
                <a:lnSpc>
                  <a:spcPct val="150000"/>
                </a:lnSpc>
                <a:spcBef>
                  <a:spcPct val="0"/>
                </a:spcBef>
                <a:spcAft>
                  <a:spcPct val="0"/>
                </a:spcAft>
                <a:buClrTx/>
                <a:buSzTx/>
                <a:buFontTx/>
                <a:buNone/>
                <a:defRPr/>
              </a:pPr>
              <a:r>
                <a:rPr lang="zh-CN" altLang="en-US" sz="1050" kern="0">
                  <a:solidFill>
                    <a:srgbClr val="1F1F1F">
                      <a:lumMod val="65000"/>
                      <a:lumOff val="35000"/>
                    </a:srgbClr>
                  </a:solidFill>
                  <a:cs typeface="+mn-ea"/>
                  <a:sym typeface="+mn-lt"/>
                </a:rPr>
                <a:t>点击输入简要的文字介绍，</a:t>
              </a:r>
              <a:endParaRPr lang="zh-CN" altLang="en-US" sz="1050" kern="0" dirty="0">
                <a:solidFill>
                  <a:srgbClr val="1F1F1F">
                    <a:lumMod val="65000"/>
                    <a:lumOff val="35000"/>
                  </a:srgbClr>
                </a:solidFill>
                <a:cs typeface="+mn-ea"/>
                <a:sym typeface="+mn-lt"/>
              </a:endParaRPr>
            </a:p>
          </p:txBody>
        </p:sp>
        <p:sp>
          <p:nvSpPr>
            <p:cNvPr id="112" name="TextBox 3073"/>
            <p:cNvSpPr txBox="1"/>
            <p:nvPr/>
          </p:nvSpPr>
          <p:spPr>
            <a:xfrm>
              <a:off x="1717784" y="5714864"/>
              <a:ext cx="8759308" cy="1006553"/>
            </a:xfrm>
            <a:prstGeom prst="rect">
              <a:avLst/>
            </a:prstGeom>
            <a:noFill/>
          </p:spPr>
          <p:txBody>
            <a:bodyPr wrap="square" lIns="86532" tIns="43263" rIns="86532" bIns="43263" rtlCol="0">
              <a:spAutoFit/>
            </a:bodyPr>
            <a:lstStyle/>
            <a:p>
              <a:pPr algn="ctr" defTabSz="865505" fontAlgn="base">
                <a:lnSpc>
                  <a:spcPct val="150000"/>
                </a:lnSpc>
                <a:spcBef>
                  <a:spcPct val="0"/>
                </a:spcBef>
                <a:spcAft>
                  <a:spcPct val="0"/>
                </a:spcAft>
              </a:pPr>
              <a:r>
                <a:rPr lang="zh-CN" altLang="en-US" sz="1050" kern="0" dirty="0">
                  <a:solidFill>
                    <a:srgbClr val="1F1F1F">
                      <a:lumMod val="65000"/>
                      <a:lumOff val="35000"/>
                    </a:srgbClr>
                  </a:solidFill>
                  <a:cs typeface="+mn-ea"/>
                  <a:sym typeface="+mn-lt"/>
                </a:rPr>
                <a:t>点击输入简要的文字介绍，文字内容需概括精炼，不用多余的文字修饰，点击输入简要的文字介绍，文字内容需概括精炼，不用多余的文字修饰，点击输入简要的文字介绍，文字内容需概括精炼，不用多余的文字修饰，</a:t>
              </a:r>
              <a:endParaRPr lang="zh-CN" altLang="en-US" sz="1050" kern="0" dirty="0">
                <a:solidFill>
                  <a:srgbClr val="1F1F1F">
                    <a:lumMod val="65000"/>
                    <a:lumOff val="35000"/>
                  </a:srgbClr>
                </a:solidFill>
                <a:cs typeface="+mn-ea"/>
                <a:sym typeface="+mn-lt"/>
              </a:endParaRPr>
            </a:p>
            <a:p>
              <a:pPr marL="0" marR="0" lvl="0" indent="0" algn="ctr" defTabSz="865505" rtl="0" eaLnBrk="1" fontAlgn="base" latinLnBrk="0" hangingPunct="1">
                <a:lnSpc>
                  <a:spcPct val="150000"/>
                </a:lnSpc>
                <a:spcBef>
                  <a:spcPct val="0"/>
                </a:spcBef>
                <a:spcAft>
                  <a:spcPct val="0"/>
                </a:spcAft>
                <a:buClrTx/>
                <a:buSzTx/>
                <a:buFontTx/>
                <a:buNone/>
                <a:defRPr/>
              </a:pPr>
              <a:endParaRPr kumimoji="0" lang="zh-CN" altLang="en-US" sz="1000" b="0" i="0" u="none" strike="noStrike" kern="1200" cap="none" spc="0" normalizeH="0" baseline="0" noProof="0" dirty="0">
                <a:ln>
                  <a:noFill/>
                </a:ln>
                <a:solidFill>
                  <a:srgbClr val="242424"/>
                </a:solidFill>
                <a:effectLst/>
                <a:uLnTx/>
                <a:uFillTx/>
                <a:cs typeface="+mn-ea"/>
                <a:sym typeface="+mn-lt"/>
              </a:endParaRPr>
            </a:p>
          </p:txBody>
        </p:sp>
        <p:grpSp>
          <p:nvGrpSpPr>
            <p:cNvPr id="113" name="组合 112"/>
            <p:cNvGrpSpPr/>
            <p:nvPr/>
          </p:nvGrpSpPr>
          <p:grpSpPr>
            <a:xfrm>
              <a:off x="2646873" y="2237677"/>
              <a:ext cx="5148386" cy="299700"/>
              <a:chOff x="2780223" y="2409127"/>
              <a:chExt cx="5148386" cy="299700"/>
            </a:xfrm>
          </p:grpSpPr>
          <p:sp>
            <p:nvSpPr>
              <p:cNvPr id="114" name="Rounded Rectangle 4"/>
              <p:cNvSpPr/>
              <p:nvPr/>
            </p:nvSpPr>
            <p:spPr>
              <a:xfrm rot="16200000">
                <a:off x="5331226" y="111444"/>
                <a:ext cx="298393" cy="4896372"/>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cs typeface="+mn-ea"/>
                  <a:sym typeface="+mn-lt"/>
                </a:endParaRPr>
              </a:p>
            </p:txBody>
          </p:sp>
          <p:sp>
            <p:nvSpPr>
              <p:cNvPr id="115" name="圆角矩形 39"/>
              <p:cNvSpPr/>
              <p:nvPr/>
            </p:nvSpPr>
            <p:spPr>
              <a:xfrm>
                <a:off x="2780223" y="2409127"/>
                <a:ext cx="2801469" cy="299700"/>
              </a:xfrm>
              <a:prstGeom prst="roundRect">
                <a:avLst>
                  <a:gd name="adj" fmla="val 50000"/>
                </a:avLst>
              </a:prstGeom>
              <a:solidFill>
                <a:srgbClr val="D32F2F"/>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srgbClr val="A3B11F"/>
                  </a:solidFill>
                  <a:effectLst/>
                  <a:uLnTx/>
                  <a:uFillTx/>
                  <a:cs typeface="+mn-ea"/>
                  <a:sym typeface="+mn-lt"/>
                </a:endParaRPr>
              </a:p>
            </p:txBody>
          </p:sp>
        </p:grpSp>
        <p:grpSp>
          <p:nvGrpSpPr>
            <p:cNvPr id="116" name="组合 115"/>
            <p:cNvGrpSpPr/>
            <p:nvPr/>
          </p:nvGrpSpPr>
          <p:grpSpPr>
            <a:xfrm>
              <a:off x="2646859" y="3275707"/>
              <a:ext cx="5148402" cy="299701"/>
              <a:chOff x="2780209" y="3447157"/>
              <a:chExt cx="5148402" cy="299701"/>
            </a:xfrm>
          </p:grpSpPr>
          <p:sp>
            <p:nvSpPr>
              <p:cNvPr id="117" name="Rounded Rectangle 4"/>
              <p:cNvSpPr/>
              <p:nvPr/>
            </p:nvSpPr>
            <p:spPr>
              <a:xfrm rot="16200000">
                <a:off x="5331228" y="1148168"/>
                <a:ext cx="298393" cy="4896372"/>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cs typeface="+mn-ea"/>
                  <a:sym typeface="+mn-lt"/>
                </a:endParaRPr>
              </a:p>
            </p:txBody>
          </p:sp>
          <p:sp>
            <p:nvSpPr>
              <p:cNvPr id="118" name="圆角矩形 50"/>
              <p:cNvSpPr/>
              <p:nvPr/>
            </p:nvSpPr>
            <p:spPr>
              <a:xfrm>
                <a:off x="2780209" y="3447158"/>
                <a:ext cx="4449204" cy="299700"/>
              </a:xfrm>
              <a:prstGeom prst="roundRect">
                <a:avLst>
                  <a:gd name="adj" fmla="val 50000"/>
                </a:avLst>
              </a:prstGeom>
              <a:solidFill>
                <a:srgbClr val="D32F2F"/>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nvGrpSpPr>
            <p:cNvPr id="119" name="组合 118"/>
            <p:cNvGrpSpPr/>
            <p:nvPr/>
          </p:nvGrpSpPr>
          <p:grpSpPr>
            <a:xfrm>
              <a:off x="2646859" y="4236739"/>
              <a:ext cx="5148402" cy="304556"/>
              <a:chOff x="2780209" y="4408189"/>
              <a:chExt cx="5148402" cy="304556"/>
            </a:xfrm>
          </p:grpSpPr>
          <p:sp>
            <p:nvSpPr>
              <p:cNvPr id="120" name="Rounded Rectangle 4"/>
              <p:cNvSpPr/>
              <p:nvPr/>
            </p:nvSpPr>
            <p:spPr>
              <a:xfrm rot="16200000">
                <a:off x="5350982" y="2128953"/>
                <a:ext cx="298393" cy="4856865"/>
              </a:xfrm>
              <a:prstGeom prst="roundRect">
                <a:avLst>
                  <a:gd name="adj" fmla="val 50000"/>
                </a:avLst>
              </a:prstGeom>
              <a:solidFill>
                <a:srgbClr val="FFFFFF"/>
              </a:solidFill>
              <a:ln w="12700" cap="flat" cmpd="sng" algn="ctr">
                <a:solidFill>
                  <a:srgbClr val="FFFFFF">
                    <a:lumMod val="85000"/>
                  </a:srgbClr>
                </a:solidFill>
                <a:prstDash val="solid"/>
                <a:miter lim="800000"/>
              </a:ln>
              <a:effectLst>
                <a:outerShdw blurRad="368300" dist="203200" dir="5400000" algn="t" rotWithShape="0">
                  <a:prstClr val="black">
                    <a:alpha val="9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rgbClr val="FFFFFF"/>
                  </a:solidFill>
                  <a:effectLst/>
                  <a:uLnTx/>
                  <a:uFillTx/>
                  <a:cs typeface="+mn-ea"/>
                  <a:sym typeface="+mn-lt"/>
                </a:endParaRPr>
              </a:p>
            </p:txBody>
          </p:sp>
          <p:sp>
            <p:nvSpPr>
              <p:cNvPr id="121" name="圆角矩形 53"/>
              <p:cNvSpPr/>
              <p:nvPr/>
            </p:nvSpPr>
            <p:spPr>
              <a:xfrm>
                <a:off x="2780209" y="4413045"/>
                <a:ext cx="1706155" cy="299700"/>
              </a:xfrm>
              <a:prstGeom prst="roundRect">
                <a:avLst>
                  <a:gd name="adj" fmla="val 50000"/>
                </a:avLst>
              </a:prstGeom>
              <a:solidFill>
                <a:srgbClr val="D32F2F"/>
              </a:solidFill>
              <a:ln w="12700" cap="flat">
                <a:noFill/>
                <a:prstDash val="solid"/>
                <a:miter lim="800000"/>
              </a:ln>
              <a:effectLst>
                <a:outerShdw blurRad="241300" dist="63500" dir="5400000" algn="t" rotWithShape="0">
                  <a:srgbClr val="222222">
                    <a:lumMod val="85000"/>
                    <a:lumOff val="15000"/>
                    <a:alpha val="43000"/>
                  </a:srgbClr>
                </a:outerShdw>
              </a:effectLst>
            </p:spPr>
            <p:txBody>
              <a:bodyPr vert="horz" wrap="square" lIns="96435" tIns="48218" rIns="96435" bIns="48218" numCol="1" anchor="t" anchorCtr="0" compatLnSpc="1"/>
              <a:lstStyle/>
              <a:p>
                <a:pPr marL="0" marR="0" lvl="0" indent="0" algn="l" defTabSz="865505"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469243" y="-264888"/>
            <a:ext cx="7126515" cy="7569200"/>
          </a:xfrm>
          <a:prstGeom prst="rect">
            <a:avLst/>
          </a:prstGeom>
        </p:spPr>
      </p:pic>
      <p:sp>
        <p:nvSpPr>
          <p:cNvPr id="28" name="圆角矩形 22"/>
          <p:cNvSpPr/>
          <p:nvPr/>
        </p:nvSpPr>
        <p:spPr>
          <a:xfrm>
            <a:off x="2581275" y="600693"/>
            <a:ext cx="685800" cy="694346"/>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9" name="文本框 28"/>
          <p:cNvSpPr txBox="1"/>
          <p:nvPr/>
        </p:nvSpPr>
        <p:spPr>
          <a:xfrm>
            <a:off x="2536825" y="600693"/>
            <a:ext cx="740229" cy="646331"/>
          </a:xfrm>
          <a:prstGeom prst="rect">
            <a:avLst/>
          </a:prstGeom>
          <a:noFill/>
        </p:spPr>
        <p:txBody>
          <a:bodyPr wrap="square" rtlCol="0">
            <a:spAutoFit/>
          </a:bodyPr>
          <a:lstStyle/>
          <a:p>
            <a:pPr lvl="0" algn="ctr">
              <a:defRPr/>
            </a:pPr>
            <a:r>
              <a:rPr lang="zh-CN" altLang="en-US" sz="3600">
                <a:solidFill>
                  <a:prstClr val="white"/>
                </a:solidFill>
                <a:cs typeface="+mn-ea"/>
                <a:sym typeface="+mn-lt"/>
              </a:rPr>
              <a:t>工</a:t>
            </a:r>
            <a:endParaRPr lang="zh-CN" altLang="en-US" sz="3600">
              <a:solidFill>
                <a:prstClr val="white"/>
              </a:solidFill>
              <a:cs typeface="+mn-ea"/>
              <a:sym typeface="+mn-lt"/>
            </a:endParaRPr>
          </a:p>
        </p:txBody>
      </p:sp>
      <p:sp>
        <p:nvSpPr>
          <p:cNvPr id="30" name="文本框 29"/>
          <p:cNvSpPr txBox="1"/>
          <p:nvPr/>
        </p:nvSpPr>
        <p:spPr>
          <a:xfrm>
            <a:off x="3277054" y="811153"/>
            <a:ext cx="2875190" cy="461665"/>
          </a:xfrm>
          <a:prstGeom prst="rect">
            <a:avLst/>
          </a:prstGeom>
          <a:noFill/>
        </p:spPr>
        <p:txBody>
          <a:bodyPr wrap="square" rtlCol="0">
            <a:spAutoFit/>
          </a:bodyPr>
          <a:lstStyle/>
          <a:p>
            <a:pPr lvl="0">
              <a:defRPr/>
            </a:pPr>
            <a:r>
              <a:rPr lang="zh-CN" altLang="en-US" sz="2400">
                <a:solidFill>
                  <a:prstClr val="black"/>
                </a:solidFill>
                <a:cs typeface="+mn-ea"/>
                <a:sym typeface="+mn-lt"/>
              </a:rPr>
              <a:t>作经历</a:t>
            </a:r>
            <a:endParaRPr lang="zh-CN" altLang="en-US" sz="2400">
              <a:solidFill>
                <a:prstClr val="black"/>
              </a:solidFill>
              <a:cs typeface="+mn-ea"/>
              <a:sym typeface="+mn-lt"/>
            </a:endParaRPr>
          </a:p>
        </p:txBody>
      </p:sp>
      <p:sp>
        <p:nvSpPr>
          <p:cNvPr id="89" name="Block Arc 38"/>
          <p:cNvSpPr/>
          <p:nvPr/>
        </p:nvSpPr>
        <p:spPr>
          <a:xfrm>
            <a:off x="6514959" y="3164662"/>
            <a:ext cx="1588360" cy="1588360"/>
          </a:xfrm>
          <a:prstGeom prst="blockArc">
            <a:avLst>
              <a:gd name="adj1" fmla="val 10800000"/>
              <a:gd name="adj2" fmla="val 3"/>
              <a:gd name="adj3" fmla="val 1529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0" name="Block Arc 37"/>
          <p:cNvSpPr/>
          <p:nvPr/>
        </p:nvSpPr>
        <p:spPr>
          <a:xfrm rot="10800000">
            <a:off x="5168729" y="3162598"/>
            <a:ext cx="1588360" cy="1588360"/>
          </a:xfrm>
          <a:prstGeom prst="blockArc">
            <a:avLst>
              <a:gd name="adj1" fmla="val 10800000"/>
              <a:gd name="adj2" fmla="val 3"/>
              <a:gd name="adj3" fmla="val 1529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1" name="Block Arc 36"/>
          <p:cNvSpPr/>
          <p:nvPr/>
        </p:nvSpPr>
        <p:spPr>
          <a:xfrm>
            <a:off x="3824001" y="3176791"/>
            <a:ext cx="1588360" cy="1588360"/>
          </a:xfrm>
          <a:prstGeom prst="blockArc">
            <a:avLst>
              <a:gd name="adj1" fmla="val 10800000"/>
              <a:gd name="adj2" fmla="val 3"/>
              <a:gd name="adj3" fmla="val 1529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2" name="Block Arc 51"/>
          <p:cNvSpPr/>
          <p:nvPr/>
        </p:nvSpPr>
        <p:spPr>
          <a:xfrm>
            <a:off x="2477018" y="3164662"/>
            <a:ext cx="1588360" cy="1588360"/>
          </a:xfrm>
          <a:prstGeom prst="blockArc">
            <a:avLst>
              <a:gd name="adj1" fmla="val 10800000"/>
              <a:gd name="adj2" fmla="val 3"/>
              <a:gd name="adj3" fmla="val 15291"/>
            </a:avLst>
          </a:prstGeom>
          <a:solidFill>
            <a:srgbClr val="D32F2F"/>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3" name="Block Arc 53"/>
          <p:cNvSpPr/>
          <p:nvPr/>
        </p:nvSpPr>
        <p:spPr>
          <a:xfrm>
            <a:off x="5168729" y="3164662"/>
            <a:ext cx="1588360" cy="1588360"/>
          </a:xfrm>
          <a:prstGeom prst="blockArc">
            <a:avLst>
              <a:gd name="adj1" fmla="val 10800000"/>
              <a:gd name="adj2" fmla="val 3"/>
              <a:gd name="adj3" fmla="val 15291"/>
            </a:avLst>
          </a:prstGeom>
          <a:solidFill>
            <a:srgbClr val="D32F2F"/>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4" name="Block Arc 55"/>
          <p:cNvSpPr/>
          <p:nvPr/>
        </p:nvSpPr>
        <p:spPr>
          <a:xfrm>
            <a:off x="7860440" y="3164662"/>
            <a:ext cx="1588360" cy="1588360"/>
          </a:xfrm>
          <a:prstGeom prst="blockArc">
            <a:avLst>
              <a:gd name="adj1" fmla="val 10800000"/>
              <a:gd name="adj2" fmla="val 3"/>
              <a:gd name="adj3" fmla="val 15291"/>
            </a:avLst>
          </a:prstGeom>
          <a:solidFill>
            <a:srgbClr val="D32F2F"/>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95" name="Freeform 62"/>
          <p:cNvSpPr/>
          <p:nvPr/>
        </p:nvSpPr>
        <p:spPr>
          <a:xfrm>
            <a:off x="2816580" y="3513367"/>
            <a:ext cx="923045" cy="92304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FFFFF">
              <a:lumMod val="85000"/>
            </a:srgbClr>
          </a:solidFill>
          <a:ln w="12700" cap="flat" cmpd="sng" algn="ctr">
            <a:noFill/>
            <a:prstDash val="solid"/>
            <a:miter lim="800000"/>
          </a:ln>
          <a:effectLst/>
        </p:spPr>
        <p:txBody>
          <a:bodyPr spcFirstLastPara="0" vert="horz" wrap="square" lIns="243840" tIns="243840" rIns="210677" bIns="210677" numCol="1" spcCol="1270" anchor="ctr" anchorCtr="0">
            <a:noAutofit/>
          </a:bodyPr>
          <a:lstStyle/>
          <a:p>
            <a:pPr marL="0" marR="0" lvl="0" indent="0" algn="ctr" defTabSz="1184910" eaLnBrk="1" fontAlgn="auto" latinLnBrk="0" hangingPunct="1">
              <a:lnSpc>
                <a:spcPct val="90000"/>
              </a:lnSpc>
              <a:spcBef>
                <a:spcPct val="0"/>
              </a:spcBef>
              <a:spcAft>
                <a:spcPct val="35000"/>
              </a:spcAft>
              <a:buClrTx/>
              <a:buSzTx/>
              <a:buFontTx/>
              <a:buNone/>
              <a:defRPr/>
            </a:pPr>
            <a:r>
              <a:rPr kumimoji="0" lang="en-US" altLang="zh-CN" sz="1400" b="1" i="0" u="none" strike="noStrike" kern="0" cap="none" spc="0" normalizeH="0" baseline="0" noProof="0" dirty="0">
                <a:ln>
                  <a:noFill/>
                </a:ln>
                <a:solidFill>
                  <a:srgbClr val="C00000"/>
                </a:solidFill>
                <a:effectLst/>
                <a:uLnTx/>
                <a:uFillTx/>
                <a:cs typeface="+mn-ea"/>
                <a:sym typeface="+mn-lt"/>
              </a:rPr>
              <a:t>2012</a:t>
            </a:r>
            <a:endParaRPr kumimoji="0" lang="en-US" sz="1400" b="1" i="0" u="none" strike="noStrike" kern="0" cap="none" spc="0" normalizeH="0" baseline="0" noProof="0" dirty="0">
              <a:ln>
                <a:noFill/>
              </a:ln>
              <a:solidFill>
                <a:srgbClr val="C00000"/>
              </a:solidFill>
              <a:effectLst/>
              <a:uLnTx/>
              <a:uFillTx/>
              <a:cs typeface="+mn-ea"/>
              <a:sym typeface="+mn-lt"/>
            </a:endParaRPr>
          </a:p>
        </p:txBody>
      </p:sp>
      <p:sp>
        <p:nvSpPr>
          <p:cNvPr id="96" name="Freeform 63"/>
          <p:cNvSpPr/>
          <p:nvPr/>
        </p:nvSpPr>
        <p:spPr>
          <a:xfrm>
            <a:off x="4163160" y="3513367"/>
            <a:ext cx="923045" cy="92304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FFFFF">
              <a:lumMod val="85000"/>
            </a:srgbClr>
          </a:solidFill>
          <a:ln w="12700" cap="flat" cmpd="sng" algn="ctr">
            <a:noFill/>
            <a:prstDash val="solid"/>
            <a:miter lim="800000"/>
          </a:ln>
          <a:effectLst/>
        </p:spPr>
        <p:txBody>
          <a:bodyPr spcFirstLastPara="0" vert="horz" wrap="square" lIns="243840" tIns="243840" rIns="210677" bIns="210677" numCol="1" spcCol="1270" anchor="ctr" anchorCtr="0">
            <a:noAutofit/>
          </a:bodyPr>
          <a:lstStyle/>
          <a:p>
            <a:pPr marL="0" marR="0" lvl="0" indent="0" algn="ctr" defTabSz="1184910" eaLnBrk="1" fontAlgn="auto" latinLnBrk="0" hangingPunct="1">
              <a:lnSpc>
                <a:spcPct val="90000"/>
              </a:lnSpc>
              <a:spcBef>
                <a:spcPct val="0"/>
              </a:spcBef>
              <a:spcAft>
                <a:spcPct val="35000"/>
              </a:spcAft>
              <a:buClrTx/>
              <a:buSzTx/>
              <a:buFontTx/>
              <a:buNone/>
              <a:defRPr/>
            </a:pPr>
            <a:r>
              <a:rPr kumimoji="0" lang="en-US" sz="1400" b="1" i="0" u="none" strike="noStrike" kern="0" cap="none" spc="0" normalizeH="0" baseline="0" noProof="0" dirty="0">
                <a:ln>
                  <a:noFill/>
                </a:ln>
                <a:solidFill>
                  <a:srgbClr val="C00000"/>
                </a:solidFill>
                <a:effectLst/>
                <a:uLnTx/>
                <a:uFillTx/>
                <a:cs typeface="+mn-ea"/>
                <a:sym typeface="+mn-lt"/>
              </a:rPr>
              <a:t>201</a:t>
            </a:r>
            <a:r>
              <a:rPr kumimoji="0" lang="en-US" altLang="zh-CN" sz="1400" b="1" i="0" u="none" strike="noStrike" kern="0" cap="none" spc="0" normalizeH="0" baseline="0" noProof="0" dirty="0">
                <a:ln>
                  <a:noFill/>
                </a:ln>
                <a:solidFill>
                  <a:srgbClr val="C00000"/>
                </a:solidFill>
                <a:effectLst/>
                <a:uLnTx/>
                <a:uFillTx/>
                <a:cs typeface="+mn-ea"/>
                <a:sym typeface="+mn-lt"/>
              </a:rPr>
              <a:t>4</a:t>
            </a:r>
            <a:endParaRPr kumimoji="0" lang="en-US" sz="1400" b="1" i="0" u="none" strike="noStrike" kern="0" cap="none" spc="0" normalizeH="0" baseline="0" noProof="0" dirty="0">
              <a:ln>
                <a:noFill/>
              </a:ln>
              <a:solidFill>
                <a:srgbClr val="C00000"/>
              </a:solidFill>
              <a:effectLst/>
              <a:uLnTx/>
              <a:uFillTx/>
              <a:cs typeface="+mn-ea"/>
              <a:sym typeface="+mn-lt"/>
            </a:endParaRPr>
          </a:p>
        </p:txBody>
      </p:sp>
      <p:sp>
        <p:nvSpPr>
          <p:cNvPr id="97" name="Freeform 64"/>
          <p:cNvSpPr/>
          <p:nvPr/>
        </p:nvSpPr>
        <p:spPr>
          <a:xfrm>
            <a:off x="5509741" y="3513367"/>
            <a:ext cx="923045" cy="92304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FFFFF">
              <a:lumMod val="85000"/>
            </a:srgbClr>
          </a:solidFill>
          <a:ln w="12700" cap="flat" cmpd="sng" algn="ctr">
            <a:noFill/>
            <a:prstDash val="solid"/>
            <a:miter lim="800000"/>
          </a:ln>
          <a:effectLst/>
        </p:spPr>
        <p:txBody>
          <a:bodyPr spcFirstLastPara="0" vert="horz" wrap="square" lIns="243840" tIns="243840" rIns="210677" bIns="210677" numCol="1" spcCol="1270" anchor="ctr" anchorCtr="0">
            <a:noAutofit/>
          </a:bodyPr>
          <a:lstStyle/>
          <a:p>
            <a:pPr marL="0" marR="0" lvl="0" indent="0" algn="ctr" defTabSz="1184910" eaLnBrk="1" fontAlgn="auto" latinLnBrk="0" hangingPunct="1">
              <a:lnSpc>
                <a:spcPct val="90000"/>
              </a:lnSpc>
              <a:spcBef>
                <a:spcPct val="0"/>
              </a:spcBef>
              <a:spcAft>
                <a:spcPct val="35000"/>
              </a:spcAft>
              <a:buClrTx/>
              <a:buSzTx/>
              <a:buFontTx/>
              <a:buNone/>
              <a:defRPr/>
            </a:pPr>
            <a:r>
              <a:rPr kumimoji="0" lang="en-US" sz="1400" b="1" i="0" u="none" strike="noStrike" kern="0" cap="none" spc="0" normalizeH="0" baseline="0" noProof="0" dirty="0">
                <a:ln>
                  <a:noFill/>
                </a:ln>
                <a:solidFill>
                  <a:srgbClr val="C00000"/>
                </a:solidFill>
                <a:effectLst/>
                <a:uLnTx/>
                <a:uFillTx/>
                <a:cs typeface="+mn-ea"/>
                <a:sym typeface="+mn-lt"/>
              </a:rPr>
              <a:t>201</a:t>
            </a:r>
            <a:r>
              <a:rPr kumimoji="0" lang="en-US" altLang="zh-CN" sz="1400" b="1" i="0" u="none" strike="noStrike" kern="0" cap="none" spc="0" normalizeH="0" baseline="0" noProof="0" dirty="0">
                <a:ln>
                  <a:noFill/>
                </a:ln>
                <a:solidFill>
                  <a:srgbClr val="C00000"/>
                </a:solidFill>
                <a:effectLst/>
                <a:uLnTx/>
                <a:uFillTx/>
                <a:cs typeface="+mn-ea"/>
                <a:sym typeface="+mn-lt"/>
              </a:rPr>
              <a:t>6</a:t>
            </a:r>
            <a:endParaRPr kumimoji="0" lang="en-US" sz="1400" b="1" i="0" u="none" strike="noStrike" kern="0" cap="none" spc="0" normalizeH="0" baseline="0" noProof="0" dirty="0">
              <a:ln>
                <a:noFill/>
              </a:ln>
              <a:solidFill>
                <a:srgbClr val="C00000"/>
              </a:solidFill>
              <a:effectLst/>
              <a:uLnTx/>
              <a:uFillTx/>
              <a:cs typeface="+mn-ea"/>
              <a:sym typeface="+mn-lt"/>
            </a:endParaRPr>
          </a:p>
        </p:txBody>
      </p:sp>
      <p:sp>
        <p:nvSpPr>
          <p:cNvPr id="98" name="Freeform 65"/>
          <p:cNvSpPr/>
          <p:nvPr/>
        </p:nvSpPr>
        <p:spPr>
          <a:xfrm>
            <a:off x="6856321" y="3513367"/>
            <a:ext cx="923045" cy="92304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FFFFF">
              <a:lumMod val="85000"/>
            </a:srgbClr>
          </a:solidFill>
          <a:ln w="12700" cap="flat" cmpd="sng" algn="ctr">
            <a:noFill/>
            <a:prstDash val="solid"/>
            <a:miter lim="800000"/>
          </a:ln>
          <a:effectLst/>
        </p:spPr>
        <p:txBody>
          <a:bodyPr spcFirstLastPara="0" vert="horz" wrap="square" lIns="243840" tIns="243840" rIns="210677" bIns="210677" numCol="1" spcCol="1270" anchor="ctr" anchorCtr="0">
            <a:noAutofit/>
          </a:bodyPr>
          <a:lstStyle/>
          <a:p>
            <a:pPr marL="0" marR="0" lvl="0" indent="0" algn="ctr" defTabSz="1184910" eaLnBrk="1" fontAlgn="auto" latinLnBrk="0" hangingPunct="1">
              <a:lnSpc>
                <a:spcPct val="90000"/>
              </a:lnSpc>
              <a:spcBef>
                <a:spcPct val="0"/>
              </a:spcBef>
              <a:spcAft>
                <a:spcPct val="35000"/>
              </a:spcAft>
              <a:buClrTx/>
              <a:buSzTx/>
              <a:buFontTx/>
              <a:buNone/>
              <a:defRPr/>
            </a:pPr>
            <a:r>
              <a:rPr kumimoji="0" lang="en-US" sz="1400" b="1" i="0" u="none" strike="noStrike" kern="0" cap="none" spc="0" normalizeH="0" baseline="0" noProof="0" dirty="0">
                <a:ln>
                  <a:noFill/>
                </a:ln>
                <a:solidFill>
                  <a:srgbClr val="C00000"/>
                </a:solidFill>
                <a:effectLst/>
                <a:uLnTx/>
                <a:uFillTx/>
                <a:cs typeface="+mn-ea"/>
                <a:sym typeface="+mn-lt"/>
              </a:rPr>
              <a:t>201</a:t>
            </a:r>
            <a:r>
              <a:rPr kumimoji="0" lang="en-US" altLang="zh-CN" sz="1400" b="1" i="0" u="none" strike="noStrike" kern="0" cap="none" spc="0" normalizeH="0" baseline="0" noProof="0" dirty="0">
                <a:ln>
                  <a:noFill/>
                </a:ln>
                <a:solidFill>
                  <a:srgbClr val="C00000"/>
                </a:solidFill>
                <a:effectLst/>
                <a:uLnTx/>
                <a:uFillTx/>
                <a:cs typeface="+mn-ea"/>
                <a:sym typeface="+mn-lt"/>
              </a:rPr>
              <a:t>8</a:t>
            </a:r>
            <a:endParaRPr kumimoji="0" lang="en-US" sz="1400" b="1" i="0" u="none" strike="noStrike" kern="0" cap="none" spc="0" normalizeH="0" baseline="0" noProof="0" dirty="0">
              <a:ln>
                <a:noFill/>
              </a:ln>
              <a:solidFill>
                <a:srgbClr val="C00000"/>
              </a:solidFill>
              <a:effectLst/>
              <a:uLnTx/>
              <a:uFillTx/>
              <a:cs typeface="+mn-ea"/>
              <a:sym typeface="+mn-lt"/>
            </a:endParaRPr>
          </a:p>
        </p:txBody>
      </p:sp>
      <p:sp>
        <p:nvSpPr>
          <p:cNvPr id="99" name="Freeform 66"/>
          <p:cNvSpPr/>
          <p:nvPr/>
        </p:nvSpPr>
        <p:spPr>
          <a:xfrm>
            <a:off x="8202903" y="3513367"/>
            <a:ext cx="923045" cy="923045"/>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rgbClr val="FFFFFF">
              <a:lumMod val="85000"/>
            </a:srgbClr>
          </a:solidFill>
          <a:ln w="12700" cap="flat" cmpd="sng" algn="ctr">
            <a:noFill/>
            <a:prstDash val="solid"/>
            <a:miter lim="800000"/>
          </a:ln>
          <a:effectLst/>
        </p:spPr>
        <p:txBody>
          <a:bodyPr spcFirstLastPara="0" vert="horz" wrap="square" lIns="243840" tIns="243840" rIns="210677" bIns="210677" numCol="1" spcCol="1270" anchor="ctr" anchorCtr="0">
            <a:noAutofit/>
          </a:bodyPr>
          <a:lstStyle/>
          <a:p>
            <a:pPr marL="0" marR="0" lvl="0" indent="0" algn="ctr" defTabSz="1184910" eaLnBrk="1" fontAlgn="auto" latinLnBrk="0" hangingPunct="1">
              <a:lnSpc>
                <a:spcPct val="90000"/>
              </a:lnSpc>
              <a:spcBef>
                <a:spcPct val="0"/>
              </a:spcBef>
              <a:spcAft>
                <a:spcPct val="35000"/>
              </a:spcAft>
              <a:buClrTx/>
              <a:buSzTx/>
              <a:buFontTx/>
              <a:buNone/>
              <a:defRPr/>
            </a:pPr>
            <a:r>
              <a:rPr kumimoji="0" lang="en-US" sz="1400" b="1" i="0" u="none" strike="noStrike" kern="0" cap="none" spc="0" normalizeH="0" baseline="0" noProof="0" dirty="0">
                <a:ln>
                  <a:noFill/>
                </a:ln>
                <a:solidFill>
                  <a:srgbClr val="C00000"/>
                </a:solidFill>
                <a:effectLst/>
                <a:uLnTx/>
                <a:uFillTx/>
                <a:cs typeface="+mn-ea"/>
                <a:sym typeface="+mn-lt"/>
              </a:rPr>
              <a:t>20</a:t>
            </a:r>
            <a:r>
              <a:rPr kumimoji="0" lang="en-US" altLang="zh-CN" sz="1400" b="1" i="0" u="none" strike="noStrike" kern="0" cap="none" spc="0" normalizeH="0" baseline="0" noProof="0" dirty="0">
                <a:ln>
                  <a:noFill/>
                </a:ln>
                <a:solidFill>
                  <a:srgbClr val="C00000"/>
                </a:solidFill>
                <a:effectLst/>
                <a:uLnTx/>
                <a:uFillTx/>
                <a:cs typeface="+mn-ea"/>
                <a:sym typeface="+mn-lt"/>
              </a:rPr>
              <a:t>20</a:t>
            </a:r>
            <a:endParaRPr kumimoji="0" lang="en-US" sz="1400" b="1" i="0" u="none" strike="noStrike" kern="0" cap="none" spc="0" normalizeH="0" baseline="0" noProof="0" dirty="0">
              <a:ln>
                <a:noFill/>
              </a:ln>
              <a:solidFill>
                <a:srgbClr val="C00000"/>
              </a:solidFill>
              <a:effectLst/>
              <a:uLnTx/>
              <a:uFillTx/>
              <a:cs typeface="+mn-ea"/>
              <a:sym typeface="+mn-lt"/>
            </a:endParaRPr>
          </a:p>
        </p:txBody>
      </p:sp>
      <p:sp>
        <p:nvSpPr>
          <p:cNvPr id="100" name="Block Arc 35"/>
          <p:cNvSpPr/>
          <p:nvPr/>
        </p:nvSpPr>
        <p:spPr>
          <a:xfrm rot="10800000">
            <a:off x="2477017" y="3162596"/>
            <a:ext cx="1588360" cy="1588360"/>
          </a:xfrm>
          <a:prstGeom prst="blockArc">
            <a:avLst>
              <a:gd name="adj1" fmla="val 10800000"/>
              <a:gd name="adj2" fmla="val 3"/>
              <a:gd name="adj3" fmla="val 1529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101" name="Block Arc 52"/>
          <p:cNvSpPr/>
          <p:nvPr/>
        </p:nvSpPr>
        <p:spPr>
          <a:xfrm rot="10800000">
            <a:off x="3824003" y="3162598"/>
            <a:ext cx="1588360" cy="1588360"/>
          </a:xfrm>
          <a:prstGeom prst="blockArc">
            <a:avLst>
              <a:gd name="adj1" fmla="val 10800000"/>
              <a:gd name="adj2" fmla="val 3"/>
              <a:gd name="adj3" fmla="val 15291"/>
            </a:avLst>
          </a:prstGeom>
          <a:solidFill>
            <a:srgbClr val="D32F2F"/>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102" name="Block Arc 39"/>
          <p:cNvSpPr/>
          <p:nvPr/>
        </p:nvSpPr>
        <p:spPr>
          <a:xfrm rot="10800000">
            <a:off x="7860440" y="3162598"/>
            <a:ext cx="1588360" cy="1588360"/>
          </a:xfrm>
          <a:prstGeom prst="blockArc">
            <a:avLst>
              <a:gd name="adj1" fmla="val 10800000"/>
              <a:gd name="adj2" fmla="val 3"/>
              <a:gd name="adj3" fmla="val 15291"/>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103" name="Block Arc 54"/>
          <p:cNvSpPr/>
          <p:nvPr/>
        </p:nvSpPr>
        <p:spPr>
          <a:xfrm rot="10800000">
            <a:off x="6514961" y="3162598"/>
            <a:ext cx="1588360" cy="1588360"/>
          </a:xfrm>
          <a:prstGeom prst="blockArc">
            <a:avLst>
              <a:gd name="adj1" fmla="val 10800000"/>
              <a:gd name="adj2" fmla="val 3"/>
              <a:gd name="adj3" fmla="val 15291"/>
            </a:avLst>
          </a:prstGeom>
          <a:solidFill>
            <a:srgbClr val="D32F2F"/>
          </a:solidFill>
          <a:ln w="12700" cap="flat" cmpd="sng" algn="ctr">
            <a:noFill/>
            <a:prstDash val="solid"/>
            <a:miter lim="800000"/>
          </a:ln>
          <a:effectLst/>
        </p:spPr>
        <p:txBody>
          <a:bodyPr rtlCol="0" anchor="ctr"/>
          <a:lstStyle/>
          <a:p>
            <a:pPr marL="0" marR="0" lvl="0" indent="0" algn="ctr" defTabSz="913765" eaLnBrk="1" fontAlgn="auto" latinLnBrk="0" hangingPunct="1">
              <a:lnSpc>
                <a:spcPct val="100000"/>
              </a:lnSpc>
              <a:spcBef>
                <a:spcPts val="0"/>
              </a:spcBef>
              <a:spcAft>
                <a:spcPts val="0"/>
              </a:spcAft>
              <a:buClrTx/>
              <a:buSzTx/>
              <a:buFontTx/>
              <a:buNone/>
              <a:defRPr/>
            </a:pPr>
            <a:endParaRPr kumimoji="0" lang="en-US" sz="3555" b="0" i="0" u="none" strike="noStrike" kern="0" cap="none" spc="0" normalizeH="0" baseline="0" noProof="0" dirty="0">
              <a:ln>
                <a:noFill/>
              </a:ln>
              <a:solidFill>
                <a:srgbClr val="1F1F1F"/>
              </a:solidFill>
              <a:effectLst/>
              <a:uLnTx/>
              <a:uFillTx/>
              <a:cs typeface="+mn-ea"/>
              <a:sym typeface="+mn-lt"/>
            </a:endParaRPr>
          </a:p>
        </p:txBody>
      </p:sp>
      <p:sp>
        <p:nvSpPr>
          <p:cNvPr id="104" name="矩形 103"/>
          <p:cNvSpPr/>
          <p:nvPr/>
        </p:nvSpPr>
        <p:spPr>
          <a:xfrm>
            <a:off x="2566974" y="2202131"/>
            <a:ext cx="1415754" cy="387790"/>
          </a:xfrm>
          <a:prstGeom prst="rect">
            <a:avLst/>
          </a:prstGeom>
        </p:spPr>
        <p:txBody>
          <a:bodyPr wrap="none" lIns="91431" tIns="45716" rIns="91431" bIns="45716">
            <a:spAutoFit/>
          </a:bodyPr>
          <a:lstStyle/>
          <a:p>
            <a:pPr algn="ctr" fontAlgn="base">
              <a:lnSpc>
                <a:spcPct val="80000"/>
              </a:lnSpc>
              <a:spcBef>
                <a:spcPct val="0"/>
              </a:spcBef>
              <a:spcAft>
                <a:spcPct val="0"/>
              </a:spcAft>
              <a:defRPr/>
            </a:pPr>
            <a:r>
              <a:rPr lang="zh-CN" altLang="en-US" sz="2400">
                <a:solidFill>
                  <a:prstClr val="black">
                    <a:lumMod val="65000"/>
                    <a:lumOff val="35000"/>
                  </a:prstClr>
                </a:solidFill>
                <a:cs typeface="+mn-ea"/>
                <a:sym typeface="+mn-lt"/>
              </a:rPr>
              <a:t>添加标题</a:t>
            </a:r>
            <a:endParaRPr lang="en-US" altLang="zh-CN" sz="2400" dirty="0">
              <a:solidFill>
                <a:prstClr val="black">
                  <a:lumMod val="65000"/>
                  <a:lumOff val="35000"/>
                </a:prstClr>
              </a:solidFill>
              <a:cs typeface="+mn-ea"/>
              <a:sym typeface="+mn-lt"/>
            </a:endParaRPr>
          </a:p>
        </p:txBody>
      </p:sp>
      <p:sp>
        <p:nvSpPr>
          <p:cNvPr id="105" name="矩形 47"/>
          <p:cNvSpPr>
            <a:spLocks noChangeArrowheads="1"/>
          </p:cNvSpPr>
          <p:nvPr/>
        </p:nvSpPr>
        <p:spPr bwMode="auto">
          <a:xfrm>
            <a:off x="2571856" y="2480253"/>
            <a:ext cx="140599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765" eaLnBrk="1" fontAlgn="auto" latinLnBrk="0" hangingPunct="1">
              <a:lnSpc>
                <a:spcPct val="110000"/>
              </a:lnSpc>
              <a:spcBef>
                <a:spcPct val="0"/>
              </a:spcBef>
              <a:spcAft>
                <a:spcPts val="0"/>
              </a:spcAft>
              <a:buClrTx/>
              <a:buSzTx/>
              <a:buFont typeface="Arial" panose="020B0604020202020204" pitchFamily="34" charset="0"/>
              <a:buNone/>
              <a:defRPr/>
            </a:pPr>
            <a:r>
              <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rPr>
              <a:t>在此录入上述图表的综合描述说明。</a:t>
            </a:r>
            <a:endPar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endParaRPr>
          </a:p>
        </p:txBody>
      </p:sp>
      <p:sp>
        <p:nvSpPr>
          <p:cNvPr id="106" name="矩形 105"/>
          <p:cNvSpPr/>
          <p:nvPr/>
        </p:nvSpPr>
        <p:spPr>
          <a:xfrm>
            <a:off x="5255032" y="2202131"/>
            <a:ext cx="1415754" cy="387790"/>
          </a:xfrm>
          <a:prstGeom prst="rect">
            <a:avLst/>
          </a:prstGeom>
        </p:spPr>
        <p:txBody>
          <a:bodyPr wrap="none" lIns="91431" tIns="45716" rIns="91431" bIns="45716">
            <a:spAutoFit/>
          </a:bodyPr>
          <a:lstStyle/>
          <a:p>
            <a:pPr algn="ctr" fontAlgn="base">
              <a:lnSpc>
                <a:spcPct val="80000"/>
              </a:lnSpc>
              <a:spcBef>
                <a:spcPct val="0"/>
              </a:spcBef>
              <a:spcAft>
                <a:spcPct val="0"/>
              </a:spcAft>
              <a:defRPr/>
            </a:pPr>
            <a:r>
              <a:rPr lang="zh-CN" altLang="en-US" sz="2400">
                <a:solidFill>
                  <a:prstClr val="black">
                    <a:lumMod val="65000"/>
                    <a:lumOff val="35000"/>
                  </a:prstClr>
                </a:solidFill>
                <a:cs typeface="+mn-ea"/>
                <a:sym typeface="+mn-lt"/>
              </a:rPr>
              <a:t>添加标题</a:t>
            </a:r>
            <a:endParaRPr lang="en-US" altLang="zh-CN" sz="2400" dirty="0">
              <a:solidFill>
                <a:prstClr val="black">
                  <a:lumMod val="65000"/>
                  <a:lumOff val="35000"/>
                </a:prstClr>
              </a:solidFill>
              <a:cs typeface="+mn-ea"/>
              <a:sym typeface="+mn-lt"/>
            </a:endParaRPr>
          </a:p>
        </p:txBody>
      </p:sp>
      <p:sp>
        <p:nvSpPr>
          <p:cNvPr id="107" name="矩形 47"/>
          <p:cNvSpPr>
            <a:spLocks noChangeArrowheads="1"/>
          </p:cNvSpPr>
          <p:nvPr/>
        </p:nvSpPr>
        <p:spPr bwMode="auto">
          <a:xfrm>
            <a:off x="5259914" y="2480253"/>
            <a:ext cx="140599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765" eaLnBrk="1" fontAlgn="auto" latinLnBrk="0" hangingPunct="1">
              <a:lnSpc>
                <a:spcPct val="110000"/>
              </a:lnSpc>
              <a:spcBef>
                <a:spcPct val="0"/>
              </a:spcBef>
              <a:spcAft>
                <a:spcPts val="0"/>
              </a:spcAft>
              <a:buClrTx/>
              <a:buSzTx/>
              <a:buFont typeface="Arial" panose="020B0604020202020204" pitchFamily="34" charset="0"/>
              <a:buNone/>
              <a:defRPr/>
            </a:pPr>
            <a:r>
              <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rPr>
              <a:t>在此录入上述图表的综合描述说明。</a:t>
            </a:r>
            <a:endPar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endParaRPr>
          </a:p>
        </p:txBody>
      </p:sp>
      <p:sp>
        <p:nvSpPr>
          <p:cNvPr id="108" name="矩形 107"/>
          <p:cNvSpPr/>
          <p:nvPr/>
        </p:nvSpPr>
        <p:spPr>
          <a:xfrm>
            <a:off x="7943021" y="2202131"/>
            <a:ext cx="1415754" cy="387790"/>
          </a:xfrm>
          <a:prstGeom prst="rect">
            <a:avLst/>
          </a:prstGeom>
        </p:spPr>
        <p:txBody>
          <a:bodyPr wrap="none" lIns="91431" tIns="45716" rIns="91431" bIns="45716">
            <a:spAutoFit/>
          </a:bodyPr>
          <a:lstStyle/>
          <a:p>
            <a:pPr algn="ctr" fontAlgn="base">
              <a:lnSpc>
                <a:spcPct val="80000"/>
              </a:lnSpc>
              <a:spcBef>
                <a:spcPct val="0"/>
              </a:spcBef>
              <a:spcAft>
                <a:spcPct val="0"/>
              </a:spcAft>
              <a:defRPr/>
            </a:pPr>
            <a:r>
              <a:rPr lang="zh-CN" altLang="en-US" sz="2400">
                <a:solidFill>
                  <a:prstClr val="black">
                    <a:lumMod val="65000"/>
                    <a:lumOff val="35000"/>
                  </a:prstClr>
                </a:solidFill>
                <a:cs typeface="+mn-ea"/>
                <a:sym typeface="+mn-lt"/>
              </a:rPr>
              <a:t>添加标题</a:t>
            </a:r>
            <a:endParaRPr lang="en-US" altLang="zh-CN" sz="2400" dirty="0">
              <a:solidFill>
                <a:prstClr val="black">
                  <a:lumMod val="65000"/>
                  <a:lumOff val="35000"/>
                </a:prstClr>
              </a:solidFill>
              <a:cs typeface="+mn-ea"/>
              <a:sym typeface="+mn-lt"/>
            </a:endParaRPr>
          </a:p>
        </p:txBody>
      </p:sp>
      <p:sp>
        <p:nvSpPr>
          <p:cNvPr id="109" name="矩形 47"/>
          <p:cNvSpPr>
            <a:spLocks noChangeArrowheads="1"/>
          </p:cNvSpPr>
          <p:nvPr/>
        </p:nvSpPr>
        <p:spPr bwMode="auto">
          <a:xfrm>
            <a:off x="7947903" y="2480253"/>
            <a:ext cx="140599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765" eaLnBrk="1" fontAlgn="auto" latinLnBrk="0" hangingPunct="1">
              <a:lnSpc>
                <a:spcPct val="110000"/>
              </a:lnSpc>
              <a:spcBef>
                <a:spcPct val="0"/>
              </a:spcBef>
              <a:spcAft>
                <a:spcPts val="0"/>
              </a:spcAft>
              <a:buClrTx/>
              <a:buSzTx/>
              <a:buFont typeface="Arial" panose="020B0604020202020204" pitchFamily="34" charset="0"/>
              <a:buNone/>
              <a:defRPr/>
            </a:pPr>
            <a:r>
              <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rPr>
              <a:t>在此录入上述图表的综合描述说明。</a:t>
            </a:r>
            <a:endPar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endParaRPr>
          </a:p>
        </p:txBody>
      </p:sp>
      <p:sp>
        <p:nvSpPr>
          <p:cNvPr id="110" name="矩形 109"/>
          <p:cNvSpPr/>
          <p:nvPr/>
        </p:nvSpPr>
        <p:spPr>
          <a:xfrm>
            <a:off x="3967456" y="4945363"/>
            <a:ext cx="1415754" cy="387790"/>
          </a:xfrm>
          <a:prstGeom prst="rect">
            <a:avLst/>
          </a:prstGeom>
        </p:spPr>
        <p:txBody>
          <a:bodyPr wrap="none" lIns="91431" tIns="45716" rIns="91431" bIns="45716">
            <a:spAutoFit/>
          </a:bodyPr>
          <a:lstStyle/>
          <a:p>
            <a:pPr algn="ctr" fontAlgn="base">
              <a:lnSpc>
                <a:spcPct val="80000"/>
              </a:lnSpc>
              <a:spcBef>
                <a:spcPct val="0"/>
              </a:spcBef>
              <a:spcAft>
                <a:spcPct val="0"/>
              </a:spcAft>
              <a:defRPr/>
            </a:pPr>
            <a:r>
              <a:rPr lang="zh-CN" altLang="en-US" sz="2400">
                <a:solidFill>
                  <a:prstClr val="black">
                    <a:lumMod val="65000"/>
                    <a:lumOff val="35000"/>
                  </a:prstClr>
                </a:solidFill>
                <a:cs typeface="+mn-ea"/>
                <a:sym typeface="+mn-lt"/>
              </a:rPr>
              <a:t>添加标题</a:t>
            </a:r>
            <a:endParaRPr lang="en-US" altLang="zh-CN" sz="2400" dirty="0">
              <a:solidFill>
                <a:prstClr val="black">
                  <a:lumMod val="65000"/>
                  <a:lumOff val="35000"/>
                </a:prstClr>
              </a:solidFill>
              <a:cs typeface="+mn-ea"/>
              <a:sym typeface="+mn-lt"/>
            </a:endParaRPr>
          </a:p>
        </p:txBody>
      </p:sp>
      <p:sp>
        <p:nvSpPr>
          <p:cNvPr id="111" name="矩形 47"/>
          <p:cNvSpPr>
            <a:spLocks noChangeArrowheads="1"/>
          </p:cNvSpPr>
          <p:nvPr/>
        </p:nvSpPr>
        <p:spPr bwMode="auto">
          <a:xfrm>
            <a:off x="3972337" y="5223485"/>
            <a:ext cx="140599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765" eaLnBrk="1" fontAlgn="auto" latinLnBrk="0" hangingPunct="1">
              <a:lnSpc>
                <a:spcPct val="110000"/>
              </a:lnSpc>
              <a:spcBef>
                <a:spcPct val="0"/>
              </a:spcBef>
              <a:spcAft>
                <a:spcPts val="0"/>
              </a:spcAft>
              <a:buClrTx/>
              <a:buSzTx/>
              <a:buFont typeface="Arial" panose="020B0604020202020204" pitchFamily="34" charset="0"/>
              <a:buNone/>
              <a:defRPr/>
            </a:pPr>
            <a:r>
              <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rPr>
              <a:t>在此录入上述图表的综合描述说明。</a:t>
            </a:r>
            <a:endPar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endParaRPr>
          </a:p>
        </p:txBody>
      </p:sp>
      <p:sp>
        <p:nvSpPr>
          <p:cNvPr id="112" name="矩形 111"/>
          <p:cNvSpPr/>
          <p:nvPr/>
        </p:nvSpPr>
        <p:spPr>
          <a:xfrm>
            <a:off x="6655514" y="4945363"/>
            <a:ext cx="1415754" cy="387790"/>
          </a:xfrm>
          <a:prstGeom prst="rect">
            <a:avLst/>
          </a:prstGeom>
        </p:spPr>
        <p:txBody>
          <a:bodyPr wrap="none" lIns="91431" tIns="45716" rIns="91431" bIns="45716">
            <a:spAutoFit/>
          </a:bodyPr>
          <a:lstStyle/>
          <a:p>
            <a:pPr algn="ctr" fontAlgn="base">
              <a:lnSpc>
                <a:spcPct val="80000"/>
              </a:lnSpc>
              <a:spcBef>
                <a:spcPct val="0"/>
              </a:spcBef>
              <a:spcAft>
                <a:spcPct val="0"/>
              </a:spcAft>
              <a:defRPr/>
            </a:pPr>
            <a:r>
              <a:rPr lang="zh-CN" altLang="en-US" sz="2400">
                <a:solidFill>
                  <a:prstClr val="black">
                    <a:lumMod val="65000"/>
                    <a:lumOff val="35000"/>
                  </a:prstClr>
                </a:solidFill>
                <a:cs typeface="+mn-ea"/>
                <a:sym typeface="+mn-lt"/>
              </a:rPr>
              <a:t>添加标题</a:t>
            </a:r>
            <a:endParaRPr lang="en-US" altLang="zh-CN" sz="2400" dirty="0">
              <a:solidFill>
                <a:prstClr val="black">
                  <a:lumMod val="65000"/>
                  <a:lumOff val="35000"/>
                </a:prstClr>
              </a:solidFill>
              <a:cs typeface="+mn-ea"/>
              <a:sym typeface="+mn-lt"/>
            </a:endParaRPr>
          </a:p>
        </p:txBody>
      </p:sp>
      <p:sp>
        <p:nvSpPr>
          <p:cNvPr id="113" name="矩形 47"/>
          <p:cNvSpPr>
            <a:spLocks noChangeArrowheads="1"/>
          </p:cNvSpPr>
          <p:nvPr/>
        </p:nvSpPr>
        <p:spPr bwMode="auto">
          <a:xfrm>
            <a:off x="6660396" y="5223485"/>
            <a:ext cx="140599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marL="0" marR="0" lvl="0" indent="0" algn="ctr" defTabSz="913765" eaLnBrk="1" fontAlgn="auto" latinLnBrk="0" hangingPunct="1">
              <a:lnSpc>
                <a:spcPct val="110000"/>
              </a:lnSpc>
              <a:spcBef>
                <a:spcPct val="0"/>
              </a:spcBef>
              <a:spcAft>
                <a:spcPts val="0"/>
              </a:spcAft>
              <a:buClrTx/>
              <a:buSzTx/>
              <a:buFont typeface="Arial" panose="020B0604020202020204" pitchFamily="34" charset="0"/>
              <a:buNone/>
              <a:defRPr/>
            </a:pPr>
            <a:r>
              <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rPr>
              <a:t>在此录入上述图表的综合描述说明。</a:t>
            </a:r>
            <a:endParaRPr kumimoji="0" lang="zh-CN" altLang="en-US" sz="1050" b="0" i="0" u="none" strike="noStrike" kern="0" cap="none" spc="0" normalizeH="0" baseline="0" noProof="0" dirty="0">
              <a:ln>
                <a:noFill/>
              </a:ln>
              <a:solidFill>
                <a:srgbClr val="1F1F1F">
                  <a:lumMod val="65000"/>
                  <a:lumOff val="35000"/>
                </a:srgbClr>
              </a:solidFill>
              <a:effectLst/>
              <a:uLnTx/>
              <a:uFillTx/>
              <a:latin typeface="+mn-lt"/>
              <a:ea typeface="+mn-ea"/>
              <a:cs typeface="+mn-ea"/>
              <a:sym typeface="+mn-l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891" y="-2307771"/>
            <a:ext cx="12093122" cy="11037270"/>
            <a:chOff x="-77109" y="-2307771"/>
            <a:chExt cx="12093122" cy="1103727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grpSp>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469243" y="-264888"/>
            <a:ext cx="7126515" cy="7569200"/>
          </a:xfrm>
          <a:prstGeom prst="rect">
            <a:avLst/>
          </a:prstGeom>
        </p:spPr>
      </p:pic>
      <p:pic>
        <p:nvPicPr>
          <p:cNvPr id="24" name="图片占位符 5"/>
          <p:cNvPicPr>
            <a:picLocks noChangeAspect="1"/>
          </p:cNvPicPr>
          <p:nvPr/>
        </p:nvPicPr>
        <p:blipFill rotWithShape="1">
          <a:blip r:embed="rId2" cstate="print">
            <a:extLst>
              <a:ext uri="{28A0092B-C50C-407E-A947-70E740481C1C}">
                <a14:useLocalDpi xmlns:a14="http://schemas.microsoft.com/office/drawing/2010/main" val="0"/>
              </a:ext>
            </a:extLst>
          </a:blip>
          <a:srcRect l="4866" t="5478" r="4874" b="6894"/>
          <a:stretch>
            <a:fillRect/>
          </a:stretch>
        </p:blipFill>
        <p:spPr>
          <a:xfrm>
            <a:off x="2631970"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7F7F7F"/>
            </a:solidFill>
          </a:ln>
        </p:spPr>
      </p:pic>
      <p:pic>
        <p:nvPicPr>
          <p:cNvPr id="25" name="图片占位符 5"/>
          <p:cNvPicPr>
            <a:picLocks noChangeAspect="1"/>
          </p:cNvPicPr>
          <p:nvPr/>
        </p:nvPicPr>
        <p:blipFill rotWithShape="1">
          <a:blip r:embed="rId2" cstate="print">
            <a:extLst>
              <a:ext uri="{28A0092B-C50C-407E-A947-70E740481C1C}">
                <a14:useLocalDpi xmlns:a14="http://schemas.microsoft.com/office/drawing/2010/main" val="0"/>
              </a:ext>
            </a:extLst>
          </a:blip>
          <a:srcRect l="4866" t="5478" r="4874" b="6894"/>
          <a:stretch>
            <a:fillRect/>
          </a:stretch>
        </p:blipFill>
        <p:spPr>
          <a:xfrm>
            <a:off x="5006869"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7F7F7F"/>
            </a:solidFill>
          </a:ln>
        </p:spPr>
      </p:pic>
      <p:pic>
        <p:nvPicPr>
          <p:cNvPr id="26" name="图片占位符 5"/>
          <p:cNvPicPr>
            <a:picLocks noChangeAspect="1"/>
          </p:cNvPicPr>
          <p:nvPr/>
        </p:nvPicPr>
        <p:blipFill rotWithShape="1">
          <a:blip r:embed="rId2" cstate="print">
            <a:extLst>
              <a:ext uri="{28A0092B-C50C-407E-A947-70E740481C1C}">
                <a14:useLocalDpi xmlns:a14="http://schemas.microsoft.com/office/drawing/2010/main" val="0"/>
              </a:ext>
            </a:extLst>
          </a:blip>
          <a:srcRect l="4866" t="5478" r="4874" b="6894"/>
          <a:stretch>
            <a:fillRect/>
          </a:stretch>
        </p:blipFill>
        <p:spPr>
          <a:xfrm>
            <a:off x="7381768" y="2128394"/>
            <a:ext cx="1932769" cy="1345251"/>
          </a:xfrm>
          <a:prstGeom prst="round2SameRect">
            <a:avLst>
              <a:gd name="adj1" fmla="val 1266"/>
              <a:gd name="adj2" fmla="val 0"/>
            </a:avLst>
          </a:prstGeom>
          <a:pattFill prst="pct5">
            <a:fgClr>
              <a:srgbClr val="222222"/>
            </a:fgClr>
            <a:bgClr>
              <a:srgbClr val="FFFFFF">
                <a:lumMod val="85000"/>
              </a:srgbClr>
            </a:bgClr>
          </a:pattFill>
          <a:ln w="57150">
            <a:solidFill>
              <a:srgbClr val="7F7F7F"/>
            </a:solidFill>
          </a:ln>
        </p:spPr>
      </p:pic>
      <p:grpSp>
        <p:nvGrpSpPr>
          <p:cNvPr id="27" name="组合 26"/>
          <p:cNvGrpSpPr/>
          <p:nvPr/>
        </p:nvGrpSpPr>
        <p:grpSpPr>
          <a:xfrm>
            <a:off x="2572204" y="588114"/>
            <a:ext cx="740229" cy="706925"/>
            <a:chOff x="1342572" y="1533604"/>
            <a:chExt cx="740229" cy="811225"/>
          </a:xfrm>
        </p:grpSpPr>
        <p:sp>
          <p:nvSpPr>
            <p:cNvPr id="28" name="圆角矩形 22"/>
            <p:cNvSpPr/>
            <p:nvPr/>
          </p:nvSpPr>
          <p:spPr>
            <a:xfrm>
              <a:off x="1351643" y="1548039"/>
              <a:ext cx="685800" cy="796790"/>
            </a:xfrm>
            <a:prstGeom prst="roundRect">
              <a:avLst>
                <a:gd name="adj" fmla="val 5729"/>
              </a:avLst>
            </a:prstGeom>
            <a:solidFill>
              <a:srgbClr val="D3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9" name="文本框 28"/>
            <p:cNvSpPr txBox="1"/>
            <p:nvPr/>
          </p:nvSpPr>
          <p:spPr>
            <a:xfrm>
              <a:off x="1342572" y="1533604"/>
              <a:ext cx="740229" cy="741691"/>
            </a:xfrm>
            <a:prstGeom prst="rect">
              <a:avLst/>
            </a:prstGeom>
            <a:noFill/>
          </p:spPr>
          <p:txBody>
            <a:bodyPr wrap="square" rtlCol="0">
              <a:spAutoFit/>
            </a:bodyPr>
            <a:lstStyle/>
            <a:p>
              <a:pPr lvl="0" algn="ctr">
                <a:defRPr/>
              </a:pPr>
              <a:r>
                <a:rPr lang="zh-CN" altLang="en-US" sz="3600">
                  <a:solidFill>
                    <a:prstClr val="white"/>
                  </a:solidFill>
                  <a:cs typeface="+mn-ea"/>
                  <a:sym typeface="+mn-lt"/>
                </a:rPr>
                <a:t>荣</a:t>
              </a:r>
              <a:endParaRPr lang="zh-CN" altLang="en-US" sz="3600">
                <a:solidFill>
                  <a:prstClr val="white"/>
                </a:solidFill>
                <a:cs typeface="+mn-ea"/>
                <a:sym typeface="+mn-lt"/>
              </a:endParaRPr>
            </a:p>
          </p:txBody>
        </p:sp>
      </p:grpSp>
      <p:sp>
        <p:nvSpPr>
          <p:cNvPr id="30" name="文本框 29"/>
          <p:cNvSpPr txBox="1"/>
          <p:nvPr/>
        </p:nvSpPr>
        <p:spPr>
          <a:xfrm>
            <a:off x="3277054" y="811153"/>
            <a:ext cx="2875190" cy="461665"/>
          </a:xfrm>
          <a:prstGeom prst="rect">
            <a:avLst/>
          </a:prstGeom>
          <a:noFill/>
        </p:spPr>
        <p:txBody>
          <a:bodyPr wrap="square" rtlCol="0">
            <a:spAutoFit/>
          </a:bodyPr>
          <a:lstStyle/>
          <a:p>
            <a:pPr lvl="0">
              <a:defRPr/>
            </a:pPr>
            <a:r>
              <a:rPr lang="zh-CN" altLang="en-US" sz="2400">
                <a:solidFill>
                  <a:prstClr val="black"/>
                </a:solidFill>
                <a:cs typeface="+mn-ea"/>
                <a:sym typeface="+mn-lt"/>
              </a:rPr>
              <a:t>誉奖项</a:t>
            </a:r>
            <a:endParaRPr lang="zh-CN" altLang="en-US" sz="2400">
              <a:solidFill>
                <a:prstClr val="black"/>
              </a:solidFill>
              <a:cs typeface="+mn-ea"/>
              <a:sym typeface="+mn-lt"/>
            </a:endParaRPr>
          </a:p>
        </p:txBody>
      </p:sp>
      <p:sp>
        <p:nvSpPr>
          <p:cNvPr id="31" name="文本框 30"/>
          <p:cNvSpPr txBox="1"/>
          <p:nvPr/>
        </p:nvSpPr>
        <p:spPr>
          <a:xfrm>
            <a:off x="4158761" y="4247389"/>
            <a:ext cx="3423909" cy="523220"/>
          </a:xfrm>
          <a:prstGeom prst="rect">
            <a:avLst/>
          </a:prstGeom>
          <a:noFill/>
        </p:spPr>
        <p:txBody>
          <a:bodyPr vert="horz" wrap="square" rtlCol="0">
            <a:spAutoFit/>
          </a:bodyPr>
          <a:lstStyle/>
          <a:p>
            <a:pPr lvl="0" algn="r">
              <a:defRPr/>
            </a:pPr>
            <a:r>
              <a:rPr lang="zh-CN" altLang="en-US" sz="2800">
                <a:solidFill>
                  <a:srgbClr val="D32F2F"/>
                </a:solidFill>
                <a:cs typeface="+mn-ea"/>
                <a:sym typeface="+mn-lt"/>
              </a:rPr>
              <a:t>点击添加小标题</a:t>
            </a:r>
            <a:endParaRPr lang="zh-CN" altLang="en-US" sz="2800" dirty="0">
              <a:solidFill>
                <a:srgbClr val="D32F2F"/>
              </a:solidFill>
              <a:cs typeface="+mn-ea"/>
              <a:sym typeface="+mn-lt"/>
            </a:endParaRPr>
          </a:p>
        </p:txBody>
      </p:sp>
      <p:sp>
        <p:nvSpPr>
          <p:cNvPr id="32" name="文本框 31"/>
          <p:cNvSpPr txBox="1"/>
          <p:nvPr/>
        </p:nvSpPr>
        <p:spPr>
          <a:xfrm>
            <a:off x="2414815" y="4921064"/>
            <a:ext cx="7343669" cy="646331"/>
          </a:xfrm>
          <a:prstGeom prst="rect">
            <a:avLst/>
          </a:prstGeom>
          <a:noFill/>
        </p:spPr>
        <p:txBody>
          <a:bodyPr vert="horz" wrap="square" rtlCol="0">
            <a:spAutoFit/>
          </a:bodyPr>
          <a:lstStyle/>
          <a:p>
            <a:pPr lvl="0" algn="ctr"/>
            <a:r>
              <a:rPr lang="zh-CN" altLang="en-US">
                <a:solidFill>
                  <a:prstClr val="black">
                    <a:lumMod val="65000"/>
                    <a:lumOff val="35000"/>
                  </a:prstClr>
                </a:solidFill>
                <a:cs typeface="+mn-ea"/>
                <a:sym typeface="+mn-lt"/>
              </a:rPr>
              <a:t>曾获得某奖项曾获得某奖项曾获得某奖项曾获得某奖项曾获得某奖项曾获得某奖项曾获得某奖项曾获得某奖项曾获得某奖项曾获得某奖项</a:t>
            </a:r>
            <a:endParaRPr lang="zh-CN" altLang="en-US">
              <a:solidFill>
                <a:prstClr val="black">
                  <a:lumMod val="65000"/>
                  <a:lumOff val="35000"/>
                </a:prstClr>
              </a:solidFill>
              <a:cs typeface="+mn-ea"/>
              <a:sym typeface="+mn-lt"/>
            </a:endParaRPr>
          </a:p>
        </p:txBody>
      </p:sp>
      <p:cxnSp>
        <p:nvCxnSpPr>
          <p:cNvPr id="33" name="直接连接符 32"/>
          <p:cNvCxnSpPr/>
          <p:nvPr/>
        </p:nvCxnSpPr>
        <p:spPr>
          <a:xfrm flipH="1">
            <a:off x="4158761" y="4770609"/>
            <a:ext cx="4366847"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6871825" y="3395825"/>
            <a:ext cx="5144188" cy="5333674"/>
          </a:xfrm>
          <a:prstGeom prst="rect">
            <a:avLst/>
          </a:prstGeom>
        </p:spPr>
      </p:pic>
      <p:pic>
        <p:nvPicPr>
          <p:cNvPr id="17" name="图片 16"/>
          <p:cNvPicPr>
            <a:picLocks noChangeAspect="1"/>
          </p:cNvPicPr>
          <p:nvPr/>
        </p:nvPicPr>
        <p:blipFill rotWithShape="1">
          <a:blip r:embed="rId1">
            <a:extLst>
              <a:ext uri="{28A0092B-C50C-407E-A947-70E740481C1C}">
                <a14:useLocalDpi xmlns:a14="http://schemas.microsoft.com/office/drawing/2010/main" val="0"/>
              </a:ext>
            </a:extLst>
          </a:blip>
          <a:srcRect l="68514" t="21650"/>
          <a:stretch>
            <a:fillRect/>
          </a:stretch>
        </p:blipFill>
        <p:spPr>
          <a:xfrm>
            <a:off x="-77109" y="-2307771"/>
            <a:ext cx="5319485" cy="5515428"/>
          </a:xfrm>
          <a:prstGeom prst="rect">
            <a:avLst/>
          </a:prstGeom>
        </p:spPr>
      </p:pic>
      <p:pic>
        <p:nvPicPr>
          <p:cNvPr id="9" name="图片 8"/>
          <p:cNvPicPr>
            <a:picLocks noChangeAspect="1"/>
          </p:cNvPicPr>
          <p:nvPr/>
        </p:nvPicPr>
        <p:blipFill rotWithShape="1">
          <a:blip r:embed="rId1">
            <a:extLst>
              <a:ext uri="{28A0092B-C50C-407E-A947-70E740481C1C}">
                <a14:useLocalDpi xmlns:a14="http://schemas.microsoft.com/office/drawing/2010/main" val="0"/>
              </a:ext>
            </a:extLst>
          </a:blip>
          <a:srcRect l="25257" r="32561"/>
          <a:stretch>
            <a:fillRect/>
          </a:stretch>
        </p:blipFill>
        <p:spPr>
          <a:xfrm rot="16200000">
            <a:off x="2510970" y="-1"/>
            <a:ext cx="7126515" cy="7039429"/>
          </a:xfrm>
          <a:prstGeom prst="rect">
            <a:avLst/>
          </a:prstGeom>
        </p:spPr>
      </p:pic>
      <p:sp>
        <p:nvSpPr>
          <p:cNvPr id="16" name="矩形 15"/>
          <p:cNvSpPr/>
          <p:nvPr/>
        </p:nvSpPr>
        <p:spPr>
          <a:xfrm>
            <a:off x="7149188" y="828675"/>
            <a:ext cx="1790700" cy="5324476"/>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4" name="矩形 23"/>
          <p:cNvSpPr/>
          <p:nvPr/>
        </p:nvSpPr>
        <p:spPr>
          <a:xfrm>
            <a:off x="2951839" y="828675"/>
            <a:ext cx="4197349" cy="532447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7098" y="828674"/>
            <a:ext cx="679450" cy="5324476"/>
          </a:xfrm>
          <a:prstGeom prst="rect">
            <a:avLst/>
          </a:prstGeom>
        </p:spPr>
      </p:pic>
      <p:sp>
        <p:nvSpPr>
          <p:cNvPr id="27" name="矩形 26"/>
          <p:cNvSpPr/>
          <p:nvPr/>
        </p:nvSpPr>
        <p:spPr>
          <a:xfrm>
            <a:off x="2951839" y="5895976"/>
            <a:ext cx="247650" cy="247650"/>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28" name="文本框 27"/>
          <p:cNvSpPr txBox="1"/>
          <p:nvPr/>
        </p:nvSpPr>
        <p:spPr>
          <a:xfrm>
            <a:off x="3136900" y="1100556"/>
            <a:ext cx="3908756" cy="5078313"/>
          </a:xfrm>
          <a:prstGeom prst="rect">
            <a:avLst/>
          </a:prstGeom>
          <a:noFill/>
        </p:spPr>
        <p:txBody>
          <a:bodyPr vert="horz" wrap="square" rtlCol="0">
            <a:spAutoFit/>
          </a:bodyPr>
          <a:lstStyle/>
          <a:p>
            <a:pPr lvl="0">
              <a:lnSpc>
                <a:spcPct val="150000"/>
              </a:lnSpc>
              <a:defRPr/>
            </a:pPr>
            <a:r>
              <a:rPr lang="zh-CN" altLang="en-US">
                <a:solidFill>
                  <a:prstClr val="black"/>
                </a:solidFill>
                <a:cs typeface="+mn-ea"/>
                <a:sym typeface="+mn-lt"/>
              </a:rPr>
              <a:t>    真实是昨日的路，期盼是我脚下延伸的根，我用年轻而诚挚的心，叩响期望之门，而您愿为我打开这扇门吗</a:t>
            </a:r>
            <a:r>
              <a:rPr lang="en-US" altLang="zh-CN">
                <a:solidFill>
                  <a:prstClr val="black"/>
                </a:solidFill>
                <a:cs typeface="+mn-ea"/>
                <a:sym typeface="+mn-lt"/>
              </a:rPr>
              <a:t>?</a:t>
            </a:r>
            <a:endParaRPr lang="en-US" altLang="zh-CN">
              <a:solidFill>
                <a:prstClr val="black"/>
              </a:solidFill>
              <a:cs typeface="+mn-ea"/>
              <a:sym typeface="+mn-lt"/>
            </a:endParaRPr>
          </a:p>
          <a:p>
            <a:pPr lvl="0">
              <a:lnSpc>
                <a:spcPct val="150000"/>
              </a:lnSpc>
              <a:defRPr/>
            </a:pPr>
            <a:r>
              <a:rPr lang="zh-CN" altLang="en-US">
                <a:solidFill>
                  <a:prstClr val="black"/>
                </a:solidFill>
                <a:cs typeface="+mn-ea"/>
                <a:sym typeface="+mn-lt"/>
              </a:rPr>
              <a:t>　　诚信、严谨、负责、好学、进取是我的个性，不断完善自我，发挥自我的特长，执著追求我的目标。我坚信透过自我的努力和勤奋必须不会辜负大家对我的期望。</a:t>
            </a:r>
            <a:endParaRPr lang="zh-CN" altLang="en-US">
              <a:solidFill>
                <a:prstClr val="black"/>
              </a:solidFill>
              <a:cs typeface="+mn-ea"/>
              <a:sym typeface="+mn-lt"/>
            </a:endParaRPr>
          </a:p>
          <a:p>
            <a:pPr lvl="0">
              <a:lnSpc>
                <a:spcPct val="150000"/>
              </a:lnSpc>
              <a:defRPr/>
            </a:pPr>
            <a:r>
              <a:rPr lang="zh-CN" altLang="en-US">
                <a:solidFill>
                  <a:prstClr val="black"/>
                </a:solidFill>
                <a:cs typeface="+mn-ea"/>
                <a:sym typeface="+mn-lt"/>
              </a:rPr>
              <a:t>　　如有机会成为贵校的一员，我将尽己所能地为学校添砖加瓦，创造佳绩。</a:t>
            </a:r>
            <a:endParaRPr lang="zh-CN" altLang="en-US">
              <a:solidFill>
                <a:prstClr val="black"/>
              </a:solidFill>
              <a:cs typeface="+mn-ea"/>
              <a:sym typeface="+mn-lt"/>
            </a:endParaRPr>
          </a:p>
          <a:p>
            <a:pPr lvl="0" algn="r">
              <a:lnSpc>
                <a:spcPct val="150000"/>
              </a:lnSpc>
              <a:defRPr/>
            </a:pPr>
            <a:r>
              <a:rPr lang="zh-CN" altLang="en-US">
                <a:solidFill>
                  <a:prstClr val="black"/>
                </a:solidFill>
                <a:cs typeface="+mn-ea"/>
                <a:sym typeface="+mn-lt"/>
              </a:rPr>
              <a:t>　　静盼回音。</a:t>
            </a:r>
            <a:endParaRPr kumimoji="0" lang="zh-CN" altLang="en-US" sz="1800" b="0" i="0" u="none" strike="noStrike" kern="1200" cap="none" spc="0" normalizeH="0" baseline="0" noProof="0" dirty="0">
              <a:ln>
                <a:noFill/>
              </a:ln>
              <a:solidFill>
                <a:prstClr val="black"/>
              </a:solidFill>
              <a:effectLst/>
              <a:uLnTx/>
              <a:uFillTx/>
              <a:cs typeface="+mn-ea"/>
              <a:sym typeface="+mn-lt"/>
            </a:endParaRPr>
          </a:p>
        </p:txBody>
      </p:sp>
      <p:sp>
        <p:nvSpPr>
          <p:cNvPr id="29" name="文本框 28"/>
          <p:cNvSpPr txBox="1"/>
          <p:nvPr/>
        </p:nvSpPr>
        <p:spPr>
          <a:xfrm>
            <a:off x="7704694" y="1665552"/>
            <a:ext cx="800219" cy="3705225"/>
          </a:xfrm>
          <a:prstGeom prst="rect">
            <a:avLst/>
          </a:prstGeom>
          <a:noFill/>
        </p:spPr>
        <p:txBody>
          <a:bodyPr vert="eaVert" wrap="square" rtlCol="0">
            <a:spAutoFit/>
          </a:bodyPr>
          <a:lstStyle/>
          <a:p>
            <a:pPr lvl="0" algn="dist"/>
            <a:r>
              <a:rPr lang="zh-CN" altLang="en-US" sz="4000">
                <a:solidFill>
                  <a:prstClr val="black"/>
                </a:solidFill>
                <a:cs typeface="+mn-ea"/>
                <a:sym typeface="+mn-lt"/>
              </a:rPr>
              <a:t>自我推荐信</a:t>
            </a:r>
            <a:endParaRPr kumimoji="0" lang="zh-CN" altLang="en-US" sz="4000" b="0" i="0" u="none" strike="noStrike" kern="1200" cap="none" spc="0" normalizeH="0" baseline="0" noProof="0" dirty="0">
              <a:ln>
                <a:noFill/>
              </a:ln>
              <a:solidFill>
                <a:prstClr val="black"/>
              </a:solidFill>
              <a:effectLst/>
              <a:uLnTx/>
              <a:uFillTx/>
              <a:cs typeface="+mn-ea"/>
              <a:sym typeface="+mn-lt"/>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40961" y="397974"/>
            <a:ext cx="1019832" cy="1926026"/>
          </a:xfrm>
          <a:prstGeom prst="rect">
            <a:avLst/>
          </a:prstGeom>
        </p:spPr>
      </p:pic>
    </p:spTree>
  </p:cSld>
  <p:clrMapOvr>
    <a:masterClrMapping/>
  </p:clrMapOvr>
</p:sld>
</file>

<file path=ppt/theme/theme1.xml><?xml version="1.0" encoding="utf-8"?>
<a:theme xmlns:a="http://schemas.openxmlformats.org/drawingml/2006/main" name="极简">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vfht24w">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1125</Words>
  <Application>WPS 演示</Application>
  <PresentationFormat>自定义</PresentationFormat>
  <Paragraphs>143</Paragraphs>
  <Slides>10</Slides>
  <Notes>10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10</vt:i4>
      </vt:variant>
    </vt:vector>
  </HeadingPairs>
  <TitlesOfParts>
    <vt:vector size="26" baseType="lpstr">
      <vt:lpstr>Arial</vt:lpstr>
      <vt:lpstr>宋体</vt:lpstr>
      <vt:lpstr>Wingdings</vt:lpstr>
      <vt:lpstr>方正正黑简体</vt:lpstr>
      <vt:lpstr>黑体</vt:lpstr>
      <vt:lpstr>Tahoma</vt:lpstr>
      <vt:lpstr>仿宋_GB2312</vt:lpstr>
      <vt:lpstr>Algerian</vt:lpstr>
      <vt:lpstr>Gabriola</vt:lpstr>
      <vt:lpstr>微软雅黑</vt:lpstr>
      <vt:lpstr>Calibri</vt:lpstr>
      <vt:lpstr>Calibri</vt:lpstr>
      <vt:lpstr>Arial</vt:lpstr>
      <vt:lpstr>Arial Unicode MS</vt:lpstr>
      <vt:lpstr>极简</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极简个人简历</dc:title>
  <dc:creator>第一PPT</dc:creator>
  <cp:keywords>www.1ppt.com</cp:keywords>
  <dc:description>www.1ppt.com</dc:description>
  <cp:lastModifiedBy>铭</cp:lastModifiedBy>
  <cp:revision>11</cp:revision>
  <dcterms:created xsi:type="dcterms:W3CDTF">2015-09-21T06:44:00Z</dcterms:created>
  <dcterms:modified xsi:type="dcterms:W3CDTF">2022-03-09T02:36:19Z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2E9D2A2A2DF442A49C9C85BC7A855EF1</vt:lpwstr>
  </property>
</Properties>
</file>